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handoutMasterIdLst>
    <p:handoutMasterId r:id="rId9"/>
  </p:handoutMasterIdLst>
  <p:sldIdLst>
    <p:sldId id="257" r:id="rId2"/>
    <p:sldId id="264" r:id="rId3"/>
    <p:sldId id="265" r:id="rId4"/>
    <p:sldId id="260" r:id="rId5"/>
    <p:sldId id="262" r:id="rId6"/>
    <p:sldId id="263" r:id="rId7"/>
  </p:sldIdLst>
  <p:sldSz cx="14206538" cy="7991475"/>
  <p:notesSz cx="6858000" cy="9144000"/>
  <p:defaultTextStyle>
    <a:defPPr rtl="0">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F5AB1C69-6EDB-4FF4-983F-18BD219EF32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6" autoAdjust="0"/>
    <p:restoredTop sz="96395" autoAdjust="0"/>
  </p:normalViewPr>
  <p:slideViewPr>
    <p:cSldViewPr snapToGrid="0">
      <p:cViewPr>
        <p:scale>
          <a:sx n="60" d="100"/>
          <a:sy n="60" d="100"/>
        </p:scale>
        <p:origin x="762" y="126"/>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8" d="100"/>
          <a:sy n="88" d="100"/>
        </p:scale>
        <p:origin x="3024" y="6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ción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rtl="0">
              <a:defRPr sz="1200"/>
            </a:lvl1pPr>
          </a:lstStyle>
          <a:p>
            <a:pPr rtl="0"/>
            <a:endParaRPr lang="es-ES" dirty="0"/>
          </a:p>
        </p:txBody>
      </p:sp>
      <p:sp>
        <p:nvSpPr>
          <p:cNvPr id="3" name="Marcador de posición de fech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l" rtl="0">
              <a:defRPr sz="1200"/>
            </a:lvl1pPr>
          </a:lstStyle>
          <a:p>
            <a:pPr algn="r" rtl="0"/>
            <a:fld id="{558A6B77-4CD0-4837-888F-5450ED07382F}" type="datetime1">
              <a:rPr lang="es-ES" smtClean="0"/>
              <a:t>24/09/2021</a:t>
            </a:fld>
            <a:endParaRPr lang="es-ES" dirty="0"/>
          </a:p>
        </p:txBody>
      </p:sp>
      <p:sp>
        <p:nvSpPr>
          <p:cNvPr id="4" name="Marcador de posición de pie de pá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rtl="0">
              <a:defRPr sz="1200"/>
            </a:lvl1pPr>
          </a:lstStyle>
          <a:p>
            <a:pPr rtl="0"/>
            <a:endParaRPr lang="es-ES" dirty="0"/>
          </a:p>
        </p:txBody>
      </p:sp>
      <p:sp>
        <p:nvSpPr>
          <p:cNvPr id="5" name="Marcador de posición de número de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l" rtl="0">
              <a:defRPr sz="1200"/>
            </a:lvl1pPr>
          </a:lstStyle>
          <a:p>
            <a:pPr algn="r" rtl="0"/>
            <a:fld id="{57E03411-58E2-43FD-AE1D-AD77DFF8CB20}" type="slidenum">
              <a:rPr lang="es-ES" smtClean="0"/>
              <a:pPr algn="r" rtl="0"/>
              <a:t>‹Nº›</a:t>
            </a:fld>
            <a:endParaRPr lang="es-ES" dirty="0"/>
          </a:p>
        </p:txBody>
      </p:sp>
    </p:spTree>
    <p:extLst>
      <p:ext uri="{BB962C8B-B14F-4D97-AF65-F5344CB8AC3E}">
        <p14:creationId xmlns:p14="http://schemas.microsoft.com/office/powerpoint/2010/main" val="1881910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ción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rtl="0">
              <a:defRPr sz="1200"/>
            </a:lvl1pPr>
          </a:lstStyle>
          <a:p>
            <a:pPr rtl="0"/>
            <a:endParaRPr lang="es-ES" noProof="0" dirty="0"/>
          </a:p>
        </p:txBody>
      </p:sp>
      <p:sp>
        <p:nvSpPr>
          <p:cNvPr id="3" name="Marcador de posición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rtl="0">
              <a:defRPr sz="1200"/>
            </a:lvl1pPr>
          </a:lstStyle>
          <a:p>
            <a:fld id="{EFBF568D-E0C5-4F7A-80C1-F7598EC89943}" type="datetime1">
              <a:rPr lang="es-ES" noProof="0" smtClean="0"/>
              <a:pPr/>
              <a:t>24/09/2021</a:t>
            </a:fld>
            <a:endParaRPr lang="es-ES" noProof="0" dirty="0"/>
          </a:p>
        </p:txBody>
      </p:sp>
      <p:sp>
        <p:nvSpPr>
          <p:cNvPr id="4" name="Marcador de posición de imagen de diapositiva 3"/>
          <p:cNvSpPr>
            <a:spLocks noGrp="1" noRot="1" noChangeAspect="1"/>
          </p:cNvSpPr>
          <p:nvPr>
            <p:ph type="sldImg" idx="2"/>
          </p:nvPr>
        </p:nvSpPr>
        <p:spPr>
          <a:xfrm>
            <a:off x="687388" y="1143000"/>
            <a:ext cx="5483225" cy="3086100"/>
          </a:xfrm>
          <a:prstGeom prst="rect">
            <a:avLst/>
          </a:prstGeom>
          <a:noFill/>
          <a:ln w="12700">
            <a:solidFill>
              <a:prstClr val="black"/>
            </a:solidFill>
          </a:ln>
        </p:spPr>
        <p:txBody>
          <a:bodyPr vert="horz" lIns="91440" tIns="45720" rIns="91440" bIns="45720" rtlCol="0" anchor="ctr"/>
          <a:lstStyle/>
          <a:p>
            <a:pPr rtl="0"/>
            <a:endParaRPr lang="es-ES" noProof="0" dirty="0"/>
          </a:p>
        </p:txBody>
      </p:sp>
      <p:sp>
        <p:nvSpPr>
          <p:cNvPr id="5" name="Marcador de posición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es-ES" noProof="0" dirty="0"/>
              <a:t>Haga clic para modificar el estilo de texto del patrón</a:t>
            </a:r>
          </a:p>
          <a:p>
            <a:pPr lvl="1" rtl="0"/>
            <a:r>
              <a:rPr lang="es-ES" noProof="0" dirty="0"/>
              <a:t>Segundo nivel</a:t>
            </a:r>
          </a:p>
          <a:p>
            <a:pPr lvl="2" rtl="0"/>
            <a:r>
              <a:rPr lang="es-ES" noProof="0" dirty="0"/>
              <a:t>Tercer nivel</a:t>
            </a:r>
          </a:p>
          <a:p>
            <a:pPr lvl="3" rtl="0"/>
            <a:r>
              <a:rPr lang="es-ES" noProof="0" dirty="0"/>
              <a:t>Cuarto nivel</a:t>
            </a:r>
          </a:p>
          <a:p>
            <a:pPr lvl="4" rtl="0"/>
            <a:r>
              <a:rPr lang="es-ES" noProof="0" dirty="0"/>
              <a:t>Quinto nivel</a:t>
            </a:r>
          </a:p>
        </p:txBody>
      </p:sp>
      <p:sp>
        <p:nvSpPr>
          <p:cNvPr id="6" name="Marcador de posición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rtl="0">
              <a:defRPr sz="1200"/>
            </a:lvl1pPr>
          </a:lstStyle>
          <a:p>
            <a:pPr rtl="0"/>
            <a:endParaRPr lang="es-ES" noProof="0" dirty="0"/>
          </a:p>
        </p:txBody>
      </p:sp>
      <p:sp>
        <p:nvSpPr>
          <p:cNvPr id="7" name="Marcador de posición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rtl="0">
              <a:defRPr sz="1200"/>
            </a:lvl1pPr>
          </a:lstStyle>
          <a:p>
            <a:fld id="{C8DC57A8-AE18-4654-B6AF-04B3577165BE}" type="slidenum">
              <a:rPr lang="es-ES" noProof="0" smtClean="0"/>
              <a:pPr/>
              <a:t>‹Nº›</a:t>
            </a:fld>
            <a:endParaRPr lang="es-ES" noProof="0" dirty="0"/>
          </a:p>
        </p:txBody>
      </p:sp>
    </p:spTree>
    <p:extLst>
      <p:ext uri="{BB962C8B-B14F-4D97-AF65-F5344CB8AC3E}">
        <p14:creationId xmlns:p14="http://schemas.microsoft.com/office/powerpoint/2010/main" val="25813978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7388" y="1143000"/>
            <a:ext cx="5483225" cy="3086100"/>
          </a:xfrm>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C8DC57A8-AE18-4654-B6AF-04B3577165BE}" type="slidenum">
              <a:rPr lang="es-ES" smtClean="0"/>
              <a:pPr/>
              <a:t>1</a:t>
            </a:fld>
            <a:endParaRPr lang="es-ES" dirty="0"/>
          </a:p>
        </p:txBody>
      </p:sp>
    </p:spTree>
    <p:extLst>
      <p:ext uri="{BB962C8B-B14F-4D97-AF65-F5344CB8AC3E}">
        <p14:creationId xmlns:p14="http://schemas.microsoft.com/office/powerpoint/2010/main" val="40592708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7388" y="1143000"/>
            <a:ext cx="5483225" cy="3086100"/>
          </a:xfrm>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C8DC57A8-AE18-4654-B6AF-04B3577165BE}" type="slidenum">
              <a:rPr lang="es-ES" smtClean="0"/>
              <a:pPr/>
              <a:t>2</a:t>
            </a:fld>
            <a:endParaRPr lang="es-ES" dirty="0"/>
          </a:p>
        </p:txBody>
      </p:sp>
    </p:spTree>
    <p:extLst>
      <p:ext uri="{BB962C8B-B14F-4D97-AF65-F5344CB8AC3E}">
        <p14:creationId xmlns:p14="http://schemas.microsoft.com/office/powerpoint/2010/main" val="21423445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7388" y="1143000"/>
            <a:ext cx="5483225" cy="3086100"/>
          </a:xfrm>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C8DC57A8-AE18-4654-B6AF-04B3577165BE}" type="slidenum">
              <a:rPr lang="es-ES" smtClean="0"/>
              <a:pPr/>
              <a:t>3</a:t>
            </a:fld>
            <a:endParaRPr lang="es-ES" dirty="0"/>
          </a:p>
        </p:txBody>
      </p:sp>
    </p:spTree>
    <p:extLst>
      <p:ext uri="{BB962C8B-B14F-4D97-AF65-F5344CB8AC3E}">
        <p14:creationId xmlns:p14="http://schemas.microsoft.com/office/powerpoint/2010/main" val="18586318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7388" y="1143000"/>
            <a:ext cx="5483225" cy="3086100"/>
          </a:xfrm>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C8DC57A8-AE18-4654-B6AF-04B3577165BE}" type="slidenum">
              <a:rPr lang="es-ES" smtClean="0"/>
              <a:pPr/>
              <a:t>4</a:t>
            </a:fld>
            <a:endParaRPr lang="es-ES" dirty="0"/>
          </a:p>
        </p:txBody>
      </p:sp>
    </p:spTree>
    <p:extLst>
      <p:ext uri="{BB962C8B-B14F-4D97-AF65-F5344CB8AC3E}">
        <p14:creationId xmlns:p14="http://schemas.microsoft.com/office/powerpoint/2010/main" val="16517273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7388" y="1143000"/>
            <a:ext cx="5483225" cy="3086100"/>
          </a:xfrm>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C8DC57A8-AE18-4654-B6AF-04B3577165BE}" type="slidenum">
              <a:rPr lang="es-ES" smtClean="0"/>
              <a:pPr/>
              <a:t>5</a:t>
            </a:fld>
            <a:endParaRPr lang="es-ES" dirty="0"/>
          </a:p>
        </p:txBody>
      </p:sp>
    </p:spTree>
    <p:extLst>
      <p:ext uri="{BB962C8B-B14F-4D97-AF65-F5344CB8AC3E}">
        <p14:creationId xmlns:p14="http://schemas.microsoft.com/office/powerpoint/2010/main" val="12866573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7388" y="1143000"/>
            <a:ext cx="5483225" cy="3086100"/>
          </a:xfrm>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C8DC57A8-AE18-4654-B6AF-04B3577165BE}" type="slidenum">
              <a:rPr lang="es-ES" smtClean="0"/>
              <a:pPr/>
              <a:t>6</a:t>
            </a:fld>
            <a:endParaRPr lang="es-ES" dirty="0"/>
          </a:p>
        </p:txBody>
      </p:sp>
    </p:spTree>
    <p:extLst>
      <p:ext uri="{BB962C8B-B14F-4D97-AF65-F5344CB8AC3E}">
        <p14:creationId xmlns:p14="http://schemas.microsoft.com/office/powerpoint/2010/main" val="22595833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4970436" y="2042266"/>
            <a:ext cx="7991180" cy="2131060"/>
          </a:xfrm>
        </p:spPr>
        <p:txBody>
          <a:bodyPr rtlCol="0" anchor="b">
            <a:noAutofit/>
          </a:bodyPr>
          <a:lstStyle>
            <a:lvl1pPr algn="l" rtl="0">
              <a:defRPr sz="4955"/>
            </a:lvl1pPr>
          </a:lstStyle>
          <a:p>
            <a:pPr rtl="0"/>
            <a:r>
              <a:rPr lang="es-ES" noProof="0"/>
              <a:t>Haga clic para modificar el estilo de título del patrón</a:t>
            </a:r>
            <a:endParaRPr lang="es-ES" noProof="0" dirty="0"/>
          </a:p>
        </p:txBody>
      </p:sp>
      <p:sp>
        <p:nvSpPr>
          <p:cNvPr id="3" name="Subtítulo 2"/>
          <p:cNvSpPr>
            <a:spLocks noGrp="1"/>
          </p:cNvSpPr>
          <p:nvPr>
            <p:ph type="subTitle" idx="1"/>
          </p:nvPr>
        </p:nvSpPr>
        <p:spPr>
          <a:xfrm>
            <a:off x="4970436" y="4350914"/>
            <a:ext cx="7991180" cy="1065530"/>
          </a:xfrm>
        </p:spPr>
        <p:txBody>
          <a:bodyPr rtlCol="0"/>
          <a:lstStyle>
            <a:lvl1pPr marL="0" indent="0" algn="l" rtl="0">
              <a:spcBef>
                <a:spcPts val="0"/>
              </a:spcBef>
              <a:buNone/>
              <a:defRPr sz="2478"/>
            </a:lvl1pPr>
            <a:lvl2pPr marL="471946" indent="0" algn="ctr" rtl="0">
              <a:buNone/>
              <a:defRPr sz="2064"/>
            </a:lvl2pPr>
            <a:lvl3pPr marL="943892" indent="0" algn="ctr" rtl="0">
              <a:buNone/>
              <a:defRPr sz="1858"/>
            </a:lvl3pPr>
            <a:lvl4pPr marL="1415837" indent="0" algn="ctr" rtl="0">
              <a:buNone/>
              <a:defRPr sz="1652"/>
            </a:lvl4pPr>
            <a:lvl5pPr marL="1887782" indent="0" algn="ctr" rtl="0">
              <a:buNone/>
              <a:defRPr sz="1652"/>
            </a:lvl5pPr>
            <a:lvl6pPr marL="2359728" indent="0" algn="ctr" rtl="0">
              <a:buNone/>
              <a:defRPr sz="1652"/>
            </a:lvl6pPr>
            <a:lvl7pPr marL="2831674" indent="0" algn="ctr" rtl="0">
              <a:buNone/>
              <a:defRPr sz="1652"/>
            </a:lvl7pPr>
            <a:lvl8pPr marL="3303619" indent="0" algn="ctr" rtl="0">
              <a:buNone/>
              <a:defRPr sz="1652"/>
            </a:lvl8pPr>
            <a:lvl9pPr marL="3775565" indent="0" algn="ctr" rtl="0">
              <a:buNone/>
              <a:defRPr sz="1652"/>
            </a:lvl9pPr>
          </a:lstStyle>
          <a:p>
            <a:r>
              <a:rPr lang="es-ES" noProof="0"/>
              <a:t>Haga clic para modificar el estilo de subtítulo del patrón</a:t>
            </a:r>
            <a:endParaRPr lang="es-ES" noProof="0" dirty="0"/>
          </a:p>
        </p:txBody>
      </p:sp>
    </p:spTree>
    <p:extLst>
      <p:ext uri="{BB962C8B-B14F-4D97-AF65-F5344CB8AC3E}">
        <p14:creationId xmlns:p14="http://schemas.microsoft.com/office/powerpoint/2010/main" val="2981203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res imágenes con leyenda">
    <p:spTree>
      <p:nvGrpSpPr>
        <p:cNvPr id="1" name=""/>
        <p:cNvGrpSpPr/>
        <p:nvPr/>
      </p:nvGrpSpPr>
      <p:grpSpPr>
        <a:xfrm>
          <a:off x="0" y="0"/>
          <a:ext cx="0" cy="0"/>
          <a:chOff x="0" y="0"/>
          <a:chExt cx="0" cy="0"/>
        </a:xfrm>
      </p:grpSpPr>
      <p:sp>
        <p:nvSpPr>
          <p:cNvPr id="2" name="Título 1"/>
          <p:cNvSpPr>
            <a:spLocks noGrp="1"/>
          </p:cNvSpPr>
          <p:nvPr>
            <p:ph type="title"/>
          </p:nvPr>
        </p:nvSpPr>
        <p:spPr>
          <a:xfrm>
            <a:off x="10564265" y="491277"/>
            <a:ext cx="2663726" cy="2197141"/>
          </a:xfrm>
        </p:spPr>
        <p:txBody>
          <a:bodyPr rtlCol="0">
            <a:noAutofit/>
          </a:bodyPr>
          <a:lstStyle>
            <a:lvl1pPr algn="l" rtl="0">
              <a:defRPr sz="2270"/>
            </a:lvl1pPr>
          </a:lstStyle>
          <a:p>
            <a:pPr rtl="0"/>
            <a:r>
              <a:rPr lang="es-ES" noProof="0"/>
              <a:t>Haga clic para modificar el estilo de título del patrón</a:t>
            </a:r>
            <a:endParaRPr lang="es-ES" noProof="0" dirty="0"/>
          </a:p>
        </p:txBody>
      </p:sp>
      <p:grpSp>
        <p:nvGrpSpPr>
          <p:cNvPr id="84" name="Grupo 83"/>
          <p:cNvGrpSpPr>
            <a:grpSpLocks noChangeAspect="1"/>
          </p:cNvGrpSpPr>
          <p:nvPr/>
        </p:nvGrpSpPr>
        <p:grpSpPr>
          <a:xfrm rot="16200000" flipV="1">
            <a:off x="319532" y="1284587"/>
            <a:ext cx="5888922" cy="5140842"/>
            <a:chOff x="895350" y="3313113"/>
            <a:chExt cx="3613151" cy="2790825"/>
          </a:xfrm>
          <a:solidFill>
            <a:schemeClr val="tx1">
              <a:lumMod val="50000"/>
            </a:schemeClr>
          </a:solidFill>
        </p:grpSpPr>
        <p:sp>
          <p:nvSpPr>
            <p:cNvPr id="85" name="Forma libre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sz="1858" noProof="0" dirty="0"/>
            </a:p>
          </p:txBody>
        </p:sp>
        <p:sp>
          <p:nvSpPr>
            <p:cNvPr id="86" name="Forma libre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sz="1858" noProof="0" dirty="0"/>
            </a:p>
          </p:txBody>
        </p:sp>
        <p:sp>
          <p:nvSpPr>
            <p:cNvPr id="87" name="Forma libre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sz="1858" noProof="0" dirty="0"/>
            </a:p>
          </p:txBody>
        </p:sp>
        <p:sp>
          <p:nvSpPr>
            <p:cNvPr id="88" name="Forma libre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sz="1858" noProof="0" dirty="0"/>
            </a:p>
          </p:txBody>
        </p:sp>
        <p:sp>
          <p:nvSpPr>
            <p:cNvPr id="89" name="Forma libre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sz="1858" noProof="0" dirty="0"/>
            </a:p>
          </p:txBody>
        </p:sp>
        <p:sp>
          <p:nvSpPr>
            <p:cNvPr id="90" name="Forma libre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sz="1858" noProof="0" dirty="0"/>
            </a:p>
          </p:txBody>
        </p:sp>
        <p:sp>
          <p:nvSpPr>
            <p:cNvPr id="91" name="Forma libre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sz="1858" noProof="0" dirty="0"/>
            </a:p>
          </p:txBody>
        </p:sp>
        <p:sp>
          <p:nvSpPr>
            <p:cNvPr id="92" name="Forma libre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sz="1858" noProof="0" dirty="0"/>
            </a:p>
          </p:txBody>
        </p:sp>
        <p:sp>
          <p:nvSpPr>
            <p:cNvPr id="93" name="Forma libre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sz="1858" noProof="0" dirty="0"/>
            </a:p>
          </p:txBody>
        </p:sp>
        <p:sp>
          <p:nvSpPr>
            <p:cNvPr id="94" name="Forma libre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sz="1858" noProof="0" dirty="0"/>
            </a:p>
          </p:txBody>
        </p:sp>
        <p:sp>
          <p:nvSpPr>
            <p:cNvPr id="95" name="Forma libre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sz="1858" noProof="0" dirty="0"/>
            </a:p>
          </p:txBody>
        </p:sp>
        <p:sp>
          <p:nvSpPr>
            <p:cNvPr id="96" name="Forma libre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sz="1858" noProof="0" dirty="0"/>
            </a:p>
          </p:txBody>
        </p:sp>
      </p:grpSp>
      <p:sp>
        <p:nvSpPr>
          <p:cNvPr id="97" name="Marcador de posición de imagen 33" descr="Marcador de posición vacío para agregar una imagen. Haga clic en el marcador de posición y seleccione la imagen que desee agregar."/>
          <p:cNvSpPr>
            <a:spLocks noGrp="1"/>
          </p:cNvSpPr>
          <p:nvPr>
            <p:ph type="pic" sz="quarter" idx="17"/>
          </p:nvPr>
        </p:nvSpPr>
        <p:spPr>
          <a:xfrm>
            <a:off x="979724" y="1188808"/>
            <a:ext cx="4528334" cy="5327650"/>
          </a:xfrm>
          <a:solidFill>
            <a:schemeClr val="bg2"/>
          </a:solidFill>
          <a:ln w="38100">
            <a:solidFill>
              <a:schemeClr val="bg1"/>
            </a:solidFill>
          </a:ln>
        </p:spPr>
        <p:txBody>
          <a:bodyPr rtlCol="0"/>
          <a:lstStyle>
            <a:lvl1pPr marL="0" indent="0" algn="ctr" rtl="0">
              <a:buNone/>
              <a:defRPr/>
            </a:lvl1pPr>
          </a:lstStyle>
          <a:p>
            <a:pPr rtl="0"/>
            <a:r>
              <a:rPr lang="es-ES" noProof="0"/>
              <a:t>Haga clic en el icono para agregar una imagen</a:t>
            </a:r>
            <a:endParaRPr lang="es-ES" noProof="0" dirty="0"/>
          </a:p>
        </p:txBody>
      </p:sp>
      <p:grpSp>
        <p:nvGrpSpPr>
          <p:cNvPr id="98" name="Grupo 97"/>
          <p:cNvGrpSpPr/>
          <p:nvPr/>
        </p:nvGrpSpPr>
        <p:grpSpPr>
          <a:xfrm>
            <a:off x="6201950" y="371933"/>
            <a:ext cx="3949686" cy="3158879"/>
            <a:chOff x="895350" y="3313113"/>
            <a:chExt cx="3613151" cy="2790825"/>
          </a:xfrm>
          <a:solidFill>
            <a:schemeClr val="tx1">
              <a:lumMod val="50000"/>
            </a:schemeClr>
          </a:solidFill>
        </p:grpSpPr>
        <p:sp>
          <p:nvSpPr>
            <p:cNvPr id="99" name="Forma libre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sz="1858" noProof="0" dirty="0"/>
            </a:p>
          </p:txBody>
        </p:sp>
        <p:sp>
          <p:nvSpPr>
            <p:cNvPr id="100" name="Forma libre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sz="1858" noProof="0" dirty="0"/>
            </a:p>
          </p:txBody>
        </p:sp>
        <p:sp>
          <p:nvSpPr>
            <p:cNvPr id="101" name="Forma libre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sz="1858" noProof="0" dirty="0"/>
            </a:p>
          </p:txBody>
        </p:sp>
        <p:sp>
          <p:nvSpPr>
            <p:cNvPr id="102" name="Forma libre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sz="1858" noProof="0" dirty="0"/>
            </a:p>
          </p:txBody>
        </p:sp>
        <p:sp>
          <p:nvSpPr>
            <p:cNvPr id="103" name="Forma libre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sz="1858" noProof="0" dirty="0"/>
            </a:p>
          </p:txBody>
        </p:sp>
        <p:sp>
          <p:nvSpPr>
            <p:cNvPr id="104" name="Forma libre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sz="1858" noProof="0" dirty="0"/>
            </a:p>
          </p:txBody>
        </p:sp>
        <p:sp>
          <p:nvSpPr>
            <p:cNvPr id="105" name="Forma libre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sz="1858" noProof="0" dirty="0"/>
            </a:p>
          </p:txBody>
        </p:sp>
        <p:sp>
          <p:nvSpPr>
            <p:cNvPr id="106" name="Forma libre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sz="1858" noProof="0" dirty="0"/>
            </a:p>
          </p:txBody>
        </p:sp>
        <p:sp>
          <p:nvSpPr>
            <p:cNvPr id="107" name="Forma libre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sz="1858" noProof="0" dirty="0"/>
            </a:p>
          </p:txBody>
        </p:sp>
        <p:sp>
          <p:nvSpPr>
            <p:cNvPr id="108" name="Forma libre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sz="1858" noProof="0" dirty="0"/>
            </a:p>
          </p:txBody>
        </p:sp>
        <p:sp>
          <p:nvSpPr>
            <p:cNvPr id="109" name="Forma libre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sz="1858" noProof="0" dirty="0"/>
            </a:p>
          </p:txBody>
        </p:sp>
        <p:sp>
          <p:nvSpPr>
            <p:cNvPr id="110" name="Forma libre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sz="1858" noProof="0" dirty="0"/>
            </a:p>
          </p:txBody>
        </p:sp>
      </p:grpSp>
      <p:sp>
        <p:nvSpPr>
          <p:cNvPr id="111" name="Marcador de posición de imagen 33" descr="Marcador de posición vacío para agregar una imagen. Haga clic en el marcador de posición y seleccione la imagen que desee agregar."/>
          <p:cNvSpPr>
            <a:spLocks noGrp="1" noChangeAspect="1"/>
          </p:cNvSpPr>
          <p:nvPr>
            <p:ph type="pic" sz="quarter" idx="18"/>
          </p:nvPr>
        </p:nvSpPr>
        <p:spPr>
          <a:xfrm>
            <a:off x="6463300" y="617138"/>
            <a:ext cx="3487973" cy="2686359"/>
          </a:xfrm>
          <a:solidFill>
            <a:schemeClr val="bg2"/>
          </a:solidFill>
          <a:ln w="38100">
            <a:solidFill>
              <a:schemeClr val="bg1"/>
            </a:solidFill>
          </a:ln>
        </p:spPr>
        <p:txBody>
          <a:bodyPr rtlCol="0"/>
          <a:lstStyle>
            <a:lvl1pPr marL="0" indent="0" algn="ctr" rtl="0">
              <a:buNone/>
              <a:defRPr/>
            </a:lvl1pPr>
          </a:lstStyle>
          <a:p>
            <a:pPr rtl="0"/>
            <a:r>
              <a:rPr lang="es-ES" noProof="0"/>
              <a:t>Haga clic en el icono para agregar una imagen</a:t>
            </a:r>
            <a:endParaRPr lang="es-ES" noProof="0" dirty="0"/>
          </a:p>
        </p:txBody>
      </p:sp>
      <p:grpSp>
        <p:nvGrpSpPr>
          <p:cNvPr id="112" name="Grupo 111"/>
          <p:cNvGrpSpPr/>
          <p:nvPr/>
        </p:nvGrpSpPr>
        <p:grpSpPr>
          <a:xfrm>
            <a:off x="6201950" y="3782075"/>
            <a:ext cx="3949686" cy="3158879"/>
            <a:chOff x="895350" y="3313113"/>
            <a:chExt cx="3613151" cy="2790825"/>
          </a:xfrm>
          <a:solidFill>
            <a:schemeClr val="tx1">
              <a:lumMod val="50000"/>
            </a:schemeClr>
          </a:solidFill>
        </p:grpSpPr>
        <p:sp>
          <p:nvSpPr>
            <p:cNvPr id="113" name="Forma libre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sz="1858" noProof="0" dirty="0"/>
            </a:p>
          </p:txBody>
        </p:sp>
        <p:sp>
          <p:nvSpPr>
            <p:cNvPr id="114" name="Forma libre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sz="1858" noProof="0" dirty="0"/>
            </a:p>
          </p:txBody>
        </p:sp>
        <p:sp>
          <p:nvSpPr>
            <p:cNvPr id="115" name="Forma libre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sz="1858" noProof="0" dirty="0"/>
            </a:p>
          </p:txBody>
        </p:sp>
        <p:sp>
          <p:nvSpPr>
            <p:cNvPr id="116" name="Forma libre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sz="1858" noProof="0" dirty="0"/>
            </a:p>
          </p:txBody>
        </p:sp>
        <p:sp>
          <p:nvSpPr>
            <p:cNvPr id="117" name="Forma libre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sz="1858" noProof="0" dirty="0"/>
            </a:p>
          </p:txBody>
        </p:sp>
        <p:sp>
          <p:nvSpPr>
            <p:cNvPr id="118" name="Forma libre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sz="1858" noProof="0" dirty="0"/>
            </a:p>
          </p:txBody>
        </p:sp>
        <p:sp>
          <p:nvSpPr>
            <p:cNvPr id="119" name="Forma libre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sz="1858" noProof="0" dirty="0"/>
            </a:p>
          </p:txBody>
        </p:sp>
        <p:sp>
          <p:nvSpPr>
            <p:cNvPr id="120" name="Forma libre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sz="1858" noProof="0" dirty="0"/>
            </a:p>
          </p:txBody>
        </p:sp>
        <p:sp>
          <p:nvSpPr>
            <p:cNvPr id="121" name="Forma libre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sz="1858" noProof="0" dirty="0"/>
            </a:p>
          </p:txBody>
        </p:sp>
        <p:sp>
          <p:nvSpPr>
            <p:cNvPr id="122" name="Forma libre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sz="1858" noProof="0" dirty="0"/>
            </a:p>
          </p:txBody>
        </p:sp>
        <p:sp>
          <p:nvSpPr>
            <p:cNvPr id="123" name="Forma libre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sz="1858" noProof="0" dirty="0"/>
            </a:p>
          </p:txBody>
        </p:sp>
        <p:sp>
          <p:nvSpPr>
            <p:cNvPr id="124" name="Forma libre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sz="1858" noProof="0" dirty="0"/>
            </a:p>
          </p:txBody>
        </p:sp>
      </p:grpSp>
      <p:sp>
        <p:nvSpPr>
          <p:cNvPr id="125" name="Marcador de posición de imagen 33" descr="Marcador de posición vacío para agregar una imagen. Haga clic en el marcador de posición y seleccione la imagen que desee agregar."/>
          <p:cNvSpPr>
            <a:spLocks noGrp="1" noChangeAspect="1"/>
          </p:cNvSpPr>
          <p:nvPr>
            <p:ph type="pic" sz="quarter" idx="19"/>
          </p:nvPr>
        </p:nvSpPr>
        <p:spPr>
          <a:xfrm>
            <a:off x="6463300" y="4027280"/>
            <a:ext cx="3487973" cy="2686359"/>
          </a:xfrm>
          <a:solidFill>
            <a:schemeClr val="bg2"/>
          </a:solidFill>
          <a:ln w="38100">
            <a:solidFill>
              <a:schemeClr val="bg1"/>
            </a:solidFill>
          </a:ln>
        </p:spPr>
        <p:txBody>
          <a:bodyPr rtlCol="0"/>
          <a:lstStyle>
            <a:lvl1pPr marL="0" indent="0" algn="ctr" rtl="0">
              <a:buNone/>
              <a:defRPr/>
            </a:lvl1pPr>
          </a:lstStyle>
          <a:p>
            <a:pPr rtl="0"/>
            <a:r>
              <a:rPr lang="es-ES" noProof="0"/>
              <a:t>Haga clic en el icono para agregar una imagen</a:t>
            </a:r>
            <a:endParaRPr lang="es-ES" noProof="0" dirty="0"/>
          </a:p>
        </p:txBody>
      </p:sp>
      <p:sp>
        <p:nvSpPr>
          <p:cNvPr id="126" name="Marcador de posición de texto 3"/>
          <p:cNvSpPr>
            <a:spLocks noGrp="1"/>
          </p:cNvSpPr>
          <p:nvPr>
            <p:ph type="body" sz="half" idx="21"/>
          </p:nvPr>
        </p:nvSpPr>
        <p:spPr>
          <a:xfrm>
            <a:off x="10564265" y="2895708"/>
            <a:ext cx="2663726" cy="3785672"/>
          </a:xfrm>
        </p:spPr>
        <p:txBody>
          <a:bodyPr rtlCol="0" anchor="t" anchorCtr="0">
            <a:normAutofit/>
          </a:bodyPr>
          <a:lstStyle>
            <a:lvl1pPr marL="0" indent="0" algn="l" rtl="0">
              <a:spcBef>
                <a:spcPts val="1652"/>
              </a:spcBef>
              <a:buNone/>
              <a:defRPr sz="1652"/>
            </a:lvl1pPr>
            <a:lvl2pPr marL="471946" indent="0" algn="l" rtl="0">
              <a:buNone/>
              <a:defRPr sz="1445"/>
            </a:lvl2pPr>
            <a:lvl3pPr marL="943892" indent="0" algn="l" rtl="0">
              <a:buNone/>
              <a:defRPr sz="1238"/>
            </a:lvl3pPr>
            <a:lvl4pPr marL="1415837" indent="0" algn="l" rtl="0">
              <a:buNone/>
              <a:defRPr sz="1032"/>
            </a:lvl4pPr>
            <a:lvl5pPr marL="1887782" indent="0" algn="l" rtl="0">
              <a:buNone/>
              <a:defRPr sz="1032"/>
            </a:lvl5pPr>
            <a:lvl6pPr marL="2359728" indent="0" algn="l" rtl="0">
              <a:buNone/>
              <a:defRPr sz="1032"/>
            </a:lvl6pPr>
            <a:lvl7pPr marL="2831674" indent="0" algn="l" rtl="0">
              <a:buNone/>
              <a:defRPr sz="1032"/>
            </a:lvl7pPr>
            <a:lvl8pPr marL="3303619" indent="0" algn="l" rtl="0">
              <a:buNone/>
              <a:defRPr sz="1032"/>
            </a:lvl8pPr>
            <a:lvl9pPr marL="3775565" indent="0" algn="l" rtl="0">
              <a:buNone/>
              <a:defRPr sz="1032"/>
            </a:lvl9pPr>
          </a:lstStyle>
          <a:p>
            <a:pPr lvl="0" rtl="0"/>
            <a:r>
              <a:rPr lang="es-ES" noProof="0"/>
              <a:t>Haga clic para modificar el estilo de texto del patrón</a:t>
            </a:r>
          </a:p>
        </p:txBody>
      </p:sp>
      <p:sp>
        <p:nvSpPr>
          <p:cNvPr id="8" name="Marcador de posición de número de diapositiva 7"/>
          <p:cNvSpPr>
            <a:spLocks noGrp="1"/>
          </p:cNvSpPr>
          <p:nvPr>
            <p:ph type="sldNum" sz="quarter" idx="12"/>
          </p:nvPr>
        </p:nvSpPr>
        <p:spPr/>
        <p:txBody>
          <a:bodyPr rtlCol="0"/>
          <a:lstStyle/>
          <a:p>
            <a:pPr rtl="0"/>
            <a:fld id="{022B156B-59AE-415F-B24B-8756D48BB977}" type="slidenum">
              <a:rPr lang="es-ES" noProof="0" smtClean="0"/>
              <a:pPr rtl="0"/>
              <a:t>‹Nº›</a:t>
            </a:fld>
            <a:endParaRPr lang="es-ES" noProof="0" dirty="0"/>
          </a:p>
        </p:txBody>
      </p:sp>
      <p:sp>
        <p:nvSpPr>
          <p:cNvPr id="7" name="Marcador de posición de pie de página 6"/>
          <p:cNvSpPr>
            <a:spLocks noGrp="1"/>
          </p:cNvSpPr>
          <p:nvPr>
            <p:ph type="ftr" sz="quarter" idx="11"/>
          </p:nvPr>
        </p:nvSpPr>
        <p:spPr/>
        <p:txBody>
          <a:bodyPr rtlCol="0"/>
          <a:lstStyle/>
          <a:p>
            <a:pPr rtl="0"/>
            <a:endParaRPr lang="es-ES" noProof="0" dirty="0"/>
          </a:p>
        </p:txBody>
      </p:sp>
      <p:sp>
        <p:nvSpPr>
          <p:cNvPr id="6" name="Marcador de posición de fecha 5"/>
          <p:cNvSpPr>
            <a:spLocks noGrp="1"/>
          </p:cNvSpPr>
          <p:nvPr>
            <p:ph type="dt" sz="half" idx="10"/>
          </p:nvPr>
        </p:nvSpPr>
        <p:spPr/>
        <p:txBody>
          <a:bodyPr rtlCol="0"/>
          <a:lstStyle>
            <a:lvl1pPr>
              <a:defRPr/>
            </a:lvl1pPr>
          </a:lstStyle>
          <a:p>
            <a:fld id="{A629BEB8-9E7D-46F8-9D38-0DF867B65F6C}" type="datetime1">
              <a:rPr lang="es-ES" noProof="0" smtClean="0"/>
              <a:pPr/>
              <a:t>24/09/2021</a:t>
            </a:fld>
            <a:endParaRPr lang="es-ES" noProof="0" dirty="0"/>
          </a:p>
        </p:txBody>
      </p:sp>
    </p:spTree>
    <p:extLst>
      <p:ext uri="{BB962C8B-B14F-4D97-AF65-F5344CB8AC3E}">
        <p14:creationId xmlns:p14="http://schemas.microsoft.com/office/powerpoint/2010/main" val="787425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ido con leyenda">
    <p:spTree>
      <p:nvGrpSpPr>
        <p:cNvPr id="1" name=""/>
        <p:cNvGrpSpPr/>
        <p:nvPr/>
      </p:nvGrpSpPr>
      <p:grpSpPr>
        <a:xfrm>
          <a:off x="0" y="0"/>
          <a:ext cx="0" cy="0"/>
          <a:chOff x="0" y="0"/>
          <a:chExt cx="0" cy="0"/>
        </a:xfrm>
      </p:grpSpPr>
      <p:sp>
        <p:nvSpPr>
          <p:cNvPr id="2" name="Título 1"/>
          <p:cNvSpPr>
            <a:spLocks noGrp="1"/>
          </p:cNvSpPr>
          <p:nvPr>
            <p:ph type="title"/>
          </p:nvPr>
        </p:nvSpPr>
        <p:spPr>
          <a:xfrm>
            <a:off x="8752932" y="1550227"/>
            <a:ext cx="4475059" cy="2450719"/>
          </a:xfrm>
        </p:spPr>
        <p:txBody>
          <a:bodyPr rtlCol="0" anchor="b">
            <a:normAutofit/>
          </a:bodyPr>
          <a:lstStyle>
            <a:lvl1pPr algn="l" rtl="0">
              <a:defRPr sz="3716"/>
            </a:lvl1pPr>
          </a:lstStyle>
          <a:p>
            <a:pPr rtl="0"/>
            <a:r>
              <a:rPr lang="es-ES" noProof="0"/>
              <a:t>Haga clic para modificar el estilo de título del patrón</a:t>
            </a:r>
            <a:endParaRPr lang="es-ES" noProof="0" dirty="0"/>
          </a:p>
        </p:txBody>
      </p:sp>
      <p:sp>
        <p:nvSpPr>
          <p:cNvPr id="3" name="Marcador de posición de contenido 2"/>
          <p:cNvSpPr>
            <a:spLocks noGrp="1"/>
          </p:cNvSpPr>
          <p:nvPr>
            <p:ph idx="1"/>
          </p:nvPr>
        </p:nvSpPr>
        <p:spPr>
          <a:xfrm>
            <a:off x="974855" y="1065533"/>
            <a:ext cx="7192060" cy="5860415"/>
          </a:xfrm>
        </p:spPr>
        <p:txBody>
          <a:bodyPr rtlCol="0">
            <a:normAutofit/>
          </a:bodyPr>
          <a:lstStyle>
            <a:lvl1pPr algn="l" rtl="0">
              <a:defRPr sz="2478"/>
            </a:lvl1pPr>
            <a:lvl2pPr algn="l" rtl="0">
              <a:defRPr sz="2064"/>
            </a:lvl2pPr>
            <a:lvl3pPr algn="l" rtl="0">
              <a:defRPr sz="1858"/>
            </a:lvl3pPr>
            <a:lvl4pPr algn="l" rtl="0">
              <a:defRPr sz="1652"/>
            </a:lvl4pPr>
            <a:lvl5pPr algn="l" rtl="0">
              <a:defRPr sz="1652"/>
            </a:lvl5pPr>
            <a:lvl6pPr algn="l" rtl="0">
              <a:defRPr sz="2064"/>
            </a:lvl6pPr>
            <a:lvl7pPr algn="l" rtl="0">
              <a:defRPr sz="2064"/>
            </a:lvl7pPr>
            <a:lvl8pPr algn="l" rtl="0">
              <a:defRPr sz="2064"/>
            </a:lvl8pPr>
            <a:lvl9pPr algn="l" rtl="0">
              <a:defRPr sz="2064"/>
            </a:lvl9pPr>
          </a:lstStyle>
          <a:p>
            <a:pPr lvl="0" rtl="0"/>
            <a:r>
              <a:rPr lang="es-ES" noProof="0"/>
              <a:t>Haga clic para modificar el estilo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4" name="Marcador de posición de texto 3"/>
          <p:cNvSpPr>
            <a:spLocks noGrp="1"/>
          </p:cNvSpPr>
          <p:nvPr>
            <p:ph type="body" sz="half" idx="2"/>
          </p:nvPr>
        </p:nvSpPr>
        <p:spPr>
          <a:xfrm>
            <a:off x="8752932" y="4143177"/>
            <a:ext cx="4475059" cy="2782773"/>
          </a:xfrm>
        </p:spPr>
        <p:txBody>
          <a:bodyPr rtlCol="0">
            <a:normAutofit/>
          </a:bodyPr>
          <a:lstStyle>
            <a:lvl1pPr marL="0" indent="0" algn="l" rtl="0">
              <a:buNone/>
              <a:defRPr sz="1858"/>
            </a:lvl1pPr>
            <a:lvl2pPr marL="471946" indent="0" algn="l" rtl="0">
              <a:buNone/>
              <a:defRPr sz="1445"/>
            </a:lvl2pPr>
            <a:lvl3pPr marL="943892" indent="0" algn="l" rtl="0">
              <a:buNone/>
              <a:defRPr sz="1238"/>
            </a:lvl3pPr>
            <a:lvl4pPr marL="1415837" indent="0" algn="l" rtl="0">
              <a:buNone/>
              <a:defRPr sz="1032"/>
            </a:lvl4pPr>
            <a:lvl5pPr marL="1887782" indent="0" algn="l" rtl="0">
              <a:buNone/>
              <a:defRPr sz="1032"/>
            </a:lvl5pPr>
            <a:lvl6pPr marL="2359728" indent="0" algn="l" rtl="0">
              <a:buNone/>
              <a:defRPr sz="1032"/>
            </a:lvl6pPr>
            <a:lvl7pPr marL="2831674" indent="0" algn="l" rtl="0">
              <a:buNone/>
              <a:defRPr sz="1032"/>
            </a:lvl7pPr>
            <a:lvl8pPr marL="3303619" indent="0" algn="l" rtl="0">
              <a:buNone/>
              <a:defRPr sz="1032"/>
            </a:lvl8pPr>
            <a:lvl9pPr marL="3775565" indent="0" algn="l" rtl="0">
              <a:buNone/>
              <a:defRPr sz="1032"/>
            </a:lvl9pPr>
          </a:lstStyle>
          <a:p>
            <a:pPr lvl="0" rtl="0"/>
            <a:r>
              <a:rPr lang="es-ES" noProof="0"/>
              <a:t>Haga clic para modificar el estilo de texto del patrón</a:t>
            </a:r>
          </a:p>
        </p:txBody>
      </p:sp>
      <p:sp>
        <p:nvSpPr>
          <p:cNvPr id="7" name="Marcador de posición de número de diapositiva 6"/>
          <p:cNvSpPr>
            <a:spLocks noGrp="1"/>
          </p:cNvSpPr>
          <p:nvPr>
            <p:ph type="sldNum" sz="quarter" idx="12"/>
          </p:nvPr>
        </p:nvSpPr>
        <p:spPr>
          <a:xfrm>
            <a:off x="1241225" y="7014743"/>
            <a:ext cx="887908" cy="266383"/>
          </a:xfrm>
        </p:spPr>
        <p:txBody>
          <a:bodyPr rtlCol="0"/>
          <a:lstStyle>
            <a:lvl1pPr algn="l" rtl="0">
              <a:defRPr/>
            </a:lvl1pPr>
          </a:lstStyle>
          <a:p>
            <a:pPr rtl="0"/>
            <a:fld id="{022B156B-59AE-415F-B24B-8756D48BB977}" type="slidenum">
              <a:rPr lang="es-ES" noProof="0" smtClean="0"/>
              <a:pPr rtl="0"/>
              <a:t>‹Nº›</a:t>
            </a:fld>
            <a:endParaRPr lang="es-ES" noProof="0" dirty="0"/>
          </a:p>
        </p:txBody>
      </p:sp>
      <p:sp>
        <p:nvSpPr>
          <p:cNvPr id="6" name="Marcador de posición de pie de página 5"/>
          <p:cNvSpPr>
            <a:spLocks noGrp="1"/>
          </p:cNvSpPr>
          <p:nvPr>
            <p:ph type="ftr" sz="quarter" idx="11"/>
          </p:nvPr>
        </p:nvSpPr>
        <p:spPr/>
        <p:txBody>
          <a:bodyPr rtlCol="0"/>
          <a:lstStyle/>
          <a:p>
            <a:pPr rtl="0"/>
            <a:endParaRPr lang="es-ES" noProof="0" dirty="0"/>
          </a:p>
        </p:txBody>
      </p:sp>
      <p:sp>
        <p:nvSpPr>
          <p:cNvPr id="5" name="Marcador de posición de fecha 4"/>
          <p:cNvSpPr>
            <a:spLocks noGrp="1"/>
          </p:cNvSpPr>
          <p:nvPr>
            <p:ph type="dt" sz="half" idx="10"/>
          </p:nvPr>
        </p:nvSpPr>
        <p:spPr>
          <a:xfrm>
            <a:off x="9409981" y="7014743"/>
            <a:ext cx="1626970" cy="266383"/>
          </a:xfrm>
        </p:spPr>
        <p:txBody>
          <a:bodyPr rtlCol="0"/>
          <a:lstStyle>
            <a:lvl1pPr>
              <a:defRPr/>
            </a:lvl1pPr>
          </a:lstStyle>
          <a:p>
            <a:fld id="{8C5E9C56-EA05-4307-85E4-BF6C05199383}" type="datetime1">
              <a:rPr lang="es-ES" noProof="0" smtClean="0"/>
              <a:pPr/>
              <a:t>24/09/2021</a:t>
            </a:fld>
            <a:endParaRPr lang="es-ES" noProof="0" dirty="0"/>
          </a:p>
        </p:txBody>
      </p:sp>
    </p:spTree>
    <p:extLst>
      <p:ext uri="{BB962C8B-B14F-4D97-AF65-F5344CB8AC3E}">
        <p14:creationId xmlns:p14="http://schemas.microsoft.com/office/powerpoint/2010/main" val="1239762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Imagen con leyenda">
    <p:spTree>
      <p:nvGrpSpPr>
        <p:cNvPr id="1" name=""/>
        <p:cNvGrpSpPr/>
        <p:nvPr/>
      </p:nvGrpSpPr>
      <p:grpSpPr>
        <a:xfrm>
          <a:off x="0" y="0"/>
          <a:ext cx="0" cy="0"/>
          <a:chOff x="0" y="0"/>
          <a:chExt cx="0" cy="0"/>
        </a:xfrm>
      </p:grpSpPr>
      <p:sp>
        <p:nvSpPr>
          <p:cNvPr id="2" name="Título 1"/>
          <p:cNvSpPr>
            <a:spLocks noGrp="1"/>
          </p:cNvSpPr>
          <p:nvPr>
            <p:ph type="title"/>
          </p:nvPr>
        </p:nvSpPr>
        <p:spPr>
          <a:xfrm>
            <a:off x="8730977" y="1550227"/>
            <a:ext cx="4475059" cy="2450719"/>
          </a:xfrm>
        </p:spPr>
        <p:txBody>
          <a:bodyPr rtlCol="0" anchor="b">
            <a:normAutofit/>
          </a:bodyPr>
          <a:lstStyle>
            <a:lvl1pPr algn="l" rtl="0">
              <a:defRPr sz="3716"/>
            </a:lvl1pPr>
          </a:lstStyle>
          <a:p>
            <a:pPr rtl="0"/>
            <a:r>
              <a:rPr lang="es-ES" noProof="0"/>
              <a:t>Haga clic para modificar el estilo de título del patrón</a:t>
            </a:r>
            <a:endParaRPr lang="es-ES" noProof="0" dirty="0"/>
          </a:p>
        </p:txBody>
      </p:sp>
      <p:grpSp>
        <p:nvGrpSpPr>
          <p:cNvPr id="8" name="Grupo 7"/>
          <p:cNvGrpSpPr/>
          <p:nvPr/>
        </p:nvGrpSpPr>
        <p:grpSpPr>
          <a:xfrm>
            <a:off x="693950" y="910547"/>
            <a:ext cx="7496417" cy="5888924"/>
            <a:chOff x="5162444" y="781398"/>
            <a:chExt cx="6433398" cy="5053665"/>
          </a:xfrm>
        </p:grpSpPr>
        <p:sp>
          <p:nvSpPr>
            <p:cNvPr id="9" name="Forma libre 42"/>
            <p:cNvSpPr>
              <a:spLocks/>
            </p:cNvSpPr>
            <p:nvPr/>
          </p:nvSpPr>
          <p:spPr bwMode="auto">
            <a:xfrm rot="16200000" flipV="1">
              <a:off x="3342557" y="3275021"/>
              <a:ext cx="3827994" cy="17568"/>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es-ES" sz="1858" noProof="0" dirty="0"/>
            </a:p>
          </p:txBody>
        </p:sp>
        <p:sp>
          <p:nvSpPr>
            <p:cNvPr id="10" name="Forma libre 43"/>
            <p:cNvSpPr>
              <a:spLocks/>
            </p:cNvSpPr>
            <p:nvPr/>
          </p:nvSpPr>
          <p:spPr bwMode="auto">
            <a:xfrm rot="16200000" flipV="1">
              <a:off x="9565728" y="3299447"/>
              <a:ext cx="3836876" cy="17568"/>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es-ES" sz="1858" noProof="0" dirty="0"/>
            </a:p>
          </p:txBody>
        </p:sp>
        <p:grpSp>
          <p:nvGrpSpPr>
            <p:cNvPr id="11" name="Grupo 10"/>
            <p:cNvGrpSpPr/>
            <p:nvPr/>
          </p:nvGrpSpPr>
          <p:grpSpPr>
            <a:xfrm>
              <a:off x="5814205" y="859113"/>
              <a:ext cx="5129146" cy="4880471"/>
              <a:chOff x="7856559" y="859113"/>
              <a:chExt cx="3086791" cy="4880471"/>
            </a:xfrm>
          </p:grpSpPr>
          <p:sp>
            <p:nvSpPr>
              <p:cNvPr id="20" name="Forma libre 41"/>
              <p:cNvSpPr>
                <a:spLocks/>
              </p:cNvSpPr>
              <p:nvPr/>
            </p:nvSpPr>
            <p:spPr bwMode="auto">
              <a:xfrm rot="16200000" flipV="1">
                <a:off x="9392183" y="4188416"/>
                <a:ext cx="15544" cy="3086791"/>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es-ES" sz="1858" noProof="0" dirty="0"/>
              </a:p>
            </p:txBody>
          </p:sp>
          <p:sp>
            <p:nvSpPr>
              <p:cNvPr id="21" name="Forma libre 44"/>
              <p:cNvSpPr>
                <a:spLocks/>
              </p:cNvSpPr>
              <p:nvPr/>
            </p:nvSpPr>
            <p:spPr bwMode="auto">
              <a:xfrm rot="16200000" flipV="1">
                <a:off x="9366943" y="-651271"/>
                <a:ext cx="13322" cy="3034090"/>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es-ES" sz="1858" noProof="0" dirty="0"/>
              </a:p>
            </p:txBody>
          </p:sp>
        </p:grpSp>
        <p:sp>
          <p:nvSpPr>
            <p:cNvPr id="12" name="Forma libre 45"/>
            <p:cNvSpPr>
              <a:spLocks noEditPoints="1"/>
            </p:cNvSpPr>
            <p:nvPr/>
          </p:nvSpPr>
          <p:spPr bwMode="auto">
            <a:xfrm rot="16200000" flipV="1">
              <a:off x="5186001" y="5323012"/>
              <a:ext cx="477390" cy="524504"/>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es-ES" sz="1858" noProof="0" dirty="0"/>
            </a:p>
          </p:txBody>
        </p:sp>
        <p:sp>
          <p:nvSpPr>
            <p:cNvPr id="13" name="Forma libre 46"/>
            <p:cNvSpPr>
              <a:spLocks noEditPoints="1"/>
            </p:cNvSpPr>
            <p:nvPr/>
          </p:nvSpPr>
          <p:spPr bwMode="auto">
            <a:xfrm rot="16200000" flipV="1">
              <a:off x="5197295" y="5324846"/>
              <a:ext cx="477390" cy="511956"/>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es-ES" sz="1858" noProof="0" dirty="0"/>
            </a:p>
          </p:txBody>
        </p:sp>
        <p:sp>
          <p:nvSpPr>
            <p:cNvPr id="14" name="Forma libre 47"/>
            <p:cNvSpPr>
              <a:spLocks noEditPoints="1"/>
            </p:cNvSpPr>
            <p:nvPr/>
          </p:nvSpPr>
          <p:spPr bwMode="auto">
            <a:xfrm rot="16200000" flipV="1">
              <a:off x="11076843" y="5321082"/>
              <a:ext cx="508476" cy="519485"/>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es-ES" sz="1858" noProof="0" dirty="0"/>
            </a:p>
          </p:txBody>
        </p:sp>
        <p:sp>
          <p:nvSpPr>
            <p:cNvPr id="15" name="Forma libre 48"/>
            <p:cNvSpPr>
              <a:spLocks noEditPoints="1"/>
            </p:cNvSpPr>
            <p:nvPr/>
          </p:nvSpPr>
          <p:spPr bwMode="auto">
            <a:xfrm rot="16200000" flipV="1">
              <a:off x="11093207" y="5321324"/>
              <a:ext cx="470728" cy="534543"/>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es-ES" sz="1858" noProof="0" dirty="0"/>
            </a:p>
          </p:txBody>
        </p:sp>
        <p:sp>
          <p:nvSpPr>
            <p:cNvPr id="16" name="Forma libre 49"/>
            <p:cNvSpPr>
              <a:spLocks noEditPoints="1"/>
            </p:cNvSpPr>
            <p:nvPr/>
          </p:nvSpPr>
          <p:spPr bwMode="auto">
            <a:xfrm rot="16200000" flipV="1">
              <a:off x="11051654" y="771453"/>
              <a:ext cx="468508" cy="519485"/>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es-ES" sz="1858" noProof="0" dirty="0"/>
            </a:p>
          </p:txBody>
        </p:sp>
        <p:sp>
          <p:nvSpPr>
            <p:cNvPr id="17" name="Forma libre 50"/>
            <p:cNvSpPr>
              <a:spLocks noEditPoints="1"/>
            </p:cNvSpPr>
            <p:nvPr/>
          </p:nvSpPr>
          <p:spPr bwMode="auto">
            <a:xfrm rot="16200000" flipV="1">
              <a:off x="11044126" y="786511"/>
              <a:ext cx="468508" cy="489370"/>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es-ES" sz="1858" noProof="0" dirty="0"/>
            </a:p>
          </p:txBody>
        </p:sp>
        <p:sp>
          <p:nvSpPr>
            <p:cNvPr id="18" name="Forma libre 51"/>
            <p:cNvSpPr>
              <a:spLocks noEditPoints="1"/>
            </p:cNvSpPr>
            <p:nvPr/>
          </p:nvSpPr>
          <p:spPr bwMode="auto">
            <a:xfrm rot="16200000" flipV="1">
              <a:off x="5232723" y="721157"/>
              <a:ext cx="424100" cy="544581"/>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es-ES" sz="1858" noProof="0" dirty="0"/>
            </a:p>
          </p:txBody>
        </p:sp>
        <p:sp>
          <p:nvSpPr>
            <p:cNvPr id="19" name="Forma libre 52"/>
            <p:cNvSpPr>
              <a:spLocks noEditPoints="1"/>
            </p:cNvSpPr>
            <p:nvPr/>
          </p:nvSpPr>
          <p:spPr bwMode="auto">
            <a:xfrm rot="16200000" flipV="1">
              <a:off x="5241796" y="749729"/>
              <a:ext cx="428541" cy="491879"/>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es-ES" sz="1858" noProof="0" dirty="0"/>
            </a:p>
          </p:txBody>
        </p:sp>
      </p:grpSp>
      <p:sp>
        <p:nvSpPr>
          <p:cNvPr id="3" name="Marcador de posición de imagen 2" descr="Marcador de posición vacío para agregar una imagen. Haga clic en el marcador de posición y seleccione la imagen que desee agregar."/>
          <p:cNvSpPr>
            <a:spLocks noGrp="1"/>
          </p:cNvSpPr>
          <p:nvPr>
            <p:ph type="pic" idx="1"/>
          </p:nvPr>
        </p:nvSpPr>
        <p:spPr>
          <a:xfrm>
            <a:off x="974851" y="1201629"/>
            <a:ext cx="6925688" cy="5327650"/>
          </a:xfrm>
          <a:solidFill>
            <a:schemeClr val="accent2">
              <a:lumMod val="40000"/>
              <a:lumOff val="60000"/>
            </a:schemeClr>
          </a:solidFill>
          <a:ln w="38100">
            <a:solidFill>
              <a:schemeClr val="bg1"/>
            </a:solidFill>
          </a:ln>
        </p:spPr>
        <p:txBody>
          <a:bodyPr rtlCol="0"/>
          <a:lstStyle>
            <a:lvl1pPr marL="0" indent="0" algn="l" rtl="0">
              <a:buNone/>
              <a:defRPr sz="3304"/>
            </a:lvl1pPr>
            <a:lvl2pPr marL="471946" indent="0" algn="l" rtl="0">
              <a:buNone/>
              <a:defRPr sz="2891"/>
            </a:lvl2pPr>
            <a:lvl3pPr marL="943892" indent="0" algn="l" rtl="0">
              <a:buNone/>
              <a:defRPr sz="2478"/>
            </a:lvl3pPr>
            <a:lvl4pPr marL="1415837" indent="0" algn="l" rtl="0">
              <a:buNone/>
              <a:defRPr sz="2064"/>
            </a:lvl4pPr>
            <a:lvl5pPr marL="1887782" indent="0" algn="l" rtl="0">
              <a:buNone/>
              <a:defRPr sz="2064"/>
            </a:lvl5pPr>
            <a:lvl6pPr marL="2359728" indent="0" algn="l" rtl="0">
              <a:buNone/>
              <a:defRPr sz="2064"/>
            </a:lvl6pPr>
            <a:lvl7pPr marL="2831674" indent="0" algn="l" rtl="0">
              <a:buNone/>
              <a:defRPr sz="2064"/>
            </a:lvl7pPr>
            <a:lvl8pPr marL="3303619" indent="0" algn="l" rtl="0">
              <a:buNone/>
              <a:defRPr sz="2064"/>
            </a:lvl8pPr>
            <a:lvl9pPr marL="3775565" indent="0" algn="l" rtl="0">
              <a:buNone/>
              <a:defRPr sz="2064"/>
            </a:lvl9pPr>
          </a:lstStyle>
          <a:p>
            <a:pPr rtl="0"/>
            <a:r>
              <a:rPr lang="es-ES" noProof="0"/>
              <a:t>Haga clic en el icono para agregar una imagen</a:t>
            </a:r>
            <a:endParaRPr lang="es-ES" noProof="0" dirty="0"/>
          </a:p>
        </p:txBody>
      </p:sp>
      <p:sp>
        <p:nvSpPr>
          <p:cNvPr id="4" name="Marcador de posición de texto 3"/>
          <p:cNvSpPr>
            <a:spLocks noGrp="1"/>
          </p:cNvSpPr>
          <p:nvPr>
            <p:ph type="body" sz="half" idx="2"/>
          </p:nvPr>
        </p:nvSpPr>
        <p:spPr>
          <a:xfrm>
            <a:off x="8730977" y="4143174"/>
            <a:ext cx="4475059" cy="2526925"/>
          </a:xfrm>
        </p:spPr>
        <p:txBody>
          <a:bodyPr rtlCol="0">
            <a:normAutofit/>
          </a:bodyPr>
          <a:lstStyle>
            <a:lvl1pPr marL="0" indent="0" algn="l" rtl="0">
              <a:buNone/>
              <a:defRPr sz="1858"/>
            </a:lvl1pPr>
            <a:lvl2pPr marL="471946" indent="0" algn="l" rtl="0">
              <a:buNone/>
              <a:defRPr sz="1445"/>
            </a:lvl2pPr>
            <a:lvl3pPr marL="943892" indent="0" algn="l" rtl="0">
              <a:buNone/>
              <a:defRPr sz="1238"/>
            </a:lvl3pPr>
            <a:lvl4pPr marL="1415837" indent="0" algn="l" rtl="0">
              <a:buNone/>
              <a:defRPr sz="1032"/>
            </a:lvl4pPr>
            <a:lvl5pPr marL="1887782" indent="0" algn="l" rtl="0">
              <a:buNone/>
              <a:defRPr sz="1032"/>
            </a:lvl5pPr>
            <a:lvl6pPr marL="2359728" indent="0" algn="l" rtl="0">
              <a:buNone/>
              <a:defRPr sz="1032"/>
            </a:lvl6pPr>
            <a:lvl7pPr marL="2831674" indent="0" algn="l" rtl="0">
              <a:buNone/>
              <a:defRPr sz="1032"/>
            </a:lvl7pPr>
            <a:lvl8pPr marL="3303619" indent="0" algn="l" rtl="0">
              <a:buNone/>
              <a:defRPr sz="1032"/>
            </a:lvl8pPr>
            <a:lvl9pPr marL="3775565" indent="0" algn="l" rtl="0">
              <a:buNone/>
              <a:defRPr sz="1032"/>
            </a:lvl9pPr>
          </a:lstStyle>
          <a:p>
            <a:pPr lvl="0" rtl="0"/>
            <a:r>
              <a:rPr lang="es-ES" noProof="0"/>
              <a:t>Haga clic para modificar el estilo de texto del patrón</a:t>
            </a:r>
          </a:p>
        </p:txBody>
      </p:sp>
      <p:sp>
        <p:nvSpPr>
          <p:cNvPr id="7" name="Marcador de posición de número de diapositiva 6"/>
          <p:cNvSpPr>
            <a:spLocks noGrp="1"/>
          </p:cNvSpPr>
          <p:nvPr>
            <p:ph type="sldNum" sz="quarter" idx="12"/>
          </p:nvPr>
        </p:nvSpPr>
        <p:spPr/>
        <p:txBody>
          <a:bodyPr rtlCol="0"/>
          <a:lstStyle/>
          <a:p>
            <a:pPr rtl="0"/>
            <a:fld id="{022B156B-59AE-415F-B24B-8756D48BB977}" type="slidenum">
              <a:rPr lang="es-ES" noProof="0" smtClean="0"/>
              <a:t>‹Nº›</a:t>
            </a:fld>
            <a:endParaRPr lang="es-ES" noProof="0" dirty="0"/>
          </a:p>
        </p:txBody>
      </p:sp>
      <p:sp>
        <p:nvSpPr>
          <p:cNvPr id="6" name="Marcador de posición de pie de página 5"/>
          <p:cNvSpPr>
            <a:spLocks noGrp="1"/>
          </p:cNvSpPr>
          <p:nvPr>
            <p:ph type="ftr" sz="quarter" idx="11"/>
          </p:nvPr>
        </p:nvSpPr>
        <p:spPr/>
        <p:txBody>
          <a:bodyPr rtlCol="0"/>
          <a:lstStyle/>
          <a:p>
            <a:pPr rtl="0"/>
            <a:endParaRPr lang="es-ES" noProof="0" dirty="0"/>
          </a:p>
        </p:txBody>
      </p:sp>
      <p:sp>
        <p:nvSpPr>
          <p:cNvPr id="5" name="Marcador de posición de fecha 4"/>
          <p:cNvSpPr>
            <a:spLocks noGrp="1"/>
          </p:cNvSpPr>
          <p:nvPr>
            <p:ph type="dt" sz="half" idx="10"/>
          </p:nvPr>
        </p:nvSpPr>
        <p:spPr/>
        <p:txBody>
          <a:bodyPr rtlCol="0"/>
          <a:lstStyle>
            <a:lvl1pPr>
              <a:defRPr/>
            </a:lvl1pPr>
          </a:lstStyle>
          <a:p>
            <a:fld id="{A5E4B513-C016-45E9-9D12-97C0FE834FFB}" type="datetime1">
              <a:rPr lang="es-ES" noProof="0" smtClean="0"/>
              <a:pPr/>
              <a:t>24/09/2021</a:t>
            </a:fld>
            <a:endParaRPr lang="es-ES" noProof="0" dirty="0"/>
          </a:p>
        </p:txBody>
      </p:sp>
    </p:spTree>
    <p:extLst>
      <p:ext uri="{BB962C8B-B14F-4D97-AF65-F5344CB8AC3E}">
        <p14:creationId xmlns:p14="http://schemas.microsoft.com/office/powerpoint/2010/main" val="2659575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a:t>Haga clic para modificar el estilo de título del patrón</a:t>
            </a:r>
            <a:endParaRPr lang="es-ES" noProof="0" dirty="0"/>
          </a:p>
        </p:txBody>
      </p:sp>
      <p:sp>
        <p:nvSpPr>
          <p:cNvPr id="3" name="Marcador de posición de texto vertical 2"/>
          <p:cNvSpPr>
            <a:spLocks noGrp="1"/>
          </p:cNvSpPr>
          <p:nvPr>
            <p:ph type="body" orient="vert" idx="1"/>
          </p:nvPr>
        </p:nvSpPr>
        <p:spPr/>
        <p:txBody>
          <a:bodyPr vert="eaVert" rtlCol="0"/>
          <a:lstStyle/>
          <a:p>
            <a:pPr lvl="0" rtl="0"/>
            <a:r>
              <a:rPr lang="es-ES" noProof="0"/>
              <a:t>Haga clic para modificar el estilo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6" name="Marcador de posición de número de diapositiva 5"/>
          <p:cNvSpPr>
            <a:spLocks noGrp="1"/>
          </p:cNvSpPr>
          <p:nvPr>
            <p:ph type="sldNum" sz="quarter" idx="12"/>
          </p:nvPr>
        </p:nvSpPr>
        <p:spPr/>
        <p:txBody>
          <a:bodyPr rtlCol="0"/>
          <a:lstStyle/>
          <a:p>
            <a:pPr rtl="0"/>
            <a:fld id="{022B156B-59AE-415F-B24B-8756D48BB977}" type="slidenum">
              <a:rPr lang="es-ES" noProof="0" smtClean="0"/>
              <a:t>‹Nº›</a:t>
            </a:fld>
            <a:endParaRPr lang="es-ES" noProof="0" dirty="0"/>
          </a:p>
        </p:txBody>
      </p:sp>
      <p:sp>
        <p:nvSpPr>
          <p:cNvPr id="5" name="Marcador de posición de pie de página 4"/>
          <p:cNvSpPr>
            <a:spLocks noGrp="1"/>
          </p:cNvSpPr>
          <p:nvPr>
            <p:ph type="ftr" sz="quarter" idx="11"/>
          </p:nvPr>
        </p:nvSpPr>
        <p:spPr/>
        <p:txBody>
          <a:bodyPr rtlCol="0"/>
          <a:lstStyle/>
          <a:p>
            <a:pPr rtl="0"/>
            <a:endParaRPr lang="es-ES" noProof="0" dirty="0"/>
          </a:p>
        </p:txBody>
      </p:sp>
      <p:sp>
        <p:nvSpPr>
          <p:cNvPr id="4" name="Marcador de posición de fecha 3"/>
          <p:cNvSpPr>
            <a:spLocks noGrp="1"/>
          </p:cNvSpPr>
          <p:nvPr>
            <p:ph type="dt" sz="half" idx="10"/>
          </p:nvPr>
        </p:nvSpPr>
        <p:spPr/>
        <p:txBody>
          <a:bodyPr rtlCol="0"/>
          <a:lstStyle>
            <a:lvl1pPr>
              <a:defRPr/>
            </a:lvl1pPr>
          </a:lstStyle>
          <a:p>
            <a:fld id="{2C08D2A3-9C84-40EA-B90D-CE0CB003F11C}" type="datetime1">
              <a:rPr lang="es-ES" noProof="0" smtClean="0"/>
              <a:pPr/>
              <a:t>24/09/2021</a:t>
            </a:fld>
            <a:endParaRPr lang="es-ES" noProof="0" dirty="0"/>
          </a:p>
        </p:txBody>
      </p:sp>
    </p:spTree>
    <p:extLst>
      <p:ext uri="{BB962C8B-B14F-4D97-AF65-F5344CB8AC3E}">
        <p14:creationId xmlns:p14="http://schemas.microsoft.com/office/powerpoint/2010/main" val="2447936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extLst>
    <p:ext uri="{DCECCB84-F9BA-43D5-87BE-67443E8EF086}">
      <p15:sldGuideLst xmlns:p15="http://schemas.microsoft.com/office/powerpoint/2012/main">
        <p15:guide id="1" orient="horz" pos="2517"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11214532" y="355180"/>
            <a:ext cx="2015309" cy="6615165"/>
          </a:xfrm>
        </p:spPr>
        <p:txBody>
          <a:bodyPr vert="eaVert" rtlCol="0"/>
          <a:lstStyle>
            <a:lvl1pPr>
              <a:lnSpc>
                <a:spcPct val="100000"/>
              </a:lnSpc>
              <a:defRPr/>
            </a:lvl1pPr>
          </a:lstStyle>
          <a:p>
            <a:pPr rtl="0"/>
            <a:r>
              <a:rPr lang="es-ES" noProof="0"/>
              <a:t>Haga clic para modificar el estilo de título del patrón</a:t>
            </a:r>
            <a:endParaRPr lang="es-ES" noProof="0" dirty="0"/>
          </a:p>
        </p:txBody>
      </p:sp>
      <p:sp>
        <p:nvSpPr>
          <p:cNvPr id="3" name="Marcador de posición de texto vertical 2"/>
          <p:cNvSpPr>
            <a:spLocks noGrp="1"/>
          </p:cNvSpPr>
          <p:nvPr>
            <p:ph type="body" orient="vert" idx="1"/>
          </p:nvPr>
        </p:nvSpPr>
        <p:spPr>
          <a:xfrm>
            <a:off x="976700" y="355180"/>
            <a:ext cx="10060251" cy="6615165"/>
          </a:xfrm>
        </p:spPr>
        <p:txBody>
          <a:bodyPr vert="eaVert" rtlCol="0"/>
          <a:lstStyle/>
          <a:p>
            <a:pPr lvl="0" rtl="0"/>
            <a:r>
              <a:rPr lang="es-ES" noProof="0"/>
              <a:t>Haga clic para modificar el estilo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6" name="Marcador de posición de número de diapositiva 5"/>
          <p:cNvSpPr>
            <a:spLocks noGrp="1"/>
          </p:cNvSpPr>
          <p:nvPr>
            <p:ph type="sldNum" sz="quarter" idx="12"/>
          </p:nvPr>
        </p:nvSpPr>
        <p:spPr/>
        <p:txBody>
          <a:bodyPr rtlCol="0"/>
          <a:lstStyle/>
          <a:p>
            <a:pPr rtl="0"/>
            <a:fld id="{022B156B-59AE-415F-B24B-8756D48BB977}" type="slidenum">
              <a:rPr lang="es-ES" noProof="0" smtClean="0"/>
              <a:t>‹Nº›</a:t>
            </a:fld>
            <a:endParaRPr lang="es-ES" noProof="0" dirty="0"/>
          </a:p>
        </p:txBody>
      </p:sp>
      <p:sp>
        <p:nvSpPr>
          <p:cNvPr id="5" name="Marcador de posición de pie de página 4"/>
          <p:cNvSpPr>
            <a:spLocks noGrp="1"/>
          </p:cNvSpPr>
          <p:nvPr>
            <p:ph type="ftr" sz="quarter" idx="11"/>
          </p:nvPr>
        </p:nvSpPr>
        <p:spPr/>
        <p:txBody>
          <a:bodyPr rtlCol="0"/>
          <a:lstStyle/>
          <a:p>
            <a:pPr rtl="0"/>
            <a:endParaRPr lang="es-ES" noProof="0" dirty="0"/>
          </a:p>
        </p:txBody>
      </p:sp>
      <p:sp>
        <p:nvSpPr>
          <p:cNvPr id="4" name="Marcador de posición de fecha 3"/>
          <p:cNvSpPr>
            <a:spLocks noGrp="1"/>
          </p:cNvSpPr>
          <p:nvPr>
            <p:ph type="dt" sz="half" idx="10"/>
          </p:nvPr>
        </p:nvSpPr>
        <p:spPr/>
        <p:txBody>
          <a:bodyPr rtlCol="0"/>
          <a:lstStyle>
            <a:lvl1pPr>
              <a:defRPr/>
            </a:lvl1pPr>
          </a:lstStyle>
          <a:p>
            <a:fld id="{0D3FC754-5105-4120-96BF-E066A80C9168}" type="datetime1">
              <a:rPr lang="es-ES" noProof="0" smtClean="0"/>
              <a:pPr/>
              <a:t>24/09/2021</a:t>
            </a:fld>
            <a:endParaRPr lang="es-ES" noProof="0" dirty="0"/>
          </a:p>
        </p:txBody>
      </p:sp>
    </p:spTree>
    <p:extLst>
      <p:ext uri="{BB962C8B-B14F-4D97-AF65-F5344CB8AC3E}">
        <p14:creationId xmlns:p14="http://schemas.microsoft.com/office/powerpoint/2010/main" val="4205803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contenido">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a:t>Haga clic para modificar el estilo de título del patrón</a:t>
            </a:r>
            <a:endParaRPr lang="es-ES" noProof="0" dirty="0"/>
          </a:p>
        </p:txBody>
      </p:sp>
      <p:sp>
        <p:nvSpPr>
          <p:cNvPr id="3" name="Marcador de posición de contenido 2"/>
          <p:cNvSpPr>
            <a:spLocks noGrp="1"/>
          </p:cNvSpPr>
          <p:nvPr>
            <p:ph idx="1"/>
          </p:nvPr>
        </p:nvSpPr>
        <p:spPr/>
        <p:txBody>
          <a:bodyPr rtlCol="0"/>
          <a:lstStyle/>
          <a:p>
            <a:pPr lvl="0" rtl="0"/>
            <a:r>
              <a:rPr lang="es-ES" noProof="0"/>
              <a:t>Haga clic para modificar el estilo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6" name="Marcador de posición de número de diapositiva 5"/>
          <p:cNvSpPr>
            <a:spLocks noGrp="1"/>
          </p:cNvSpPr>
          <p:nvPr>
            <p:ph type="sldNum" sz="quarter" idx="12"/>
          </p:nvPr>
        </p:nvSpPr>
        <p:spPr/>
        <p:txBody>
          <a:bodyPr rtlCol="0"/>
          <a:lstStyle/>
          <a:p>
            <a:pPr rtl="0"/>
            <a:fld id="{022B156B-59AE-415F-B24B-8756D48BB977}" type="slidenum">
              <a:rPr lang="es-ES" noProof="0" smtClean="0"/>
              <a:t>‹Nº›</a:t>
            </a:fld>
            <a:endParaRPr lang="es-ES" noProof="0" dirty="0"/>
          </a:p>
        </p:txBody>
      </p:sp>
      <p:sp>
        <p:nvSpPr>
          <p:cNvPr id="5" name="Marcador de posición de pie de página 4"/>
          <p:cNvSpPr>
            <a:spLocks noGrp="1"/>
          </p:cNvSpPr>
          <p:nvPr>
            <p:ph type="ftr" sz="quarter" idx="11"/>
          </p:nvPr>
        </p:nvSpPr>
        <p:spPr/>
        <p:txBody>
          <a:bodyPr rtlCol="0"/>
          <a:lstStyle/>
          <a:p>
            <a:pPr rtl="0"/>
            <a:endParaRPr lang="es-ES" noProof="0" dirty="0"/>
          </a:p>
        </p:txBody>
      </p:sp>
      <p:sp>
        <p:nvSpPr>
          <p:cNvPr id="4" name="Marcador de posición de fecha 3"/>
          <p:cNvSpPr>
            <a:spLocks noGrp="1"/>
          </p:cNvSpPr>
          <p:nvPr>
            <p:ph type="dt" sz="half" idx="10"/>
          </p:nvPr>
        </p:nvSpPr>
        <p:spPr/>
        <p:txBody>
          <a:bodyPr rtlCol="0"/>
          <a:lstStyle>
            <a:lvl1pPr>
              <a:defRPr/>
            </a:lvl1pPr>
          </a:lstStyle>
          <a:p>
            <a:fld id="{FB84E01D-FE59-4730-AF0E-FE450E404B97}" type="datetime1">
              <a:rPr lang="es-ES" noProof="0" smtClean="0"/>
              <a:pPr/>
              <a:t>24/09/2021</a:t>
            </a:fld>
            <a:endParaRPr lang="es-ES" noProof="0" dirty="0"/>
          </a:p>
        </p:txBody>
      </p:sp>
    </p:spTree>
    <p:extLst>
      <p:ext uri="{BB962C8B-B14F-4D97-AF65-F5344CB8AC3E}">
        <p14:creationId xmlns:p14="http://schemas.microsoft.com/office/powerpoint/2010/main" val="339630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4970439" y="2131060"/>
            <a:ext cx="7991180" cy="2131060"/>
          </a:xfrm>
        </p:spPr>
        <p:txBody>
          <a:bodyPr rtlCol="0" anchor="b">
            <a:normAutofit/>
          </a:bodyPr>
          <a:lstStyle>
            <a:lvl1pPr algn="l" rtl="0">
              <a:defRPr sz="4542"/>
            </a:lvl1pPr>
          </a:lstStyle>
          <a:p>
            <a:pPr rtl="0"/>
            <a:r>
              <a:rPr lang="es-ES" noProof="0"/>
              <a:t>Haga clic para modificar el estilo de título del patrón</a:t>
            </a:r>
            <a:endParaRPr lang="es-ES" noProof="0" dirty="0"/>
          </a:p>
        </p:txBody>
      </p:sp>
      <p:sp>
        <p:nvSpPr>
          <p:cNvPr id="3" name="Marcador de posición de texto 2"/>
          <p:cNvSpPr>
            <a:spLocks noGrp="1"/>
          </p:cNvSpPr>
          <p:nvPr>
            <p:ph type="body" idx="1"/>
          </p:nvPr>
        </p:nvSpPr>
        <p:spPr>
          <a:xfrm>
            <a:off x="4970436" y="4350914"/>
            <a:ext cx="7991180" cy="1065530"/>
          </a:xfrm>
        </p:spPr>
        <p:txBody>
          <a:bodyPr rtlCol="0"/>
          <a:lstStyle>
            <a:lvl1pPr marL="0" indent="0" algn="l" rtl="0">
              <a:spcBef>
                <a:spcPts val="0"/>
              </a:spcBef>
              <a:buNone/>
              <a:defRPr sz="2478">
                <a:solidFill>
                  <a:schemeClr val="tx1"/>
                </a:solidFill>
              </a:defRPr>
            </a:lvl1pPr>
            <a:lvl2pPr marL="471946" indent="0" algn="l" rtl="0">
              <a:buNone/>
              <a:defRPr sz="2064">
                <a:solidFill>
                  <a:schemeClr val="tx1">
                    <a:tint val="75000"/>
                  </a:schemeClr>
                </a:solidFill>
              </a:defRPr>
            </a:lvl2pPr>
            <a:lvl3pPr marL="943892" indent="0" algn="l" rtl="0">
              <a:buNone/>
              <a:defRPr sz="1858">
                <a:solidFill>
                  <a:schemeClr val="tx1">
                    <a:tint val="75000"/>
                  </a:schemeClr>
                </a:solidFill>
              </a:defRPr>
            </a:lvl3pPr>
            <a:lvl4pPr marL="1415837" indent="0" algn="l" rtl="0">
              <a:buNone/>
              <a:defRPr sz="1652">
                <a:solidFill>
                  <a:schemeClr val="tx1">
                    <a:tint val="75000"/>
                  </a:schemeClr>
                </a:solidFill>
              </a:defRPr>
            </a:lvl4pPr>
            <a:lvl5pPr marL="1887782" indent="0" algn="l" rtl="0">
              <a:buNone/>
              <a:defRPr sz="1652">
                <a:solidFill>
                  <a:schemeClr val="tx1">
                    <a:tint val="75000"/>
                  </a:schemeClr>
                </a:solidFill>
              </a:defRPr>
            </a:lvl5pPr>
            <a:lvl6pPr marL="2359728" indent="0" algn="l" rtl="0">
              <a:buNone/>
              <a:defRPr sz="1652">
                <a:solidFill>
                  <a:schemeClr val="tx1">
                    <a:tint val="75000"/>
                  </a:schemeClr>
                </a:solidFill>
              </a:defRPr>
            </a:lvl6pPr>
            <a:lvl7pPr marL="2831674" indent="0" algn="l" rtl="0">
              <a:buNone/>
              <a:defRPr sz="1652">
                <a:solidFill>
                  <a:schemeClr val="tx1">
                    <a:tint val="75000"/>
                  </a:schemeClr>
                </a:solidFill>
              </a:defRPr>
            </a:lvl7pPr>
            <a:lvl8pPr marL="3303619" indent="0" algn="l" rtl="0">
              <a:buNone/>
              <a:defRPr sz="1652">
                <a:solidFill>
                  <a:schemeClr val="tx1">
                    <a:tint val="75000"/>
                  </a:schemeClr>
                </a:solidFill>
              </a:defRPr>
            </a:lvl8pPr>
            <a:lvl9pPr marL="3775565" indent="0" algn="l" rtl="0">
              <a:buNone/>
              <a:defRPr sz="1652">
                <a:solidFill>
                  <a:schemeClr val="tx1">
                    <a:tint val="75000"/>
                  </a:schemeClr>
                </a:solidFill>
              </a:defRPr>
            </a:lvl9pPr>
          </a:lstStyle>
          <a:p>
            <a:pPr lvl="0" rtl="0"/>
            <a:r>
              <a:rPr lang="es-ES" noProof="0"/>
              <a:t>Haga clic para modificar el estilo de texto del patrón</a:t>
            </a:r>
          </a:p>
        </p:txBody>
      </p:sp>
    </p:spTree>
    <p:extLst>
      <p:ext uri="{BB962C8B-B14F-4D97-AF65-F5344CB8AC3E}">
        <p14:creationId xmlns:p14="http://schemas.microsoft.com/office/powerpoint/2010/main" val="1229257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lvl1pPr rtl="0">
              <a:defRPr/>
            </a:lvl1pPr>
          </a:lstStyle>
          <a:p>
            <a:pPr rtl="0"/>
            <a:r>
              <a:rPr lang="es-ES" noProof="0"/>
              <a:t>Haga clic para modificar el estilo de título del patrón</a:t>
            </a:r>
            <a:endParaRPr lang="es-ES" noProof="0" dirty="0"/>
          </a:p>
        </p:txBody>
      </p:sp>
      <p:sp>
        <p:nvSpPr>
          <p:cNvPr id="3" name="Marcador de posición de contenido 2"/>
          <p:cNvSpPr>
            <a:spLocks noGrp="1"/>
          </p:cNvSpPr>
          <p:nvPr>
            <p:ph sz="half" idx="1"/>
          </p:nvPr>
        </p:nvSpPr>
        <p:spPr>
          <a:xfrm>
            <a:off x="1241222" y="2127363"/>
            <a:ext cx="5773256" cy="4880127"/>
          </a:xfrm>
        </p:spPr>
        <p:txBody>
          <a:bodyPr rtlCol="0"/>
          <a:lstStyle/>
          <a:p>
            <a:pPr lvl="0" rtl="0"/>
            <a:r>
              <a:rPr lang="es-ES" noProof="0"/>
              <a:t>Haga clic para modificar el estilo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4" name="Marcador de posición de contenido 3"/>
          <p:cNvSpPr>
            <a:spLocks noGrp="1"/>
          </p:cNvSpPr>
          <p:nvPr>
            <p:ph sz="half" idx="2"/>
          </p:nvPr>
        </p:nvSpPr>
        <p:spPr>
          <a:xfrm>
            <a:off x="7192060" y="2127363"/>
            <a:ext cx="5769559" cy="4880127"/>
          </a:xfrm>
        </p:spPr>
        <p:txBody>
          <a:bodyPr rtlCol="0"/>
          <a:lstStyle/>
          <a:p>
            <a:pPr lvl="0" rtl="0"/>
            <a:r>
              <a:rPr lang="es-ES" noProof="0"/>
              <a:t>Haga clic para modificar el estilo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7" name="Marcador de posición de número de diapositiva 6"/>
          <p:cNvSpPr>
            <a:spLocks noGrp="1"/>
          </p:cNvSpPr>
          <p:nvPr>
            <p:ph type="sldNum" sz="quarter" idx="12"/>
          </p:nvPr>
        </p:nvSpPr>
        <p:spPr/>
        <p:txBody>
          <a:bodyPr rtlCol="0"/>
          <a:lstStyle/>
          <a:p>
            <a:pPr rtl="0"/>
            <a:fld id="{022B156B-59AE-415F-B24B-8756D48BB977}" type="slidenum">
              <a:rPr lang="es-ES" noProof="0" smtClean="0"/>
              <a:t>‹Nº›</a:t>
            </a:fld>
            <a:endParaRPr lang="es-ES" noProof="0" dirty="0"/>
          </a:p>
        </p:txBody>
      </p:sp>
      <p:sp>
        <p:nvSpPr>
          <p:cNvPr id="6" name="Marcador de posición de pie de página 5"/>
          <p:cNvSpPr>
            <a:spLocks noGrp="1"/>
          </p:cNvSpPr>
          <p:nvPr>
            <p:ph type="ftr" sz="quarter" idx="11"/>
          </p:nvPr>
        </p:nvSpPr>
        <p:spPr/>
        <p:txBody>
          <a:bodyPr rtlCol="0"/>
          <a:lstStyle/>
          <a:p>
            <a:pPr rtl="0"/>
            <a:endParaRPr lang="es-ES" noProof="0" dirty="0"/>
          </a:p>
        </p:txBody>
      </p:sp>
      <p:sp>
        <p:nvSpPr>
          <p:cNvPr id="5" name="Marcador de posición de fecha 4"/>
          <p:cNvSpPr>
            <a:spLocks noGrp="1"/>
          </p:cNvSpPr>
          <p:nvPr>
            <p:ph type="dt" sz="half" idx="10"/>
          </p:nvPr>
        </p:nvSpPr>
        <p:spPr/>
        <p:txBody>
          <a:bodyPr rtlCol="0"/>
          <a:lstStyle>
            <a:lvl1pPr>
              <a:defRPr/>
            </a:lvl1pPr>
          </a:lstStyle>
          <a:p>
            <a:fld id="{8A6A526C-96C5-4D92-AB97-D8ADC29D42FE}" type="datetime1">
              <a:rPr lang="es-ES" noProof="0" smtClean="0"/>
              <a:pPr/>
              <a:t>24/09/2021</a:t>
            </a:fld>
            <a:endParaRPr lang="es-ES" noProof="0" dirty="0"/>
          </a:p>
        </p:txBody>
      </p:sp>
    </p:spTree>
    <p:extLst>
      <p:ext uri="{BB962C8B-B14F-4D97-AF65-F5344CB8AC3E}">
        <p14:creationId xmlns:p14="http://schemas.microsoft.com/office/powerpoint/2010/main" val="2972755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lvl1pPr rtl="0">
              <a:defRPr/>
            </a:lvl1pPr>
          </a:lstStyle>
          <a:p>
            <a:pPr rtl="0"/>
            <a:r>
              <a:rPr lang="es-ES" noProof="0"/>
              <a:t>Haga clic para modificar el estilo de título del patrón</a:t>
            </a:r>
            <a:endParaRPr lang="es-ES" noProof="0" dirty="0"/>
          </a:p>
        </p:txBody>
      </p:sp>
      <p:sp>
        <p:nvSpPr>
          <p:cNvPr id="3" name="Marcador de posición de texto 2"/>
          <p:cNvSpPr>
            <a:spLocks noGrp="1"/>
          </p:cNvSpPr>
          <p:nvPr>
            <p:ph type="body" idx="1"/>
          </p:nvPr>
        </p:nvSpPr>
        <p:spPr>
          <a:xfrm>
            <a:off x="1246624" y="1959022"/>
            <a:ext cx="5774958" cy="960086"/>
          </a:xfrm>
        </p:spPr>
        <p:txBody>
          <a:bodyPr rtlCol="0" anchor="b"/>
          <a:lstStyle>
            <a:lvl1pPr marL="0" indent="0" algn="l" rtl="0">
              <a:spcBef>
                <a:spcPts val="0"/>
              </a:spcBef>
              <a:buNone/>
              <a:defRPr sz="2478" b="1"/>
            </a:lvl1pPr>
            <a:lvl2pPr marL="471946" indent="0" algn="l" rtl="0">
              <a:buNone/>
              <a:defRPr sz="2064" b="1"/>
            </a:lvl2pPr>
            <a:lvl3pPr marL="943892" indent="0" algn="l" rtl="0">
              <a:buNone/>
              <a:defRPr sz="1858" b="1"/>
            </a:lvl3pPr>
            <a:lvl4pPr marL="1415837" indent="0" algn="l" rtl="0">
              <a:buNone/>
              <a:defRPr sz="1652" b="1"/>
            </a:lvl4pPr>
            <a:lvl5pPr marL="1887782" indent="0" algn="l" rtl="0">
              <a:buNone/>
              <a:defRPr sz="1652" b="1"/>
            </a:lvl5pPr>
            <a:lvl6pPr marL="2359728" indent="0" algn="l" rtl="0">
              <a:buNone/>
              <a:defRPr sz="1652" b="1"/>
            </a:lvl6pPr>
            <a:lvl7pPr marL="2831674" indent="0" algn="l" rtl="0">
              <a:buNone/>
              <a:defRPr sz="1652" b="1"/>
            </a:lvl7pPr>
            <a:lvl8pPr marL="3303619" indent="0" algn="l" rtl="0">
              <a:buNone/>
              <a:defRPr sz="1652" b="1"/>
            </a:lvl8pPr>
            <a:lvl9pPr marL="3775565" indent="0" algn="l" rtl="0">
              <a:buNone/>
              <a:defRPr sz="1652" b="1"/>
            </a:lvl9pPr>
          </a:lstStyle>
          <a:p>
            <a:pPr lvl="0" rtl="0"/>
            <a:r>
              <a:rPr lang="es-ES" noProof="0"/>
              <a:t>Haga clic para modificar el estilo de texto del patrón</a:t>
            </a:r>
          </a:p>
        </p:txBody>
      </p:sp>
      <p:sp>
        <p:nvSpPr>
          <p:cNvPr id="4" name="Marcador de posición de contenido 3"/>
          <p:cNvSpPr>
            <a:spLocks noGrp="1"/>
          </p:cNvSpPr>
          <p:nvPr>
            <p:ph sz="half" idx="2"/>
          </p:nvPr>
        </p:nvSpPr>
        <p:spPr>
          <a:xfrm>
            <a:off x="1246624" y="2919110"/>
            <a:ext cx="5774958" cy="4051234"/>
          </a:xfrm>
        </p:spPr>
        <p:txBody>
          <a:bodyPr rtlCol="0"/>
          <a:lstStyle/>
          <a:p>
            <a:pPr lvl="0" rtl="0"/>
            <a:r>
              <a:rPr lang="es-ES" noProof="0"/>
              <a:t>Haga clic para modificar el estilo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5" name="Marcador de posición de texto 4"/>
          <p:cNvSpPr>
            <a:spLocks noGrp="1"/>
          </p:cNvSpPr>
          <p:nvPr>
            <p:ph type="body" sz="quarter" idx="3"/>
          </p:nvPr>
        </p:nvSpPr>
        <p:spPr>
          <a:xfrm>
            <a:off x="7192062" y="1959022"/>
            <a:ext cx="5774958" cy="960086"/>
          </a:xfrm>
        </p:spPr>
        <p:txBody>
          <a:bodyPr rtlCol="0" anchor="b"/>
          <a:lstStyle>
            <a:lvl1pPr marL="0" indent="0" algn="l" rtl="0">
              <a:spcBef>
                <a:spcPts val="0"/>
              </a:spcBef>
              <a:buNone/>
              <a:defRPr sz="2478" b="1"/>
            </a:lvl1pPr>
            <a:lvl2pPr marL="471946" indent="0" algn="l" rtl="0">
              <a:buNone/>
              <a:defRPr sz="2064" b="1"/>
            </a:lvl2pPr>
            <a:lvl3pPr marL="943892" indent="0" algn="l" rtl="0">
              <a:buNone/>
              <a:defRPr sz="1858" b="1"/>
            </a:lvl3pPr>
            <a:lvl4pPr marL="1415837" indent="0" algn="l" rtl="0">
              <a:buNone/>
              <a:defRPr sz="1652" b="1"/>
            </a:lvl4pPr>
            <a:lvl5pPr marL="1887782" indent="0" algn="l" rtl="0">
              <a:buNone/>
              <a:defRPr sz="1652" b="1"/>
            </a:lvl5pPr>
            <a:lvl6pPr marL="2359728" indent="0" algn="l" rtl="0">
              <a:buNone/>
              <a:defRPr sz="1652" b="1"/>
            </a:lvl6pPr>
            <a:lvl7pPr marL="2831674" indent="0" algn="l" rtl="0">
              <a:buNone/>
              <a:defRPr sz="1652" b="1"/>
            </a:lvl7pPr>
            <a:lvl8pPr marL="3303619" indent="0" algn="l" rtl="0">
              <a:buNone/>
              <a:defRPr sz="1652" b="1"/>
            </a:lvl8pPr>
            <a:lvl9pPr marL="3775565" indent="0" algn="l" rtl="0">
              <a:buNone/>
              <a:defRPr sz="1652" b="1"/>
            </a:lvl9pPr>
          </a:lstStyle>
          <a:p>
            <a:pPr lvl="0" rtl="0"/>
            <a:r>
              <a:rPr lang="es-ES" noProof="0"/>
              <a:t>Haga clic para modificar el estilo de texto del patrón</a:t>
            </a:r>
          </a:p>
        </p:txBody>
      </p:sp>
      <p:sp>
        <p:nvSpPr>
          <p:cNvPr id="6" name="Marcador de posición de contenido 5"/>
          <p:cNvSpPr>
            <a:spLocks noGrp="1"/>
          </p:cNvSpPr>
          <p:nvPr>
            <p:ph sz="quarter" idx="4"/>
          </p:nvPr>
        </p:nvSpPr>
        <p:spPr>
          <a:xfrm>
            <a:off x="7192062" y="2919110"/>
            <a:ext cx="5774958" cy="4051234"/>
          </a:xfrm>
        </p:spPr>
        <p:txBody>
          <a:bodyPr rtlCol="0"/>
          <a:lstStyle/>
          <a:p>
            <a:pPr lvl="0" rtl="0"/>
            <a:r>
              <a:rPr lang="es-ES" noProof="0"/>
              <a:t>Haga clic para modificar el estilo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9" name="Marcador de posición de número de diapositiva 8"/>
          <p:cNvSpPr>
            <a:spLocks noGrp="1"/>
          </p:cNvSpPr>
          <p:nvPr>
            <p:ph type="sldNum" sz="quarter" idx="12"/>
          </p:nvPr>
        </p:nvSpPr>
        <p:spPr/>
        <p:txBody>
          <a:bodyPr rtlCol="0"/>
          <a:lstStyle/>
          <a:p>
            <a:pPr rtl="0"/>
            <a:fld id="{022B156B-59AE-415F-B24B-8756D48BB977}" type="slidenum">
              <a:rPr lang="es-ES" noProof="0" smtClean="0"/>
              <a:t>‹Nº›</a:t>
            </a:fld>
            <a:endParaRPr lang="es-ES" noProof="0" dirty="0"/>
          </a:p>
        </p:txBody>
      </p:sp>
      <p:sp>
        <p:nvSpPr>
          <p:cNvPr id="8" name="Marcador de posición de pie de página 7"/>
          <p:cNvSpPr>
            <a:spLocks noGrp="1"/>
          </p:cNvSpPr>
          <p:nvPr>
            <p:ph type="ftr" sz="quarter" idx="11"/>
          </p:nvPr>
        </p:nvSpPr>
        <p:spPr/>
        <p:txBody>
          <a:bodyPr rtlCol="0"/>
          <a:lstStyle/>
          <a:p>
            <a:pPr rtl="0"/>
            <a:endParaRPr lang="es-ES" noProof="0" dirty="0"/>
          </a:p>
        </p:txBody>
      </p:sp>
      <p:sp>
        <p:nvSpPr>
          <p:cNvPr id="7" name="Marcador de posición de fecha 6"/>
          <p:cNvSpPr>
            <a:spLocks noGrp="1"/>
          </p:cNvSpPr>
          <p:nvPr>
            <p:ph type="dt" sz="half" idx="10"/>
          </p:nvPr>
        </p:nvSpPr>
        <p:spPr/>
        <p:txBody>
          <a:bodyPr rtlCol="0"/>
          <a:lstStyle>
            <a:lvl1pPr>
              <a:defRPr/>
            </a:lvl1pPr>
          </a:lstStyle>
          <a:p>
            <a:fld id="{E9D8706A-82CB-4CEF-A1F3-DFFE07174E7B}" type="datetime1">
              <a:rPr lang="es-ES" noProof="0" smtClean="0"/>
              <a:pPr/>
              <a:t>24/09/2021</a:t>
            </a:fld>
            <a:endParaRPr lang="es-ES" noProof="0" dirty="0"/>
          </a:p>
        </p:txBody>
      </p:sp>
    </p:spTree>
    <p:extLst>
      <p:ext uri="{BB962C8B-B14F-4D97-AF65-F5344CB8AC3E}">
        <p14:creationId xmlns:p14="http://schemas.microsoft.com/office/powerpoint/2010/main" val="2318571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lvl1pPr rtl="0">
              <a:defRPr/>
            </a:lvl1pPr>
          </a:lstStyle>
          <a:p>
            <a:pPr rtl="0"/>
            <a:r>
              <a:rPr lang="es-ES" noProof="0"/>
              <a:t>Haga clic para modificar el estilo de título del patrón</a:t>
            </a:r>
            <a:endParaRPr lang="es-ES" noProof="0" dirty="0"/>
          </a:p>
        </p:txBody>
      </p:sp>
      <p:sp>
        <p:nvSpPr>
          <p:cNvPr id="5" name="Marcador de posición de número de diapositiva 4"/>
          <p:cNvSpPr>
            <a:spLocks noGrp="1"/>
          </p:cNvSpPr>
          <p:nvPr>
            <p:ph type="sldNum" sz="quarter" idx="12"/>
          </p:nvPr>
        </p:nvSpPr>
        <p:spPr/>
        <p:txBody>
          <a:bodyPr rtlCol="0"/>
          <a:lstStyle/>
          <a:p>
            <a:pPr rtl="0"/>
            <a:fld id="{022B156B-59AE-415F-B24B-8756D48BB977}" type="slidenum">
              <a:rPr lang="es-ES" noProof="0" smtClean="0"/>
              <a:t>‹Nº›</a:t>
            </a:fld>
            <a:endParaRPr lang="es-ES" noProof="0" dirty="0"/>
          </a:p>
        </p:txBody>
      </p:sp>
      <p:sp>
        <p:nvSpPr>
          <p:cNvPr id="4" name="Marcador de posición de pie de página 3"/>
          <p:cNvSpPr>
            <a:spLocks noGrp="1"/>
          </p:cNvSpPr>
          <p:nvPr>
            <p:ph type="ftr" sz="quarter" idx="11"/>
          </p:nvPr>
        </p:nvSpPr>
        <p:spPr/>
        <p:txBody>
          <a:bodyPr rtlCol="0"/>
          <a:lstStyle/>
          <a:p>
            <a:pPr rtl="0"/>
            <a:endParaRPr lang="es-ES" noProof="0" dirty="0"/>
          </a:p>
        </p:txBody>
      </p:sp>
      <p:sp>
        <p:nvSpPr>
          <p:cNvPr id="3" name="Marcador de posición de fecha 2"/>
          <p:cNvSpPr>
            <a:spLocks noGrp="1"/>
          </p:cNvSpPr>
          <p:nvPr>
            <p:ph type="dt" sz="half" idx="10"/>
          </p:nvPr>
        </p:nvSpPr>
        <p:spPr/>
        <p:txBody>
          <a:bodyPr rtlCol="0"/>
          <a:lstStyle>
            <a:lvl1pPr>
              <a:defRPr/>
            </a:lvl1pPr>
          </a:lstStyle>
          <a:p>
            <a:fld id="{1A8843A6-40B9-4C41-B2F4-377E2A54BFAD}" type="datetime1">
              <a:rPr lang="es-ES" noProof="0" smtClean="0"/>
              <a:pPr/>
              <a:t>24/09/2021</a:t>
            </a:fld>
            <a:endParaRPr lang="es-ES" noProof="0" dirty="0"/>
          </a:p>
        </p:txBody>
      </p:sp>
    </p:spTree>
    <p:extLst>
      <p:ext uri="{BB962C8B-B14F-4D97-AF65-F5344CB8AC3E}">
        <p14:creationId xmlns:p14="http://schemas.microsoft.com/office/powerpoint/2010/main" val="3512816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4" name="Marcador de posición de número de diapositiva 3"/>
          <p:cNvSpPr>
            <a:spLocks noGrp="1"/>
          </p:cNvSpPr>
          <p:nvPr>
            <p:ph type="sldNum" sz="quarter" idx="12"/>
          </p:nvPr>
        </p:nvSpPr>
        <p:spPr/>
        <p:txBody>
          <a:bodyPr rtlCol="0"/>
          <a:lstStyle/>
          <a:p>
            <a:pPr rtl="0"/>
            <a:fld id="{022B156B-59AE-415F-B24B-8756D48BB977}" type="slidenum">
              <a:rPr lang="es-ES" noProof="0" smtClean="0"/>
              <a:t>‹Nº›</a:t>
            </a:fld>
            <a:endParaRPr lang="es-ES" noProof="0" dirty="0"/>
          </a:p>
        </p:txBody>
      </p:sp>
      <p:sp>
        <p:nvSpPr>
          <p:cNvPr id="3" name="Marcador de posición de pie de página 2"/>
          <p:cNvSpPr>
            <a:spLocks noGrp="1"/>
          </p:cNvSpPr>
          <p:nvPr>
            <p:ph type="ftr" sz="quarter" idx="11"/>
          </p:nvPr>
        </p:nvSpPr>
        <p:spPr/>
        <p:txBody>
          <a:bodyPr rtlCol="0"/>
          <a:lstStyle/>
          <a:p>
            <a:pPr rtl="0"/>
            <a:endParaRPr lang="es-ES" noProof="0" dirty="0"/>
          </a:p>
        </p:txBody>
      </p:sp>
      <p:sp>
        <p:nvSpPr>
          <p:cNvPr id="2" name="Marcador de posición de fecha 1"/>
          <p:cNvSpPr>
            <a:spLocks noGrp="1"/>
          </p:cNvSpPr>
          <p:nvPr>
            <p:ph type="dt" sz="half" idx="10"/>
          </p:nvPr>
        </p:nvSpPr>
        <p:spPr/>
        <p:txBody>
          <a:bodyPr rtlCol="0"/>
          <a:lstStyle>
            <a:lvl1pPr>
              <a:defRPr/>
            </a:lvl1pPr>
          </a:lstStyle>
          <a:p>
            <a:fld id="{F3ECB6EA-8F6B-4084-8E83-2F4BA16ACF8E}" type="datetime1">
              <a:rPr lang="es-ES" noProof="0" smtClean="0"/>
              <a:pPr/>
              <a:t>24/09/2021</a:t>
            </a:fld>
            <a:endParaRPr lang="es-ES" noProof="0" dirty="0"/>
          </a:p>
        </p:txBody>
      </p:sp>
    </p:spTree>
    <p:extLst>
      <p:ext uri="{BB962C8B-B14F-4D97-AF65-F5344CB8AC3E}">
        <p14:creationId xmlns:p14="http://schemas.microsoft.com/office/powerpoint/2010/main" val="847874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os imágenes con leyendas">
    <p:spTree>
      <p:nvGrpSpPr>
        <p:cNvPr id="1" name=""/>
        <p:cNvGrpSpPr/>
        <p:nvPr/>
      </p:nvGrpSpPr>
      <p:grpSpPr>
        <a:xfrm>
          <a:off x="0" y="0"/>
          <a:ext cx="0" cy="0"/>
          <a:chOff x="0" y="0"/>
          <a:chExt cx="0" cy="0"/>
        </a:xfrm>
      </p:grpSpPr>
      <p:sp>
        <p:nvSpPr>
          <p:cNvPr id="2" name="Título 1"/>
          <p:cNvSpPr>
            <a:spLocks noGrp="1"/>
          </p:cNvSpPr>
          <p:nvPr>
            <p:ph type="title"/>
          </p:nvPr>
        </p:nvSpPr>
        <p:spPr>
          <a:xfrm>
            <a:off x="1241222" y="355178"/>
            <a:ext cx="11720396" cy="1417155"/>
          </a:xfrm>
        </p:spPr>
        <p:txBody>
          <a:bodyPr rtlCol="0"/>
          <a:lstStyle>
            <a:lvl1pPr algn="l" rtl="0">
              <a:defRPr/>
            </a:lvl1pPr>
          </a:lstStyle>
          <a:p>
            <a:pPr rtl="0"/>
            <a:r>
              <a:rPr lang="es-ES" noProof="0"/>
              <a:t>Haga clic para modificar el estilo de título del patrón</a:t>
            </a:r>
            <a:endParaRPr lang="es-ES" noProof="0" dirty="0"/>
          </a:p>
        </p:txBody>
      </p:sp>
      <p:grpSp>
        <p:nvGrpSpPr>
          <p:cNvPr id="9" name="Grupo 8"/>
          <p:cNvGrpSpPr/>
          <p:nvPr/>
        </p:nvGrpSpPr>
        <p:grpSpPr>
          <a:xfrm>
            <a:off x="1226320" y="2020067"/>
            <a:ext cx="5081010" cy="3554142"/>
            <a:chOff x="895350" y="3313113"/>
            <a:chExt cx="3613151" cy="2790825"/>
          </a:xfrm>
          <a:solidFill>
            <a:schemeClr val="tx1">
              <a:lumMod val="50000"/>
            </a:schemeClr>
          </a:solidFill>
        </p:grpSpPr>
        <p:sp>
          <p:nvSpPr>
            <p:cNvPr id="10" name="Forma libre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sz="1858" noProof="0" dirty="0"/>
            </a:p>
          </p:txBody>
        </p:sp>
        <p:sp>
          <p:nvSpPr>
            <p:cNvPr id="11" name="Forma libre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sz="1858" noProof="0" dirty="0"/>
            </a:p>
          </p:txBody>
        </p:sp>
        <p:sp>
          <p:nvSpPr>
            <p:cNvPr id="12" name="Forma libre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sz="1858" noProof="0" dirty="0"/>
            </a:p>
          </p:txBody>
        </p:sp>
        <p:sp>
          <p:nvSpPr>
            <p:cNvPr id="13" name="Forma libre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sz="1858" noProof="0" dirty="0"/>
            </a:p>
          </p:txBody>
        </p:sp>
        <p:sp>
          <p:nvSpPr>
            <p:cNvPr id="14" name="Forma libre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sz="1858" noProof="0" dirty="0"/>
            </a:p>
          </p:txBody>
        </p:sp>
        <p:sp>
          <p:nvSpPr>
            <p:cNvPr id="15" name="Forma libre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sz="1858" noProof="0" dirty="0"/>
            </a:p>
          </p:txBody>
        </p:sp>
        <p:sp>
          <p:nvSpPr>
            <p:cNvPr id="16" name="Forma libre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sz="1858" noProof="0" dirty="0"/>
            </a:p>
          </p:txBody>
        </p:sp>
        <p:sp>
          <p:nvSpPr>
            <p:cNvPr id="17" name="Forma libre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sz="1858" noProof="0" dirty="0"/>
            </a:p>
          </p:txBody>
        </p:sp>
        <p:sp>
          <p:nvSpPr>
            <p:cNvPr id="18" name="Forma libre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sz="1858" noProof="0" dirty="0"/>
            </a:p>
          </p:txBody>
        </p:sp>
        <p:sp>
          <p:nvSpPr>
            <p:cNvPr id="19" name="Forma libre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sz="1858" noProof="0" dirty="0"/>
            </a:p>
          </p:txBody>
        </p:sp>
        <p:sp>
          <p:nvSpPr>
            <p:cNvPr id="20" name="Forma libre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sz="1858" noProof="0" dirty="0"/>
            </a:p>
          </p:txBody>
        </p:sp>
        <p:sp>
          <p:nvSpPr>
            <p:cNvPr id="21" name="Forma libre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sz="1858" noProof="0" dirty="0"/>
            </a:p>
          </p:txBody>
        </p:sp>
      </p:grpSp>
      <p:sp>
        <p:nvSpPr>
          <p:cNvPr id="36" name="Marcador de posición de imagen 33" descr="Marcador de posición vacío para agregar una imagen. Haga clic en el marcador de posición y seleccione la imagen que desee agregar."/>
          <p:cNvSpPr>
            <a:spLocks noGrp="1" noChangeAspect="1"/>
          </p:cNvSpPr>
          <p:nvPr>
            <p:ph type="pic" sz="quarter" idx="17"/>
          </p:nvPr>
        </p:nvSpPr>
        <p:spPr>
          <a:xfrm>
            <a:off x="1474055" y="2214275"/>
            <a:ext cx="4585821" cy="2996787"/>
          </a:xfrm>
          <a:solidFill>
            <a:schemeClr val="bg2"/>
          </a:solidFill>
          <a:ln w="38100">
            <a:solidFill>
              <a:schemeClr val="bg1"/>
            </a:solidFill>
          </a:ln>
        </p:spPr>
        <p:txBody>
          <a:bodyPr rtlCol="0"/>
          <a:lstStyle>
            <a:lvl1pPr marL="0" indent="0" algn="ctr" rtl="0">
              <a:buNone/>
              <a:defRPr/>
            </a:lvl1pPr>
          </a:lstStyle>
          <a:p>
            <a:pPr rtl="0"/>
            <a:r>
              <a:rPr lang="es-ES" noProof="0"/>
              <a:t>Haga clic en el icono para agregar una imagen</a:t>
            </a:r>
            <a:endParaRPr lang="es-ES" noProof="0" dirty="0"/>
          </a:p>
        </p:txBody>
      </p:sp>
      <p:sp>
        <p:nvSpPr>
          <p:cNvPr id="39" name="Marcador de posición de texto 3"/>
          <p:cNvSpPr>
            <a:spLocks noGrp="1"/>
          </p:cNvSpPr>
          <p:nvPr>
            <p:ph type="body" sz="half" idx="2"/>
          </p:nvPr>
        </p:nvSpPr>
        <p:spPr>
          <a:xfrm>
            <a:off x="1226321" y="5751799"/>
            <a:ext cx="5090887" cy="1174146"/>
          </a:xfrm>
        </p:spPr>
        <p:txBody>
          <a:bodyPr rtlCol="0">
            <a:normAutofit/>
          </a:bodyPr>
          <a:lstStyle>
            <a:lvl1pPr marL="0" indent="0" algn="l" rtl="0">
              <a:spcBef>
                <a:spcPts val="1652"/>
              </a:spcBef>
              <a:buNone/>
              <a:defRPr sz="1652"/>
            </a:lvl1pPr>
            <a:lvl2pPr marL="471946" indent="0" algn="l" rtl="0">
              <a:buNone/>
              <a:defRPr sz="1445"/>
            </a:lvl2pPr>
            <a:lvl3pPr marL="943892" indent="0" algn="l" rtl="0">
              <a:buNone/>
              <a:defRPr sz="1238"/>
            </a:lvl3pPr>
            <a:lvl4pPr marL="1415837" indent="0" algn="l" rtl="0">
              <a:buNone/>
              <a:defRPr sz="1032"/>
            </a:lvl4pPr>
            <a:lvl5pPr marL="1887782" indent="0" algn="l" rtl="0">
              <a:buNone/>
              <a:defRPr sz="1032"/>
            </a:lvl5pPr>
            <a:lvl6pPr marL="2359728" indent="0" algn="l" rtl="0">
              <a:buNone/>
              <a:defRPr sz="1032"/>
            </a:lvl6pPr>
            <a:lvl7pPr marL="2831674" indent="0" algn="l" rtl="0">
              <a:buNone/>
              <a:defRPr sz="1032"/>
            </a:lvl7pPr>
            <a:lvl8pPr marL="3303619" indent="0" algn="l" rtl="0">
              <a:buNone/>
              <a:defRPr sz="1032"/>
            </a:lvl8pPr>
            <a:lvl9pPr marL="3775565" indent="0" algn="l" rtl="0">
              <a:buNone/>
              <a:defRPr sz="1032"/>
            </a:lvl9pPr>
          </a:lstStyle>
          <a:p>
            <a:pPr lvl="0" rtl="0"/>
            <a:r>
              <a:rPr lang="es-ES" noProof="0"/>
              <a:t>Haga clic para modificar el estilo de texto del patrón</a:t>
            </a:r>
          </a:p>
        </p:txBody>
      </p:sp>
      <p:grpSp>
        <p:nvGrpSpPr>
          <p:cNvPr id="22" name="Grupo 21"/>
          <p:cNvGrpSpPr/>
          <p:nvPr/>
        </p:nvGrpSpPr>
        <p:grpSpPr>
          <a:xfrm>
            <a:off x="7880611" y="2020067"/>
            <a:ext cx="5081010" cy="3554142"/>
            <a:chOff x="895350" y="3313113"/>
            <a:chExt cx="3613151" cy="2790825"/>
          </a:xfrm>
          <a:solidFill>
            <a:schemeClr val="tx1">
              <a:lumMod val="50000"/>
            </a:schemeClr>
          </a:solidFill>
        </p:grpSpPr>
        <p:sp>
          <p:nvSpPr>
            <p:cNvPr id="23" name="Forma libre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sz="1858" noProof="0" dirty="0"/>
            </a:p>
          </p:txBody>
        </p:sp>
        <p:sp>
          <p:nvSpPr>
            <p:cNvPr id="24" name="Forma libre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sz="1858" noProof="0" dirty="0"/>
            </a:p>
          </p:txBody>
        </p:sp>
        <p:sp>
          <p:nvSpPr>
            <p:cNvPr id="25" name="Forma libre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sz="1858" noProof="0" dirty="0"/>
            </a:p>
          </p:txBody>
        </p:sp>
        <p:sp>
          <p:nvSpPr>
            <p:cNvPr id="26" name="Forma libre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sz="1858" noProof="0" dirty="0"/>
            </a:p>
          </p:txBody>
        </p:sp>
        <p:sp>
          <p:nvSpPr>
            <p:cNvPr id="27" name="Forma libre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sz="1858" noProof="0" dirty="0"/>
            </a:p>
          </p:txBody>
        </p:sp>
        <p:sp>
          <p:nvSpPr>
            <p:cNvPr id="28" name="Forma libre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sz="1858" noProof="0" dirty="0"/>
            </a:p>
          </p:txBody>
        </p:sp>
        <p:sp>
          <p:nvSpPr>
            <p:cNvPr id="29" name="Forma libre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sz="1858" noProof="0" dirty="0"/>
            </a:p>
          </p:txBody>
        </p:sp>
        <p:sp>
          <p:nvSpPr>
            <p:cNvPr id="30" name="Forma libre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sz="1858" noProof="0" dirty="0"/>
            </a:p>
          </p:txBody>
        </p:sp>
        <p:sp>
          <p:nvSpPr>
            <p:cNvPr id="31" name="Forma libre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sz="1858" noProof="0" dirty="0"/>
            </a:p>
          </p:txBody>
        </p:sp>
        <p:sp>
          <p:nvSpPr>
            <p:cNvPr id="32" name="Forma libre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sz="1858" noProof="0" dirty="0"/>
            </a:p>
          </p:txBody>
        </p:sp>
        <p:sp>
          <p:nvSpPr>
            <p:cNvPr id="33" name="Forma libre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sz="1858" noProof="0" dirty="0"/>
            </a:p>
          </p:txBody>
        </p:sp>
        <p:sp>
          <p:nvSpPr>
            <p:cNvPr id="34" name="Forma libre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sz="1858" noProof="0" dirty="0"/>
            </a:p>
          </p:txBody>
        </p:sp>
      </p:grpSp>
      <p:sp>
        <p:nvSpPr>
          <p:cNvPr id="37" name="Marcador de posición de imagen 33" descr="Marcador de posición vacío para agregar una imagen. Haga clic en el marcador de posición y seleccione la imagen que desee agregar."/>
          <p:cNvSpPr>
            <a:spLocks noGrp="1" noChangeAspect="1"/>
          </p:cNvSpPr>
          <p:nvPr>
            <p:ph type="pic" sz="quarter" idx="18"/>
          </p:nvPr>
        </p:nvSpPr>
        <p:spPr>
          <a:xfrm>
            <a:off x="8128347" y="2214275"/>
            <a:ext cx="4585821" cy="2996787"/>
          </a:xfrm>
          <a:solidFill>
            <a:schemeClr val="bg2"/>
          </a:solidFill>
          <a:ln w="38100">
            <a:solidFill>
              <a:schemeClr val="bg1"/>
            </a:solidFill>
          </a:ln>
        </p:spPr>
        <p:txBody>
          <a:bodyPr rtlCol="0"/>
          <a:lstStyle>
            <a:lvl1pPr marL="0" indent="0" algn="ctr" rtl="0">
              <a:buNone/>
              <a:defRPr/>
            </a:lvl1pPr>
          </a:lstStyle>
          <a:p>
            <a:pPr rtl="0"/>
            <a:r>
              <a:rPr lang="es-ES" noProof="0"/>
              <a:t>Haga clic en el icono para agregar una imagen</a:t>
            </a:r>
            <a:endParaRPr lang="es-ES" noProof="0" dirty="0"/>
          </a:p>
        </p:txBody>
      </p:sp>
      <p:sp>
        <p:nvSpPr>
          <p:cNvPr id="40" name="Marcador de posición de texto 3"/>
          <p:cNvSpPr>
            <a:spLocks noGrp="1"/>
          </p:cNvSpPr>
          <p:nvPr>
            <p:ph type="body" sz="half" idx="19"/>
          </p:nvPr>
        </p:nvSpPr>
        <p:spPr>
          <a:xfrm>
            <a:off x="7857071" y="5751799"/>
            <a:ext cx="5090887" cy="1174146"/>
          </a:xfrm>
        </p:spPr>
        <p:txBody>
          <a:bodyPr rtlCol="0">
            <a:normAutofit/>
          </a:bodyPr>
          <a:lstStyle>
            <a:lvl1pPr marL="0" indent="0" algn="l" rtl="0">
              <a:spcBef>
                <a:spcPts val="1652"/>
              </a:spcBef>
              <a:buNone/>
              <a:defRPr sz="1652"/>
            </a:lvl1pPr>
            <a:lvl2pPr marL="471946" indent="0" algn="l" rtl="0">
              <a:buNone/>
              <a:defRPr sz="1445"/>
            </a:lvl2pPr>
            <a:lvl3pPr marL="943892" indent="0" algn="l" rtl="0">
              <a:buNone/>
              <a:defRPr sz="1238"/>
            </a:lvl3pPr>
            <a:lvl4pPr marL="1415837" indent="0" algn="l" rtl="0">
              <a:buNone/>
              <a:defRPr sz="1032"/>
            </a:lvl4pPr>
            <a:lvl5pPr marL="1887782" indent="0" algn="l" rtl="0">
              <a:buNone/>
              <a:defRPr sz="1032"/>
            </a:lvl5pPr>
            <a:lvl6pPr marL="2359728" indent="0" algn="l" rtl="0">
              <a:buNone/>
              <a:defRPr sz="1032"/>
            </a:lvl6pPr>
            <a:lvl7pPr marL="2831674" indent="0" algn="l" rtl="0">
              <a:buNone/>
              <a:defRPr sz="1032"/>
            </a:lvl7pPr>
            <a:lvl8pPr marL="3303619" indent="0" algn="l" rtl="0">
              <a:buNone/>
              <a:defRPr sz="1032"/>
            </a:lvl8pPr>
            <a:lvl9pPr marL="3775565" indent="0" algn="l" rtl="0">
              <a:buNone/>
              <a:defRPr sz="1032"/>
            </a:lvl9pPr>
          </a:lstStyle>
          <a:p>
            <a:pPr lvl="0" rtl="0"/>
            <a:r>
              <a:rPr lang="es-ES" noProof="0"/>
              <a:t>Haga clic para modificar el estilo de texto del patrón</a:t>
            </a:r>
          </a:p>
        </p:txBody>
      </p:sp>
      <p:sp>
        <p:nvSpPr>
          <p:cNvPr id="8" name="Marcador de posición de número de diapositiva 7"/>
          <p:cNvSpPr>
            <a:spLocks noGrp="1"/>
          </p:cNvSpPr>
          <p:nvPr>
            <p:ph type="sldNum" sz="quarter" idx="12"/>
          </p:nvPr>
        </p:nvSpPr>
        <p:spPr/>
        <p:txBody>
          <a:bodyPr rtlCol="0"/>
          <a:lstStyle/>
          <a:p>
            <a:pPr rtl="0"/>
            <a:fld id="{022B156B-59AE-415F-B24B-8756D48BB977}" type="slidenum">
              <a:rPr lang="es-ES" noProof="0" smtClean="0"/>
              <a:pPr rtl="0"/>
              <a:t>‹Nº›</a:t>
            </a:fld>
            <a:endParaRPr lang="es-ES" noProof="0" dirty="0"/>
          </a:p>
        </p:txBody>
      </p:sp>
      <p:sp>
        <p:nvSpPr>
          <p:cNvPr id="7" name="Marcador de posición de pie de página 6"/>
          <p:cNvSpPr>
            <a:spLocks noGrp="1"/>
          </p:cNvSpPr>
          <p:nvPr>
            <p:ph type="ftr" sz="quarter" idx="11"/>
          </p:nvPr>
        </p:nvSpPr>
        <p:spPr/>
        <p:txBody>
          <a:bodyPr rtlCol="0"/>
          <a:lstStyle/>
          <a:p>
            <a:pPr rtl="0"/>
            <a:endParaRPr lang="es-ES" noProof="0" dirty="0"/>
          </a:p>
        </p:txBody>
      </p:sp>
      <p:sp>
        <p:nvSpPr>
          <p:cNvPr id="6" name="Marcador de posición de fecha 5"/>
          <p:cNvSpPr>
            <a:spLocks noGrp="1"/>
          </p:cNvSpPr>
          <p:nvPr>
            <p:ph type="dt" sz="half" idx="10"/>
          </p:nvPr>
        </p:nvSpPr>
        <p:spPr/>
        <p:txBody>
          <a:bodyPr rtlCol="0"/>
          <a:lstStyle>
            <a:lvl1pPr>
              <a:defRPr/>
            </a:lvl1pPr>
          </a:lstStyle>
          <a:p>
            <a:fld id="{1F7458E2-43B4-47F5-9309-6BEE53513121}" type="datetime1">
              <a:rPr lang="es-ES" noProof="0" smtClean="0"/>
              <a:pPr/>
              <a:t>24/09/2021</a:t>
            </a:fld>
            <a:endParaRPr lang="es-ES" noProof="0" dirty="0"/>
          </a:p>
        </p:txBody>
      </p:sp>
    </p:spTree>
    <p:extLst>
      <p:ext uri="{BB962C8B-B14F-4D97-AF65-F5344CB8AC3E}">
        <p14:creationId xmlns:p14="http://schemas.microsoft.com/office/powerpoint/2010/main" val="1168274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res imágenes con leyendas">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lvl1pPr rtl="0">
              <a:defRPr/>
            </a:lvl1pPr>
          </a:lstStyle>
          <a:p>
            <a:pPr rtl="0"/>
            <a:r>
              <a:rPr lang="es-ES" noProof="0"/>
              <a:t>Haga clic para modificar el estilo de título del patrón</a:t>
            </a:r>
            <a:endParaRPr lang="es-ES" noProof="0" dirty="0"/>
          </a:p>
        </p:txBody>
      </p:sp>
      <p:grpSp>
        <p:nvGrpSpPr>
          <p:cNvPr id="52" name="Grupo 51"/>
          <p:cNvGrpSpPr>
            <a:grpSpLocks noChangeAspect="1"/>
          </p:cNvGrpSpPr>
          <p:nvPr/>
        </p:nvGrpSpPr>
        <p:grpSpPr>
          <a:xfrm rot="5400000">
            <a:off x="1217767" y="1955530"/>
            <a:ext cx="3639567" cy="3600259"/>
            <a:chOff x="895350" y="3313113"/>
            <a:chExt cx="3613151" cy="2790825"/>
          </a:xfrm>
          <a:solidFill>
            <a:schemeClr val="tx1">
              <a:lumMod val="50000"/>
            </a:schemeClr>
          </a:solidFill>
        </p:grpSpPr>
        <p:sp>
          <p:nvSpPr>
            <p:cNvPr id="53" name="Forma libre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sz="1858" noProof="0" dirty="0"/>
            </a:p>
          </p:txBody>
        </p:sp>
        <p:sp>
          <p:nvSpPr>
            <p:cNvPr id="54" name="Forma libre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sz="1858" noProof="0" dirty="0"/>
            </a:p>
          </p:txBody>
        </p:sp>
        <p:sp>
          <p:nvSpPr>
            <p:cNvPr id="55" name="Forma libre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sz="1858" noProof="0" dirty="0"/>
            </a:p>
          </p:txBody>
        </p:sp>
        <p:sp>
          <p:nvSpPr>
            <p:cNvPr id="56" name="Forma libre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sz="1858" noProof="0" dirty="0"/>
            </a:p>
          </p:txBody>
        </p:sp>
        <p:sp>
          <p:nvSpPr>
            <p:cNvPr id="57" name="Forma libre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sz="1858" noProof="0" dirty="0"/>
            </a:p>
          </p:txBody>
        </p:sp>
        <p:sp>
          <p:nvSpPr>
            <p:cNvPr id="58" name="Forma libre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sz="1858" noProof="0" dirty="0"/>
            </a:p>
          </p:txBody>
        </p:sp>
        <p:sp>
          <p:nvSpPr>
            <p:cNvPr id="59" name="Forma libre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sz="1858" noProof="0" dirty="0"/>
            </a:p>
          </p:txBody>
        </p:sp>
        <p:sp>
          <p:nvSpPr>
            <p:cNvPr id="60" name="Forma libre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sz="1858" noProof="0" dirty="0"/>
            </a:p>
          </p:txBody>
        </p:sp>
        <p:sp>
          <p:nvSpPr>
            <p:cNvPr id="61" name="Forma libre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sz="1858" noProof="0" dirty="0"/>
            </a:p>
          </p:txBody>
        </p:sp>
        <p:sp>
          <p:nvSpPr>
            <p:cNvPr id="62" name="Forma libre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sz="1858" noProof="0" dirty="0"/>
            </a:p>
          </p:txBody>
        </p:sp>
        <p:sp>
          <p:nvSpPr>
            <p:cNvPr id="63" name="Forma libre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sz="1858" noProof="0" dirty="0"/>
            </a:p>
          </p:txBody>
        </p:sp>
        <p:sp>
          <p:nvSpPr>
            <p:cNvPr id="64" name="Forma libre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sz="1858" noProof="0" dirty="0"/>
            </a:p>
          </p:txBody>
        </p:sp>
      </p:grpSp>
      <p:sp>
        <p:nvSpPr>
          <p:cNvPr id="79" name="Marcador de posición de imagen 33" descr="Marcador de posición vacío para agregar una imagen. Haga clic en el marcador de posición y seleccione la imagen que desee agregar."/>
          <p:cNvSpPr>
            <a:spLocks noGrp="1"/>
          </p:cNvSpPr>
          <p:nvPr>
            <p:ph type="pic" sz="quarter" idx="19"/>
          </p:nvPr>
        </p:nvSpPr>
        <p:spPr>
          <a:xfrm>
            <a:off x="1455576" y="2125799"/>
            <a:ext cx="3163948" cy="3235170"/>
          </a:xfrm>
          <a:solidFill>
            <a:schemeClr val="bg2"/>
          </a:solidFill>
          <a:ln w="38100">
            <a:solidFill>
              <a:schemeClr val="bg1"/>
            </a:solidFill>
          </a:ln>
        </p:spPr>
        <p:txBody>
          <a:bodyPr rtlCol="0"/>
          <a:lstStyle>
            <a:lvl1pPr marL="0" indent="0" algn="ctr" rtl="0">
              <a:buNone/>
              <a:defRPr/>
            </a:lvl1pPr>
          </a:lstStyle>
          <a:p>
            <a:pPr rtl="0"/>
            <a:r>
              <a:rPr lang="es-ES" noProof="0"/>
              <a:t>Haga clic en el icono para agregar una imagen</a:t>
            </a:r>
            <a:endParaRPr lang="es-ES" noProof="0" dirty="0"/>
          </a:p>
        </p:txBody>
      </p:sp>
      <p:sp>
        <p:nvSpPr>
          <p:cNvPr id="81" name="Marcador de posición de texto 3"/>
          <p:cNvSpPr>
            <a:spLocks noGrp="1"/>
          </p:cNvSpPr>
          <p:nvPr>
            <p:ph type="body" sz="half" idx="2"/>
          </p:nvPr>
        </p:nvSpPr>
        <p:spPr>
          <a:xfrm>
            <a:off x="1439312" y="5765101"/>
            <a:ext cx="3196470" cy="1065530"/>
          </a:xfrm>
        </p:spPr>
        <p:txBody>
          <a:bodyPr rtlCol="0">
            <a:normAutofit/>
          </a:bodyPr>
          <a:lstStyle>
            <a:lvl1pPr marL="0" indent="0" algn="l" rtl="0">
              <a:spcBef>
                <a:spcPts val="1652"/>
              </a:spcBef>
              <a:buNone/>
              <a:defRPr sz="1652"/>
            </a:lvl1pPr>
            <a:lvl2pPr marL="471946" indent="0" algn="l" rtl="0">
              <a:buNone/>
              <a:defRPr sz="1445"/>
            </a:lvl2pPr>
            <a:lvl3pPr marL="943892" indent="0" algn="l" rtl="0">
              <a:buNone/>
              <a:defRPr sz="1238"/>
            </a:lvl3pPr>
            <a:lvl4pPr marL="1415837" indent="0" algn="l" rtl="0">
              <a:buNone/>
              <a:defRPr sz="1032"/>
            </a:lvl4pPr>
            <a:lvl5pPr marL="1887782" indent="0" algn="l" rtl="0">
              <a:buNone/>
              <a:defRPr sz="1032"/>
            </a:lvl5pPr>
            <a:lvl6pPr marL="2359728" indent="0" algn="l" rtl="0">
              <a:buNone/>
              <a:defRPr sz="1032"/>
            </a:lvl6pPr>
            <a:lvl7pPr marL="2831674" indent="0" algn="l" rtl="0">
              <a:buNone/>
              <a:defRPr sz="1032"/>
            </a:lvl7pPr>
            <a:lvl8pPr marL="3303619" indent="0" algn="l" rtl="0">
              <a:buNone/>
              <a:defRPr sz="1032"/>
            </a:lvl8pPr>
            <a:lvl9pPr marL="3775565" indent="0" algn="l" rtl="0">
              <a:buNone/>
              <a:defRPr sz="1032"/>
            </a:lvl9pPr>
          </a:lstStyle>
          <a:p>
            <a:pPr lvl="0" rtl="0"/>
            <a:r>
              <a:rPr lang="es-ES" noProof="0"/>
              <a:t>Haga clic para modificar el estilo de texto del patrón</a:t>
            </a:r>
          </a:p>
        </p:txBody>
      </p:sp>
      <p:grpSp>
        <p:nvGrpSpPr>
          <p:cNvPr id="84" name="Grupo 83"/>
          <p:cNvGrpSpPr>
            <a:grpSpLocks noChangeAspect="1"/>
          </p:cNvGrpSpPr>
          <p:nvPr userDrawn="1"/>
        </p:nvGrpSpPr>
        <p:grpSpPr>
          <a:xfrm rot="5400000">
            <a:off x="5263456" y="1955530"/>
            <a:ext cx="3639567" cy="3600259"/>
            <a:chOff x="895350" y="3313113"/>
            <a:chExt cx="3613151" cy="2790825"/>
          </a:xfrm>
          <a:solidFill>
            <a:schemeClr val="tx1">
              <a:lumMod val="50000"/>
            </a:schemeClr>
          </a:solidFill>
        </p:grpSpPr>
        <p:sp>
          <p:nvSpPr>
            <p:cNvPr id="85" name="Forma libre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sz="1858" noProof="0" dirty="0"/>
            </a:p>
          </p:txBody>
        </p:sp>
        <p:sp>
          <p:nvSpPr>
            <p:cNvPr id="86" name="Forma libre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sz="1858" noProof="0" dirty="0"/>
            </a:p>
          </p:txBody>
        </p:sp>
        <p:sp>
          <p:nvSpPr>
            <p:cNvPr id="87" name="Forma libre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sz="1858" noProof="0" dirty="0"/>
            </a:p>
          </p:txBody>
        </p:sp>
        <p:sp>
          <p:nvSpPr>
            <p:cNvPr id="88" name="Forma libre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sz="1858" noProof="0" dirty="0"/>
            </a:p>
          </p:txBody>
        </p:sp>
        <p:sp>
          <p:nvSpPr>
            <p:cNvPr id="89" name="Forma libre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sz="1858" noProof="0" dirty="0"/>
            </a:p>
          </p:txBody>
        </p:sp>
        <p:sp>
          <p:nvSpPr>
            <p:cNvPr id="90" name="Forma libre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sz="1858" noProof="0" dirty="0"/>
            </a:p>
          </p:txBody>
        </p:sp>
        <p:sp>
          <p:nvSpPr>
            <p:cNvPr id="91" name="Forma libre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sz="1858" noProof="0" dirty="0"/>
            </a:p>
          </p:txBody>
        </p:sp>
        <p:sp>
          <p:nvSpPr>
            <p:cNvPr id="92" name="Forma libre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sz="1858" noProof="0" dirty="0"/>
            </a:p>
          </p:txBody>
        </p:sp>
        <p:sp>
          <p:nvSpPr>
            <p:cNvPr id="93" name="Forma libre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sz="1858" noProof="0" dirty="0"/>
            </a:p>
          </p:txBody>
        </p:sp>
        <p:sp>
          <p:nvSpPr>
            <p:cNvPr id="94" name="Forma libre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sz="1858" noProof="0" dirty="0"/>
            </a:p>
          </p:txBody>
        </p:sp>
        <p:sp>
          <p:nvSpPr>
            <p:cNvPr id="95" name="Forma libre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sz="1858" noProof="0" dirty="0"/>
            </a:p>
          </p:txBody>
        </p:sp>
        <p:sp>
          <p:nvSpPr>
            <p:cNvPr id="96" name="Forma libre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sz="1858" noProof="0" dirty="0"/>
            </a:p>
          </p:txBody>
        </p:sp>
      </p:grpSp>
      <p:sp>
        <p:nvSpPr>
          <p:cNvPr id="78" name="Marcador de posición de imagen 33" descr="Marcador de posición vacío para agregar una imagen. Haga clic en el marcador de posición y seleccione la imagen que desee agregar."/>
          <p:cNvSpPr>
            <a:spLocks noGrp="1"/>
          </p:cNvSpPr>
          <p:nvPr>
            <p:ph type="pic" sz="quarter" idx="18"/>
          </p:nvPr>
        </p:nvSpPr>
        <p:spPr>
          <a:xfrm>
            <a:off x="5500985" y="2125799"/>
            <a:ext cx="3164506" cy="3235170"/>
          </a:xfrm>
          <a:solidFill>
            <a:schemeClr val="bg2"/>
          </a:solidFill>
          <a:ln w="38100">
            <a:solidFill>
              <a:schemeClr val="bg1"/>
            </a:solidFill>
          </a:ln>
        </p:spPr>
        <p:txBody>
          <a:bodyPr rtlCol="0"/>
          <a:lstStyle>
            <a:lvl1pPr marL="0" indent="0" algn="ctr" rtl="0">
              <a:buNone/>
              <a:defRPr/>
            </a:lvl1pPr>
          </a:lstStyle>
          <a:p>
            <a:pPr rtl="0"/>
            <a:r>
              <a:rPr lang="es-ES" noProof="0"/>
              <a:t>Haga clic en el icono para agregar una imagen</a:t>
            </a:r>
            <a:endParaRPr lang="es-ES" noProof="0" dirty="0"/>
          </a:p>
        </p:txBody>
      </p:sp>
      <p:sp>
        <p:nvSpPr>
          <p:cNvPr id="82" name="Marcador de posición de texto 3"/>
          <p:cNvSpPr>
            <a:spLocks noGrp="1"/>
          </p:cNvSpPr>
          <p:nvPr>
            <p:ph type="body" sz="half" idx="21"/>
          </p:nvPr>
        </p:nvSpPr>
        <p:spPr>
          <a:xfrm>
            <a:off x="5485001" y="5765101"/>
            <a:ext cx="3196470" cy="1065530"/>
          </a:xfrm>
        </p:spPr>
        <p:txBody>
          <a:bodyPr rtlCol="0">
            <a:normAutofit/>
          </a:bodyPr>
          <a:lstStyle>
            <a:lvl1pPr marL="0" indent="0" algn="l" rtl="0">
              <a:spcBef>
                <a:spcPts val="1652"/>
              </a:spcBef>
              <a:buNone/>
              <a:defRPr sz="1652"/>
            </a:lvl1pPr>
            <a:lvl2pPr marL="471946" indent="0" algn="l" rtl="0">
              <a:buNone/>
              <a:defRPr sz="1445"/>
            </a:lvl2pPr>
            <a:lvl3pPr marL="943892" indent="0" algn="l" rtl="0">
              <a:buNone/>
              <a:defRPr sz="1238"/>
            </a:lvl3pPr>
            <a:lvl4pPr marL="1415837" indent="0" algn="l" rtl="0">
              <a:buNone/>
              <a:defRPr sz="1032"/>
            </a:lvl4pPr>
            <a:lvl5pPr marL="1887782" indent="0" algn="l" rtl="0">
              <a:buNone/>
              <a:defRPr sz="1032"/>
            </a:lvl5pPr>
            <a:lvl6pPr marL="2359728" indent="0" algn="l" rtl="0">
              <a:buNone/>
              <a:defRPr sz="1032"/>
            </a:lvl6pPr>
            <a:lvl7pPr marL="2831674" indent="0" algn="l" rtl="0">
              <a:buNone/>
              <a:defRPr sz="1032"/>
            </a:lvl7pPr>
            <a:lvl8pPr marL="3303619" indent="0" algn="l" rtl="0">
              <a:buNone/>
              <a:defRPr sz="1032"/>
            </a:lvl8pPr>
            <a:lvl9pPr marL="3775565" indent="0" algn="l" rtl="0">
              <a:buNone/>
              <a:defRPr sz="1032"/>
            </a:lvl9pPr>
          </a:lstStyle>
          <a:p>
            <a:pPr lvl="0" rtl="0"/>
            <a:r>
              <a:rPr lang="es-ES" noProof="0"/>
              <a:t>Haga clic para modificar el estilo de texto del patrón</a:t>
            </a:r>
          </a:p>
        </p:txBody>
      </p:sp>
      <p:grpSp>
        <p:nvGrpSpPr>
          <p:cNvPr id="97" name="Grupo 96"/>
          <p:cNvGrpSpPr>
            <a:grpSpLocks noChangeAspect="1"/>
          </p:cNvGrpSpPr>
          <p:nvPr userDrawn="1"/>
        </p:nvGrpSpPr>
        <p:grpSpPr>
          <a:xfrm rot="5400000">
            <a:off x="9343960" y="1955530"/>
            <a:ext cx="3639567" cy="3600259"/>
            <a:chOff x="895350" y="3313113"/>
            <a:chExt cx="3613151" cy="2790825"/>
          </a:xfrm>
          <a:solidFill>
            <a:schemeClr val="tx1">
              <a:lumMod val="50000"/>
            </a:schemeClr>
          </a:solidFill>
        </p:grpSpPr>
        <p:sp>
          <p:nvSpPr>
            <p:cNvPr id="98" name="Forma libre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sz="1858" noProof="0" dirty="0"/>
            </a:p>
          </p:txBody>
        </p:sp>
        <p:sp>
          <p:nvSpPr>
            <p:cNvPr id="99" name="Forma libre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sz="1858" noProof="0" dirty="0"/>
            </a:p>
          </p:txBody>
        </p:sp>
        <p:sp>
          <p:nvSpPr>
            <p:cNvPr id="100" name="Forma libre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sz="1858" noProof="0" dirty="0"/>
            </a:p>
          </p:txBody>
        </p:sp>
        <p:sp>
          <p:nvSpPr>
            <p:cNvPr id="101" name="Forma libre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sz="1858" noProof="0" dirty="0"/>
            </a:p>
          </p:txBody>
        </p:sp>
        <p:sp>
          <p:nvSpPr>
            <p:cNvPr id="102" name="Forma libre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sz="1858" noProof="0" dirty="0"/>
            </a:p>
          </p:txBody>
        </p:sp>
        <p:sp>
          <p:nvSpPr>
            <p:cNvPr id="103" name="Forma libre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sz="1858" noProof="0" dirty="0"/>
            </a:p>
          </p:txBody>
        </p:sp>
        <p:sp>
          <p:nvSpPr>
            <p:cNvPr id="104" name="Forma libre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sz="1858" noProof="0" dirty="0"/>
            </a:p>
          </p:txBody>
        </p:sp>
        <p:sp>
          <p:nvSpPr>
            <p:cNvPr id="105" name="Forma libre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sz="1858" noProof="0" dirty="0"/>
            </a:p>
          </p:txBody>
        </p:sp>
        <p:sp>
          <p:nvSpPr>
            <p:cNvPr id="106" name="Forma libre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sz="1858" noProof="0" dirty="0"/>
            </a:p>
          </p:txBody>
        </p:sp>
        <p:sp>
          <p:nvSpPr>
            <p:cNvPr id="107" name="Forma libre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sz="1858" noProof="0" dirty="0"/>
            </a:p>
          </p:txBody>
        </p:sp>
        <p:sp>
          <p:nvSpPr>
            <p:cNvPr id="108" name="Forma libre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sz="1858" noProof="0" dirty="0"/>
            </a:p>
          </p:txBody>
        </p:sp>
        <p:sp>
          <p:nvSpPr>
            <p:cNvPr id="109" name="Forma libre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sz="1858" noProof="0" dirty="0"/>
            </a:p>
          </p:txBody>
        </p:sp>
      </p:grpSp>
      <p:sp>
        <p:nvSpPr>
          <p:cNvPr id="80" name="Marcador de posición de imagen 33" descr="Marcador de posición vacío para agregar una imagen. Haga clic en el marcador de posición y seleccione la imagen que desee agregar."/>
          <p:cNvSpPr>
            <a:spLocks noGrp="1"/>
          </p:cNvSpPr>
          <p:nvPr>
            <p:ph type="pic" sz="quarter" idx="20"/>
          </p:nvPr>
        </p:nvSpPr>
        <p:spPr>
          <a:xfrm>
            <a:off x="9581489" y="2125799"/>
            <a:ext cx="3164506" cy="3235170"/>
          </a:xfrm>
          <a:solidFill>
            <a:schemeClr val="bg2"/>
          </a:solidFill>
          <a:ln w="38100">
            <a:solidFill>
              <a:schemeClr val="bg1"/>
            </a:solidFill>
          </a:ln>
        </p:spPr>
        <p:txBody>
          <a:bodyPr rtlCol="0"/>
          <a:lstStyle>
            <a:lvl1pPr marL="0" indent="0" algn="ctr" rtl="0">
              <a:buNone/>
              <a:defRPr/>
            </a:lvl1pPr>
          </a:lstStyle>
          <a:p>
            <a:pPr rtl="0"/>
            <a:r>
              <a:rPr lang="es-ES" noProof="0"/>
              <a:t>Haga clic en el icono para agregar una imagen</a:t>
            </a:r>
            <a:endParaRPr lang="es-ES" noProof="0" dirty="0"/>
          </a:p>
        </p:txBody>
      </p:sp>
      <p:sp>
        <p:nvSpPr>
          <p:cNvPr id="83" name="Marcador de posición de texto 3"/>
          <p:cNvSpPr>
            <a:spLocks noGrp="1"/>
          </p:cNvSpPr>
          <p:nvPr>
            <p:ph type="body" sz="half" idx="22"/>
          </p:nvPr>
        </p:nvSpPr>
        <p:spPr>
          <a:xfrm>
            <a:off x="9565506" y="5765101"/>
            <a:ext cx="3196470" cy="1065530"/>
          </a:xfrm>
        </p:spPr>
        <p:txBody>
          <a:bodyPr rtlCol="0">
            <a:normAutofit/>
          </a:bodyPr>
          <a:lstStyle>
            <a:lvl1pPr marL="0" indent="0" algn="l" rtl="0">
              <a:spcBef>
                <a:spcPts val="1652"/>
              </a:spcBef>
              <a:buNone/>
              <a:defRPr sz="1652"/>
            </a:lvl1pPr>
            <a:lvl2pPr marL="471946" indent="0" algn="l" rtl="0">
              <a:buNone/>
              <a:defRPr sz="1445"/>
            </a:lvl2pPr>
            <a:lvl3pPr marL="943892" indent="0" algn="l" rtl="0">
              <a:buNone/>
              <a:defRPr sz="1238"/>
            </a:lvl3pPr>
            <a:lvl4pPr marL="1415837" indent="0" algn="l" rtl="0">
              <a:buNone/>
              <a:defRPr sz="1032"/>
            </a:lvl4pPr>
            <a:lvl5pPr marL="1887782" indent="0" algn="l" rtl="0">
              <a:buNone/>
              <a:defRPr sz="1032"/>
            </a:lvl5pPr>
            <a:lvl6pPr marL="2359728" indent="0" algn="l" rtl="0">
              <a:buNone/>
              <a:defRPr sz="1032"/>
            </a:lvl6pPr>
            <a:lvl7pPr marL="2831674" indent="0" algn="l" rtl="0">
              <a:buNone/>
              <a:defRPr sz="1032"/>
            </a:lvl7pPr>
            <a:lvl8pPr marL="3303619" indent="0" algn="l" rtl="0">
              <a:buNone/>
              <a:defRPr sz="1032"/>
            </a:lvl8pPr>
            <a:lvl9pPr marL="3775565" indent="0" algn="l" rtl="0">
              <a:buNone/>
              <a:defRPr sz="1032"/>
            </a:lvl9pPr>
          </a:lstStyle>
          <a:p>
            <a:pPr lvl="0" rtl="0"/>
            <a:r>
              <a:rPr lang="es-ES" noProof="0"/>
              <a:t>Haga clic para modificar el estilo de texto del patrón</a:t>
            </a:r>
          </a:p>
        </p:txBody>
      </p:sp>
      <p:sp>
        <p:nvSpPr>
          <p:cNvPr id="8" name="Marcador de posición de número de diapositiva 7"/>
          <p:cNvSpPr>
            <a:spLocks noGrp="1"/>
          </p:cNvSpPr>
          <p:nvPr>
            <p:ph type="sldNum" sz="quarter" idx="12"/>
          </p:nvPr>
        </p:nvSpPr>
        <p:spPr/>
        <p:txBody>
          <a:bodyPr rtlCol="0"/>
          <a:lstStyle/>
          <a:p>
            <a:pPr rtl="0"/>
            <a:fld id="{022B156B-59AE-415F-B24B-8756D48BB977}" type="slidenum">
              <a:rPr lang="es-ES" noProof="0" smtClean="0"/>
              <a:pPr rtl="0"/>
              <a:t>‹Nº›</a:t>
            </a:fld>
            <a:endParaRPr lang="es-ES" noProof="0" dirty="0"/>
          </a:p>
        </p:txBody>
      </p:sp>
      <p:sp>
        <p:nvSpPr>
          <p:cNvPr id="7" name="Marcador de posición de pie de página 6"/>
          <p:cNvSpPr>
            <a:spLocks noGrp="1"/>
          </p:cNvSpPr>
          <p:nvPr>
            <p:ph type="ftr" sz="quarter" idx="11"/>
          </p:nvPr>
        </p:nvSpPr>
        <p:spPr/>
        <p:txBody>
          <a:bodyPr rtlCol="0"/>
          <a:lstStyle/>
          <a:p>
            <a:pPr rtl="0"/>
            <a:endParaRPr lang="es-ES" noProof="0" dirty="0"/>
          </a:p>
        </p:txBody>
      </p:sp>
      <p:sp>
        <p:nvSpPr>
          <p:cNvPr id="6" name="Marcador de posición de fecha 5"/>
          <p:cNvSpPr>
            <a:spLocks noGrp="1"/>
          </p:cNvSpPr>
          <p:nvPr>
            <p:ph type="dt" sz="half" idx="10"/>
          </p:nvPr>
        </p:nvSpPr>
        <p:spPr/>
        <p:txBody>
          <a:bodyPr rtlCol="0"/>
          <a:lstStyle>
            <a:lvl1pPr>
              <a:defRPr/>
            </a:lvl1pPr>
          </a:lstStyle>
          <a:p>
            <a:fld id="{6F776D7C-62EF-4BA7-B64B-98976BFFC620}" type="datetime1">
              <a:rPr lang="es-ES" noProof="0" smtClean="0"/>
              <a:pPr/>
              <a:t>24/09/2021</a:t>
            </a:fld>
            <a:endParaRPr lang="es-ES" noProof="0" dirty="0"/>
          </a:p>
        </p:txBody>
      </p:sp>
    </p:spTree>
    <p:extLst>
      <p:ext uri="{BB962C8B-B14F-4D97-AF65-F5344CB8AC3E}">
        <p14:creationId xmlns:p14="http://schemas.microsoft.com/office/powerpoint/2010/main" val="16819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Marcador de posición de título 1"/>
          <p:cNvSpPr>
            <a:spLocks noGrp="1"/>
          </p:cNvSpPr>
          <p:nvPr>
            <p:ph type="title"/>
          </p:nvPr>
        </p:nvSpPr>
        <p:spPr>
          <a:xfrm>
            <a:off x="1241222" y="355180"/>
            <a:ext cx="11720396" cy="1420707"/>
          </a:xfrm>
          <a:prstGeom prst="rect">
            <a:avLst/>
          </a:prstGeom>
        </p:spPr>
        <p:txBody>
          <a:bodyPr vert="horz" lIns="91440" tIns="45720" rIns="91440" bIns="45720" rtlCol="0" anchor="b">
            <a:normAutofit/>
          </a:bodyPr>
          <a:lstStyle/>
          <a:p>
            <a:pPr rtl="0"/>
            <a:r>
              <a:rPr lang="es-ES" noProof="0" dirty="0"/>
              <a:t>Haga clic para modificar el estilo de título del patrón</a:t>
            </a:r>
          </a:p>
        </p:txBody>
      </p:sp>
      <p:sp>
        <p:nvSpPr>
          <p:cNvPr id="3" name="Marcador de posición de texto 2"/>
          <p:cNvSpPr>
            <a:spLocks noGrp="1"/>
          </p:cNvSpPr>
          <p:nvPr>
            <p:ph type="body" idx="1"/>
          </p:nvPr>
        </p:nvSpPr>
        <p:spPr>
          <a:xfrm>
            <a:off x="1241224" y="2042266"/>
            <a:ext cx="11720395" cy="4928076"/>
          </a:xfrm>
          <a:prstGeom prst="rect">
            <a:avLst/>
          </a:prstGeom>
        </p:spPr>
        <p:txBody>
          <a:bodyPr vert="horz" lIns="91440" tIns="45720" rIns="91440" bIns="45720" rtlCol="0">
            <a:normAutofit/>
          </a:bodyPr>
          <a:lstStyle/>
          <a:p>
            <a:pPr lvl="0" rtl="0"/>
            <a:r>
              <a:rPr lang="es-ES" noProof="0" dirty="0"/>
              <a:t>Editar estilos de texto del patrón</a:t>
            </a:r>
          </a:p>
          <a:p>
            <a:pPr lvl="1" rtl="0"/>
            <a:r>
              <a:rPr lang="es-ES" noProof="0" dirty="0"/>
              <a:t>Segundo nivel</a:t>
            </a:r>
          </a:p>
          <a:p>
            <a:pPr lvl="2" rtl="0"/>
            <a:r>
              <a:rPr lang="es-ES" noProof="0" dirty="0"/>
              <a:t>Tercer nivel</a:t>
            </a:r>
          </a:p>
          <a:p>
            <a:pPr lvl="3" rtl="0"/>
            <a:r>
              <a:rPr lang="es-ES" noProof="0" dirty="0"/>
              <a:t>Cuarto nivel</a:t>
            </a:r>
          </a:p>
          <a:p>
            <a:pPr lvl="4" rtl="0"/>
            <a:r>
              <a:rPr lang="es-ES" noProof="0" dirty="0"/>
              <a:t>Quinto nivel</a:t>
            </a:r>
          </a:p>
        </p:txBody>
      </p:sp>
      <p:sp>
        <p:nvSpPr>
          <p:cNvPr id="6" name="Marcador de posición de número de diapositiva 5"/>
          <p:cNvSpPr>
            <a:spLocks noGrp="1"/>
          </p:cNvSpPr>
          <p:nvPr>
            <p:ph type="sldNum" sz="quarter" idx="4"/>
          </p:nvPr>
        </p:nvSpPr>
        <p:spPr>
          <a:xfrm>
            <a:off x="1241225" y="7014743"/>
            <a:ext cx="887908" cy="266383"/>
          </a:xfrm>
          <a:prstGeom prst="rect">
            <a:avLst/>
          </a:prstGeom>
        </p:spPr>
        <p:txBody>
          <a:bodyPr vert="horz" lIns="91440" tIns="45720" rIns="91440" bIns="45720" rtlCol="0" anchor="ctr"/>
          <a:lstStyle>
            <a:lvl1pPr algn="l" rtl="0">
              <a:defRPr sz="1136">
                <a:solidFill>
                  <a:schemeClr val="tx1"/>
                </a:solidFill>
              </a:defRPr>
            </a:lvl1pPr>
          </a:lstStyle>
          <a:p>
            <a:pPr rtl="0"/>
            <a:fld id="{022B156B-59AE-415F-B24B-8756D48BB977}" type="slidenum">
              <a:rPr lang="es-ES" noProof="0" smtClean="0"/>
              <a:pPr rtl="0"/>
              <a:t>‹Nº›</a:t>
            </a:fld>
            <a:endParaRPr lang="es-ES" noProof="0" dirty="0"/>
          </a:p>
        </p:txBody>
      </p:sp>
      <p:sp>
        <p:nvSpPr>
          <p:cNvPr id="5" name="Marcador de posición de pie de página 4"/>
          <p:cNvSpPr>
            <a:spLocks noGrp="1"/>
          </p:cNvSpPr>
          <p:nvPr>
            <p:ph type="ftr" sz="quarter" idx="3"/>
          </p:nvPr>
        </p:nvSpPr>
        <p:spPr>
          <a:xfrm>
            <a:off x="2306713" y="7014743"/>
            <a:ext cx="6925688" cy="266383"/>
          </a:xfrm>
          <a:prstGeom prst="rect">
            <a:avLst/>
          </a:prstGeom>
        </p:spPr>
        <p:txBody>
          <a:bodyPr vert="horz" lIns="91440" tIns="45720" rIns="91440" bIns="45720" rtlCol="0" anchor="ctr"/>
          <a:lstStyle>
            <a:lvl1pPr algn="l" rtl="0">
              <a:defRPr sz="1136">
                <a:solidFill>
                  <a:schemeClr val="tx1"/>
                </a:solidFill>
              </a:defRPr>
            </a:lvl1pPr>
          </a:lstStyle>
          <a:p>
            <a:pPr rtl="0"/>
            <a:endParaRPr lang="es-ES" noProof="0" dirty="0"/>
          </a:p>
        </p:txBody>
      </p:sp>
      <p:sp>
        <p:nvSpPr>
          <p:cNvPr id="4" name="Marcador de posición de fecha 3"/>
          <p:cNvSpPr>
            <a:spLocks noGrp="1"/>
          </p:cNvSpPr>
          <p:nvPr>
            <p:ph type="dt" sz="half" idx="2"/>
          </p:nvPr>
        </p:nvSpPr>
        <p:spPr>
          <a:xfrm>
            <a:off x="9409981" y="7014743"/>
            <a:ext cx="1626970" cy="266383"/>
          </a:xfrm>
          <a:prstGeom prst="rect">
            <a:avLst/>
          </a:prstGeom>
        </p:spPr>
        <p:txBody>
          <a:bodyPr vert="horz" lIns="91440" tIns="45720" rIns="91440" bIns="45720" rtlCol="0" anchor="ctr"/>
          <a:lstStyle>
            <a:lvl1pPr algn="l" rtl="0">
              <a:defRPr sz="1136">
                <a:solidFill>
                  <a:schemeClr val="tx1"/>
                </a:solidFill>
              </a:defRPr>
            </a:lvl1pPr>
          </a:lstStyle>
          <a:p>
            <a:fld id="{6DF62A26-CBD6-46C0-96AB-9CE431FD79E9}" type="datetime1">
              <a:rPr lang="es-ES" noProof="0" smtClean="0"/>
              <a:pPr/>
              <a:t>24/09/2021</a:t>
            </a:fld>
            <a:endParaRPr lang="es-ES" noProof="0" dirty="0"/>
          </a:p>
        </p:txBody>
      </p:sp>
    </p:spTree>
    <p:extLst>
      <p:ext uri="{BB962C8B-B14F-4D97-AF65-F5344CB8AC3E}">
        <p14:creationId xmlns:p14="http://schemas.microsoft.com/office/powerpoint/2010/main" val="13006304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62" r:id="rId10"/>
    <p:sldLayoutId id="2147483656" r:id="rId11"/>
    <p:sldLayoutId id="2147483657" r:id="rId12"/>
    <p:sldLayoutId id="2147483658" r:id="rId13"/>
    <p:sldLayoutId id="2147483659" r:id="rId14"/>
  </p:sldLayoutIdLst>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xStyles>
    <p:titleStyle>
      <a:lvl1pPr algn="l" defTabSz="943892" rtl="0" eaLnBrk="1" latinLnBrk="0" hangingPunct="1">
        <a:lnSpc>
          <a:spcPct val="90000"/>
        </a:lnSpc>
        <a:spcBef>
          <a:spcPct val="0"/>
        </a:spcBef>
        <a:buNone/>
        <a:defRPr sz="3304" kern="1200">
          <a:solidFill>
            <a:schemeClr val="tx1">
              <a:lumMod val="50000"/>
            </a:schemeClr>
          </a:solidFill>
          <a:latin typeface="+mj-lt"/>
          <a:ea typeface="+mj-ea"/>
          <a:cs typeface="+mj-cs"/>
        </a:defRPr>
      </a:lvl1pPr>
    </p:titleStyle>
    <p:bodyStyle>
      <a:lvl1pPr marL="358679" indent="-358679" algn="l" defTabSz="943892" rtl="0" eaLnBrk="1" latinLnBrk="0" hangingPunct="1">
        <a:lnSpc>
          <a:spcPct val="100000"/>
        </a:lnSpc>
        <a:spcBef>
          <a:spcPts val="1858"/>
        </a:spcBef>
        <a:buFont typeface="Arial" panose="020B0604020202020204" pitchFamily="34" charset="0"/>
        <a:buChar char="•"/>
        <a:defRPr sz="2478" kern="1200">
          <a:solidFill>
            <a:schemeClr val="tx1"/>
          </a:solidFill>
          <a:latin typeface="+mn-lt"/>
          <a:ea typeface="+mn-ea"/>
          <a:cs typeface="+mn-cs"/>
        </a:defRPr>
      </a:lvl1pPr>
      <a:lvl2pPr marL="764552" indent="-292606" algn="l" defTabSz="943892" rtl="0" eaLnBrk="1" latinLnBrk="0" hangingPunct="1">
        <a:lnSpc>
          <a:spcPct val="100000"/>
        </a:lnSpc>
        <a:spcBef>
          <a:spcPts val="1238"/>
        </a:spcBef>
        <a:buFont typeface="Arial" panose="020B0604020202020204" pitchFamily="34" charset="0"/>
        <a:buChar char="•"/>
        <a:defRPr sz="2064" kern="1200">
          <a:solidFill>
            <a:schemeClr val="tx1"/>
          </a:solidFill>
          <a:latin typeface="+mn-lt"/>
          <a:ea typeface="+mn-ea"/>
          <a:cs typeface="+mn-cs"/>
        </a:defRPr>
      </a:lvl2pPr>
      <a:lvl3pPr marL="1179864" indent="-235973" algn="l" defTabSz="943892" rtl="0" eaLnBrk="1" latinLnBrk="0" hangingPunct="1">
        <a:lnSpc>
          <a:spcPct val="100000"/>
        </a:lnSpc>
        <a:spcBef>
          <a:spcPts val="826"/>
        </a:spcBef>
        <a:buFont typeface="Arial" panose="020B0604020202020204" pitchFamily="34" charset="0"/>
        <a:buChar char="•"/>
        <a:defRPr sz="1858" kern="1200">
          <a:solidFill>
            <a:schemeClr val="tx1"/>
          </a:solidFill>
          <a:latin typeface="+mn-lt"/>
          <a:ea typeface="+mn-ea"/>
          <a:cs typeface="+mn-cs"/>
        </a:defRPr>
      </a:lvl3pPr>
      <a:lvl4pPr marL="1651809" indent="-235973" algn="l" defTabSz="943892" rtl="0" eaLnBrk="1" latinLnBrk="0" hangingPunct="1">
        <a:lnSpc>
          <a:spcPct val="100000"/>
        </a:lnSpc>
        <a:spcBef>
          <a:spcPts val="620"/>
        </a:spcBef>
        <a:buFont typeface="Arial" panose="020B0604020202020204" pitchFamily="34" charset="0"/>
        <a:buChar char="•"/>
        <a:defRPr sz="1652" kern="1200">
          <a:solidFill>
            <a:schemeClr val="tx1"/>
          </a:solidFill>
          <a:latin typeface="+mn-lt"/>
          <a:ea typeface="+mn-ea"/>
          <a:cs typeface="+mn-cs"/>
        </a:defRPr>
      </a:lvl4pPr>
      <a:lvl5pPr marL="2123755" indent="-235973" algn="l" defTabSz="943892" rtl="0" eaLnBrk="1" latinLnBrk="0" hangingPunct="1">
        <a:lnSpc>
          <a:spcPct val="100000"/>
        </a:lnSpc>
        <a:spcBef>
          <a:spcPts val="620"/>
        </a:spcBef>
        <a:buFont typeface="Arial" panose="020B0604020202020204" pitchFamily="34" charset="0"/>
        <a:buChar char="•"/>
        <a:defRPr sz="1652" kern="1200">
          <a:solidFill>
            <a:schemeClr val="tx1"/>
          </a:solidFill>
          <a:latin typeface="+mn-lt"/>
          <a:ea typeface="+mn-ea"/>
          <a:cs typeface="+mn-cs"/>
        </a:defRPr>
      </a:lvl5pPr>
      <a:lvl6pPr marL="2595701" indent="-235973" algn="l" defTabSz="943892" rtl="0" eaLnBrk="1" latinLnBrk="0" hangingPunct="1">
        <a:lnSpc>
          <a:spcPct val="90000"/>
        </a:lnSpc>
        <a:spcBef>
          <a:spcPts val="620"/>
        </a:spcBef>
        <a:buFont typeface="Arial" panose="020B0604020202020204" pitchFamily="34" charset="0"/>
        <a:buChar char="•"/>
        <a:defRPr sz="1652" kern="1200">
          <a:solidFill>
            <a:schemeClr val="tx1"/>
          </a:solidFill>
          <a:latin typeface="+mn-lt"/>
          <a:ea typeface="+mn-ea"/>
          <a:cs typeface="+mn-cs"/>
        </a:defRPr>
      </a:lvl6pPr>
      <a:lvl7pPr marL="3067646" indent="-235973" algn="l" defTabSz="943892" rtl="0" eaLnBrk="1" latinLnBrk="0" hangingPunct="1">
        <a:lnSpc>
          <a:spcPct val="90000"/>
        </a:lnSpc>
        <a:spcBef>
          <a:spcPts val="620"/>
        </a:spcBef>
        <a:buFont typeface="Arial" panose="020B0604020202020204" pitchFamily="34" charset="0"/>
        <a:buChar char="•"/>
        <a:defRPr sz="1652" kern="1200">
          <a:solidFill>
            <a:schemeClr val="tx1"/>
          </a:solidFill>
          <a:latin typeface="+mn-lt"/>
          <a:ea typeface="+mn-ea"/>
          <a:cs typeface="+mn-cs"/>
        </a:defRPr>
      </a:lvl7pPr>
      <a:lvl8pPr marL="3539592" indent="-235973" algn="l" defTabSz="943892" rtl="0" eaLnBrk="1" latinLnBrk="0" hangingPunct="1">
        <a:lnSpc>
          <a:spcPct val="90000"/>
        </a:lnSpc>
        <a:spcBef>
          <a:spcPts val="620"/>
        </a:spcBef>
        <a:buFont typeface="Arial" panose="020B0604020202020204" pitchFamily="34" charset="0"/>
        <a:buChar char="•"/>
        <a:defRPr sz="1652" kern="1200" baseline="0">
          <a:solidFill>
            <a:schemeClr val="tx1"/>
          </a:solidFill>
          <a:latin typeface="+mn-lt"/>
          <a:ea typeface="+mn-ea"/>
          <a:cs typeface="+mn-cs"/>
        </a:defRPr>
      </a:lvl8pPr>
      <a:lvl9pPr marL="4011538" indent="-235973" algn="l" defTabSz="943892" rtl="0" eaLnBrk="1" latinLnBrk="0" hangingPunct="1">
        <a:lnSpc>
          <a:spcPct val="90000"/>
        </a:lnSpc>
        <a:spcBef>
          <a:spcPts val="620"/>
        </a:spcBef>
        <a:buFont typeface="Arial" panose="020B0604020202020204" pitchFamily="34" charset="0"/>
        <a:buChar char="•"/>
        <a:defRPr sz="1652" kern="1200" baseline="0">
          <a:solidFill>
            <a:schemeClr val="tx1"/>
          </a:solidFill>
          <a:latin typeface="+mn-lt"/>
          <a:ea typeface="+mn-ea"/>
          <a:cs typeface="+mn-cs"/>
        </a:defRPr>
      </a:lvl9pPr>
    </p:bodyStyle>
    <p:otherStyle>
      <a:defPPr>
        <a:defRPr/>
      </a:defPPr>
      <a:lvl1pPr marL="0" algn="l" defTabSz="943892" rtl="0" eaLnBrk="1" latinLnBrk="0" hangingPunct="1">
        <a:defRPr sz="1858" kern="1200">
          <a:solidFill>
            <a:schemeClr val="tx1"/>
          </a:solidFill>
          <a:latin typeface="+mn-lt"/>
          <a:ea typeface="+mn-ea"/>
          <a:cs typeface="+mn-cs"/>
        </a:defRPr>
      </a:lvl1pPr>
      <a:lvl2pPr marL="471946" algn="l" defTabSz="943892" rtl="0" eaLnBrk="1" latinLnBrk="0" hangingPunct="1">
        <a:defRPr sz="1858" kern="1200">
          <a:solidFill>
            <a:schemeClr val="tx1"/>
          </a:solidFill>
          <a:latin typeface="+mn-lt"/>
          <a:ea typeface="+mn-ea"/>
          <a:cs typeface="+mn-cs"/>
        </a:defRPr>
      </a:lvl2pPr>
      <a:lvl3pPr marL="943892" algn="l" defTabSz="943892" rtl="0" eaLnBrk="1" latinLnBrk="0" hangingPunct="1">
        <a:defRPr sz="1858" kern="1200">
          <a:solidFill>
            <a:schemeClr val="tx1"/>
          </a:solidFill>
          <a:latin typeface="+mn-lt"/>
          <a:ea typeface="+mn-ea"/>
          <a:cs typeface="+mn-cs"/>
        </a:defRPr>
      </a:lvl3pPr>
      <a:lvl4pPr marL="1415837" algn="l" defTabSz="943892" rtl="0" eaLnBrk="1" latinLnBrk="0" hangingPunct="1">
        <a:defRPr sz="1858" kern="1200">
          <a:solidFill>
            <a:schemeClr val="tx1"/>
          </a:solidFill>
          <a:latin typeface="+mn-lt"/>
          <a:ea typeface="+mn-ea"/>
          <a:cs typeface="+mn-cs"/>
        </a:defRPr>
      </a:lvl4pPr>
      <a:lvl5pPr marL="1887782" algn="l" defTabSz="943892" rtl="0" eaLnBrk="1" latinLnBrk="0" hangingPunct="1">
        <a:defRPr sz="1858" kern="1200">
          <a:solidFill>
            <a:schemeClr val="tx1"/>
          </a:solidFill>
          <a:latin typeface="+mn-lt"/>
          <a:ea typeface="+mn-ea"/>
          <a:cs typeface="+mn-cs"/>
        </a:defRPr>
      </a:lvl5pPr>
      <a:lvl6pPr marL="2359728" algn="l" defTabSz="943892" rtl="0" eaLnBrk="1" latinLnBrk="0" hangingPunct="1">
        <a:defRPr sz="1858" kern="1200">
          <a:solidFill>
            <a:schemeClr val="tx1"/>
          </a:solidFill>
          <a:latin typeface="+mn-lt"/>
          <a:ea typeface="+mn-ea"/>
          <a:cs typeface="+mn-cs"/>
        </a:defRPr>
      </a:lvl6pPr>
      <a:lvl7pPr marL="2831674" algn="l" defTabSz="943892" rtl="0" eaLnBrk="1" latinLnBrk="0" hangingPunct="1">
        <a:defRPr sz="1858" kern="1200">
          <a:solidFill>
            <a:schemeClr val="tx1"/>
          </a:solidFill>
          <a:latin typeface="+mn-lt"/>
          <a:ea typeface="+mn-ea"/>
          <a:cs typeface="+mn-cs"/>
        </a:defRPr>
      </a:lvl7pPr>
      <a:lvl8pPr marL="3303619" algn="l" defTabSz="943892" rtl="0" eaLnBrk="1" latinLnBrk="0" hangingPunct="1">
        <a:defRPr sz="1858" kern="1200">
          <a:solidFill>
            <a:schemeClr val="tx1"/>
          </a:solidFill>
          <a:latin typeface="+mn-lt"/>
          <a:ea typeface="+mn-ea"/>
          <a:cs typeface="+mn-cs"/>
        </a:defRPr>
      </a:lvl8pPr>
      <a:lvl9pPr marL="3775565" algn="l" defTabSz="943892" rtl="0" eaLnBrk="1" latinLnBrk="0" hangingPunct="1">
        <a:defRPr sz="1858"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475" userDrawn="1">
          <p15:clr>
            <a:srgbClr val="F26B43"/>
          </p15:clr>
        </p15:guide>
        <p15:guide id="2" orient="horz" pos="2517"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5828419" y="5706904"/>
            <a:ext cx="7079433" cy="943924"/>
          </a:xfrm>
        </p:spPr>
        <p:txBody>
          <a:bodyPr rtlCol="0">
            <a:normAutofit fontScale="85000" lnSpcReduction="20000"/>
          </a:bodyPr>
          <a:lstStyle/>
          <a:p>
            <a:pPr algn="r" rtl="0"/>
            <a:r>
              <a:rPr lang="es-ES" dirty="0"/>
              <a:t>ENEP </a:t>
            </a:r>
          </a:p>
          <a:p>
            <a:pPr algn="r" rtl="0"/>
            <a:r>
              <a:rPr lang="es-ES" dirty="0"/>
              <a:t>FORMACION CIUDADANA</a:t>
            </a:r>
          </a:p>
          <a:p>
            <a:pPr algn="r" rtl="0"/>
            <a:r>
              <a:rPr lang="es-ES" dirty="0"/>
              <a:t>PROFRA. FABIOLA VALERO TORRES</a:t>
            </a:r>
          </a:p>
        </p:txBody>
      </p:sp>
      <p:sp>
        <p:nvSpPr>
          <p:cNvPr id="5" name="Título 4">
            <a:extLst>
              <a:ext uri="{FF2B5EF4-FFF2-40B4-BE49-F238E27FC236}">
                <a16:creationId xmlns:a16="http://schemas.microsoft.com/office/drawing/2014/main" id="{CB0D44B0-11B9-4FE0-8415-E9FB4F090C7D}"/>
              </a:ext>
            </a:extLst>
          </p:cNvPr>
          <p:cNvSpPr>
            <a:spLocks noGrp="1"/>
          </p:cNvSpPr>
          <p:nvPr>
            <p:ph type="ctrTitle"/>
          </p:nvPr>
        </p:nvSpPr>
        <p:spPr>
          <a:xfrm>
            <a:off x="4189417" y="3537456"/>
            <a:ext cx="9001478" cy="1887848"/>
          </a:xfrm>
        </p:spPr>
        <p:txBody>
          <a:bodyPr/>
          <a:lstStyle/>
          <a:p>
            <a:pPr algn="ctr"/>
            <a:r>
              <a:rPr lang="es-MX" sz="3716" dirty="0">
                <a:latin typeface="Ebrima" panose="02000000000000000000" pitchFamily="2" charset="0"/>
                <a:ea typeface="Ebrima" panose="02000000000000000000" pitchFamily="2" charset="0"/>
                <a:cs typeface="Ebrima" panose="02000000000000000000" pitchFamily="2" charset="0"/>
              </a:rPr>
              <a:t>Capítulo 6: Un acercamiento a cuestiones básicas de la gobernanza. </a:t>
            </a:r>
            <a:br>
              <a:rPr lang="es-MX" sz="3716" dirty="0">
                <a:latin typeface="Ebrima" panose="02000000000000000000" pitchFamily="2" charset="0"/>
                <a:ea typeface="Ebrima" panose="02000000000000000000" pitchFamily="2" charset="0"/>
                <a:cs typeface="Ebrima" panose="02000000000000000000" pitchFamily="2" charset="0"/>
              </a:rPr>
            </a:br>
            <a:r>
              <a:rPr lang="es-MX" sz="3716" dirty="0">
                <a:latin typeface="Ebrima" panose="02000000000000000000" pitchFamily="2" charset="0"/>
                <a:ea typeface="Ebrima" panose="02000000000000000000" pitchFamily="2" charset="0"/>
                <a:cs typeface="Ebrima" panose="02000000000000000000" pitchFamily="2" charset="0"/>
              </a:rPr>
              <a:t>Concepto polisémico y su relación con la educación. </a:t>
            </a:r>
            <a:br>
              <a:rPr lang="es-MX" sz="3716" dirty="0">
                <a:latin typeface="Ebrima" panose="02000000000000000000" pitchFamily="2" charset="0"/>
                <a:ea typeface="Ebrima" panose="02000000000000000000" pitchFamily="2" charset="0"/>
                <a:cs typeface="Ebrima" panose="02000000000000000000" pitchFamily="2" charset="0"/>
              </a:rPr>
            </a:br>
            <a:r>
              <a:rPr lang="es-MX" sz="3716" dirty="0">
                <a:latin typeface="Ebrima" panose="02000000000000000000" pitchFamily="2" charset="0"/>
                <a:ea typeface="Ebrima" panose="02000000000000000000" pitchFamily="2" charset="0"/>
                <a:cs typeface="Ebrima" panose="02000000000000000000" pitchFamily="2" charset="0"/>
              </a:rPr>
              <a:t>Autonomía de gestión/gobernanza </a:t>
            </a:r>
            <a:endParaRPr lang="es-MX" sz="8258" dirty="0">
              <a:latin typeface="Ebrima" panose="02000000000000000000" pitchFamily="2" charset="0"/>
              <a:ea typeface="Ebrima" panose="02000000000000000000" pitchFamily="2" charset="0"/>
              <a:cs typeface="Ebrima" panose="02000000000000000000" pitchFamily="2" charset="0"/>
            </a:endParaRPr>
          </a:p>
        </p:txBody>
      </p:sp>
    </p:spTree>
    <p:extLst>
      <p:ext uri="{BB962C8B-B14F-4D97-AF65-F5344CB8AC3E}">
        <p14:creationId xmlns:p14="http://schemas.microsoft.com/office/powerpoint/2010/main" val="769675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brir llave 4">
            <a:extLst>
              <a:ext uri="{FF2B5EF4-FFF2-40B4-BE49-F238E27FC236}">
                <a16:creationId xmlns:a16="http://schemas.microsoft.com/office/drawing/2014/main" id="{F1BACB73-5A1C-49FE-8F4E-CB4EFB1BBC7C}"/>
              </a:ext>
            </a:extLst>
          </p:cNvPr>
          <p:cNvSpPr/>
          <p:nvPr/>
        </p:nvSpPr>
        <p:spPr>
          <a:xfrm>
            <a:off x="2655730" y="410326"/>
            <a:ext cx="1135444" cy="7170821"/>
          </a:xfrm>
          <a:prstGeom prst="leftBrace">
            <a:avLst/>
          </a:prstGeom>
          <a:ln w="57150" cap="flat" cmpd="sng" algn="ctr">
            <a:solidFill>
              <a:srgbClr val="FF0000"/>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es-MX" sz="1858"/>
          </a:p>
        </p:txBody>
      </p:sp>
      <p:sp>
        <p:nvSpPr>
          <p:cNvPr id="8" name="CuadroTexto 7">
            <a:extLst>
              <a:ext uri="{FF2B5EF4-FFF2-40B4-BE49-F238E27FC236}">
                <a16:creationId xmlns:a16="http://schemas.microsoft.com/office/drawing/2014/main" id="{4D90E2AD-7785-4504-B445-75FA809E0D14}"/>
              </a:ext>
            </a:extLst>
          </p:cNvPr>
          <p:cNvSpPr txBox="1"/>
          <p:nvPr/>
        </p:nvSpPr>
        <p:spPr>
          <a:xfrm>
            <a:off x="126366" y="1209729"/>
            <a:ext cx="2529364" cy="5016758"/>
          </a:xfrm>
          <a:prstGeom prst="rect">
            <a:avLst/>
          </a:prstGeom>
          <a:noFill/>
        </p:spPr>
        <p:txBody>
          <a:bodyPr wrap="square">
            <a:spAutoFit/>
          </a:bodyPr>
          <a:lstStyle/>
          <a:p>
            <a:pPr algn="ctr"/>
            <a:r>
              <a:rPr lang="es-MX" sz="2000" dirty="0">
                <a:latin typeface="Century" panose="02040604050505020304" pitchFamily="18" charset="0"/>
                <a:ea typeface="Ebrima" panose="02000000000000000000" pitchFamily="2" charset="0"/>
                <a:cs typeface="Ebrima" panose="02000000000000000000" pitchFamily="2" charset="0"/>
              </a:rPr>
              <a:t>Un acercamiento a cuestiones básicas de la gobernanza. </a:t>
            </a:r>
            <a:br>
              <a:rPr lang="es-MX" sz="2000" dirty="0">
                <a:latin typeface="Century" panose="02040604050505020304" pitchFamily="18" charset="0"/>
                <a:ea typeface="Ebrima" panose="02000000000000000000" pitchFamily="2" charset="0"/>
                <a:cs typeface="Ebrima" panose="02000000000000000000" pitchFamily="2" charset="0"/>
              </a:rPr>
            </a:br>
            <a:r>
              <a:rPr lang="es-MX" sz="2000" dirty="0">
                <a:latin typeface="Century" panose="02040604050505020304" pitchFamily="18" charset="0"/>
                <a:ea typeface="Ebrima" panose="02000000000000000000" pitchFamily="2" charset="0"/>
                <a:cs typeface="Ebrima" panose="02000000000000000000" pitchFamily="2" charset="0"/>
              </a:rPr>
              <a:t>Concepto polisémico y su relación con la educación. </a:t>
            </a:r>
            <a:br>
              <a:rPr lang="es-MX" sz="2000" dirty="0">
                <a:latin typeface="Century" panose="02040604050505020304" pitchFamily="18" charset="0"/>
                <a:ea typeface="Ebrima" panose="02000000000000000000" pitchFamily="2" charset="0"/>
                <a:cs typeface="Ebrima" panose="02000000000000000000" pitchFamily="2" charset="0"/>
              </a:rPr>
            </a:br>
            <a:r>
              <a:rPr lang="es-MX" sz="2000" dirty="0">
                <a:latin typeface="Century" panose="02040604050505020304" pitchFamily="18" charset="0"/>
                <a:ea typeface="Ebrima" panose="02000000000000000000" pitchFamily="2" charset="0"/>
                <a:cs typeface="Ebrima" panose="02000000000000000000" pitchFamily="2" charset="0"/>
              </a:rPr>
              <a:t>Autonomía de gestión/gobernanza</a:t>
            </a:r>
          </a:p>
          <a:p>
            <a:pPr algn="ctr"/>
            <a:endParaRPr lang="es-MX" sz="2000" dirty="0">
              <a:latin typeface="Century" panose="02040604050505020304" pitchFamily="18" charset="0"/>
              <a:ea typeface="Ebrima" panose="02000000000000000000" pitchFamily="2" charset="0"/>
              <a:cs typeface="Ebrima" panose="02000000000000000000" pitchFamily="2" charset="0"/>
            </a:endParaRPr>
          </a:p>
          <a:p>
            <a:pPr algn="ctr"/>
            <a:r>
              <a:rPr lang="es-MX" sz="2000" dirty="0">
                <a:latin typeface="Century" panose="02040604050505020304" pitchFamily="18" charset="0"/>
                <a:ea typeface="Ebrima" panose="02000000000000000000" pitchFamily="2" charset="0"/>
                <a:cs typeface="Ebrima" panose="02000000000000000000" pitchFamily="2" charset="0"/>
              </a:rPr>
              <a:t>Las formas en que se relacionan los diversos actores de la sociedad— se las llama “contrato social”.  </a:t>
            </a:r>
            <a:endParaRPr lang="es-MX" sz="2000" dirty="0">
              <a:latin typeface="Century" panose="02040604050505020304" pitchFamily="18" charset="0"/>
            </a:endParaRPr>
          </a:p>
        </p:txBody>
      </p:sp>
      <p:sp>
        <p:nvSpPr>
          <p:cNvPr id="9" name="CuadroTexto 8">
            <a:extLst>
              <a:ext uri="{FF2B5EF4-FFF2-40B4-BE49-F238E27FC236}">
                <a16:creationId xmlns:a16="http://schemas.microsoft.com/office/drawing/2014/main" id="{97277E27-185F-4092-A97D-0A656BB6E0ED}"/>
              </a:ext>
            </a:extLst>
          </p:cNvPr>
          <p:cNvSpPr txBox="1"/>
          <p:nvPr/>
        </p:nvSpPr>
        <p:spPr>
          <a:xfrm>
            <a:off x="3671270" y="1924278"/>
            <a:ext cx="4556883" cy="1200329"/>
          </a:xfrm>
          <a:prstGeom prst="rect">
            <a:avLst/>
          </a:prstGeom>
          <a:noFill/>
        </p:spPr>
        <p:txBody>
          <a:bodyPr wrap="square" rtlCol="0">
            <a:spAutoFit/>
          </a:bodyPr>
          <a:lstStyle/>
          <a:p>
            <a:r>
              <a:rPr lang="es-MX" dirty="0">
                <a:latin typeface="Century" panose="02040604050505020304" pitchFamily="18" charset="0"/>
              </a:rPr>
              <a:t>-Gobernanza, que se caracteriza por una transformación del Estado jerárquico a uno más horizontal, con mayor participación de la sociedad civil</a:t>
            </a:r>
          </a:p>
        </p:txBody>
      </p:sp>
      <p:sp>
        <p:nvSpPr>
          <p:cNvPr id="13" name="CuadroTexto 12">
            <a:extLst>
              <a:ext uri="{FF2B5EF4-FFF2-40B4-BE49-F238E27FC236}">
                <a16:creationId xmlns:a16="http://schemas.microsoft.com/office/drawing/2014/main" id="{9FF72A0C-D357-4321-B10C-18320003E8FA}"/>
              </a:ext>
            </a:extLst>
          </p:cNvPr>
          <p:cNvSpPr txBox="1"/>
          <p:nvPr/>
        </p:nvSpPr>
        <p:spPr>
          <a:xfrm>
            <a:off x="3657350" y="3366830"/>
            <a:ext cx="5267157" cy="2031325"/>
          </a:xfrm>
          <a:prstGeom prst="rect">
            <a:avLst/>
          </a:prstGeom>
          <a:noFill/>
        </p:spPr>
        <p:txBody>
          <a:bodyPr wrap="square">
            <a:spAutoFit/>
          </a:bodyPr>
          <a:lstStyle/>
          <a:p>
            <a:r>
              <a:rPr lang="es-MX" dirty="0">
                <a:latin typeface="Century" panose="02040604050505020304" pitchFamily="18" charset="0"/>
              </a:rPr>
              <a:t>La Real Academia Española (REA) también define a la gobernanza como “arte o manera de gobernar que se propone como objetivo el logro de un desarrollo económico social e institucional duradero promoviendo un sano equilibrio entre el Estado, la sociedad civil y el mercado de la economía </a:t>
            </a:r>
          </a:p>
        </p:txBody>
      </p:sp>
      <p:sp>
        <p:nvSpPr>
          <p:cNvPr id="17" name="CuadroTexto 16">
            <a:extLst>
              <a:ext uri="{FF2B5EF4-FFF2-40B4-BE49-F238E27FC236}">
                <a16:creationId xmlns:a16="http://schemas.microsoft.com/office/drawing/2014/main" id="{A4AC34BE-D326-41C2-B691-E87E78AB9FF7}"/>
              </a:ext>
            </a:extLst>
          </p:cNvPr>
          <p:cNvSpPr txBox="1"/>
          <p:nvPr/>
        </p:nvSpPr>
        <p:spPr>
          <a:xfrm>
            <a:off x="3780592" y="154589"/>
            <a:ext cx="5441243" cy="1754326"/>
          </a:xfrm>
          <a:prstGeom prst="rect">
            <a:avLst/>
          </a:prstGeom>
          <a:noFill/>
        </p:spPr>
        <p:txBody>
          <a:bodyPr wrap="square">
            <a:spAutoFit/>
          </a:bodyPr>
          <a:lstStyle/>
          <a:p>
            <a:r>
              <a:rPr lang="es-MX" dirty="0">
                <a:latin typeface="Century" panose="02040604050505020304" pitchFamily="18" charset="0"/>
              </a:rPr>
              <a:t>El presente capítulo se divide en dos apartados: en el primero, se intenta clarificar los conceptos de gobernanza y gobernabilidad; mientras que en el segundo se da una mirada general a la gobernanza escolar y su relación con el concepto de autonomía de gestión</a:t>
            </a:r>
          </a:p>
        </p:txBody>
      </p:sp>
      <p:sp>
        <p:nvSpPr>
          <p:cNvPr id="31" name="CuadroTexto 30">
            <a:extLst>
              <a:ext uri="{FF2B5EF4-FFF2-40B4-BE49-F238E27FC236}">
                <a16:creationId xmlns:a16="http://schemas.microsoft.com/office/drawing/2014/main" id="{42B1F99C-2BA2-4090-BFC5-C1544CCE5845}"/>
              </a:ext>
            </a:extLst>
          </p:cNvPr>
          <p:cNvSpPr txBox="1"/>
          <p:nvPr/>
        </p:nvSpPr>
        <p:spPr>
          <a:xfrm>
            <a:off x="3793410" y="5540629"/>
            <a:ext cx="5441243" cy="2308324"/>
          </a:xfrm>
          <a:prstGeom prst="rect">
            <a:avLst/>
          </a:prstGeom>
          <a:noFill/>
        </p:spPr>
        <p:txBody>
          <a:bodyPr wrap="square">
            <a:spAutoFit/>
          </a:bodyPr>
          <a:lstStyle/>
          <a:p>
            <a:pPr lvl="0" algn="just">
              <a:spcAft>
                <a:spcPts val="800"/>
              </a:spcAft>
            </a:pPr>
            <a:r>
              <a:rPr lang="es-MX" dirty="0">
                <a:latin typeface="Century" panose="02040604050505020304" pitchFamily="18" charset="0"/>
                <a:ea typeface="Calibri" panose="020F0502020204030204" pitchFamily="34" charset="0"/>
                <a:cs typeface="Times New Roman" panose="02020603050405020304" pitchFamily="18" charset="0"/>
              </a:rPr>
              <a:t>A</a:t>
            </a:r>
            <a:r>
              <a:rPr lang="es-MX" dirty="0">
                <a:effectLst/>
                <a:latin typeface="Century" panose="02040604050505020304" pitchFamily="18" charset="0"/>
                <a:ea typeface="Calibri" panose="020F0502020204030204" pitchFamily="34" charset="0"/>
                <a:cs typeface="Times New Roman" panose="02020603050405020304" pitchFamily="18" charset="0"/>
              </a:rPr>
              <a:t>utonomía y gestión son conceptos clave para el desarrollo de la gobernanza actual. Sin el desarrollo de estos aspectos en las instituciones escolares no se puede dar una nueva relación, en la que impere una mayor participación en la toma de decisiones por parte de la sociedad civil; por ello resulta importante aclarar un poco estos términos.</a:t>
            </a:r>
          </a:p>
        </p:txBody>
      </p:sp>
      <p:sp>
        <p:nvSpPr>
          <p:cNvPr id="33" name="CuadroTexto 32">
            <a:extLst>
              <a:ext uri="{FF2B5EF4-FFF2-40B4-BE49-F238E27FC236}">
                <a16:creationId xmlns:a16="http://schemas.microsoft.com/office/drawing/2014/main" id="{59DE28A2-3CB6-498D-BB3B-C729BB04D0AE}"/>
              </a:ext>
            </a:extLst>
          </p:cNvPr>
          <p:cNvSpPr txBox="1"/>
          <p:nvPr/>
        </p:nvSpPr>
        <p:spPr>
          <a:xfrm>
            <a:off x="10052448" y="123811"/>
            <a:ext cx="4027724" cy="1815882"/>
          </a:xfrm>
          <a:prstGeom prst="rect">
            <a:avLst/>
          </a:prstGeom>
          <a:noFill/>
        </p:spPr>
        <p:txBody>
          <a:bodyPr wrap="square">
            <a:spAutoFit/>
          </a:bodyPr>
          <a:lstStyle/>
          <a:p>
            <a:r>
              <a:rPr lang="es-MX" sz="1400" dirty="0">
                <a:latin typeface="Century" panose="02040604050505020304" pitchFamily="18" charset="0"/>
                <a:ea typeface="Calibri" panose="020F0502020204030204" pitchFamily="34" charset="0"/>
              </a:rPr>
              <a:t>La gobernanza alude a un nuevo estilo de gobierno, distinto del modelo de control jerárquico, pero también del mercado, caracterizado por un mayor grado de interacción y de cooperación entre el Estado y los actores no estatales en el interior de redes decisionales mixtas entre lo público y lo privado </a:t>
            </a:r>
            <a:endParaRPr lang="es-MX" sz="1400" dirty="0">
              <a:latin typeface="Century" panose="02040604050505020304" pitchFamily="18" charset="0"/>
            </a:endParaRPr>
          </a:p>
        </p:txBody>
      </p:sp>
      <p:sp>
        <p:nvSpPr>
          <p:cNvPr id="34" name="Abrir llave 33">
            <a:extLst>
              <a:ext uri="{FF2B5EF4-FFF2-40B4-BE49-F238E27FC236}">
                <a16:creationId xmlns:a16="http://schemas.microsoft.com/office/drawing/2014/main" id="{6E7DF3C1-1D33-46BC-A05B-AD36EBA80492}"/>
              </a:ext>
            </a:extLst>
          </p:cNvPr>
          <p:cNvSpPr/>
          <p:nvPr/>
        </p:nvSpPr>
        <p:spPr>
          <a:xfrm>
            <a:off x="9208536" y="363276"/>
            <a:ext cx="759244" cy="1220948"/>
          </a:xfrm>
          <a:prstGeom prst="leftBrace">
            <a:avLst/>
          </a:prstGeom>
          <a:ln w="57150" cap="flat" cmpd="sng" algn="ctr">
            <a:solidFill>
              <a:srgbClr val="FF0000"/>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es-MX" sz="1858" dirty="0"/>
          </a:p>
        </p:txBody>
      </p:sp>
      <p:sp>
        <p:nvSpPr>
          <p:cNvPr id="35" name="Abrir llave 34">
            <a:extLst>
              <a:ext uri="{FF2B5EF4-FFF2-40B4-BE49-F238E27FC236}">
                <a16:creationId xmlns:a16="http://schemas.microsoft.com/office/drawing/2014/main" id="{52F27B10-6004-4EEB-A12D-7BD5554C8026}"/>
              </a:ext>
            </a:extLst>
          </p:cNvPr>
          <p:cNvSpPr/>
          <p:nvPr/>
        </p:nvSpPr>
        <p:spPr>
          <a:xfrm>
            <a:off x="9208536" y="2132127"/>
            <a:ext cx="759244" cy="1220948"/>
          </a:xfrm>
          <a:prstGeom prst="leftBrace">
            <a:avLst/>
          </a:prstGeom>
          <a:ln w="57150" cap="flat" cmpd="sng" algn="ctr">
            <a:solidFill>
              <a:srgbClr val="FF0000"/>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es-MX" sz="1858" dirty="0"/>
          </a:p>
        </p:txBody>
      </p:sp>
      <p:sp>
        <p:nvSpPr>
          <p:cNvPr id="36" name="Abrir llave 35">
            <a:extLst>
              <a:ext uri="{FF2B5EF4-FFF2-40B4-BE49-F238E27FC236}">
                <a16:creationId xmlns:a16="http://schemas.microsoft.com/office/drawing/2014/main" id="{F4B4977F-BEB3-4E3E-9B63-44D9220E5369}"/>
              </a:ext>
            </a:extLst>
          </p:cNvPr>
          <p:cNvSpPr/>
          <p:nvPr/>
        </p:nvSpPr>
        <p:spPr>
          <a:xfrm>
            <a:off x="9208536" y="4047837"/>
            <a:ext cx="759244" cy="1220948"/>
          </a:xfrm>
          <a:prstGeom prst="leftBrace">
            <a:avLst/>
          </a:prstGeom>
          <a:ln w="57150" cap="flat" cmpd="sng" algn="ctr">
            <a:solidFill>
              <a:srgbClr val="FF0000"/>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es-MX" sz="1858" dirty="0"/>
          </a:p>
        </p:txBody>
      </p:sp>
      <p:sp>
        <p:nvSpPr>
          <p:cNvPr id="37" name="Abrir llave 36">
            <a:extLst>
              <a:ext uri="{FF2B5EF4-FFF2-40B4-BE49-F238E27FC236}">
                <a16:creationId xmlns:a16="http://schemas.microsoft.com/office/drawing/2014/main" id="{614CEB84-57C9-4DBD-8499-9BD202902E4F}"/>
              </a:ext>
            </a:extLst>
          </p:cNvPr>
          <p:cNvSpPr/>
          <p:nvPr/>
        </p:nvSpPr>
        <p:spPr>
          <a:xfrm>
            <a:off x="9267683" y="6084317"/>
            <a:ext cx="759244" cy="1220948"/>
          </a:xfrm>
          <a:prstGeom prst="leftBrace">
            <a:avLst/>
          </a:prstGeom>
          <a:ln w="57150" cap="flat" cmpd="sng" algn="ctr">
            <a:solidFill>
              <a:srgbClr val="FF0000"/>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es-MX" sz="1858" dirty="0"/>
          </a:p>
        </p:txBody>
      </p:sp>
      <p:sp>
        <p:nvSpPr>
          <p:cNvPr id="39" name="CuadroTexto 38">
            <a:extLst>
              <a:ext uri="{FF2B5EF4-FFF2-40B4-BE49-F238E27FC236}">
                <a16:creationId xmlns:a16="http://schemas.microsoft.com/office/drawing/2014/main" id="{DA5AED5B-7B65-4E71-B66A-D597CC9F6DB1}"/>
              </a:ext>
            </a:extLst>
          </p:cNvPr>
          <p:cNvSpPr txBox="1"/>
          <p:nvPr/>
        </p:nvSpPr>
        <p:spPr>
          <a:xfrm>
            <a:off x="10195214" y="6270123"/>
            <a:ext cx="3844035" cy="1169551"/>
          </a:xfrm>
          <a:prstGeom prst="rect">
            <a:avLst/>
          </a:prstGeom>
          <a:noFill/>
        </p:spPr>
        <p:txBody>
          <a:bodyPr wrap="square">
            <a:spAutoFit/>
          </a:bodyPr>
          <a:lstStyle/>
          <a:p>
            <a:pPr lvl="0" algn="just">
              <a:spcAft>
                <a:spcPts val="800"/>
              </a:spcAft>
            </a:pPr>
            <a:r>
              <a:rPr lang="es-MX" sz="1400" dirty="0">
                <a:latin typeface="Century" panose="02040604050505020304" pitchFamily="18" charset="0"/>
                <a:ea typeface="Calibri" panose="020F0502020204030204" pitchFamily="34" charset="0"/>
                <a:cs typeface="Times New Roman" panose="02020603050405020304" pitchFamily="18" charset="0"/>
              </a:rPr>
              <a:t>L</a:t>
            </a:r>
            <a:r>
              <a:rPr lang="es-MX" sz="1400" dirty="0">
                <a:effectLst/>
                <a:latin typeface="Century" panose="02040604050505020304" pitchFamily="18" charset="0"/>
                <a:ea typeface="Calibri" panose="020F0502020204030204" pitchFamily="34" charset="0"/>
                <a:cs typeface="Times New Roman" panose="02020603050405020304" pitchFamily="18" charset="0"/>
              </a:rPr>
              <a:t>a gestión educativa se concibe como el conjunto de procesos, de toma de decisiones y realización de acciones que permiten llevar a cabo las prácticas pedagógicas, su ejecución y evaluación </a:t>
            </a:r>
          </a:p>
        </p:txBody>
      </p:sp>
      <p:sp>
        <p:nvSpPr>
          <p:cNvPr id="41" name="CuadroTexto 40">
            <a:extLst>
              <a:ext uri="{FF2B5EF4-FFF2-40B4-BE49-F238E27FC236}">
                <a16:creationId xmlns:a16="http://schemas.microsoft.com/office/drawing/2014/main" id="{723F21AF-D1A6-462D-863E-FB8EDB6A6676}"/>
              </a:ext>
            </a:extLst>
          </p:cNvPr>
          <p:cNvSpPr txBox="1"/>
          <p:nvPr/>
        </p:nvSpPr>
        <p:spPr>
          <a:xfrm>
            <a:off x="10055755" y="2367680"/>
            <a:ext cx="3986802" cy="954107"/>
          </a:xfrm>
          <a:prstGeom prst="rect">
            <a:avLst/>
          </a:prstGeom>
          <a:noFill/>
        </p:spPr>
        <p:txBody>
          <a:bodyPr wrap="square">
            <a:spAutoFit/>
          </a:bodyPr>
          <a:lstStyle/>
          <a:p>
            <a:pPr algn="just">
              <a:spcAft>
                <a:spcPts val="826"/>
              </a:spcAft>
            </a:pPr>
            <a:r>
              <a:rPr lang="es-MX" sz="1400" dirty="0">
                <a:latin typeface="Century" panose="02040604050505020304" pitchFamily="18" charset="0"/>
                <a:ea typeface="Calibri" panose="020F0502020204030204" pitchFamily="34" charset="0"/>
                <a:cs typeface="Times New Roman" panose="02020603050405020304" pitchFamily="18" charset="0"/>
              </a:rPr>
              <a:t>La gobernanza no implica la desaparición del Estado porque éste sigue siendo muy importante para dirigir y dar cohesión a las diversas corrientes y acciones</a:t>
            </a:r>
            <a:endParaRPr lang="es-MX" sz="1200" dirty="0">
              <a:latin typeface="Century" panose="02040604050505020304" pitchFamily="18" charset="0"/>
              <a:ea typeface="Calibri" panose="020F0502020204030204" pitchFamily="34" charset="0"/>
              <a:cs typeface="Times New Roman" panose="02020603050405020304" pitchFamily="18" charset="0"/>
            </a:endParaRPr>
          </a:p>
        </p:txBody>
      </p:sp>
      <p:sp>
        <p:nvSpPr>
          <p:cNvPr id="42" name="CuadroTexto 41">
            <a:extLst>
              <a:ext uri="{FF2B5EF4-FFF2-40B4-BE49-F238E27FC236}">
                <a16:creationId xmlns:a16="http://schemas.microsoft.com/office/drawing/2014/main" id="{95A9482B-610D-41C3-BFA9-559AFA023D26}"/>
              </a:ext>
            </a:extLst>
          </p:cNvPr>
          <p:cNvSpPr txBox="1"/>
          <p:nvPr/>
        </p:nvSpPr>
        <p:spPr>
          <a:xfrm>
            <a:off x="10098962" y="3995736"/>
            <a:ext cx="3844035" cy="1600438"/>
          </a:xfrm>
          <a:prstGeom prst="rect">
            <a:avLst/>
          </a:prstGeom>
          <a:noFill/>
        </p:spPr>
        <p:txBody>
          <a:bodyPr wrap="square">
            <a:spAutoFit/>
          </a:bodyPr>
          <a:lstStyle/>
          <a:p>
            <a:pPr lvl="0" algn="just">
              <a:spcAft>
                <a:spcPts val="800"/>
              </a:spcAft>
            </a:pPr>
            <a:r>
              <a:rPr lang="es-MX" sz="1400" dirty="0" err="1">
                <a:effectLst/>
                <a:latin typeface="Century" panose="02040604050505020304" pitchFamily="18" charset="0"/>
                <a:ea typeface="Calibri" panose="020F0502020204030204" pitchFamily="34" charset="0"/>
                <a:cs typeface="Times New Roman" panose="02020603050405020304" pitchFamily="18" charset="0"/>
              </a:rPr>
              <a:t>Collet</a:t>
            </a:r>
            <a:r>
              <a:rPr lang="es-MX" sz="1400" dirty="0">
                <a:effectLst/>
                <a:latin typeface="Century" panose="02040604050505020304" pitchFamily="18" charset="0"/>
                <a:ea typeface="Calibri" panose="020F0502020204030204" pitchFamily="34" charset="0"/>
                <a:cs typeface="Times New Roman" panose="02020603050405020304" pitchFamily="18" charset="0"/>
              </a:rPr>
              <a:t> y </a:t>
            </a:r>
            <a:r>
              <a:rPr lang="es-MX" sz="1400" dirty="0" err="1">
                <a:effectLst/>
                <a:latin typeface="Century" panose="02040604050505020304" pitchFamily="18" charset="0"/>
                <a:ea typeface="Calibri" panose="020F0502020204030204" pitchFamily="34" charset="0"/>
                <a:cs typeface="Times New Roman" panose="02020603050405020304" pitchFamily="18" charset="0"/>
              </a:rPr>
              <a:t>Tort</a:t>
            </a:r>
            <a:r>
              <a:rPr lang="es-MX" sz="1400" dirty="0">
                <a:effectLst/>
                <a:latin typeface="Century" panose="02040604050505020304" pitchFamily="18" charset="0"/>
                <a:ea typeface="Calibri" panose="020F0502020204030204" pitchFamily="34" charset="0"/>
                <a:cs typeface="Times New Roman" panose="02020603050405020304" pitchFamily="18" charset="0"/>
              </a:rPr>
              <a:t> (2016, p. 129) coinciden en señalar que la gobernanza es “una nueva manera de gobernar las personas y sus conductas, fundamentalmente a través de tres elementos: la desestatalización, el ‘gobierno a distancia’ y la libertad-responsabilidad”</a:t>
            </a:r>
            <a:endParaRPr lang="es-MX" sz="1200" dirty="0">
              <a:effectLst/>
              <a:latin typeface="Century" panose="020406040505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8838391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Abrir llave 17">
            <a:extLst>
              <a:ext uri="{FF2B5EF4-FFF2-40B4-BE49-F238E27FC236}">
                <a16:creationId xmlns:a16="http://schemas.microsoft.com/office/drawing/2014/main" id="{1F34B541-F37D-4662-9BC2-361F9C2E7158}"/>
              </a:ext>
            </a:extLst>
          </p:cNvPr>
          <p:cNvSpPr/>
          <p:nvPr/>
        </p:nvSpPr>
        <p:spPr>
          <a:xfrm>
            <a:off x="18197" y="171946"/>
            <a:ext cx="759244" cy="1220948"/>
          </a:xfrm>
          <a:prstGeom prst="leftBrace">
            <a:avLst/>
          </a:prstGeom>
          <a:ln w="57150" cap="flat" cmpd="sng" algn="ctr">
            <a:solidFill>
              <a:srgbClr val="FF0000"/>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es-MX" sz="1858"/>
          </a:p>
        </p:txBody>
      </p:sp>
      <p:sp>
        <p:nvSpPr>
          <p:cNvPr id="19" name="Abrir llave 18">
            <a:extLst>
              <a:ext uri="{FF2B5EF4-FFF2-40B4-BE49-F238E27FC236}">
                <a16:creationId xmlns:a16="http://schemas.microsoft.com/office/drawing/2014/main" id="{9E1666FD-A651-450C-9300-130CA2DF9F23}"/>
              </a:ext>
            </a:extLst>
          </p:cNvPr>
          <p:cNvSpPr/>
          <p:nvPr/>
        </p:nvSpPr>
        <p:spPr>
          <a:xfrm>
            <a:off x="20227" y="1899606"/>
            <a:ext cx="759244" cy="1220948"/>
          </a:xfrm>
          <a:prstGeom prst="leftBrace">
            <a:avLst/>
          </a:prstGeom>
          <a:ln w="57150" cap="flat" cmpd="sng" algn="ctr">
            <a:solidFill>
              <a:srgbClr val="FF0000"/>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es-MX" sz="1858"/>
          </a:p>
        </p:txBody>
      </p:sp>
      <p:sp>
        <p:nvSpPr>
          <p:cNvPr id="21" name="Abrir llave 20">
            <a:extLst>
              <a:ext uri="{FF2B5EF4-FFF2-40B4-BE49-F238E27FC236}">
                <a16:creationId xmlns:a16="http://schemas.microsoft.com/office/drawing/2014/main" id="{E311F784-467E-4C0F-97A1-081671CDF676}"/>
              </a:ext>
            </a:extLst>
          </p:cNvPr>
          <p:cNvSpPr/>
          <p:nvPr/>
        </p:nvSpPr>
        <p:spPr>
          <a:xfrm>
            <a:off x="18844" y="3735579"/>
            <a:ext cx="759244" cy="1220948"/>
          </a:xfrm>
          <a:prstGeom prst="leftBrace">
            <a:avLst/>
          </a:prstGeom>
          <a:ln w="57150" cap="flat" cmpd="sng" algn="ctr">
            <a:solidFill>
              <a:srgbClr val="FF0000"/>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es-MX" sz="1858"/>
          </a:p>
        </p:txBody>
      </p:sp>
      <p:sp>
        <p:nvSpPr>
          <p:cNvPr id="25" name="CuadroTexto 24">
            <a:extLst>
              <a:ext uri="{FF2B5EF4-FFF2-40B4-BE49-F238E27FC236}">
                <a16:creationId xmlns:a16="http://schemas.microsoft.com/office/drawing/2014/main" id="{4A91FC1A-4C3A-43E1-98DE-E80AB9048E7C}"/>
              </a:ext>
            </a:extLst>
          </p:cNvPr>
          <p:cNvSpPr txBox="1"/>
          <p:nvPr/>
        </p:nvSpPr>
        <p:spPr>
          <a:xfrm>
            <a:off x="956684" y="3572925"/>
            <a:ext cx="4725175" cy="1648913"/>
          </a:xfrm>
          <a:prstGeom prst="rect">
            <a:avLst/>
          </a:prstGeom>
          <a:noFill/>
        </p:spPr>
        <p:txBody>
          <a:bodyPr wrap="square">
            <a:spAutoFit/>
          </a:bodyPr>
          <a:lstStyle/>
          <a:p>
            <a:r>
              <a:rPr lang="es-MX" sz="1445" dirty="0">
                <a:latin typeface="Century" panose="02040604050505020304" pitchFamily="18" charset="0"/>
              </a:rPr>
              <a:t>Componentes: los métodos por los cuales los titulares del poder son elegidos, controlados y reemplazados, la capacidad del Gobierno de administrar eficazmente los recursos y aplicar políticas sólidas, y el respeto de los ciudadanos y del Estado hacia las instituciones que regulan las interacciones económicas y sociales que se producen entre ellos </a:t>
            </a:r>
          </a:p>
        </p:txBody>
      </p:sp>
      <p:sp>
        <p:nvSpPr>
          <p:cNvPr id="27" name="CuadroTexto 26">
            <a:extLst>
              <a:ext uri="{FF2B5EF4-FFF2-40B4-BE49-F238E27FC236}">
                <a16:creationId xmlns:a16="http://schemas.microsoft.com/office/drawing/2014/main" id="{273B72C8-1811-4450-990F-6C8D7CB3F300}"/>
              </a:ext>
            </a:extLst>
          </p:cNvPr>
          <p:cNvSpPr txBox="1"/>
          <p:nvPr/>
        </p:nvSpPr>
        <p:spPr>
          <a:xfrm>
            <a:off x="956684" y="1929699"/>
            <a:ext cx="4725177" cy="1204176"/>
          </a:xfrm>
          <a:prstGeom prst="rect">
            <a:avLst/>
          </a:prstGeom>
          <a:noFill/>
        </p:spPr>
        <p:txBody>
          <a:bodyPr wrap="square">
            <a:spAutoFit/>
          </a:bodyPr>
          <a:lstStyle/>
          <a:p>
            <a:pPr algn="just">
              <a:spcAft>
                <a:spcPts val="826"/>
              </a:spcAft>
            </a:pPr>
            <a:r>
              <a:rPr lang="es-MX" sz="1445" dirty="0">
                <a:latin typeface="Century" panose="02040604050505020304" pitchFamily="18" charset="0"/>
                <a:ea typeface="Calibri" panose="020F0502020204030204" pitchFamily="34" charset="0"/>
                <a:cs typeface="Times New Roman" panose="02020603050405020304" pitchFamily="18" charset="0"/>
              </a:rPr>
              <a:t>Natera Peral define la gobernanza como “las estructuras y procesos mediante los cuales los actores políticos y sociales llevan a cabo prácticas de intercambio, coordinación, control y adopción de decisiones en los sistemas democráticos”. </a:t>
            </a:r>
          </a:p>
        </p:txBody>
      </p:sp>
      <p:sp>
        <p:nvSpPr>
          <p:cNvPr id="29" name="CuadroTexto 28">
            <a:extLst>
              <a:ext uri="{FF2B5EF4-FFF2-40B4-BE49-F238E27FC236}">
                <a16:creationId xmlns:a16="http://schemas.microsoft.com/office/drawing/2014/main" id="{172FEAA8-532B-4D73-AD28-86A7ACAED286}"/>
              </a:ext>
            </a:extLst>
          </p:cNvPr>
          <p:cNvSpPr txBox="1"/>
          <p:nvPr/>
        </p:nvSpPr>
        <p:spPr>
          <a:xfrm>
            <a:off x="956685" y="118132"/>
            <a:ext cx="4725176" cy="1426544"/>
          </a:xfrm>
          <a:prstGeom prst="rect">
            <a:avLst/>
          </a:prstGeom>
          <a:noFill/>
        </p:spPr>
        <p:txBody>
          <a:bodyPr wrap="square">
            <a:spAutoFit/>
          </a:bodyPr>
          <a:lstStyle/>
          <a:p>
            <a:r>
              <a:rPr lang="es-MX" sz="1445" dirty="0">
                <a:latin typeface="Century" panose="02040604050505020304" pitchFamily="18" charset="0"/>
                <a:ea typeface="Calibri" panose="020F0502020204030204" pitchFamily="34" charset="0"/>
              </a:rPr>
              <a:t>La gobernanza alude a un nuevo estilo de gobierno, distinto del modelo de control jerárquico, pero también del mercado, caracterizado por un mayor grado de interacción y de cooperación entre el Estado y los actores no estatales en el interior de redes decisionales mixtas entre lo público y lo privado </a:t>
            </a:r>
            <a:endParaRPr lang="es-MX" sz="1445" dirty="0">
              <a:latin typeface="Century" panose="02040604050505020304" pitchFamily="18" charset="0"/>
            </a:endParaRPr>
          </a:p>
        </p:txBody>
      </p:sp>
      <p:sp>
        <p:nvSpPr>
          <p:cNvPr id="14" name="Abrir llave 13">
            <a:extLst>
              <a:ext uri="{FF2B5EF4-FFF2-40B4-BE49-F238E27FC236}">
                <a16:creationId xmlns:a16="http://schemas.microsoft.com/office/drawing/2014/main" id="{E1A53ACC-F34B-4212-A602-6767F7394AF9}"/>
              </a:ext>
            </a:extLst>
          </p:cNvPr>
          <p:cNvSpPr/>
          <p:nvPr/>
        </p:nvSpPr>
        <p:spPr>
          <a:xfrm>
            <a:off x="6107990" y="3735579"/>
            <a:ext cx="759244" cy="1220948"/>
          </a:xfrm>
          <a:prstGeom prst="leftBrace">
            <a:avLst/>
          </a:prstGeom>
          <a:ln w="57150" cap="flat" cmpd="sng" algn="ctr">
            <a:solidFill>
              <a:srgbClr val="FF0000"/>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es-MX" sz="1858"/>
          </a:p>
        </p:txBody>
      </p:sp>
      <p:sp>
        <p:nvSpPr>
          <p:cNvPr id="15" name="Abrir llave 14">
            <a:extLst>
              <a:ext uri="{FF2B5EF4-FFF2-40B4-BE49-F238E27FC236}">
                <a16:creationId xmlns:a16="http://schemas.microsoft.com/office/drawing/2014/main" id="{C692F83D-FB51-4C6F-B1F0-5C349780A250}"/>
              </a:ext>
            </a:extLst>
          </p:cNvPr>
          <p:cNvSpPr/>
          <p:nvPr/>
        </p:nvSpPr>
        <p:spPr>
          <a:xfrm>
            <a:off x="6107990" y="1899606"/>
            <a:ext cx="759244" cy="1220948"/>
          </a:xfrm>
          <a:prstGeom prst="leftBrace">
            <a:avLst/>
          </a:prstGeom>
          <a:ln w="57150" cap="flat" cmpd="sng" algn="ctr">
            <a:solidFill>
              <a:srgbClr val="FF0000"/>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es-MX" sz="1858"/>
          </a:p>
        </p:txBody>
      </p:sp>
      <p:sp>
        <p:nvSpPr>
          <p:cNvPr id="16" name="Abrir llave 15">
            <a:extLst>
              <a:ext uri="{FF2B5EF4-FFF2-40B4-BE49-F238E27FC236}">
                <a16:creationId xmlns:a16="http://schemas.microsoft.com/office/drawing/2014/main" id="{0281587B-69B8-4E34-A06B-8D8361A621FF}"/>
              </a:ext>
            </a:extLst>
          </p:cNvPr>
          <p:cNvSpPr/>
          <p:nvPr/>
        </p:nvSpPr>
        <p:spPr>
          <a:xfrm>
            <a:off x="6107990" y="198342"/>
            <a:ext cx="759244" cy="1220948"/>
          </a:xfrm>
          <a:prstGeom prst="leftBrace">
            <a:avLst/>
          </a:prstGeom>
          <a:ln w="57150" cap="flat" cmpd="sng" algn="ctr">
            <a:solidFill>
              <a:srgbClr val="FF0000"/>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es-MX" sz="1858" dirty="0"/>
          </a:p>
        </p:txBody>
      </p:sp>
      <p:sp>
        <p:nvSpPr>
          <p:cNvPr id="20" name="CuadroTexto 19">
            <a:extLst>
              <a:ext uri="{FF2B5EF4-FFF2-40B4-BE49-F238E27FC236}">
                <a16:creationId xmlns:a16="http://schemas.microsoft.com/office/drawing/2014/main" id="{1AA2C059-9BC6-431A-8A90-3946DA7EA02F}"/>
              </a:ext>
            </a:extLst>
          </p:cNvPr>
          <p:cNvSpPr txBox="1"/>
          <p:nvPr/>
        </p:nvSpPr>
        <p:spPr>
          <a:xfrm>
            <a:off x="7296451" y="21022"/>
            <a:ext cx="6329518" cy="1384995"/>
          </a:xfrm>
          <a:prstGeom prst="rect">
            <a:avLst/>
          </a:prstGeom>
          <a:noFill/>
        </p:spPr>
        <p:txBody>
          <a:bodyPr wrap="square">
            <a:spAutoFit/>
          </a:bodyPr>
          <a:lstStyle/>
          <a:p>
            <a:pPr lvl="0" algn="just">
              <a:spcAft>
                <a:spcPts val="800"/>
              </a:spcAft>
            </a:pPr>
            <a:r>
              <a:rPr lang="es-MX" sz="1400" dirty="0">
                <a:effectLst/>
                <a:latin typeface="Century" panose="02040604050505020304" pitchFamily="18" charset="0"/>
                <a:ea typeface="Calibri" panose="020F0502020204030204" pitchFamily="34" charset="0"/>
                <a:cs typeface="Times New Roman" panose="02020603050405020304" pitchFamily="18" charset="0"/>
              </a:rPr>
              <a:t>La gobernanza, resume, es una “compleja integración entre las instituciones existentes, normas/valores y gobernados. Cabe señalar que la gobernanza en la educación es un reflejo de los retos que enfrentan las sociedades en el siglo XXI que, como se mencionó con anterioridad, se caracterizan por su complejidad, diversidad y velocidad. Y es que antes el mundo había girado tan rápido y había sido tan pequeño como ahora</a:t>
            </a:r>
            <a:endParaRPr lang="es-MX" sz="1200" dirty="0">
              <a:effectLst/>
              <a:latin typeface="Century" panose="02040604050505020304" pitchFamily="18" charset="0"/>
              <a:ea typeface="Calibri" panose="020F0502020204030204" pitchFamily="34" charset="0"/>
              <a:cs typeface="Times New Roman" panose="02020603050405020304" pitchFamily="18" charset="0"/>
            </a:endParaRPr>
          </a:p>
        </p:txBody>
      </p:sp>
      <p:sp>
        <p:nvSpPr>
          <p:cNvPr id="6" name="CuadroTexto 5">
            <a:extLst>
              <a:ext uri="{FF2B5EF4-FFF2-40B4-BE49-F238E27FC236}">
                <a16:creationId xmlns:a16="http://schemas.microsoft.com/office/drawing/2014/main" id="{FDDBB56C-B510-4CAB-AC2A-D806EA4CC8B2}"/>
              </a:ext>
            </a:extLst>
          </p:cNvPr>
          <p:cNvSpPr txBox="1"/>
          <p:nvPr/>
        </p:nvSpPr>
        <p:spPr>
          <a:xfrm>
            <a:off x="7293365" y="3572925"/>
            <a:ext cx="6327415" cy="2031325"/>
          </a:xfrm>
          <a:prstGeom prst="rect">
            <a:avLst/>
          </a:prstGeom>
          <a:noFill/>
        </p:spPr>
        <p:txBody>
          <a:bodyPr wrap="square" rtlCol="0">
            <a:spAutoFit/>
          </a:bodyPr>
          <a:lstStyle/>
          <a:p>
            <a:r>
              <a:rPr lang="es-MX" sz="1400" dirty="0">
                <a:latin typeface="Century" panose="02040604050505020304" pitchFamily="18" charset="0"/>
              </a:rPr>
              <a:t>Según Jessop (1998), por ejemplo, existen tres tipos ideales de mecanismos de regulación de la sociedad: jerárquico (por la autoridad), económico (por</a:t>
            </a:r>
          </a:p>
          <a:p>
            <a:r>
              <a:rPr lang="es-MX" sz="1400" dirty="0">
                <a:latin typeface="Century" panose="02040604050505020304" pitchFamily="18" charset="0"/>
              </a:rPr>
              <a:t>el mercado) y heterárquico (por redes autoorganizadas y asociaciones).</a:t>
            </a:r>
          </a:p>
          <a:p>
            <a:r>
              <a:rPr lang="es-MX" sz="1400" dirty="0">
                <a:latin typeface="Century" panose="02040604050505020304" pitchFamily="18" charset="0"/>
              </a:rPr>
              <a:t>Estos tres mecanismos coexisten desde siempre, pero en configuraciones</a:t>
            </a:r>
          </a:p>
          <a:p>
            <a:r>
              <a:rPr lang="es-MX" sz="1400" dirty="0">
                <a:latin typeface="Century" panose="02040604050505020304" pitchFamily="18" charset="0"/>
              </a:rPr>
              <a:t>variables. </a:t>
            </a:r>
          </a:p>
          <a:p>
            <a:r>
              <a:rPr lang="es-MX" sz="1400" dirty="0">
                <a:latin typeface="Century" panose="02040604050505020304" pitchFamily="18" charset="0"/>
              </a:rPr>
              <a:t>Lo que Jessop caracteriza de gobernanza es la extensión actual del mecanismo heterárquico [en] detrimento [de los otros] dos, conduciendo, a su modo de ver, a una verdadera ruptura (Hufty, 2008).</a:t>
            </a:r>
          </a:p>
          <a:p>
            <a:endParaRPr lang="es-MX" sz="1400" dirty="0">
              <a:latin typeface="Century" panose="02040604050505020304" pitchFamily="18" charset="0"/>
            </a:endParaRPr>
          </a:p>
        </p:txBody>
      </p:sp>
      <p:sp>
        <p:nvSpPr>
          <p:cNvPr id="24" name="CuadroTexto 23">
            <a:extLst>
              <a:ext uri="{FF2B5EF4-FFF2-40B4-BE49-F238E27FC236}">
                <a16:creationId xmlns:a16="http://schemas.microsoft.com/office/drawing/2014/main" id="{FAD9C20C-293D-4771-94A6-FBEA07E6CF9E}"/>
              </a:ext>
            </a:extLst>
          </p:cNvPr>
          <p:cNvSpPr txBox="1"/>
          <p:nvPr/>
        </p:nvSpPr>
        <p:spPr>
          <a:xfrm>
            <a:off x="7232970" y="1929699"/>
            <a:ext cx="6329518" cy="1169551"/>
          </a:xfrm>
          <a:prstGeom prst="rect">
            <a:avLst/>
          </a:prstGeom>
          <a:noFill/>
        </p:spPr>
        <p:txBody>
          <a:bodyPr wrap="square">
            <a:spAutoFit/>
          </a:bodyPr>
          <a:lstStyle/>
          <a:p>
            <a:pPr lvl="0" algn="just">
              <a:spcAft>
                <a:spcPts val="800"/>
              </a:spcAft>
            </a:pPr>
            <a:r>
              <a:rPr lang="es-MX" sz="1400" dirty="0">
                <a:latin typeface="Century" panose="02040604050505020304" pitchFamily="18" charset="0"/>
                <a:ea typeface="Calibri" panose="020F0502020204030204" pitchFamily="34" charset="0"/>
                <a:cs typeface="Times New Roman" panose="02020603050405020304" pitchFamily="18" charset="0"/>
              </a:rPr>
              <a:t>L</a:t>
            </a:r>
            <a:r>
              <a:rPr lang="es-MX" sz="1400" dirty="0">
                <a:effectLst/>
                <a:latin typeface="Century" panose="02040604050505020304" pitchFamily="18" charset="0"/>
                <a:ea typeface="Calibri" panose="020F0502020204030204" pitchFamily="34" charset="0"/>
                <a:cs typeface="Times New Roman" panose="02020603050405020304" pitchFamily="18" charset="0"/>
              </a:rPr>
              <a:t>a gobernanza implica la acción conjunta de diversos actores de la sociedad para el logro de objetivos compartidos, por lo que se conforman en redes formales e informales, cuyos requerimientos son: interdependencia, pluralismo, coordinación, colaboración, participación, transparencia y rendición de cuentas.</a:t>
            </a:r>
            <a:endParaRPr lang="es-MX" sz="1200" dirty="0">
              <a:effectLst/>
              <a:latin typeface="Century" panose="02040604050505020304" pitchFamily="18" charset="0"/>
              <a:ea typeface="Calibri" panose="020F0502020204030204" pitchFamily="34" charset="0"/>
              <a:cs typeface="Times New Roman" panose="02020603050405020304" pitchFamily="18" charset="0"/>
            </a:endParaRPr>
          </a:p>
        </p:txBody>
      </p:sp>
      <p:sp>
        <p:nvSpPr>
          <p:cNvPr id="26" name="Abrir llave 25">
            <a:extLst>
              <a:ext uri="{FF2B5EF4-FFF2-40B4-BE49-F238E27FC236}">
                <a16:creationId xmlns:a16="http://schemas.microsoft.com/office/drawing/2014/main" id="{6ACE8694-D03F-4ECD-9FB0-6275352BDC27}"/>
              </a:ext>
            </a:extLst>
          </p:cNvPr>
          <p:cNvSpPr/>
          <p:nvPr/>
        </p:nvSpPr>
        <p:spPr>
          <a:xfrm>
            <a:off x="12117" y="5991133"/>
            <a:ext cx="759244" cy="1220948"/>
          </a:xfrm>
          <a:prstGeom prst="leftBrace">
            <a:avLst/>
          </a:prstGeom>
          <a:ln w="57150" cap="flat" cmpd="sng" algn="ctr">
            <a:solidFill>
              <a:srgbClr val="FF0000"/>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es-MX" sz="1858"/>
          </a:p>
        </p:txBody>
      </p:sp>
      <p:sp>
        <p:nvSpPr>
          <p:cNvPr id="28" name="Abrir llave 27">
            <a:extLst>
              <a:ext uri="{FF2B5EF4-FFF2-40B4-BE49-F238E27FC236}">
                <a16:creationId xmlns:a16="http://schemas.microsoft.com/office/drawing/2014/main" id="{D94033EA-3348-4851-ADE6-0C5D5B61E15D}"/>
              </a:ext>
            </a:extLst>
          </p:cNvPr>
          <p:cNvSpPr/>
          <p:nvPr/>
        </p:nvSpPr>
        <p:spPr>
          <a:xfrm>
            <a:off x="6153073" y="5863465"/>
            <a:ext cx="759244" cy="1220948"/>
          </a:xfrm>
          <a:prstGeom prst="leftBrace">
            <a:avLst/>
          </a:prstGeom>
          <a:ln w="57150" cap="flat" cmpd="sng" algn="ctr">
            <a:solidFill>
              <a:srgbClr val="FF0000"/>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es-MX" sz="1858"/>
          </a:p>
        </p:txBody>
      </p:sp>
      <p:sp>
        <p:nvSpPr>
          <p:cNvPr id="30" name="CuadroTexto 29">
            <a:extLst>
              <a:ext uri="{FF2B5EF4-FFF2-40B4-BE49-F238E27FC236}">
                <a16:creationId xmlns:a16="http://schemas.microsoft.com/office/drawing/2014/main" id="{F9D0EDB2-C1A2-4CB6-94A9-EC914B508AFD}"/>
              </a:ext>
            </a:extLst>
          </p:cNvPr>
          <p:cNvSpPr txBox="1"/>
          <p:nvPr/>
        </p:nvSpPr>
        <p:spPr>
          <a:xfrm>
            <a:off x="778088" y="5842031"/>
            <a:ext cx="5179620" cy="1384995"/>
          </a:xfrm>
          <a:prstGeom prst="rect">
            <a:avLst/>
          </a:prstGeom>
          <a:noFill/>
        </p:spPr>
        <p:txBody>
          <a:bodyPr wrap="square">
            <a:spAutoFit/>
          </a:bodyPr>
          <a:lstStyle/>
          <a:p>
            <a:pPr lvl="0" algn="just">
              <a:spcAft>
                <a:spcPts val="800"/>
              </a:spcAft>
            </a:pPr>
            <a:r>
              <a:rPr lang="es-MX" sz="1400" dirty="0">
                <a:latin typeface="Century" panose="02040604050505020304" pitchFamily="18" charset="0"/>
                <a:ea typeface="Calibri" panose="020F0502020204030204" pitchFamily="34" charset="0"/>
                <a:cs typeface="Times New Roman" panose="02020603050405020304" pitchFamily="18" charset="0"/>
              </a:rPr>
              <a:t>E</a:t>
            </a:r>
            <a:r>
              <a:rPr lang="es-MX" sz="1400" dirty="0">
                <a:effectLst/>
                <a:latin typeface="Century" panose="02040604050505020304" pitchFamily="18" charset="0"/>
                <a:ea typeface="Calibri" panose="020F0502020204030204" pitchFamily="34" charset="0"/>
                <a:cs typeface="Times New Roman" panose="02020603050405020304" pitchFamily="18" charset="0"/>
              </a:rPr>
              <a:t>n el contexto actual es bien vista la autonomía de gestión porque se toma a la escuela como la base en la que se van a realizar los cambios que permitan mejorar la educación, en donde la comunidad tome sus propias decisiones con una mayor participación de docentes, padres de familia y comunidad</a:t>
            </a:r>
          </a:p>
        </p:txBody>
      </p:sp>
      <p:sp>
        <p:nvSpPr>
          <p:cNvPr id="31" name="CuadroTexto 30">
            <a:extLst>
              <a:ext uri="{FF2B5EF4-FFF2-40B4-BE49-F238E27FC236}">
                <a16:creationId xmlns:a16="http://schemas.microsoft.com/office/drawing/2014/main" id="{95FC3455-B7E3-416F-B269-D6A8B5AA2F71}"/>
              </a:ext>
            </a:extLst>
          </p:cNvPr>
          <p:cNvSpPr txBox="1"/>
          <p:nvPr/>
        </p:nvSpPr>
        <p:spPr>
          <a:xfrm>
            <a:off x="7291940" y="5437609"/>
            <a:ext cx="6334030" cy="1169551"/>
          </a:xfrm>
          <a:prstGeom prst="rect">
            <a:avLst/>
          </a:prstGeom>
          <a:noFill/>
        </p:spPr>
        <p:txBody>
          <a:bodyPr wrap="square">
            <a:spAutoFit/>
          </a:bodyPr>
          <a:lstStyle/>
          <a:p>
            <a:r>
              <a:rPr lang="es-MX" sz="1400" dirty="0">
                <a:latin typeface="Century" panose="02040604050505020304" pitchFamily="18" charset="0"/>
              </a:rPr>
              <a:t>El binomio autonomía de gestión-gobernanza es un claro-oscuro, ya que su ejercicio depende del contexto, política institucional, actuación y participación de actores, disposición de recursos e información, entre otros aspectos; además de que está bajo la mirada, con diversos enfoques, de los especialistas en el tema y de los propios actores de los centros escolares.</a:t>
            </a:r>
          </a:p>
        </p:txBody>
      </p:sp>
      <p:sp>
        <p:nvSpPr>
          <p:cNvPr id="32" name="CuadroTexto 31">
            <a:extLst>
              <a:ext uri="{FF2B5EF4-FFF2-40B4-BE49-F238E27FC236}">
                <a16:creationId xmlns:a16="http://schemas.microsoft.com/office/drawing/2014/main" id="{A8C656C6-C63C-4227-B59F-AEB9987B23C6}"/>
              </a:ext>
            </a:extLst>
          </p:cNvPr>
          <p:cNvSpPr txBox="1"/>
          <p:nvPr/>
        </p:nvSpPr>
        <p:spPr>
          <a:xfrm>
            <a:off x="7291939" y="6601607"/>
            <a:ext cx="6211581" cy="1169551"/>
          </a:xfrm>
          <a:prstGeom prst="rect">
            <a:avLst/>
          </a:prstGeom>
          <a:noFill/>
        </p:spPr>
        <p:txBody>
          <a:bodyPr wrap="square">
            <a:spAutoFit/>
          </a:bodyPr>
          <a:lstStyle/>
          <a:p>
            <a:r>
              <a:rPr lang="es-MX" sz="1400" dirty="0">
                <a:latin typeface="Century" panose="02040604050505020304" pitchFamily="18" charset="0"/>
              </a:rPr>
              <a:t>la autonomía de gestión-gobernanza es la bandera con la que el Estado no asume las responsabilidades y decisiones operacionales que le corresponden, además de que fortalece “un esquema de control cada vez más férreo sobre los docentes, esto por medio de una normatividad general, políticas centralizadas. </a:t>
            </a:r>
          </a:p>
        </p:txBody>
      </p:sp>
    </p:spTree>
    <p:extLst>
      <p:ext uri="{BB962C8B-B14F-4D97-AF65-F5344CB8AC3E}">
        <p14:creationId xmlns:p14="http://schemas.microsoft.com/office/powerpoint/2010/main" val="400429944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910050" y="571243"/>
            <a:ext cx="10383167" cy="722346"/>
          </a:xfrm>
        </p:spPr>
        <p:txBody>
          <a:bodyPr rtlCol="0"/>
          <a:lstStyle/>
          <a:p>
            <a:pPr algn="ctr" rtl="0"/>
            <a:r>
              <a:rPr lang="es-ES" dirty="0"/>
              <a:t>Rúbrica</a:t>
            </a:r>
          </a:p>
        </p:txBody>
      </p:sp>
      <p:graphicFrame>
        <p:nvGraphicFramePr>
          <p:cNvPr id="5" name="Marcador de posición de contenido 4"/>
          <p:cNvGraphicFramePr>
            <a:graphicFrameLocks noGrp="1"/>
          </p:cNvGraphicFramePr>
          <p:nvPr>
            <p:ph sz="half" idx="2"/>
            <p:extLst>
              <p:ext uri="{D42A27DB-BD31-4B8C-83A1-F6EECF244321}">
                <p14:modId xmlns:p14="http://schemas.microsoft.com/office/powerpoint/2010/main" val="57643639"/>
              </p:ext>
            </p:extLst>
          </p:nvPr>
        </p:nvGraphicFramePr>
        <p:xfrm>
          <a:off x="1195989" y="1293590"/>
          <a:ext cx="11699340" cy="6289077"/>
        </p:xfrm>
        <a:graphic>
          <a:graphicData uri="http://schemas.openxmlformats.org/drawingml/2006/table">
            <a:tbl>
              <a:tblPr firstRow="1" bandRow="1">
                <a:tableStyleId>{F5AB1C69-6EDB-4FF4-983F-18BD219EF322}</a:tableStyleId>
              </a:tblPr>
              <a:tblGrid>
                <a:gridCol w="2075459">
                  <a:extLst>
                    <a:ext uri="{9D8B030D-6E8A-4147-A177-3AD203B41FA5}">
                      <a16:colId xmlns:a16="http://schemas.microsoft.com/office/drawing/2014/main" val="20000"/>
                    </a:ext>
                  </a:extLst>
                </a:gridCol>
                <a:gridCol w="2860444">
                  <a:extLst>
                    <a:ext uri="{9D8B030D-6E8A-4147-A177-3AD203B41FA5}">
                      <a16:colId xmlns:a16="http://schemas.microsoft.com/office/drawing/2014/main" val="20001"/>
                    </a:ext>
                  </a:extLst>
                </a:gridCol>
                <a:gridCol w="2842831">
                  <a:extLst>
                    <a:ext uri="{9D8B030D-6E8A-4147-A177-3AD203B41FA5}">
                      <a16:colId xmlns:a16="http://schemas.microsoft.com/office/drawing/2014/main" val="20002"/>
                    </a:ext>
                  </a:extLst>
                </a:gridCol>
                <a:gridCol w="2639771">
                  <a:extLst>
                    <a:ext uri="{9D8B030D-6E8A-4147-A177-3AD203B41FA5}">
                      <a16:colId xmlns:a16="http://schemas.microsoft.com/office/drawing/2014/main" val="20003"/>
                    </a:ext>
                  </a:extLst>
                </a:gridCol>
                <a:gridCol w="1280835">
                  <a:extLst>
                    <a:ext uri="{9D8B030D-6E8A-4147-A177-3AD203B41FA5}">
                      <a16:colId xmlns:a16="http://schemas.microsoft.com/office/drawing/2014/main" val="20004"/>
                    </a:ext>
                  </a:extLst>
                </a:gridCol>
              </a:tblGrid>
              <a:tr h="846795">
                <a:tc>
                  <a:txBody>
                    <a:bodyPr/>
                    <a:lstStyle/>
                    <a:p>
                      <a:pPr rtl="0"/>
                      <a:r>
                        <a:rPr lang="es-ES" sz="2200" noProof="0" dirty="0"/>
                        <a:t>Valoración</a:t>
                      </a:r>
                    </a:p>
                  </a:txBody>
                  <a:tcPr marL="94393" marR="94393" marT="47196" marB="47196" anchor="ctr">
                    <a:solidFill>
                      <a:schemeClr val="accent3">
                        <a:lumMod val="50000"/>
                      </a:schemeClr>
                    </a:solidFill>
                  </a:tcPr>
                </a:tc>
                <a:tc>
                  <a:txBody>
                    <a:bodyPr/>
                    <a:lstStyle/>
                    <a:p>
                      <a:pPr algn="ctr" rtl="0"/>
                      <a:r>
                        <a:rPr lang="es-ES" sz="2200" noProof="0" dirty="0"/>
                        <a:t>2 puntos</a:t>
                      </a:r>
                    </a:p>
                  </a:txBody>
                  <a:tcPr marL="94393" marR="94393" marT="47196" marB="47196" anchor="ctr">
                    <a:solidFill>
                      <a:schemeClr val="accent3">
                        <a:lumMod val="50000"/>
                      </a:schemeClr>
                    </a:solidFill>
                  </a:tcPr>
                </a:tc>
                <a:tc>
                  <a:txBody>
                    <a:bodyPr/>
                    <a:lstStyle/>
                    <a:p>
                      <a:pPr algn="ctr" rtl="0"/>
                      <a:r>
                        <a:rPr lang="es-ES" sz="2200" noProof="0" dirty="0"/>
                        <a:t>1 punto</a:t>
                      </a:r>
                    </a:p>
                  </a:txBody>
                  <a:tcPr marL="94393" marR="94393" marT="47196" marB="47196" anchor="ctr">
                    <a:solidFill>
                      <a:schemeClr val="accent3">
                        <a:lumMod val="50000"/>
                      </a:schemeClr>
                    </a:solidFill>
                  </a:tcPr>
                </a:tc>
                <a:tc>
                  <a:txBody>
                    <a:bodyPr/>
                    <a:lstStyle/>
                    <a:p>
                      <a:pPr algn="ctr" rtl="0"/>
                      <a:r>
                        <a:rPr lang="es-ES" sz="2200" noProof="0" dirty="0"/>
                        <a:t>0 puntos</a:t>
                      </a:r>
                    </a:p>
                  </a:txBody>
                  <a:tcPr marL="94393" marR="94393" marT="47196" marB="47196" anchor="ctr">
                    <a:solidFill>
                      <a:schemeClr val="accent3">
                        <a:lumMod val="50000"/>
                      </a:schemeClr>
                    </a:solidFill>
                  </a:tcPr>
                </a:tc>
                <a:tc>
                  <a:txBody>
                    <a:bodyPr/>
                    <a:lstStyle/>
                    <a:p>
                      <a:pPr algn="ctr" rtl="0"/>
                      <a:r>
                        <a:rPr lang="es-ES" sz="2200" noProof="0" dirty="0"/>
                        <a:t>Total</a:t>
                      </a:r>
                    </a:p>
                  </a:txBody>
                  <a:tcPr marL="94393" marR="94393" marT="47196" marB="47196" anchor="ctr">
                    <a:solidFill>
                      <a:schemeClr val="accent3">
                        <a:lumMod val="50000"/>
                      </a:schemeClr>
                    </a:solidFill>
                  </a:tcPr>
                </a:tc>
                <a:extLst>
                  <a:ext uri="{0D108BD9-81ED-4DB2-BD59-A6C34878D82A}">
                    <a16:rowId xmlns:a16="http://schemas.microsoft.com/office/drawing/2014/main" val="10000"/>
                  </a:ext>
                </a:extLst>
              </a:tr>
              <a:tr h="849531">
                <a:tc>
                  <a:txBody>
                    <a:bodyPr/>
                    <a:lstStyle/>
                    <a:p>
                      <a:pPr rtl="0"/>
                      <a:r>
                        <a:rPr lang="es-MX" sz="1700" dirty="0"/>
                        <a:t>Profundización</a:t>
                      </a:r>
                      <a:r>
                        <a:rPr lang="es-MX" sz="2200" dirty="0"/>
                        <a:t> del tema</a:t>
                      </a:r>
                      <a:endParaRPr lang="es-ES" sz="2200" noProof="0" dirty="0"/>
                    </a:p>
                  </a:txBody>
                  <a:tcPr marL="94393" marR="94393" marT="47196" marB="47196" anchor="ctr"/>
                </a:tc>
                <a:tc>
                  <a:txBody>
                    <a:bodyPr/>
                    <a:lstStyle/>
                    <a:p>
                      <a:pPr algn="ctr" rtl="0"/>
                      <a:r>
                        <a:rPr lang="es-MX" sz="1200" dirty="0"/>
                        <a:t>Descripción clara y sustancial del esquema y buena cantidad de detalles. </a:t>
                      </a:r>
                      <a:endParaRPr lang="es-ES" sz="1200" noProof="0" dirty="0"/>
                    </a:p>
                  </a:txBody>
                  <a:tcPr marL="94393" marR="94393" marT="47196" marB="47196" anchor="ctr"/>
                </a:tc>
                <a:tc>
                  <a:txBody>
                    <a:bodyPr/>
                    <a:lstStyle/>
                    <a:p>
                      <a:pPr algn="ctr" rtl="0"/>
                      <a:r>
                        <a:rPr lang="es-MX" sz="1200" dirty="0"/>
                        <a:t>Descripción ambigua del esquema, algunos detalles que no clarifican el tema. </a:t>
                      </a:r>
                      <a:endParaRPr lang="es-ES" sz="1200" noProof="0" dirty="0"/>
                    </a:p>
                  </a:txBody>
                  <a:tcPr marL="94393" marR="94393" marT="47196" marB="47196"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sz="1200" dirty="0"/>
                        <a:t>Descripción incorrecta del esquema, sin detalles significativos o escasos. </a:t>
                      </a:r>
                      <a:endParaRPr lang="es-ES" sz="1200" noProof="0" dirty="0"/>
                    </a:p>
                    <a:p>
                      <a:pPr algn="ctr" rtl="0"/>
                      <a:endParaRPr lang="es-ES" sz="1200" noProof="0" dirty="0"/>
                    </a:p>
                  </a:txBody>
                  <a:tcPr marL="94393" marR="94393" marT="47196" marB="47196" anchor="ctr"/>
                </a:tc>
                <a:tc>
                  <a:txBody>
                    <a:bodyPr/>
                    <a:lstStyle/>
                    <a:p>
                      <a:pPr algn="ctr" rtl="0"/>
                      <a:endParaRPr lang="es-ES" sz="2200" noProof="0" dirty="0"/>
                    </a:p>
                  </a:txBody>
                  <a:tcPr marL="94393" marR="94393" marT="47196" marB="47196" anchor="ctr"/>
                </a:tc>
                <a:extLst>
                  <a:ext uri="{0D108BD9-81ED-4DB2-BD59-A6C34878D82A}">
                    <a16:rowId xmlns:a16="http://schemas.microsoft.com/office/drawing/2014/main" val="10001"/>
                  </a:ext>
                </a:extLst>
              </a:tr>
              <a:tr h="1097706">
                <a:tc>
                  <a:txBody>
                    <a:bodyPr/>
                    <a:lstStyle/>
                    <a:p>
                      <a:pPr rtl="0"/>
                      <a:r>
                        <a:rPr lang="es-MX" sz="2200" dirty="0"/>
                        <a:t>Aclaración sobre el tema</a:t>
                      </a:r>
                      <a:endParaRPr lang="es-ES" sz="2200" noProof="0" dirty="0"/>
                    </a:p>
                  </a:txBody>
                  <a:tcPr marL="94393" marR="94393" marT="47196" marB="47196" anchor="ctr"/>
                </a:tc>
                <a:tc>
                  <a:txBody>
                    <a:bodyPr/>
                    <a:lstStyle/>
                    <a:p>
                      <a:pPr algn="ctr" rtl="0"/>
                      <a:r>
                        <a:rPr lang="es-MX" sz="1200" dirty="0"/>
                        <a:t>Esquema bien organizado y claramente presentado así como de fácil seguimiento.. </a:t>
                      </a:r>
                      <a:endParaRPr lang="es-ES" sz="1200" noProof="0" dirty="0"/>
                    </a:p>
                  </a:txBody>
                  <a:tcPr marL="94393" marR="94393" marT="47196" marB="47196" anchor="ctr"/>
                </a:tc>
                <a:tc>
                  <a:txBody>
                    <a:bodyPr/>
                    <a:lstStyle/>
                    <a:p>
                      <a:pPr algn="ctr" rtl="0"/>
                      <a:r>
                        <a:rPr lang="es-MX" sz="1200" dirty="0"/>
                        <a:t>Esquema bien focalizado pero no suficientemente organizado</a:t>
                      </a:r>
                      <a:endParaRPr lang="es-ES" sz="1200" noProof="0" dirty="0"/>
                    </a:p>
                  </a:txBody>
                  <a:tcPr marL="94393" marR="94393" marT="47196" marB="47196"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sz="1200" dirty="0"/>
                        <a:t>Esquema impreciso y poco claro, sin coherencia entre las partes que lo componen</a:t>
                      </a:r>
                      <a:endParaRPr lang="es-ES" sz="1200" noProof="0" dirty="0"/>
                    </a:p>
                    <a:p>
                      <a:pPr algn="ctr" rtl="0"/>
                      <a:endParaRPr lang="es-ES" sz="1200" noProof="0" dirty="0"/>
                    </a:p>
                  </a:txBody>
                  <a:tcPr marL="94393" marR="94393" marT="47196" marB="47196" anchor="ctr"/>
                </a:tc>
                <a:tc>
                  <a:txBody>
                    <a:bodyPr/>
                    <a:lstStyle/>
                    <a:p>
                      <a:pPr algn="ctr" rtl="0"/>
                      <a:endParaRPr lang="es-ES" sz="2200" noProof="0" dirty="0"/>
                    </a:p>
                  </a:txBody>
                  <a:tcPr marL="94393" marR="94393" marT="47196" marB="47196" anchor="ctr"/>
                </a:tc>
                <a:extLst>
                  <a:ext uri="{0D108BD9-81ED-4DB2-BD59-A6C34878D82A}">
                    <a16:rowId xmlns:a16="http://schemas.microsoft.com/office/drawing/2014/main" val="10002"/>
                  </a:ext>
                </a:extLst>
              </a:tr>
              <a:tr h="1038317">
                <a:tc>
                  <a:txBody>
                    <a:bodyPr/>
                    <a:lstStyle/>
                    <a:p>
                      <a:pPr rtl="0"/>
                      <a:r>
                        <a:rPr lang="es-MX" sz="2200" dirty="0"/>
                        <a:t>Alta calidad del diseño </a:t>
                      </a:r>
                      <a:endParaRPr lang="es-ES" sz="2200" noProof="0" dirty="0"/>
                    </a:p>
                  </a:txBody>
                  <a:tcPr marL="94393" marR="94393" marT="47196" marB="47196" anchor="ctr"/>
                </a:tc>
                <a:tc>
                  <a:txBody>
                    <a:bodyPr/>
                    <a:lstStyle/>
                    <a:p>
                      <a:pPr algn="ctr" rtl="0"/>
                      <a:r>
                        <a:rPr lang="es-MX" sz="1200" dirty="0"/>
                        <a:t>Esquema sobresaliente y atractivo que cumple con los criterios de diseño planteados, sin errores de ortografía. </a:t>
                      </a:r>
                      <a:endParaRPr lang="es-ES" sz="1200" noProof="0" dirty="0"/>
                    </a:p>
                  </a:txBody>
                  <a:tcPr marL="94393" marR="94393" marT="47196" marB="47196" anchor="ctr"/>
                </a:tc>
                <a:tc>
                  <a:txBody>
                    <a:bodyPr/>
                    <a:lstStyle/>
                    <a:p>
                      <a:pPr algn="ctr" rtl="0"/>
                      <a:r>
                        <a:rPr lang="es-MX" sz="1200" dirty="0"/>
                        <a:t>Esquema simple pero bien organizado con al menos tres errores de ortografía. </a:t>
                      </a:r>
                      <a:endParaRPr lang="es-ES" sz="1200" noProof="0" dirty="0"/>
                    </a:p>
                  </a:txBody>
                  <a:tcPr marL="94393" marR="94393" marT="47196" marB="47196"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sz="1200" dirty="0"/>
                        <a:t>Esquema mal planteado que no cumple con los criterios de diseño planteados y con más de tres errores de ortografía</a:t>
                      </a:r>
                      <a:endParaRPr lang="es-ES" sz="1200" noProof="0" dirty="0"/>
                    </a:p>
                    <a:p>
                      <a:pPr algn="ctr" rtl="0"/>
                      <a:endParaRPr lang="es-ES" sz="1200" noProof="0" dirty="0"/>
                    </a:p>
                  </a:txBody>
                  <a:tcPr marL="94393" marR="94393" marT="47196" marB="47196" anchor="ctr"/>
                </a:tc>
                <a:tc>
                  <a:txBody>
                    <a:bodyPr/>
                    <a:lstStyle/>
                    <a:p>
                      <a:pPr algn="ctr" rtl="0"/>
                      <a:endParaRPr lang="es-ES" sz="2200" noProof="0" dirty="0"/>
                    </a:p>
                  </a:txBody>
                  <a:tcPr marL="94393" marR="94393" marT="47196" marB="47196" anchor="ctr"/>
                </a:tc>
                <a:extLst>
                  <a:ext uri="{0D108BD9-81ED-4DB2-BD59-A6C34878D82A}">
                    <a16:rowId xmlns:a16="http://schemas.microsoft.com/office/drawing/2014/main" val="10003"/>
                  </a:ext>
                </a:extLst>
              </a:tr>
              <a:tr h="1227101">
                <a:tc>
                  <a:txBody>
                    <a:bodyPr/>
                    <a:lstStyle/>
                    <a:p>
                      <a:pPr rtl="0"/>
                      <a:r>
                        <a:rPr lang="es-MX" sz="2200" dirty="0"/>
                        <a:t>Elementos propios del esquema</a:t>
                      </a:r>
                      <a:endParaRPr lang="es-ES" sz="2200" noProof="0" dirty="0"/>
                    </a:p>
                  </a:txBody>
                  <a:tcPr marL="94393" marR="94393" marT="47196" marB="47196" anchor="ctr"/>
                </a:tc>
                <a:tc>
                  <a:txBody>
                    <a:bodyPr/>
                    <a:lstStyle/>
                    <a:p>
                      <a:pPr algn="ctr" rtl="0"/>
                      <a:r>
                        <a:rPr lang="es-MX" sz="1200" dirty="0"/>
                        <a:t>Se usaron frases cortas, se destacaron títulos/subtítulos de la misma forma y la alineación de las ideas fue correcta. </a:t>
                      </a:r>
                      <a:endParaRPr lang="es-ES" sz="1200" noProof="0" dirty="0"/>
                    </a:p>
                  </a:txBody>
                  <a:tcPr marL="94393" marR="94393" marT="47196" marB="47196" anchor="ctr"/>
                </a:tc>
                <a:tc>
                  <a:txBody>
                    <a:bodyPr/>
                    <a:lstStyle/>
                    <a:p>
                      <a:pPr algn="ctr" rtl="0"/>
                      <a:r>
                        <a:rPr lang="es-MX" sz="1200" dirty="0"/>
                        <a:t>Las frases utilizadas fueron extensas, aunque si hubo alineación correcta de las ideas.</a:t>
                      </a:r>
                      <a:endParaRPr lang="es-ES" sz="1200" noProof="0" dirty="0"/>
                    </a:p>
                  </a:txBody>
                  <a:tcPr marL="94393" marR="94393" marT="47196" marB="47196"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sz="1200" dirty="0"/>
                        <a:t>No se destacaron títulos/subtítulos, la alineación no muestra orden y no existieron títulos/subtítulos destacados. </a:t>
                      </a:r>
                      <a:endParaRPr lang="es-ES" sz="1200" noProof="0" dirty="0"/>
                    </a:p>
                    <a:p>
                      <a:pPr algn="ctr" rtl="0"/>
                      <a:endParaRPr lang="es-ES" sz="1200" noProof="0" dirty="0"/>
                    </a:p>
                  </a:txBody>
                  <a:tcPr marL="94393" marR="94393" marT="47196" marB="47196" anchor="ctr"/>
                </a:tc>
                <a:tc>
                  <a:txBody>
                    <a:bodyPr/>
                    <a:lstStyle/>
                    <a:p>
                      <a:pPr algn="ctr" rtl="0"/>
                      <a:endParaRPr lang="es-ES" sz="2200" noProof="0" dirty="0"/>
                    </a:p>
                  </a:txBody>
                  <a:tcPr marL="94393" marR="94393" marT="47196" marB="47196" anchor="ctr"/>
                </a:tc>
                <a:extLst>
                  <a:ext uri="{0D108BD9-81ED-4DB2-BD59-A6C34878D82A}">
                    <a16:rowId xmlns:a16="http://schemas.microsoft.com/office/drawing/2014/main" val="10004"/>
                  </a:ext>
                </a:extLst>
              </a:tr>
              <a:tr h="1227101">
                <a:tc>
                  <a:txBody>
                    <a:bodyPr/>
                    <a:lstStyle/>
                    <a:p>
                      <a:pPr rtl="0"/>
                      <a:r>
                        <a:rPr lang="es-MX" sz="2200" dirty="0"/>
                        <a:t>Presentación del esquema</a:t>
                      </a:r>
                      <a:endParaRPr lang="es-ES" sz="2200" noProof="0" dirty="0"/>
                    </a:p>
                  </a:txBody>
                  <a:tcPr marL="94393" marR="94393" marT="47196" marB="47196" anchor="ctr"/>
                </a:tc>
                <a:tc>
                  <a:txBody>
                    <a:bodyPr/>
                    <a:lstStyle/>
                    <a:p>
                      <a:pPr algn="ctr" rtl="0"/>
                      <a:r>
                        <a:rPr lang="es-MX" sz="1200" dirty="0"/>
                        <a:t>La presentación/exposición fue hecha en tiempo y forma, además se entrego de forma limpia en el formato pre establecido (papel o digital). </a:t>
                      </a:r>
                      <a:endParaRPr lang="es-ES" sz="1200" noProof="0" dirty="0"/>
                    </a:p>
                  </a:txBody>
                  <a:tcPr marL="94393" marR="94393" marT="47196" marB="47196" anchor="ctr"/>
                </a:tc>
                <a:tc>
                  <a:txBody>
                    <a:bodyPr/>
                    <a:lstStyle/>
                    <a:p>
                      <a:pPr algn="ctr" rtl="0"/>
                      <a:r>
                        <a:rPr lang="es-MX" sz="1200" dirty="0"/>
                        <a:t>La presentación/exposición fue hecha en tiempo y forma, aunque la entrega no fue en el formato pre establecido. </a:t>
                      </a:r>
                      <a:endParaRPr lang="es-ES" sz="1200" noProof="0" dirty="0"/>
                    </a:p>
                  </a:txBody>
                  <a:tcPr marL="94393" marR="94393" marT="47196" marB="47196"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sz="1200" dirty="0"/>
                        <a:t>La presentación/exposición no fue hecha en tiempo y forma, además la entrega no se dio de la forma pre establecida por el docente. </a:t>
                      </a:r>
                      <a:endParaRPr lang="es-ES" sz="1200" noProof="0" dirty="0"/>
                    </a:p>
                    <a:p>
                      <a:pPr algn="ctr" rtl="0"/>
                      <a:endParaRPr lang="es-ES" sz="1200" noProof="0" dirty="0"/>
                    </a:p>
                  </a:txBody>
                  <a:tcPr marL="94393" marR="94393" marT="47196" marB="47196" anchor="ctr"/>
                </a:tc>
                <a:tc>
                  <a:txBody>
                    <a:bodyPr/>
                    <a:lstStyle/>
                    <a:p>
                      <a:pPr algn="ctr" rtl="0"/>
                      <a:endParaRPr lang="es-ES" sz="2200" noProof="0" dirty="0"/>
                    </a:p>
                  </a:txBody>
                  <a:tcPr marL="94393" marR="94393" marT="47196" marB="47196" anchor="ct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92330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Marcador de posición de imagen 8" descr="Tres niños con impermeables de la mano y jugando al aire libre"/>
          <p:cNvPicPr>
            <a:picLocks noGrp="1" noChangeAspect="1"/>
          </p:cNvPicPr>
          <p:nvPr>
            <p:ph type="pic" idx="1"/>
          </p:nvPr>
        </p:nvPicPr>
        <p:blipFill rotWithShape="1">
          <a:blip r:embed="rId3" cstate="print">
            <a:extLst>
              <a:ext uri="{28A0092B-C50C-407E-A947-70E740481C1C}">
                <a14:useLocalDpi xmlns:a14="http://schemas.microsoft.com/office/drawing/2010/main" val="0"/>
              </a:ext>
            </a:extLst>
          </a:blip>
          <a:srcRect/>
          <a:stretch/>
        </p:blipFill>
        <p:spPr/>
      </p:pic>
      <p:sp>
        <p:nvSpPr>
          <p:cNvPr id="5" name="Título 4"/>
          <p:cNvSpPr>
            <a:spLocks noGrp="1"/>
          </p:cNvSpPr>
          <p:nvPr>
            <p:ph type="title"/>
          </p:nvPr>
        </p:nvSpPr>
        <p:spPr/>
        <p:txBody>
          <a:bodyPr>
            <a:normAutofit/>
          </a:bodyPr>
          <a:lstStyle/>
          <a:p>
            <a:r>
              <a:rPr lang="es-MX" dirty="0"/>
              <a:t>Lo puedes hacer en digital o bien en tu cuaderno. </a:t>
            </a:r>
          </a:p>
        </p:txBody>
      </p:sp>
    </p:spTree>
    <p:extLst>
      <p:ext uri="{BB962C8B-B14F-4D97-AF65-F5344CB8AC3E}">
        <p14:creationId xmlns:p14="http://schemas.microsoft.com/office/powerpoint/2010/main" val="219715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normAutofit fontScale="90000"/>
          </a:bodyPr>
          <a:lstStyle/>
          <a:p>
            <a:pPr rtl="0">
              <a:lnSpc>
                <a:spcPct val="100000"/>
              </a:lnSpc>
            </a:pPr>
            <a:r>
              <a:rPr lang="es-ES" dirty="0"/>
              <a:t>Si lo haces bien, no tendrás problemas para dar el siguiente paso…</a:t>
            </a:r>
          </a:p>
        </p:txBody>
      </p:sp>
    </p:spTree>
    <p:extLst>
      <p:ext uri="{BB962C8B-B14F-4D97-AF65-F5344CB8AC3E}">
        <p14:creationId xmlns:p14="http://schemas.microsoft.com/office/powerpoint/2010/main" val="1805748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theme/theme1.xml><?xml version="1.0" encoding="utf-8"?>
<a:theme xmlns:a="http://schemas.openxmlformats.org/drawingml/2006/main" name="Ilustración de naturaleza 16x9">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9532663_TF03431377_TF03431377.potx" id="{173A8E5F-E093-4109-A5F4-14D2A0DC49D0}" vid="{EB6DDEBC-A3DA-4194-A0FB-2A77B1D3F949}"/>
    </a:ext>
  </a:extLst>
</a:theme>
</file>

<file path=ppt/theme/theme2.xml><?xml version="1.0" encoding="utf-8"?>
<a:theme xmlns:a="http://schemas.openxmlformats.org/drawingml/2006/main" name="Tema de Office">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Presentación de naturaleza, diseño ilustrado con un paisaje (pantalla panorámica)</Template>
  <TotalTime>59</TotalTime>
  <Words>1274</Words>
  <Application>Microsoft Office PowerPoint</Application>
  <PresentationFormat>Personalizado</PresentationFormat>
  <Paragraphs>62</Paragraphs>
  <Slides>6</Slides>
  <Notes>6</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6</vt:i4>
      </vt:variant>
    </vt:vector>
  </HeadingPairs>
  <TitlesOfParts>
    <vt:vector size="11" baseType="lpstr">
      <vt:lpstr>Arial</vt:lpstr>
      <vt:lpstr>Century</vt:lpstr>
      <vt:lpstr>Ebrima</vt:lpstr>
      <vt:lpstr>Segoe Print</vt:lpstr>
      <vt:lpstr>Ilustración de naturaleza 16x9</vt:lpstr>
      <vt:lpstr>Capítulo 6: Un acercamiento a cuestiones básicas de la gobernanza.  Concepto polisémico y su relación con la educación.  Autonomía de gestión/gobernanza </vt:lpstr>
      <vt:lpstr>Presentación de PowerPoint</vt:lpstr>
      <vt:lpstr>Presentación de PowerPoint</vt:lpstr>
      <vt:lpstr>Rúbrica</vt:lpstr>
      <vt:lpstr>Lo puedes hacer en digital o bien en tu cuaderno. </vt:lpstr>
      <vt:lpstr>Si lo haces bien, no tendrás problemas para dar el siguiente paso…</vt:lpstr>
    </vt:vector>
  </TitlesOfParts>
  <Company>Particular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Rúbrica de Cuadro Sinóptico</dc:title>
  <dc:creator>Fabiola Valero Torres</dc:creator>
  <cp:lastModifiedBy>MARIANA MARCELA QUEZADA VILLAGOMEZ</cp:lastModifiedBy>
  <cp:revision>8</cp:revision>
  <dcterms:created xsi:type="dcterms:W3CDTF">2020-10-02T02:29:05Z</dcterms:created>
  <dcterms:modified xsi:type="dcterms:W3CDTF">2021-09-24T22:16:04Z</dcterms:modified>
</cp:coreProperties>
</file>