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  <p:sldId id="257" r:id="rId3"/>
    <p:sldId id="259" r:id="rId4"/>
  </p:sldIdLst>
  <p:sldSz cx="7772400" cy="10045700"/>
  <p:notesSz cx="7772400" cy="100457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BE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1812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3406" y="3114167"/>
            <a:ext cx="6611937" cy="21095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6812" y="5625592"/>
            <a:ext cx="5445125" cy="251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937" y="2310511"/>
            <a:ext cx="3383756" cy="66301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6056" y="2310511"/>
            <a:ext cx="3383756" cy="66301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937" y="401828"/>
            <a:ext cx="7000875" cy="16073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937" y="2310511"/>
            <a:ext cx="7000875" cy="66301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4775" y="9342501"/>
            <a:ext cx="2489200" cy="502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937" y="9342501"/>
            <a:ext cx="1789112" cy="502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600700" y="9342501"/>
            <a:ext cx="1789112" cy="502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4BE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B3CB9BF7-C188-4877-9617-7EC3E869E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21591"/>
            <a:ext cx="6858000" cy="9202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EDUCACION PREESCOLAR</a:t>
            </a:r>
            <a:endParaRPr lang="es-MX" alt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educación preescolar</a:t>
            </a:r>
            <a:endParaRPr lang="es-MX" alt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2021-2022</a:t>
            </a:r>
            <a:endParaRPr lang="es-MX" alt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2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2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2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2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2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CUADRO SINOPTICO 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Gestión educativa centrada en la mejora del aprendizaje</a:t>
            </a:r>
            <a:endParaRPr lang="es-MX" alt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Maestra: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Fabiola Valero Torres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Valeria Elizabeth Preciado Villalobos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4ºA 			N.L. 11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Saltillo, Coahuila 		27/09/2021</a:t>
            </a:r>
            <a:endParaRPr kumimoji="0" lang="es-MX" altLang="es-MX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49" name="Imagen 1">
            <a:extLst>
              <a:ext uri="{FF2B5EF4-FFF2-40B4-BE49-F238E27FC236}">
                <a16:creationId xmlns:a16="http://schemas.microsoft.com/office/drawing/2014/main" id="{85760D1F-4AB9-402A-B8C6-C12AE4D0B6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74" r="14641"/>
          <a:stretch>
            <a:fillRect/>
          </a:stretch>
        </p:blipFill>
        <p:spPr bwMode="auto">
          <a:xfrm>
            <a:off x="3122138" y="2432050"/>
            <a:ext cx="1528124" cy="161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9035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CF0A2AC8-54CF-4FE2-BC35-9F1EAD2557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450850"/>
            <a:ext cx="7543800" cy="906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510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4BE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FE52FB3E-78EE-4640-8C6E-E598926507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755826"/>
            <a:ext cx="7391400" cy="415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966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50</Words>
  <Application>Microsoft Office PowerPoint</Application>
  <PresentationFormat>Personalizado</PresentationFormat>
  <Paragraphs>22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VALERIA ELIZABETH PRECIADO VILLALOBOS</dc:creator>
  <cp:lastModifiedBy>VALERIA ELIZABETH PRECIADO VILLALOBOS</cp:lastModifiedBy>
  <cp:revision>9</cp:revision>
  <dcterms:created xsi:type="dcterms:W3CDTF">2021-08-31T05:04:25Z</dcterms:created>
  <dcterms:modified xsi:type="dcterms:W3CDTF">2021-09-29T04:07:37Z</dcterms:modified>
</cp:coreProperties>
</file>