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60" r:id="rId2"/>
    <p:sldId id="263" r:id="rId3"/>
    <p:sldId id="262" r:id="rId4"/>
    <p:sldId id="264" r:id="rId5"/>
    <p:sldId id="265" r:id="rId6"/>
  </p:sldIdLst>
  <p:sldSz cx="28800425" cy="21601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99FF"/>
    <a:srgbClr val="993366"/>
    <a:srgbClr val="FF6600"/>
    <a:srgbClr val="009999"/>
    <a:srgbClr val="379E9D"/>
    <a:srgbClr val="FF0066"/>
    <a:srgbClr val="66CCFF"/>
    <a:srgbClr val="FF505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23" d="100"/>
          <a:sy n="2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85C9F-9233-4529-B0F0-B1296E1CBAD6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AFE82-F8C2-48C1-9C86-11CAEB57B01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12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1pPr>
    <a:lvl2pPr marL="1330428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2pPr>
    <a:lvl3pPr marL="2660855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3pPr>
    <a:lvl4pPr marL="3991284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4pPr>
    <a:lvl5pPr marL="5321712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5pPr>
    <a:lvl6pPr marL="6652139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6pPr>
    <a:lvl7pPr marL="7982568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7pPr>
    <a:lvl8pPr marL="9312995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8pPr>
    <a:lvl9pPr marL="10643423" algn="l" defTabSz="2660855" rtl="0" eaLnBrk="1" latinLnBrk="0" hangingPunct="1">
      <a:defRPr sz="349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535184"/>
            <a:ext cx="24480361" cy="7520387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1345586"/>
            <a:ext cx="21600319" cy="5215267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0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150059"/>
            <a:ext cx="6210092" cy="1830594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150059"/>
            <a:ext cx="18270270" cy="1830594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0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385284"/>
            <a:ext cx="24840367" cy="8985461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4455751"/>
            <a:ext cx="24840367" cy="4725242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5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5750296"/>
            <a:ext cx="12240181" cy="137057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5750296"/>
            <a:ext cx="12240181" cy="137057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1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150064"/>
            <a:ext cx="24840367" cy="41752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295274"/>
            <a:ext cx="12183928" cy="2595132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7890406"/>
            <a:ext cx="12183928" cy="116056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295274"/>
            <a:ext cx="12243932" cy="2595132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7890406"/>
            <a:ext cx="12243932" cy="116056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4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440074"/>
            <a:ext cx="9288887" cy="5040260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110165"/>
            <a:ext cx="14580215" cy="1535079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6480334"/>
            <a:ext cx="9288887" cy="1200562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440074"/>
            <a:ext cx="9288887" cy="5040260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110165"/>
            <a:ext cx="14580215" cy="1535079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6480334"/>
            <a:ext cx="9288887" cy="1200562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4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150064"/>
            <a:ext cx="24840367" cy="4175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5750296"/>
            <a:ext cx="24840367" cy="13705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0021036"/>
            <a:ext cx="6480096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80BA7-E369-4D86-B6FA-631D90ECAA89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0021036"/>
            <a:ext cx="9720143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0021036"/>
            <a:ext cx="6480096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D4F71-26E5-499F-B150-C388D42FA1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WiQYWb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B307243-0E49-40F1-BBED-6A9F20A979C4}"/>
              </a:ext>
            </a:extLst>
          </p:cNvPr>
          <p:cNvSpPr txBox="1"/>
          <p:nvPr/>
        </p:nvSpPr>
        <p:spPr>
          <a:xfrm>
            <a:off x="0" y="0"/>
            <a:ext cx="21599525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3AE5F8A-BC58-436F-90E6-9E6F4E9C1B46}"/>
              </a:ext>
            </a:extLst>
          </p:cNvPr>
          <p:cNvSpPr txBox="1"/>
          <p:nvPr/>
        </p:nvSpPr>
        <p:spPr>
          <a:xfrm>
            <a:off x="1097280" y="960120"/>
            <a:ext cx="26517600" cy="19659600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Cuadro de texto 3">
            <a:extLst>
              <a:ext uri="{FF2B5EF4-FFF2-40B4-BE49-F238E27FC236}">
                <a16:creationId xmlns:a16="http://schemas.microsoft.com/office/drawing/2014/main" id="{96FD36A8-6CD0-46F4-9649-3F43494FF477}"/>
              </a:ext>
            </a:extLst>
          </p:cNvPr>
          <p:cNvSpPr txBox="1"/>
          <p:nvPr/>
        </p:nvSpPr>
        <p:spPr>
          <a:xfrm>
            <a:off x="1219200" y="805815"/>
            <a:ext cx="1099185" cy="12407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3AA96CE-36E3-454C-A22F-B8723B8D1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ED6813E-56A5-49B2-B2BD-95CDB6532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89517" y="1325790"/>
            <a:ext cx="31179453" cy="18928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2021-2022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</a:t>
            </a:r>
            <a:r>
              <a:rPr kumimoji="0" lang="es-ES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Gestión educativa centrada en la mejora del aprendizaje</a:t>
            </a:r>
            <a:endParaRPr kumimoji="0" lang="es-MX" altLang="en-US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Docente:</a:t>
            </a:r>
            <a:r>
              <a:rPr kumimoji="0" lang="es-MX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Fabiola Valero Torres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I.</a:t>
            </a:r>
            <a:r>
              <a:rPr kumimoji="0" lang="es-MX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Formación, práctica, aprendizajes y desarrollo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Cuadro sinóptico. </a:t>
            </a:r>
            <a:r>
              <a:rPr lang="es-ES" alt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s-ES" sz="3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estión educativa: nuevos paradigmas y enfoques de la gestión educativa</a:t>
            </a:r>
            <a:endParaRPr lang="es-MX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Presentado por: </a:t>
            </a:r>
            <a:r>
              <a:rPr kumimoji="0" lang="es-E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Mariana Sanjuanita Isabel Garza Gámez  </a:t>
            </a:r>
            <a:r>
              <a:rPr kumimoji="0" lang="es-E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N.L. </a:t>
            </a:r>
            <a:r>
              <a:rPr kumimoji="0" lang="es-E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Grado y sección: </a:t>
            </a:r>
            <a:r>
              <a:rPr kumimoji="0" lang="es-E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4° “A”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28 de septiembre del 2021</a:t>
            </a:r>
            <a:endParaRPr kumimoji="0" lang="es-MX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n 1" descr="Imagen que contiene señal&#10;&#10;Descripción generada automáticamente">
            <a:extLst>
              <a:ext uri="{FF2B5EF4-FFF2-40B4-BE49-F238E27FC236}">
                <a16:creationId xmlns:a16="http://schemas.microsoft.com/office/drawing/2014/main" id="{12C737B5-DA26-4A83-8661-C2A49505F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54" t="12851" r="22377" b="16702"/>
          <a:stretch>
            <a:fillRect/>
          </a:stretch>
        </p:blipFill>
        <p:spPr bwMode="auto">
          <a:xfrm>
            <a:off x="12852238" y="3316849"/>
            <a:ext cx="3095942" cy="402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3BC5417-C602-4888-918D-9D972E643DBB}"/>
              </a:ext>
            </a:extLst>
          </p:cNvPr>
          <p:cNvSpPr txBox="1"/>
          <p:nvPr/>
        </p:nvSpPr>
        <p:spPr>
          <a:xfrm>
            <a:off x="2722634" y="13350240"/>
            <a:ext cx="2335515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Competencias profesionales: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Unidades de competencia:</a:t>
            </a:r>
            <a:endParaRPr kumimoji="0" lang="es-ES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s-E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Emplea los medios tecnológicos y las fuentes de información científica disponibles para mantenerse actualizado respecto a los diversos campos de conocimiento que intervienen en su trabajo docente.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s-E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Utiliza los recursos metodológicos y técnicos de la investigación para explicar, comprender situaciones educativas y mejorar su docencia.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4555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rir llave 2">
            <a:extLst>
              <a:ext uri="{FF2B5EF4-FFF2-40B4-BE49-F238E27FC236}">
                <a16:creationId xmlns:a16="http://schemas.microsoft.com/office/drawing/2014/main" id="{D2A81E37-599C-4BCE-90CD-BA3A6EEF83F8}"/>
              </a:ext>
            </a:extLst>
          </p:cNvPr>
          <p:cNvSpPr/>
          <p:nvPr/>
        </p:nvSpPr>
        <p:spPr>
          <a:xfrm>
            <a:off x="14741089" y="1567648"/>
            <a:ext cx="1090841" cy="5585660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6AF3017-04AC-4C2B-8862-3B3D82ACE145}"/>
              </a:ext>
            </a:extLst>
          </p:cNvPr>
          <p:cNvSpPr txBox="1"/>
          <p:nvPr/>
        </p:nvSpPr>
        <p:spPr>
          <a:xfrm>
            <a:off x="9587571" y="4207641"/>
            <a:ext cx="5200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solidFill>
                  <a:srgbClr val="009999"/>
                </a:solidFill>
                <a:latin typeface="Modern Love Grunge" panose="04070805081005020601" pitchFamily="82" charset="0"/>
              </a:rPr>
              <a:t>Gobernanza</a:t>
            </a:r>
            <a:endParaRPr lang="en-US" sz="6000" dirty="0">
              <a:solidFill>
                <a:srgbClr val="009999"/>
              </a:solidFill>
              <a:latin typeface="Modern Love Grunge" panose="04070805081005020601" pitchFamily="82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98907C3-D8CB-4D05-A454-E7D5771F8635}"/>
              </a:ext>
            </a:extLst>
          </p:cNvPr>
          <p:cNvSpPr txBox="1"/>
          <p:nvPr/>
        </p:nvSpPr>
        <p:spPr>
          <a:xfrm>
            <a:off x="16178834" y="9162590"/>
            <a:ext cx="11886212" cy="3416320"/>
          </a:xfrm>
          <a:custGeom>
            <a:avLst/>
            <a:gdLst>
              <a:gd name="connsiteX0" fmla="*/ 0 w 11886212"/>
              <a:gd name="connsiteY0" fmla="*/ 0 h 3416320"/>
              <a:gd name="connsiteX1" fmla="*/ 580327 w 11886212"/>
              <a:gd name="connsiteY1" fmla="*/ 0 h 3416320"/>
              <a:gd name="connsiteX2" fmla="*/ 1041792 w 11886212"/>
              <a:gd name="connsiteY2" fmla="*/ 0 h 3416320"/>
              <a:gd name="connsiteX3" fmla="*/ 1622118 w 11886212"/>
              <a:gd name="connsiteY3" fmla="*/ 0 h 3416320"/>
              <a:gd name="connsiteX4" fmla="*/ 2083583 w 11886212"/>
              <a:gd name="connsiteY4" fmla="*/ 0 h 3416320"/>
              <a:gd name="connsiteX5" fmla="*/ 2426186 w 11886212"/>
              <a:gd name="connsiteY5" fmla="*/ 0 h 3416320"/>
              <a:gd name="connsiteX6" fmla="*/ 2768788 w 11886212"/>
              <a:gd name="connsiteY6" fmla="*/ 0 h 3416320"/>
              <a:gd name="connsiteX7" fmla="*/ 3586839 w 11886212"/>
              <a:gd name="connsiteY7" fmla="*/ 0 h 3416320"/>
              <a:gd name="connsiteX8" fmla="*/ 4404890 w 11886212"/>
              <a:gd name="connsiteY8" fmla="*/ 0 h 3416320"/>
              <a:gd name="connsiteX9" fmla="*/ 4747493 w 11886212"/>
              <a:gd name="connsiteY9" fmla="*/ 0 h 3416320"/>
              <a:gd name="connsiteX10" fmla="*/ 5565544 w 11886212"/>
              <a:gd name="connsiteY10" fmla="*/ 0 h 3416320"/>
              <a:gd name="connsiteX11" fmla="*/ 5908147 w 11886212"/>
              <a:gd name="connsiteY11" fmla="*/ 0 h 3416320"/>
              <a:gd name="connsiteX12" fmla="*/ 6845060 w 11886212"/>
              <a:gd name="connsiteY12" fmla="*/ 0 h 3416320"/>
              <a:gd name="connsiteX13" fmla="*/ 7663111 w 11886212"/>
              <a:gd name="connsiteY13" fmla="*/ 0 h 3416320"/>
              <a:gd name="connsiteX14" fmla="*/ 8362300 w 11886212"/>
              <a:gd name="connsiteY14" fmla="*/ 0 h 3416320"/>
              <a:gd name="connsiteX15" fmla="*/ 9299213 w 11886212"/>
              <a:gd name="connsiteY15" fmla="*/ 0 h 3416320"/>
              <a:gd name="connsiteX16" fmla="*/ 9998402 w 11886212"/>
              <a:gd name="connsiteY16" fmla="*/ 0 h 3416320"/>
              <a:gd name="connsiteX17" fmla="*/ 10459867 w 11886212"/>
              <a:gd name="connsiteY17" fmla="*/ 0 h 3416320"/>
              <a:gd name="connsiteX18" fmla="*/ 11159056 w 11886212"/>
              <a:gd name="connsiteY18" fmla="*/ 0 h 3416320"/>
              <a:gd name="connsiteX19" fmla="*/ 11886212 w 11886212"/>
              <a:gd name="connsiteY19" fmla="*/ 0 h 3416320"/>
              <a:gd name="connsiteX20" fmla="*/ 11886212 w 11886212"/>
              <a:gd name="connsiteY20" fmla="*/ 649101 h 3416320"/>
              <a:gd name="connsiteX21" fmla="*/ 11886212 w 11886212"/>
              <a:gd name="connsiteY21" fmla="*/ 1400691 h 3416320"/>
              <a:gd name="connsiteX22" fmla="*/ 11886212 w 11886212"/>
              <a:gd name="connsiteY22" fmla="*/ 2118118 h 3416320"/>
              <a:gd name="connsiteX23" fmla="*/ 11886212 w 11886212"/>
              <a:gd name="connsiteY23" fmla="*/ 2801382 h 3416320"/>
              <a:gd name="connsiteX24" fmla="*/ 11886212 w 11886212"/>
              <a:gd name="connsiteY24" fmla="*/ 3416320 h 3416320"/>
              <a:gd name="connsiteX25" fmla="*/ 11543609 w 11886212"/>
              <a:gd name="connsiteY25" fmla="*/ 3416320 h 3416320"/>
              <a:gd name="connsiteX26" fmla="*/ 10606696 w 11886212"/>
              <a:gd name="connsiteY26" fmla="*/ 3416320 h 3416320"/>
              <a:gd name="connsiteX27" fmla="*/ 9669783 w 11886212"/>
              <a:gd name="connsiteY27" fmla="*/ 3416320 h 3416320"/>
              <a:gd name="connsiteX28" fmla="*/ 9089456 w 11886212"/>
              <a:gd name="connsiteY28" fmla="*/ 3416320 h 3416320"/>
              <a:gd name="connsiteX29" fmla="*/ 8271405 w 11886212"/>
              <a:gd name="connsiteY29" fmla="*/ 3416320 h 3416320"/>
              <a:gd name="connsiteX30" fmla="*/ 7809940 w 11886212"/>
              <a:gd name="connsiteY30" fmla="*/ 3416320 h 3416320"/>
              <a:gd name="connsiteX31" fmla="*/ 6873027 w 11886212"/>
              <a:gd name="connsiteY31" fmla="*/ 3416320 h 3416320"/>
              <a:gd name="connsiteX32" fmla="*/ 5936114 w 11886212"/>
              <a:gd name="connsiteY32" fmla="*/ 3416320 h 3416320"/>
              <a:gd name="connsiteX33" fmla="*/ 5355787 w 11886212"/>
              <a:gd name="connsiteY33" fmla="*/ 3416320 h 3416320"/>
              <a:gd name="connsiteX34" fmla="*/ 4775460 w 11886212"/>
              <a:gd name="connsiteY34" fmla="*/ 3416320 h 3416320"/>
              <a:gd name="connsiteX35" fmla="*/ 3957409 w 11886212"/>
              <a:gd name="connsiteY35" fmla="*/ 3416320 h 3416320"/>
              <a:gd name="connsiteX36" fmla="*/ 3258220 w 11886212"/>
              <a:gd name="connsiteY36" fmla="*/ 3416320 h 3416320"/>
              <a:gd name="connsiteX37" fmla="*/ 2915618 w 11886212"/>
              <a:gd name="connsiteY37" fmla="*/ 3416320 h 3416320"/>
              <a:gd name="connsiteX38" fmla="*/ 1978705 w 11886212"/>
              <a:gd name="connsiteY38" fmla="*/ 3416320 h 3416320"/>
              <a:gd name="connsiteX39" fmla="*/ 1160654 w 11886212"/>
              <a:gd name="connsiteY39" fmla="*/ 3416320 h 3416320"/>
              <a:gd name="connsiteX40" fmla="*/ 0 w 11886212"/>
              <a:gd name="connsiteY40" fmla="*/ 3416320 h 3416320"/>
              <a:gd name="connsiteX41" fmla="*/ 0 w 11886212"/>
              <a:gd name="connsiteY41" fmla="*/ 2835546 h 3416320"/>
              <a:gd name="connsiteX42" fmla="*/ 0 w 11886212"/>
              <a:gd name="connsiteY42" fmla="*/ 2186445 h 3416320"/>
              <a:gd name="connsiteX43" fmla="*/ 0 w 11886212"/>
              <a:gd name="connsiteY43" fmla="*/ 1434854 h 3416320"/>
              <a:gd name="connsiteX44" fmla="*/ 0 w 11886212"/>
              <a:gd name="connsiteY44" fmla="*/ 819917 h 3416320"/>
              <a:gd name="connsiteX45" fmla="*/ 0 w 11886212"/>
              <a:gd name="connsiteY45" fmla="*/ 0 h 34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886212" h="3416320" fill="none" extrusionOk="0">
                <a:moveTo>
                  <a:pt x="0" y="0"/>
                </a:moveTo>
                <a:cubicBezTo>
                  <a:pt x="247655" y="21216"/>
                  <a:pt x="313723" y="2560"/>
                  <a:pt x="580327" y="0"/>
                </a:cubicBezTo>
                <a:cubicBezTo>
                  <a:pt x="846931" y="-2560"/>
                  <a:pt x="838968" y="-17811"/>
                  <a:pt x="1041792" y="0"/>
                </a:cubicBezTo>
                <a:cubicBezTo>
                  <a:pt x="1244617" y="17811"/>
                  <a:pt x="1405532" y="-13608"/>
                  <a:pt x="1622118" y="0"/>
                </a:cubicBezTo>
                <a:cubicBezTo>
                  <a:pt x="1838704" y="13608"/>
                  <a:pt x="1872153" y="5907"/>
                  <a:pt x="2083583" y="0"/>
                </a:cubicBezTo>
                <a:cubicBezTo>
                  <a:pt x="2295013" y="-5907"/>
                  <a:pt x="2347790" y="6893"/>
                  <a:pt x="2426186" y="0"/>
                </a:cubicBezTo>
                <a:cubicBezTo>
                  <a:pt x="2504582" y="-6893"/>
                  <a:pt x="2621116" y="3205"/>
                  <a:pt x="2768788" y="0"/>
                </a:cubicBezTo>
                <a:cubicBezTo>
                  <a:pt x="2916460" y="-3205"/>
                  <a:pt x="3358392" y="7928"/>
                  <a:pt x="3586839" y="0"/>
                </a:cubicBezTo>
                <a:cubicBezTo>
                  <a:pt x="3815286" y="-7928"/>
                  <a:pt x="4037084" y="36038"/>
                  <a:pt x="4404890" y="0"/>
                </a:cubicBezTo>
                <a:cubicBezTo>
                  <a:pt x="4772696" y="-36038"/>
                  <a:pt x="4602848" y="-11283"/>
                  <a:pt x="4747493" y="0"/>
                </a:cubicBezTo>
                <a:cubicBezTo>
                  <a:pt x="4892138" y="11283"/>
                  <a:pt x="5256779" y="8677"/>
                  <a:pt x="5565544" y="0"/>
                </a:cubicBezTo>
                <a:cubicBezTo>
                  <a:pt x="5874309" y="-8677"/>
                  <a:pt x="5786580" y="-12456"/>
                  <a:pt x="5908147" y="0"/>
                </a:cubicBezTo>
                <a:cubicBezTo>
                  <a:pt x="6029714" y="12456"/>
                  <a:pt x="6461161" y="-16696"/>
                  <a:pt x="6845060" y="0"/>
                </a:cubicBezTo>
                <a:cubicBezTo>
                  <a:pt x="7228959" y="16696"/>
                  <a:pt x="7318224" y="-31456"/>
                  <a:pt x="7663111" y="0"/>
                </a:cubicBezTo>
                <a:cubicBezTo>
                  <a:pt x="8007998" y="31456"/>
                  <a:pt x="8153491" y="25072"/>
                  <a:pt x="8362300" y="0"/>
                </a:cubicBezTo>
                <a:cubicBezTo>
                  <a:pt x="8571109" y="-25072"/>
                  <a:pt x="8946027" y="29707"/>
                  <a:pt x="9299213" y="0"/>
                </a:cubicBezTo>
                <a:cubicBezTo>
                  <a:pt x="9652399" y="-29707"/>
                  <a:pt x="9666884" y="-31789"/>
                  <a:pt x="9998402" y="0"/>
                </a:cubicBezTo>
                <a:cubicBezTo>
                  <a:pt x="10329920" y="31789"/>
                  <a:pt x="10315961" y="-9221"/>
                  <a:pt x="10459867" y="0"/>
                </a:cubicBezTo>
                <a:cubicBezTo>
                  <a:pt x="10603774" y="9221"/>
                  <a:pt x="10828509" y="-32823"/>
                  <a:pt x="11159056" y="0"/>
                </a:cubicBezTo>
                <a:cubicBezTo>
                  <a:pt x="11489603" y="32823"/>
                  <a:pt x="11736165" y="36050"/>
                  <a:pt x="11886212" y="0"/>
                </a:cubicBezTo>
                <a:cubicBezTo>
                  <a:pt x="11902696" y="226075"/>
                  <a:pt x="11883431" y="411835"/>
                  <a:pt x="11886212" y="649101"/>
                </a:cubicBezTo>
                <a:cubicBezTo>
                  <a:pt x="11888993" y="886367"/>
                  <a:pt x="11891657" y="1248199"/>
                  <a:pt x="11886212" y="1400691"/>
                </a:cubicBezTo>
                <a:cubicBezTo>
                  <a:pt x="11880768" y="1553183"/>
                  <a:pt x="11879696" y="1866556"/>
                  <a:pt x="11886212" y="2118118"/>
                </a:cubicBezTo>
                <a:cubicBezTo>
                  <a:pt x="11892728" y="2369680"/>
                  <a:pt x="11857382" y="2561049"/>
                  <a:pt x="11886212" y="2801382"/>
                </a:cubicBezTo>
                <a:cubicBezTo>
                  <a:pt x="11915042" y="3041715"/>
                  <a:pt x="11891775" y="3194579"/>
                  <a:pt x="11886212" y="3416320"/>
                </a:cubicBezTo>
                <a:cubicBezTo>
                  <a:pt x="11798856" y="3424781"/>
                  <a:pt x="11678037" y="3412726"/>
                  <a:pt x="11543609" y="3416320"/>
                </a:cubicBezTo>
                <a:cubicBezTo>
                  <a:pt x="11409181" y="3419914"/>
                  <a:pt x="10985119" y="3446894"/>
                  <a:pt x="10606696" y="3416320"/>
                </a:cubicBezTo>
                <a:cubicBezTo>
                  <a:pt x="10228273" y="3385746"/>
                  <a:pt x="10078357" y="3450806"/>
                  <a:pt x="9669783" y="3416320"/>
                </a:cubicBezTo>
                <a:cubicBezTo>
                  <a:pt x="9261209" y="3381834"/>
                  <a:pt x="9356927" y="3408171"/>
                  <a:pt x="9089456" y="3416320"/>
                </a:cubicBezTo>
                <a:cubicBezTo>
                  <a:pt x="8821985" y="3424469"/>
                  <a:pt x="8571112" y="3402909"/>
                  <a:pt x="8271405" y="3416320"/>
                </a:cubicBezTo>
                <a:cubicBezTo>
                  <a:pt x="7971698" y="3429731"/>
                  <a:pt x="8009917" y="3396126"/>
                  <a:pt x="7809940" y="3416320"/>
                </a:cubicBezTo>
                <a:cubicBezTo>
                  <a:pt x="7609963" y="3436514"/>
                  <a:pt x="7146097" y="3460191"/>
                  <a:pt x="6873027" y="3416320"/>
                </a:cubicBezTo>
                <a:cubicBezTo>
                  <a:pt x="6599957" y="3372449"/>
                  <a:pt x="6262970" y="3376540"/>
                  <a:pt x="5936114" y="3416320"/>
                </a:cubicBezTo>
                <a:cubicBezTo>
                  <a:pt x="5609258" y="3456100"/>
                  <a:pt x="5546287" y="3391165"/>
                  <a:pt x="5355787" y="3416320"/>
                </a:cubicBezTo>
                <a:cubicBezTo>
                  <a:pt x="5165287" y="3441475"/>
                  <a:pt x="4907031" y="3428916"/>
                  <a:pt x="4775460" y="3416320"/>
                </a:cubicBezTo>
                <a:cubicBezTo>
                  <a:pt x="4643889" y="3403724"/>
                  <a:pt x="4210758" y="3439840"/>
                  <a:pt x="3957409" y="3416320"/>
                </a:cubicBezTo>
                <a:cubicBezTo>
                  <a:pt x="3704060" y="3392800"/>
                  <a:pt x="3490151" y="3389139"/>
                  <a:pt x="3258220" y="3416320"/>
                </a:cubicBezTo>
                <a:cubicBezTo>
                  <a:pt x="3026289" y="3443501"/>
                  <a:pt x="3081416" y="3424103"/>
                  <a:pt x="2915618" y="3416320"/>
                </a:cubicBezTo>
                <a:cubicBezTo>
                  <a:pt x="2749820" y="3408537"/>
                  <a:pt x="2266629" y="3428892"/>
                  <a:pt x="1978705" y="3416320"/>
                </a:cubicBezTo>
                <a:cubicBezTo>
                  <a:pt x="1690781" y="3403748"/>
                  <a:pt x="1390380" y="3454817"/>
                  <a:pt x="1160654" y="3416320"/>
                </a:cubicBezTo>
                <a:cubicBezTo>
                  <a:pt x="930928" y="3377823"/>
                  <a:pt x="353511" y="3460762"/>
                  <a:pt x="0" y="3416320"/>
                </a:cubicBezTo>
                <a:cubicBezTo>
                  <a:pt x="-22947" y="3136549"/>
                  <a:pt x="26651" y="2958815"/>
                  <a:pt x="0" y="2835546"/>
                </a:cubicBezTo>
                <a:cubicBezTo>
                  <a:pt x="-26651" y="2712277"/>
                  <a:pt x="-4589" y="2415413"/>
                  <a:pt x="0" y="2186445"/>
                </a:cubicBezTo>
                <a:cubicBezTo>
                  <a:pt x="4589" y="1957477"/>
                  <a:pt x="-10715" y="1727938"/>
                  <a:pt x="0" y="1434854"/>
                </a:cubicBezTo>
                <a:cubicBezTo>
                  <a:pt x="10715" y="1141770"/>
                  <a:pt x="-17709" y="1061155"/>
                  <a:pt x="0" y="819917"/>
                </a:cubicBezTo>
                <a:cubicBezTo>
                  <a:pt x="17709" y="578679"/>
                  <a:pt x="-30922" y="251461"/>
                  <a:pt x="0" y="0"/>
                </a:cubicBezTo>
                <a:close/>
              </a:path>
              <a:path w="11886212" h="3416320" stroke="0" extrusionOk="0">
                <a:moveTo>
                  <a:pt x="0" y="0"/>
                </a:moveTo>
                <a:cubicBezTo>
                  <a:pt x="310475" y="20037"/>
                  <a:pt x="548714" y="-21080"/>
                  <a:pt x="699189" y="0"/>
                </a:cubicBezTo>
                <a:cubicBezTo>
                  <a:pt x="849664" y="21080"/>
                  <a:pt x="973513" y="-11131"/>
                  <a:pt x="1160654" y="0"/>
                </a:cubicBezTo>
                <a:cubicBezTo>
                  <a:pt x="1347796" y="11131"/>
                  <a:pt x="1428729" y="-15915"/>
                  <a:pt x="1503256" y="0"/>
                </a:cubicBezTo>
                <a:cubicBezTo>
                  <a:pt x="1577783" y="15915"/>
                  <a:pt x="1929761" y="-9707"/>
                  <a:pt x="2083583" y="0"/>
                </a:cubicBezTo>
                <a:cubicBezTo>
                  <a:pt x="2237405" y="9707"/>
                  <a:pt x="2503793" y="27616"/>
                  <a:pt x="2782772" y="0"/>
                </a:cubicBezTo>
                <a:cubicBezTo>
                  <a:pt x="3061751" y="-27616"/>
                  <a:pt x="3331149" y="-22860"/>
                  <a:pt x="3600823" y="0"/>
                </a:cubicBezTo>
                <a:cubicBezTo>
                  <a:pt x="3870497" y="22860"/>
                  <a:pt x="4041471" y="28331"/>
                  <a:pt x="4181150" y="0"/>
                </a:cubicBezTo>
                <a:cubicBezTo>
                  <a:pt x="4320829" y="-28331"/>
                  <a:pt x="4427336" y="12585"/>
                  <a:pt x="4523752" y="0"/>
                </a:cubicBezTo>
                <a:cubicBezTo>
                  <a:pt x="4620168" y="-12585"/>
                  <a:pt x="5094530" y="-27411"/>
                  <a:pt x="5341804" y="0"/>
                </a:cubicBezTo>
                <a:cubicBezTo>
                  <a:pt x="5589078" y="27411"/>
                  <a:pt x="5603779" y="7099"/>
                  <a:pt x="5803268" y="0"/>
                </a:cubicBezTo>
                <a:cubicBezTo>
                  <a:pt x="6002757" y="-7099"/>
                  <a:pt x="6311253" y="-10110"/>
                  <a:pt x="6740181" y="0"/>
                </a:cubicBezTo>
                <a:cubicBezTo>
                  <a:pt x="7169109" y="10110"/>
                  <a:pt x="7069372" y="8058"/>
                  <a:pt x="7201646" y="0"/>
                </a:cubicBezTo>
                <a:cubicBezTo>
                  <a:pt x="7333920" y="-8058"/>
                  <a:pt x="7598699" y="15455"/>
                  <a:pt x="7781973" y="0"/>
                </a:cubicBezTo>
                <a:cubicBezTo>
                  <a:pt x="7965247" y="-15455"/>
                  <a:pt x="8308071" y="7378"/>
                  <a:pt x="8600024" y="0"/>
                </a:cubicBezTo>
                <a:cubicBezTo>
                  <a:pt x="8891977" y="-7378"/>
                  <a:pt x="8872968" y="-4542"/>
                  <a:pt x="8942627" y="0"/>
                </a:cubicBezTo>
                <a:cubicBezTo>
                  <a:pt x="9012286" y="4542"/>
                  <a:pt x="9556853" y="-35907"/>
                  <a:pt x="9879540" y="0"/>
                </a:cubicBezTo>
                <a:cubicBezTo>
                  <a:pt x="10202227" y="35907"/>
                  <a:pt x="10463621" y="-319"/>
                  <a:pt x="10697591" y="0"/>
                </a:cubicBezTo>
                <a:cubicBezTo>
                  <a:pt x="10931561" y="319"/>
                  <a:pt x="10869637" y="12550"/>
                  <a:pt x="11040193" y="0"/>
                </a:cubicBezTo>
                <a:cubicBezTo>
                  <a:pt x="11210749" y="-12550"/>
                  <a:pt x="11714422" y="4167"/>
                  <a:pt x="11886212" y="0"/>
                </a:cubicBezTo>
                <a:cubicBezTo>
                  <a:pt x="11904630" y="228210"/>
                  <a:pt x="11879112" y="513934"/>
                  <a:pt x="11886212" y="649101"/>
                </a:cubicBezTo>
                <a:cubicBezTo>
                  <a:pt x="11893312" y="784268"/>
                  <a:pt x="11893343" y="1008405"/>
                  <a:pt x="11886212" y="1264038"/>
                </a:cubicBezTo>
                <a:cubicBezTo>
                  <a:pt x="11879081" y="1519671"/>
                  <a:pt x="11873454" y="1725253"/>
                  <a:pt x="11886212" y="1878976"/>
                </a:cubicBezTo>
                <a:cubicBezTo>
                  <a:pt x="11898970" y="2032699"/>
                  <a:pt x="11854510" y="2325177"/>
                  <a:pt x="11886212" y="2562240"/>
                </a:cubicBezTo>
                <a:cubicBezTo>
                  <a:pt x="11917914" y="2799303"/>
                  <a:pt x="11901328" y="3059392"/>
                  <a:pt x="11886212" y="3416320"/>
                </a:cubicBezTo>
                <a:cubicBezTo>
                  <a:pt x="11701311" y="3397184"/>
                  <a:pt x="11535587" y="3395637"/>
                  <a:pt x="11424747" y="3416320"/>
                </a:cubicBezTo>
                <a:cubicBezTo>
                  <a:pt x="11313907" y="3437003"/>
                  <a:pt x="10962138" y="3392715"/>
                  <a:pt x="10606696" y="3416320"/>
                </a:cubicBezTo>
                <a:cubicBezTo>
                  <a:pt x="10251254" y="3439925"/>
                  <a:pt x="10029565" y="3378194"/>
                  <a:pt x="9788645" y="3416320"/>
                </a:cubicBezTo>
                <a:cubicBezTo>
                  <a:pt x="9547725" y="3454446"/>
                  <a:pt x="9600981" y="3423564"/>
                  <a:pt x="9446043" y="3416320"/>
                </a:cubicBezTo>
                <a:cubicBezTo>
                  <a:pt x="9291105" y="3409076"/>
                  <a:pt x="9131202" y="3407107"/>
                  <a:pt x="8984578" y="3416320"/>
                </a:cubicBezTo>
                <a:cubicBezTo>
                  <a:pt x="8837954" y="3425533"/>
                  <a:pt x="8555034" y="3384694"/>
                  <a:pt x="8285389" y="3416320"/>
                </a:cubicBezTo>
                <a:cubicBezTo>
                  <a:pt x="8015744" y="3447946"/>
                  <a:pt x="7943673" y="3425445"/>
                  <a:pt x="7823924" y="3416320"/>
                </a:cubicBezTo>
                <a:cubicBezTo>
                  <a:pt x="7704176" y="3407195"/>
                  <a:pt x="7396657" y="3410964"/>
                  <a:pt x="7243597" y="3416320"/>
                </a:cubicBezTo>
                <a:cubicBezTo>
                  <a:pt x="7090537" y="3421676"/>
                  <a:pt x="6850328" y="3448148"/>
                  <a:pt x="6544408" y="3416320"/>
                </a:cubicBezTo>
                <a:cubicBezTo>
                  <a:pt x="6238488" y="3384492"/>
                  <a:pt x="6174083" y="3443339"/>
                  <a:pt x="5845220" y="3416320"/>
                </a:cubicBezTo>
                <a:cubicBezTo>
                  <a:pt x="5516357" y="3389301"/>
                  <a:pt x="5580832" y="3433601"/>
                  <a:pt x="5383755" y="3416320"/>
                </a:cubicBezTo>
                <a:cubicBezTo>
                  <a:pt x="5186678" y="3399039"/>
                  <a:pt x="4874305" y="3410428"/>
                  <a:pt x="4684566" y="3416320"/>
                </a:cubicBezTo>
                <a:cubicBezTo>
                  <a:pt x="4494827" y="3422212"/>
                  <a:pt x="4031468" y="3395780"/>
                  <a:pt x="3747653" y="3416320"/>
                </a:cubicBezTo>
                <a:cubicBezTo>
                  <a:pt x="3463838" y="3436860"/>
                  <a:pt x="3565594" y="3401687"/>
                  <a:pt x="3405050" y="3416320"/>
                </a:cubicBezTo>
                <a:cubicBezTo>
                  <a:pt x="3244506" y="3430953"/>
                  <a:pt x="3041242" y="3401042"/>
                  <a:pt x="2824723" y="3416320"/>
                </a:cubicBezTo>
                <a:cubicBezTo>
                  <a:pt x="2608204" y="3431598"/>
                  <a:pt x="2592620" y="3418432"/>
                  <a:pt x="2482121" y="3416320"/>
                </a:cubicBezTo>
                <a:cubicBezTo>
                  <a:pt x="2371622" y="3414208"/>
                  <a:pt x="2060938" y="3398476"/>
                  <a:pt x="1664070" y="3416320"/>
                </a:cubicBezTo>
                <a:cubicBezTo>
                  <a:pt x="1267202" y="3434164"/>
                  <a:pt x="1412377" y="3416552"/>
                  <a:pt x="1321467" y="3416320"/>
                </a:cubicBezTo>
                <a:cubicBezTo>
                  <a:pt x="1230557" y="3416088"/>
                  <a:pt x="533710" y="3388577"/>
                  <a:pt x="0" y="3416320"/>
                </a:cubicBezTo>
                <a:cubicBezTo>
                  <a:pt x="10549" y="3132254"/>
                  <a:pt x="15968" y="3035621"/>
                  <a:pt x="0" y="2801382"/>
                </a:cubicBezTo>
                <a:cubicBezTo>
                  <a:pt x="-15968" y="2567143"/>
                  <a:pt x="23438" y="2349773"/>
                  <a:pt x="0" y="2152282"/>
                </a:cubicBezTo>
                <a:cubicBezTo>
                  <a:pt x="-23438" y="1954791"/>
                  <a:pt x="-19872" y="1706082"/>
                  <a:pt x="0" y="1571507"/>
                </a:cubicBezTo>
                <a:cubicBezTo>
                  <a:pt x="19872" y="1436932"/>
                  <a:pt x="1373" y="1185634"/>
                  <a:pt x="0" y="888243"/>
                </a:cubicBezTo>
                <a:cubicBezTo>
                  <a:pt x="-1373" y="590852"/>
                  <a:pt x="23747" y="35144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76200">
            <a:noFill/>
            <a:extLst>
              <a:ext uri="{C807C97D-BFC1-408E-A445-0C87EB9F89A2}">
                <ask:lineSketchStyleProps xmlns:ask="http://schemas.microsoft.com/office/drawing/2018/sketchyshapes" sd="252641635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>
                <a:latin typeface="Century Gothic" panose="020B0502020202020204" pitchFamily="34" charset="0"/>
              </a:rPr>
              <a:t>Es la capacidad de los actores para llevar a cabo un buen gobierno, según </a:t>
            </a:r>
            <a:r>
              <a:rPr lang="en-US" sz="3200" b="1" dirty="0">
                <a:latin typeface="Century Gothic" panose="020B0502020202020204" pitchFamily="34" charset="0"/>
              </a:rPr>
              <a:t>Aguilar (2007) esta se refiere </a:t>
            </a:r>
            <a:r>
              <a:rPr lang="es-ES" sz="3200" b="1" dirty="0">
                <a:latin typeface="Century Gothic" panose="020B0502020202020204" pitchFamily="34" charset="0"/>
              </a:rPr>
              <a:t>la posibilidad de que el gobierno gobierne a su sociedad llevando a cabo acciones y comportamientos para dirigirla. </a:t>
            </a:r>
          </a:p>
          <a:p>
            <a:pPr algn="just"/>
            <a:r>
              <a:rPr lang="es-ES" sz="3200" b="1" dirty="0">
                <a:latin typeface="Century Gothic" panose="020B0502020202020204" pitchFamily="34" charset="0"/>
              </a:rPr>
              <a:t>Depende de la calidad de las reglas del juego llevadas  acabo en la gobernanza.</a:t>
            </a:r>
            <a:endParaRPr lang="en-US" sz="3200" b="1" dirty="0">
              <a:latin typeface="Century Gothic" panose="020B0502020202020204" pitchFamily="34" charset="0"/>
            </a:endParaRPr>
          </a:p>
          <a:p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3D1E14A-EC52-4A99-9AD0-EFA66451CDE9}"/>
              </a:ext>
            </a:extLst>
          </p:cNvPr>
          <p:cNvSpPr txBox="1"/>
          <p:nvPr/>
        </p:nvSpPr>
        <p:spPr>
          <a:xfrm>
            <a:off x="9549104" y="10858415"/>
            <a:ext cx="5901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rgbClr val="FF6600"/>
                </a:solidFill>
                <a:latin typeface="Modern Love Grunge" panose="04070805081005020601" pitchFamily="82" charset="0"/>
              </a:rPr>
              <a:t>Gobernabilidad</a:t>
            </a:r>
            <a:endParaRPr lang="en-US" sz="5400" dirty="0">
              <a:solidFill>
                <a:srgbClr val="FF6600"/>
              </a:solidFill>
              <a:latin typeface="Modern Love Grunge" panose="04070805081005020601" pitchFamily="8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53C65BB-E1A5-4934-9EC3-98C838936D39}"/>
              </a:ext>
            </a:extLst>
          </p:cNvPr>
          <p:cNvSpPr txBox="1"/>
          <p:nvPr/>
        </p:nvSpPr>
        <p:spPr>
          <a:xfrm>
            <a:off x="9816902" y="16637899"/>
            <a:ext cx="48205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rgbClr val="993366"/>
                </a:solidFill>
                <a:latin typeface="Modern Love Grunge" panose="04070805081005020601" pitchFamily="82" charset="0"/>
              </a:rPr>
              <a:t>Autonomía de gestión</a:t>
            </a:r>
            <a:endParaRPr lang="en-US" sz="6000" dirty="0">
              <a:solidFill>
                <a:srgbClr val="993366"/>
              </a:solidFill>
              <a:latin typeface="Modern Love Grunge" panose="04070805081005020601" pitchFamily="82" charset="0"/>
            </a:endParaRPr>
          </a:p>
        </p:txBody>
      </p:sp>
      <p:sp>
        <p:nvSpPr>
          <p:cNvPr id="9" name="Abrir llave 8">
            <a:extLst>
              <a:ext uri="{FF2B5EF4-FFF2-40B4-BE49-F238E27FC236}">
                <a16:creationId xmlns:a16="http://schemas.microsoft.com/office/drawing/2014/main" id="{A76D1519-3EC6-4A69-A690-C909D3CC78C2}"/>
              </a:ext>
            </a:extLst>
          </p:cNvPr>
          <p:cNvSpPr/>
          <p:nvPr/>
        </p:nvSpPr>
        <p:spPr>
          <a:xfrm>
            <a:off x="8047342" y="791133"/>
            <a:ext cx="2242800" cy="1990368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228600">
              <a:srgbClr val="CC3399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12" name="Abrir llave 11">
            <a:extLst>
              <a:ext uri="{FF2B5EF4-FFF2-40B4-BE49-F238E27FC236}">
                <a16:creationId xmlns:a16="http://schemas.microsoft.com/office/drawing/2014/main" id="{1A9E94AD-176E-44B3-8D1A-6FB787E193BC}"/>
              </a:ext>
            </a:extLst>
          </p:cNvPr>
          <p:cNvSpPr/>
          <p:nvPr/>
        </p:nvSpPr>
        <p:spPr>
          <a:xfrm>
            <a:off x="15087993" y="8428756"/>
            <a:ext cx="1090841" cy="525905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DC201568-5E44-48FB-805F-936273E6418C}"/>
              </a:ext>
            </a:extLst>
          </p:cNvPr>
          <p:cNvSpPr/>
          <p:nvPr/>
        </p:nvSpPr>
        <p:spPr>
          <a:xfrm>
            <a:off x="15087992" y="14925330"/>
            <a:ext cx="1090841" cy="525905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228600">
              <a:srgbClr val="FF0066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F2BCF5A-A630-4227-9768-CA4157B7D7A8}"/>
              </a:ext>
            </a:extLst>
          </p:cNvPr>
          <p:cNvSpPr txBox="1"/>
          <p:nvPr/>
        </p:nvSpPr>
        <p:spPr>
          <a:xfrm>
            <a:off x="15785143" y="2007038"/>
            <a:ext cx="12279903" cy="4401205"/>
          </a:xfrm>
          <a:custGeom>
            <a:avLst/>
            <a:gdLst>
              <a:gd name="connsiteX0" fmla="*/ 0 w 12279903"/>
              <a:gd name="connsiteY0" fmla="*/ 0 h 4401205"/>
              <a:gd name="connsiteX1" fmla="*/ 436619 w 12279903"/>
              <a:gd name="connsiteY1" fmla="*/ 0 h 4401205"/>
              <a:gd name="connsiteX2" fmla="*/ 750439 w 12279903"/>
              <a:gd name="connsiteY2" fmla="*/ 0 h 4401205"/>
              <a:gd name="connsiteX3" fmla="*/ 1064258 w 12279903"/>
              <a:gd name="connsiteY3" fmla="*/ 0 h 4401205"/>
              <a:gd name="connsiteX4" fmla="*/ 1992073 w 12279903"/>
              <a:gd name="connsiteY4" fmla="*/ 0 h 4401205"/>
              <a:gd name="connsiteX5" fmla="*/ 2674290 w 12279903"/>
              <a:gd name="connsiteY5" fmla="*/ 0 h 4401205"/>
              <a:gd name="connsiteX6" fmla="*/ 3479306 w 12279903"/>
              <a:gd name="connsiteY6" fmla="*/ 0 h 4401205"/>
              <a:gd name="connsiteX7" fmla="*/ 4161523 w 12279903"/>
              <a:gd name="connsiteY7" fmla="*/ 0 h 4401205"/>
              <a:gd name="connsiteX8" fmla="*/ 5089338 w 12279903"/>
              <a:gd name="connsiteY8" fmla="*/ 0 h 4401205"/>
              <a:gd name="connsiteX9" fmla="*/ 5894353 w 12279903"/>
              <a:gd name="connsiteY9" fmla="*/ 0 h 4401205"/>
              <a:gd name="connsiteX10" fmla="*/ 6576570 w 12279903"/>
              <a:gd name="connsiteY10" fmla="*/ 0 h 4401205"/>
              <a:gd name="connsiteX11" fmla="*/ 7504385 w 12279903"/>
              <a:gd name="connsiteY11" fmla="*/ 0 h 4401205"/>
              <a:gd name="connsiteX12" fmla="*/ 8309401 w 12279903"/>
              <a:gd name="connsiteY12" fmla="*/ 0 h 4401205"/>
              <a:gd name="connsiteX13" fmla="*/ 9114417 w 12279903"/>
              <a:gd name="connsiteY13" fmla="*/ 0 h 4401205"/>
              <a:gd name="connsiteX14" fmla="*/ 9428237 w 12279903"/>
              <a:gd name="connsiteY14" fmla="*/ 0 h 4401205"/>
              <a:gd name="connsiteX15" fmla="*/ 9864855 w 12279903"/>
              <a:gd name="connsiteY15" fmla="*/ 0 h 4401205"/>
              <a:gd name="connsiteX16" fmla="*/ 10424273 w 12279903"/>
              <a:gd name="connsiteY16" fmla="*/ 0 h 4401205"/>
              <a:gd name="connsiteX17" fmla="*/ 11229289 w 12279903"/>
              <a:gd name="connsiteY17" fmla="*/ 0 h 4401205"/>
              <a:gd name="connsiteX18" fmla="*/ 12279903 w 12279903"/>
              <a:gd name="connsiteY18" fmla="*/ 0 h 4401205"/>
              <a:gd name="connsiteX19" fmla="*/ 12279903 w 12279903"/>
              <a:gd name="connsiteY19" fmla="*/ 628744 h 4401205"/>
              <a:gd name="connsiteX20" fmla="*/ 12279903 w 12279903"/>
              <a:gd name="connsiteY20" fmla="*/ 1301499 h 4401205"/>
              <a:gd name="connsiteX21" fmla="*/ 12279903 w 12279903"/>
              <a:gd name="connsiteY21" fmla="*/ 1886231 h 4401205"/>
              <a:gd name="connsiteX22" fmla="*/ 12279903 w 12279903"/>
              <a:gd name="connsiteY22" fmla="*/ 2382938 h 4401205"/>
              <a:gd name="connsiteX23" fmla="*/ 12279903 w 12279903"/>
              <a:gd name="connsiteY23" fmla="*/ 3055694 h 4401205"/>
              <a:gd name="connsiteX24" fmla="*/ 12279903 w 12279903"/>
              <a:gd name="connsiteY24" fmla="*/ 3596413 h 4401205"/>
              <a:gd name="connsiteX25" fmla="*/ 12279903 w 12279903"/>
              <a:gd name="connsiteY25" fmla="*/ 4401205 h 4401205"/>
              <a:gd name="connsiteX26" fmla="*/ 11352088 w 12279903"/>
              <a:gd name="connsiteY26" fmla="*/ 4401205 h 4401205"/>
              <a:gd name="connsiteX27" fmla="*/ 10547072 w 12279903"/>
              <a:gd name="connsiteY27" fmla="*/ 4401205 h 4401205"/>
              <a:gd name="connsiteX28" fmla="*/ 10110453 w 12279903"/>
              <a:gd name="connsiteY28" fmla="*/ 4401205 h 4401205"/>
              <a:gd name="connsiteX29" fmla="*/ 9305438 w 12279903"/>
              <a:gd name="connsiteY29" fmla="*/ 4401205 h 4401205"/>
              <a:gd name="connsiteX30" fmla="*/ 8746020 w 12279903"/>
              <a:gd name="connsiteY30" fmla="*/ 4401205 h 4401205"/>
              <a:gd name="connsiteX31" fmla="*/ 8063803 w 12279903"/>
              <a:gd name="connsiteY31" fmla="*/ 4401205 h 4401205"/>
              <a:gd name="connsiteX32" fmla="*/ 7135988 w 12279903"/>
              <a:gd name="connsiteY32" fmla="*/ 4401205 h 4401205"/>
              <a:gd name="connsiteX33" fmla="*/ 6453771 w 12279903"/>
              <a:gd name="connsiteY33" fmla="*/ 4401205 h 4401205"/>
              <a:gd name="connsiteX34" fmla="*/ 6139952 w 12279903"/>
              <a:gd name="connsiteY34" fmla="*/ 4401205 h 4401205"/>
              <a:gd name="connsiteX35" fmla="*/ 5703333 w 12279903"/>
              <a:gd name="connsiteY35" fmla="*/ 4401205 h 4401205"/>
              <a:gd name="connsiteX36" fmla="*/ 5143915 w 12279903"/>
              <a:gd name="connsiteY36" fmla="*/ 4401205 h 4401205"/>
              <a:gd name="connsiteX37" fmla="*/ 4216100 w 12279903"/>
              <a:gd name="connsiteY37" fmla="*/ 4401205 h 4401205"/>
              <a:gd name="connsiteX38" fmla="*/ 3288285 w 12279903"/>
              <a:gd name="connsiteY38" fmla="*/ 4401205 h 4401205"/>
              <a:gd name="connsiteX39" fmla="*/ 2606068 w 12279903"/>
              <a:gd name="connsiteY39" fmla="*/ 4401205 h 4401205"/>
              <a:gd name="connsiteX40" fmla="*/ 1801052 w 12279903"/>
              <a:gd name="connsiteY40" fmla="*/ 4401205 h 4401205"/>
              <a:gd name="connsiteX41" fmla="*/ 996037 w 12279903"/>
              <a:gd name="connsiteY41" fmla="*/ 4401205 h 4401205"/>
              <a:gd name="connsiteX42" fmla="*/ 0 w 12279903"/>
              <a:gd name="connsiteY42" fmla="*/ 4401205 h 4401205"/>
              <a:gd name="connsiteX43" fmla="*/ 0 w 12279903"/>
              <a:gd name="connsiteY43" fmla="*/ 3904498 h 4401205"/>
              <a:gd name="connsiteX44" fmla="*/ 0 w 12279903"/>
              <a:gd name="connsiteY44" fmla="*/ 3275754 h 4401205"/>
              <a:gd name="connsiteX45" fmla="*/ 0 w 12279903"/>
              <a:gd name="connsiteY45" fmla="*/ 2691022 h 4401205"/>
              <a:gd name="connsiteX46" fmla="*/ 0 w 12279903"/>
              <a:gd name="connsiteY46" fmla="*/ 2194315 h 4401205"/>
              <a:gd name="connsiteX47" fmla="*/ 0 w 12279903"/>
              <a:gd name="connsiteY47" fmla="*/ 1653596 h 4401205"/>
              <a:gd name="connsiteX48" fmla="*/ 0 w 12279903"/>
              <a:gd name="connsiteY48" fmla="*/ 1068864 h 4401205"/>
              <a:gd name="connsiteX49" fmla="*/ 0 w 12279903"/>
              <a:gd name="connsiteY49" fmla="*/ 572157 h 4401205"/>
              <a:gd name="connsiteX50" fmla="*/ 0 w 12279903"/>
              <a:gd name="connsiteY50" fmla="*/ 0 h 4401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2279903" h="4401205" fill="none" extrusionOk="0">
                <a:moveTo>
                  <a:pt x="0" y="0"/>
                </a:moveTo>
                <a:cubicBezTo>
                  <a:pt x="217145" y="-12070"/>
                  <a:pt x="251254" y="16132"/>
                  <a:pt x="436619" y="0"/>
                </a:cubicBezTo>
                <a:cubicBezTo>
                  <a:pt x="621984" y="-16132"/>
                  <a:pt x="669181" y="14274"/>
                  <a:pt x="750439" y="0"/>
                </a:cubicBezTo>
                <a:cubicBezTo>
                  <a:pt x="831697" y="-14274"/>
                  <a:pt x="993392" y="-11070"/>
                  <a:pt x="1064258" y="0"/>
                </a:cubicBezTo>
                <a:cubicBezTo>
                  <a:pt x="1135124" y="11070"/>
                  <a:pt x="1671329" y="-18953"/>
                  <a:pt x="1992073" y="0"/>
                </a:cubicBezTo>
                <a:cubicBezTo>
                  <a:pt x="2312817" y="18953"/>
                  <a:pt x="2359187" y="-30395"/>
                  <a:pt x="2674290" y="0"/>
                </a:cubicBezTo>
                <a:cubicBezTo>
                  <a:pt x="2989393" y="30395"/>
                  <a:pt x="3252079" y="-12847"/>
                  <a:pt x="3479306" y="0"/>
                </a:cubicBezTo>
                <a:cubicBezTo>
                  <a:pt x="3706533" y="12847"/>
                  <a:pt x="3899273" y="-12497"/>
                  <a:pt x="4161523" y="0"/>
                </a:cubicBezTo>
                <a:cubicBezTo>
                  <a:pt x="4423773" y="12497"/>
                  <a:pt x="4827735" y="-16312"/>
                  <a:pt x="5089338" y="0"/>
                </a:cubicBezTo>
                <a:cubicBezTo>
                  <a:pt x="5350941" y="16312"/>
                  <a:pt x="5531807" y="-33722"/>
                  <a:pt x="5894353" y="0"/>
                </a:cubicBezTo>
                <a:cubicBezTo>
                  <a:pt x="6256899" y="33722"/>
                  <a:pt x="6306614" y="24563"/>
                  <a:pt x="6576570" y="0"/>
                </a:cubicBezTo>
                <a:cubicBezTo>
                  <a:pt x="6846526" y="-24563"/>
                  <a:pt x="7122416" y="21715"/>
                  <a:pt x="7504385" y="0"/>
                </a:cubicBezTo>
                <a:cubicBezTo>
                  <a:pt x="7886355" y="-21715"/>
                  <a:pt x="8078008" y="-19965"/>
                  <a:pt x="8309401" y="0"/>
                </a:cubicBezTo>
                <a:cubicBezTo>
                  <a:pt x="8540794" y="19965"/>
                  <a:pt x="8830222" y="-16035"/>
                  <a:pt x="9114417" y="0"/>
                </a:cubicBezTo>
                <a:cubicBezTo>
                  <a:pt x="9398612" y="16035"/>
                  <a:pt x="9351664" y="7077"/>
                  <a:pt x="9428237" y="0"/>
                </a:cubicBezTo>
                <a:cubicBezTo>
                  <a:pt x="9504810" y="-7077"/>
                  <a:pt x="9653045" y="-1730"/>
                  <a:pt x="9864855" y="0"/>
                </a:cubicBezTo>
                <a:cubicBezTo>
                  <a:pt x="10076665" y="1730"/>
                  <a:pt x="10304854" y="-2879"/>
                  <a:pt x="10424273" y="0"/>
                </a:cubicBezTo>
                <a:cubicBezTo>
                  <a:pt x="10543692" y="2879"/>
                  <a:pt x="11029845" y="28743"/>
                  <a:pt x="11229289" y="0"/>
                </a:cubicBezTo>
                <a:cubicBezTo>
                  <a:pt x="11428733" y="-28743"/>
                  <a:pt x="12015214" y="51123"/>
                  <a:pt x="12279903" y="0"/>
                </a:cubicBezTo>
                <a:cubicBezTo>
                  <a:pt x="12307801" y="285743"/>
                  <a:pt x="12292540" y="339892"/>
                  <a:pt x="12279903" y="628744"/>
                </a:cubicBezTo>
                <a:cubicBezTo>
                  <a:pt x="12267266" y="917596"/>
                  <a:pt x="12246583" y="1117790"/>
                  <a:pt x="12279903" y="1301499"/>
                </a:cubicBezTo>
                <a:cubicBezTo>
                  <a:pt x="12313223" y="1485208"/>
                  <a:pt x="12285636" y="1691990"/>
                  <a:pt x="12279903" y="1886231"/>
                </a:cubicBezTo>
                <a:cubicBezTo>
                  <a:pt x="12274170" y="2080472"/>
                  <a:pt x="12301828" y="2176345"/>
                  <a:pt x="12279903" y="2382938"/>
                </a:cubicBezTo>
                <a:cubicBezTo>
                  <a:pt x="12257978" y="2589531"/>
                  <a:pt x="12272298" y="2864564"/>
                  <a:pt x="12279903" y="3055694"/>
                </a:cubicBezTo>
                <a:cubicBezTo>
                  <a:pt x="12287508" y="3246824"/>
                  <a:pt x="12282569" y="3358069"/>
                  <a:pt x="12279903" y="3596413"/>
                </a:cubicBezTo>
                <a:cubicBezTo>
                  <a:pt x="12277237" y="3834757"/>
                  <a:pt x="12241699" y="4030129"/>
                  <a:pt x="12279903" y="4401205"/>
                </a:cubicBezTo>
                <a:cubicBezTo>
                  <a:pt x="12044563" y="4445731"/>
                  <a:pt x="11749378" y="4369082"/>
                  <a:pt x="11352088" y="4401205"/>
                </a:cubicBezTo>
                <a:cubicBezTo>
                  <a:pt x="10954799" y="4433328"/>
                  <a:pt x="10784893" y="4439130"/>
                  <a:pt x="10547072" y="4401205"/>
                </a:cubicBezTo>
                <a:cubicBezTo>
                  <a:pt x="10309251" y="4363280"/>
                  <a:pt x="10232917" y="4408063"/>
                  <a:pt x="10110453" y="4401205"/>
                </a:cubicBezTo>
                <a:cubicBezTo>
                  <a:pt x="9987989" y="4394347"/>
                  <a:pt x="9621109" y="4441161"/>
                  <a:pt x="9305438" y="4401205"/>
                </a:cubicBezTo>
                <a:cubicBezTo>
                  <a:pt x="8989767" y="4361249"/>
                  <a:pt x="9021320" y="4375112"/>
                  <a:pt x="8746020" y="4401205"/>
                </a:cubicBezTo>
                <a:cubicBezTo>
                  <a:pt x="8470720" y="4427298"/>
                  <a:pt x="8363926" y="4410041"/>
                  <a:pt x="8063803" y="4401205"/>
                </a:cubicBezTo>
                <a:cubicBezTo>
                  <a:pt x="7763680" y="4392369"/>
                  <a:pt x="7429455" y="4355830"/>
                  <a:pt x="7135988" y="4401205"/>
                </a:cubicBezTo>
                <a:cubicBezTo>
                  <a:pt x="6842522" y="4446580"/>
                  <a:pt x="6755569" y="4410961"/>
                  <a:pt x="6453771" y="4401205"/>
                </a:cubicBezTo>
                <a:cubicBezTo>
                  <a:pt x="6151973" y="4391449"/>
                  <a:pt x="6292576" y="4414944"/>
                  <a:pt x="6139952" y="4401205"/>
                </a:cubicBezTo>
                <a:cubicBezTo>
                  <a:pt x="5987328" y="4387466"/>
                  <a:pt x="5870219" y="4415278"/>
                  <a:pt x="5703333" y="4401205"/>
                </a:cubicBezTo>
                <a:cubicBezTo>
                  <a:pt x="5536447" y="4387132"/>
                  <a:pt x="5345542" y="4413418"/>
                  <a:pt x="5143915" y="4401205"/>
                </a:cubicBezTo>
                <a:cubicBezTo>
                  <a:pt x="4942288" y="4388992"/>
                  <a:pt x="4536529" y="4446320"/>
                  <a:pt x="4216100" y="4401205"/>
                </a:cubicBezTo>
                <a:cubicBezTo>
                  <a:pt x="3895671" y="4356090"/>
                  <a:pt x="3744106" y="4408913"/>
                  <a:pt x="3288285" y="4401205"/>
                </a:cubicBezTo>
                <a:cubicBezTo>
                  <a:pt x="2832465" y="4393497"/>
                  <a:pt x="2849387" y="4375868"/>
                  <a:pt x="2606068" y="4401205"/>
                </a:cubicBezTo>
                <a:cubicBezTo>
                  <a:pt x="2362749" y="4426542"/>
                  <a:pt x="2044950" y="4437005"/>
                  <a:pt x="1801052" y="4401205"/>
                </a:cubicBezTo>
                <a:cubicBezTo>
                  <a:pt x="1557154" y="4365405"/>
                  <a:pt x="1234973" y="4416850"/>
                  <a:pt x="996037" y="4401205"/>
                </a:cubicBezTo>
                <a:cubicBezTo>
                  <a:pt x="757102" y="4385560"/>
                  <a:pt x="221920" y="4426869"/>
                  <a:pt x="0" y="4401205"/>
                </a:cubicBezTo>
                <a:cubicBezTo>
                  <a:pt x="22088" y="4222436"/>
                  <a:pt x="-15422" y="4009660"/>
                  <a:pt x="0" y="3904498"/>
                </a:cubicBezTo>
                <a:cubicBezTo>
                  <a:pt x="15422" y="3799336"/>
                  <a:pt x="23153" y="3421627"/>
                  <a:pt x="0" y="3275754"/>
                </a:cubicBezTo>
                <a:cubicBezTo>
                  <a:pt x="-23153" y="3129881"/>
                  <a:pt x="-12689" y="2940933"/>
                  <a:pt x="0" y="2691022"/>
                </a:cubicBezTo>
                <a:cubicBezTo>
                  <a:pt x="12689" y="2441111"/>
                  <a:pt x="-13974" y="2355021"/>
                  <a:pt x="0" y="2194315"/>
                </a:cubicBezTo>
                <a:cubicBezTo>
                  <a:pt x="13974" y="2033609"/>
                  <a:pt x="4320" y="1765587"/>
                  <a:pt x="0" y="1653596"/>
                </a:cubicBezTo>
                <a:cubicBezTo>
                  <a:pt x="-4320" y="1541605"/>
                  <a:pt x="13812" y="1234634"/>
                  <a:pt x="0" y="1068864"/>
                </a:cubicBezTo>
                <a:cubicBezTo>
                  <a:pt x="-13812" y="903094"/>
                  <a:pt x="13162" y="761305"/>
                  <a:pt x="0" y="572157"/>
                </a:cubicBezTo>
                <a:cubicBezTo>
                  <a:pt x="-13162" y="383009"/>
                  <a:pt x="18323" y="240129"/>
                  <a:pt x="0" y="0"/>
                </a:cubicBezTo>
                <a:close/>
              </a:path>
              <a:path w="12279903" h="4401205" stroke="0" extrusionOk="0">
                <a:moveTo>
                  <a:pt x="0" y="0"/>
                </a:moveTo>
                <a:cubicBezTo>
                  <a:pt x="227274" y="10736"/>
                  <a:pt x="503003" y="-21813"/>
                  <a:pt x="805016" y="0"/>
                </a:cubicBezTo>
                <a:cubicBezTo>
                  <a:pt x="1107029" y="21813"/>
                  <a:pt x="998508" y="-3530"/>
                  <a:pt x="1118836" y="0"/>
                </a:cubicBezTo>
                <a:cubicBezTo>
                  <a:pt x="1239164" y="3530"/>
                  <a:pt x="1487574" y="-29517"/>
                  <a:pt x="1801052" y="0"/>
                </a:cubicBezTo>
                <a:cubicBezTo>
                  <a:pt x="2114530" y="29517"/>
                  <a:pt x="2290578" y="-18141"/>
                  <a:pt x="2606068" y="0"/>
                </a:cubicBezTo>
                <a:cubicBezTo>
                  <a:pt x="2921558" y="18141"/>
                  <a:pt x="3117942" y="-5313"/>
                  <a:pt x="3533883" y="0"/>
                </a:cubicBezTo>
                <a:cubicBezTo>
                  <a:pt x="3949825" y="5313"/>
                  <a:pt x="3905546" y="-14374"/>
                  <a:pt x="4216100" y="0"/>
                </a:cubicBezTo>
                <a:cubicBezTo>
                  <a:pt x="4526654" y="14374"/>
                  <a:pt x="4566570" y="1950"/>
                  <a:pt x="4775518" y="0"/>
                </a:cubicBezTo>
                <a:cubicBezTo>
                  <a:pt x="4984466" y="-1950"/>
                  <a:pt x="5304556" y="-67"/>
                  <a:pt x="5703333" y="0"/>
                </a:cubicBezTo>
                <a:cubicBezTo>
                  <a:pt x="6102111" y="67"/>
                  <a:pt x="5995255" y="-18565"/>
                  <a:pt x="6139951" y="0"/>
                </a:cubicBezTo>
                <a:cubicBezTo>
                  <a:pt x="6284647" y="18565"/>
                  <a:pt x="6677964" y="-26473"/>
                  <a:pt x="6822168" y="0"/>
                </a:cubicBezTo>
                <a:cubicBezTo>
                  <a:pt x="6966372" y="26473"/>
                  <a:pt x="7041956" y="5150"/>
                  <a:pt x="7258787" y="0"/>
                </a:cubicBezTo>
                <a:cubicBezTo>
                  <a:pt x="7475618" y="-5150"/>
                  <a:pt x="7586063" y="-11465"/>
                  <a:pt x="7818205" y="0"/>
                </a:cubicBezTo>
                <a:cubicBezTo>
                  <a:pt x="8050347" y="11465"/>
                  <a:pt x="8046105" y="4816"/>
                  <a:pt x="8132025" y="0"/>
                </a:cubicBezTo>
                <a:cubicBezTo>
                  <a:pt x="8217945" y="-4816"/>
                  <a:pt x="8673202" y="-28783"/>
                  <a:pt x="8814241" y="0"/>
                </a:cubicBezTo>
                <a:cubicBezTo>
                  <a:pt x="8955280" y="28783"/>
                  <a:pt x="9023324" y="8518"/>
                  <a:pt x="9128061" y="0"/>
                </a:cubicBezTo>
                <a:cubicBezTo>
                  <a:pt x="9232798" y="-8518"/>
                  <a:pt x="9543970" y="-15904"/>
                  <a:pt x="9687479" y="0"/>
                </a:cubicBezTo>
                <a:cubicBezTo>
                  <a:pt x="9830988" y="15904"/>
                  <a:pt x="10075279" y="-3147"/>
                  <a:pt x="10369696" y="0"/>
                </a:cubicBezTo>
                <a:cubicBezTo>
                  <a:pt x="10664113" y="3147"/>
                  <a:pt x="10898368" y="12797"/>
                  <a:pt x="11174712" y="0"/>
                </a:cubicBezTo>
                <a:cubicBezTo>
                  <a:pt x="11451056" y="-12797"/>
                  <a:pt x="12011412" y="-36188"/>
                  <a:pt x="12279903" y="0"/>
                </a:cubicBezTo>
                <a:cubicBezTo>
                  <a:pt x="12264011" y="189012"/>
                  <a:pt x="12265552" y="319697"/>
                  <a:pt x="12279903" y="584732"/>
                </a:cubicBezTo>
                <a:cubicBezTo>
                  <a:pt x="12294254" y="849767"/>
                  <a:pt x="12273596" y="983837"/>
                  <a:pt x="12279903" y="1257487"/>
                </a:cubicBezTo>
                <a:cubicBezTo>
                  <a:pt x="12286210" y="1531138"/>
                  <a:pt x="12281369" y="1651066"/>
                  <a:pt x="12279903" y="1842219"/>
                </a:cubicBezTo>
                <a:cubicBezTo>
                  <a:pt x="12278437" y="2033372"/>
                  <a:pt x="12292396" y="2111842"/>
                  <a:pt x="12279903" y="2338926"/>
                </a:cubicBezTo>
                <a:cubicBezTo>
                  <a:pt x="12267410" y="2566010"/>
                  <a:pt x="12274979" y="2732775"/>
                  <a:pt x="12279903" y="2967670"/>
                </a:cubicBezTo>
                <a:cubicBezTo>
                  <a:pt x="12284827" y="3202565"/>
                  <a:pt x="12298055" y="3328569"/>
                  <a:pt x="12279903" y="3640425"/>
                </a:cubicBezTo>
                <a:cubicBezTo>
                  <a:pt x="12261751" y="3952281"/>
                  <a:pt x="12268079" y="4069262"/>
                  <a:pt x="12279903" y="4401205"/>
                </a:cubicBezTo>
                <a:cubicBezTo>
                  <a:pt x="11833738" y="4381198"/>
                  <a:pt x="11697622" y="4414235"/>
                  <a:pt x="11352088" y="4401205"/>
                </a:cubicBezTo>
                <a:cubicBezTo>
                  <a:pt x="11006554" y="4388175"/>
                  <a:pt x="10912719" y="4392432"/>
                  <a:pt x="10669871" y="4401205"/>
                </a:cubicBezTo>
                <a:cubicBezTo>
                  <a:pt x="10427023" y="4409978"/>
                  <a:pt x="10134049" y="4381408"/>
                  <a:pt x="9864855" y="4401205"/>
                </a:cubicBezTo>
                <a:cubicBezTo>
                  <a:pt x="9595661" y="4421002"/>
                  <a:pt x="9411554" y="4380440"/>
                  <a:pt x="9059840" y="4401205"/>
                </a:cubicBezTo>
                <a:cubicBezTo>
                  <a:pt x="8708126" y="4421970"/>
                  <a:pt x="8694965" y="4384087"/>
                  <a:pt x="8500422" y="4401205"/>
                </a:cubicBezTo>
                <a:cubicBezTo>
                  <a:pt x="8305879" y="4418323"/>
                  <a:pt x="8129786" y="4411883"/>
                  <a:pt x="7941004" y="4401205"/>
                </a:cubicBezTo>
                <a:cubicBezTo>
                  <a:pt x="7752222" y="4390527"/>
                  <a:pt x="7766985" y="4403909"/>
                  <a:pt x="7627184" y="4401205"/>
                </a:cubicBezTo>
                <a:cubicBezTo>
                  <a:pt x="7487383" y="4398501"/>
                  <a:pt x="7421326" y="4393903"/>
                  <a:pt x="7313364" y="4401205"/>
                </a:cubicBezTo>
                <a:cubicBezTo>
                  <a:pt x="7205402" y="4408507"/>
                  <a:pt x="6881314" y="4417101"/>
                  <a:pt x="6753947" y="4401205"/>
                </a:cubicBezTo>
                <a:cubicBezTo>
                  <a:pt x="6626580" y="4385309"/>
                  <a:pt x="6213724" y="4428106"/>
                  <a:pt x="6071730" y="4401205"/>
                </a:cubicBezTo>
                <a:cubicBezTo>
                  <a:pt x="5929736" y="4374304"/>
                  <a:pt x="5463041" y="4382247"/>
                  <a:pt x="5266714" y="4401205"/>
                </a:cubicBezTo>
                <a:cubicBezTo>
                  <a:pt x="5070387" y="4420163"/>
                  <a:pt x="4947239" y="4413914"/>
                  <a:pt x="4707296" y="4401205"/>
                </a:cubicBezTo>
                <a:cubicBezTo>
                  <a:pt x="4467353" y="4388496"/>
                  <a:pt x="4304267" y="4429316"/>
                  <a:pt x="3902280" y="4401205"/>
                </a:cubicBezTo>
                <a:cubicBezTo>
                  <a:pt x="3500293" y="4373094"/>
                  <a:pt x="3673132" y="4414678"/>
                  <a:pt x="3588461" y="4401205"/>
                </a:cubicBezTo>
                <a:cubicBezTo>
                  <a:pt x="3503790" y="4387732"/>
                  <a:pt x="3127782" y="4426153"/>
                  <a:pt x="2906244" y="4401205"/>
                </a:cubicBezTo>
                <a:cubicBezTo>
                  <a:pt x="2684706" y="4376257"/>
                  <a:pt x="2402643" y="4402161"/>
                  <a:pt x="2224027" y="4401205"/>
                </a:cubicBezTo>
                <a:cubicBezTo>
                  <a:pt x="2045411" y="4400249"/>
                  <a:pt x="1906211" y="4405810"/>
                  <a:pt x="1664609" y="4401205"/>
                </a:cubicBezTo>
                <a:cubicBezTo>
                  <a:pt x="1423007" y="4396600"/>
                  <a:pt x="1084131" y="4399835"/>
                  <a:pt x="859593" y="4401205"/>
                </a:cubicBezTo>
                <a:cubicBezTo>
                  <a:pt x="635055" y="4402575"/>
                  <a:pt x="283231" y="4403600"/>
                  <a:pt x="0" y="4401205"/>
                </a:cubicBezTo>
                <a:cubicBezTo>
                  <a:pt x="-34775" y="4237065"/>
                  <a:pt x="19220" y="3830326"/>
                  <a:pt x="0" y="3684437"/>
                </a:cubicBezTo>
                <a:cubicBezTo>
                  <a:pt x="-19220" y="3538548"/>
                  <a:pt x="-18305" y="3217574"/>
                  <a:pt x="0" y="3055694"/>
                </a:cubicBezTo>
                <a:cubicBezTo>
                  <a:pt x="18305" y="2893814"/>
                  <a:pt x="-7885" y="2688165"/>
                  <a:pt x="0" y="2338926"/>
                </a:cubicBezTo>
                <a:cubicBezTo>
                  <a:pt x="7885" y="1989687"/>
                  <a:pt x="3777" y="1955085"/>
                  <a:pt x="0" y="1798207"/>
                </a:cubicBezTo>
                <a:cubicBezTo>
                  <a:pt x="-3777" y="1641329"/>
                  <a:pt x="22411" y="1247359"/>
                  <a:pt x="0" y="1081439"/>
                </a:cubicBezTo>
                <a:cubicBezTo>
                  <a:pt x="-22411" y="915519"/>
                  <a:pt x="-32728" y="28103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 w="76200">
            <a:noFill/>
            <a:extLst>
              <a:ext uri="{C807C97D-BFC1-408E-A445-0C87EB9F89A2}">
                <ask:lineSketchStyleProps xmlns:ask="http://schemas.microsoft.com/office/drawing/2018/sketchyshapes" sd="81800117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endParaRPr lang="es-ES" sz="3200" b="1" dirty="0">
              <a:latin typeface="Century Gothic" panose="020B0502020202020204" pitchFamily="34" charset="0"/>
            </a:endParaRPr>
          </a:p>
          <a:p>
            <a:pPr algn="just"/>
            <a:r>
              <a:rPr lang="es-ES" sz="3200" b="1" dirty="0">
                <a:latin typeface="Century Gothic" panose="020B0502020202020204" pitchFamily="34" charset="0"/>
              </a:rPr>
              <a:t>Su origen es griego (kurbenân) y significa el control de un carro o un barco.</a:t>
            </a:r>
          </a:p>
          <a:p>
            <a:pPr algn="just"/>
            <a:r>
              <a:rPr lang="es-ES" sz="3200" b="1" dirty="0">
                <a:latin typeface="Century Gothic" panose="020B0502020202020204" pitchFamily="34" charset="0"/>
              </a:rPr>
              <a:t>Se define como  la relación entre el Estado y la sociedad, a dicha relación se le llama “contrato social”. Significa trabajar de forma horizontal con mayor participación de la sociedad civil.</a:t>
            </a:r>
          </a:p>
          <a:p>
            <a:endParaRPr lang="es-ES" sz="3200" b="1" dirty="0">
              <a:latin typeface="Century Gothic" panose="020B0502020202020204" pitchFamily="34" charset="0"/>
            </a:endParaRPr>
          </a:p>
          <a:p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A28C4B9-2A2A-4CAB-89FF-53F94AF9CB74}"/>
              </a:ext>
            </a:extLst>
          </p:cNvPr>
          <p:cNvSpPr txBox="1"/>
          <p:nvPr/>
        </p:nvSpPr>
        <p:spPr>
          <a:xfrm>
            <a:off x="16269266" y="15034154"/>
            <a:ext cx="12531159" cy="4524315"/>
          </a:xfrm>
          <a:prstGeom prst="rect">
            <a:avLst/>
          </a:prstGeom>
          <a:gradFill>
            <a:gsLst>
              <a:gs pos="0">
                <a:srgbClr val="FFFFFF"/>
              </a:gs>
              <a:gs pos="74000">
                <a:srgbClr val="CC99FF"/>
              </a:gs>
              <a:gs pos="83000">
                <a:srgbClr val="CC99FF"/>
              </a:gs>
              <a:gs pos="100000">
                <a:srgbClr val="CC99FF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>
                <a:latin typeface="Century Gothic" panose="020B0502020202020204" pitchFamily="34" charset="0"/>
                <a:ea typeface="AGFoodBaby" panose="02000603000000000000" pitchFamily="2" charset="0"/>
              </a:rPr>
              <a:t>La gestión educativa se concibe como el conjunto de procesos  de toma de decisiones y realización de acciones que permiten llevar a cabo las practicas pedagógicas, su ejecución y evaluación.</a:t>
            </a:r>
          </a:p>
          <a:p>
            <a:pPr algn="just"/>
            <a:endParaRPr lang="es-ES" sz="3200" b="1" dirty="0">
              <a:latin typeface="Century Gothic" panose="020B0502020202020204" pitchFamily="34" charset="0"/>
              <a:ea typeface="AGFoodBaby" panose="02000603000000000000" pitchFamily="2" charset="0"/>
            </a:endParaRPr>
          </a:p>
          <a:p>
            <a:pPr algn="just"/>
            <a:r>
              <a:rPr lang="es-ES" sz="3200" b="1" dirty="0">
                <a:latin typeface="Century Gothic" panose="020B0502020202020204" pitchFamily="34" charset="0"/>
                <a:ea typeface="AGFoodBaby" panose="02000603000000000000" pitchFamily="2" charset="0"/>
              </a:rPr>
              <a:t>La autonomía permite que las instituciones educativas cuenten con oportunidades y capacidades para tomar decisiones y realizar proyectos educativos propios, pertinentes y relevantes a las necesidades de los alumnos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B0099D9-1290-4EF3-B5E7-036858963E9B}"/>
              </a:ext>
            </a:extLst>
          </p:cNvPr>
          <p:cNvSpPr txBox="1"/>
          <p:nvPr/>
        </p:nvSpPr>
        <p:spPr>
          <a:xfrm>
            <a:off x="180057" y="5862412"/>
            <a:ext cx="8002126" cy="1007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8800" b="1" dirty="0">
                <a:latin typeface="Modern Love" panose="04090805081005020601" pitchFamily="82" charset="0"/>
              </a:rPr>
              <a:t>Un acercamiento a cuestiones básicas de la gobernanza. </a:t>
            </a:r>
            <a:endParaRPr lang="en-US" sz="8800" b="1" dirty="0">
              <a:latin typeface="Modern Love" panose="04090805081005020601" pitchFamily="8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BD6EE55-CE6B-46C2-BEDE-6874C0C88F21}"/>
              </a:ext>
            </a:extLst>
          </p:cNvPr>
          <p:cNvSpPr txBox="1"/>
          <p:nvPr/>
        </p:nvSpPr>
        <p:spPr>
          <a:xfrm>
            <a:off x="225274" y="5862412"/>
            <a:ext cx="8002126" cy="1007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8800" b="1" dirty="0">
                <a:solidFill>
                  <a:srgbClr val="993366"/>
                </a:solidFill>
                <a:latin typeface="Modern Love" panose="04090805081005020601" pitchFamily="82" charset="0"/>
              </a:rPr>
              <a:t>Un acercamiento a cuestiones básicas de la gobernanza. </a:t>
            </a:r>
            <a:endParaRPr lang="en-US" sz="8800" b="1" dirty="0">
              <a:solidFill>
                <a:srgbClr val="993366"/>
              </a:solidFill>
              <a:latin typeface="Modern Love" panose="04090805081005020601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82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ECBB22AE-2DC5-4A8E-806B-BC84308AB547}"/>
              </a:ext>
            </a:extLst>
          </p:cNvPr>
          <p:cNvSpPr txBox="1"/>
          <p:nvPr/>
        </p:nvSpPr>
        <p:spPr>
          <a:xfrm>
            <a:off x="2442344" y="2333037"/>
            <a:ext cx="9765899" cy="3539430"/>
          </a:xfrm>
          <a:custGeom>
            <a:avLst/>
            <a:gdLst>
              <a:gd name="connsiteX0" fmla="*/ 0 w 9765899"/>
              <a:gd name="connsiteY0" fmla="*/ 0 h 3539430"/>
              <a:gd name="connsiteX1" fmla="*/ 574465 w 9765899"/>
              <a:gd name="connsiteY1" fmla="*/ 0 h 3539430"/>
              <a:gd name="connsiteX2" fmla="*/ 1344247 w 9765899"/>
              <a:gd name="connsiteY2" fmla="*/ 0 h 3539430"/>
              <a:gd name="connsiteX3" fmla="*/ 2114030 w 9765899"/>
              <a:gd name="connsiteY3" fmla="*/ 0 h 3539430"/>
              <a:gd name="connsiteX4" fmla="*/ 2493177 w 9765899"/>
              <a:gd name="connsiteY4" fmla="*/ 0 h 3539430"/>
              <a:gd name="connsiteX5" fmla="*/ 3262959 w 9765899"/>
              <a:gd name="connsiteY5" fmla="*/ 0 h 3539430"/>
              <a:gd name="connsiteX6" fmla="*/ 3642106 w 9765899"/>
              <a:gd name="connsiteY6" fmla="*/ 0 h 3539430"/>
              <a:gd name="connsiteX7" fmla="*/ 4411888 w 9765899"/>
              <a:gd name="connsiteY7" fmla="*/ 0 h 3539430"/>
              <a:gd name="connsiteX8" fmla="*/ 4888694 w 9765899"/>
              <a:gd name="connsiteY8" fmla="*/ 0 h 3539430"/>
              <a:gd name="connsiteX9" fmla="*/ 5170182 w 9765899"/>
              <a:gd name="connsiteY9" fmla="*/ 0 h 3539430"/>
              <a:gd name="connsiteX10" fmla="*/ 5939964 w 9765899"/>
              <a:gd name="connsiteY10" fmla="*/ 0 h 3539430"/>
              <a:gd name="connsiteX11" fmla="*/ 6612088 w 9765899"/>
              <a:gd name="connsiteY11" fmla="*/ 0 h 3539430"/>
              <a:gd name="connsiteX12" fmla="*/ 6893576 w 9765899"/>
              <a:gd name="connsiteY12" fmla="*/ 0 h 3539430"/>
              <a:gd name="connsiteX13" fmla="*/ 7468040 w 9765899"/>
              <a:gd name="connsiteY13" fmla="*/ 0 h 3539430"/>
              <a:gd name="connsiteX14" fmla="*/ 7749528 w 9765899"/>
              <a:gd name="connsiteY14" fmla="*/ 0 h 3539430"/>
              <a:gd name="connsiteX15" fmla="*/ 8128675 w 9765899"/>
              <a:gd name="connsiteY15" fmla="*/ 0 h 3539430"/>
              <a:gd name="connsiteX16" fmla="*/ 8703139 w 9765899"/>
              <a:gd name="connsiteY16" fmla="*/ 0 h 3539430"/>
              <a:gd name="connsiteX17" fmla="*/ 9765899 w 9765899"/>
              <a:gd name="connsiteY17" fmla="*/ 0 h 3539430"/>
              <a:gd name="connsiteX18" fmla="*/ 9765899 w 9765899"/>
              <a:gd name="connsiteY18" fmla="*/ 519116 h 3539430"/>
              <a:gd name="connsiteX19" fmla="*/ 9765899 w 9765899"/>
              <a:gd name="connsiteY19" fmla="*/ 1038233 h 3539430"/>
              <a:gd name="connsiteX20" fmla="*/ 9765899 w 9765899"/>
              <a:gd name="connsiteY20" fmla="*/ 1521955 h 3539430"/>
              <a:gd name="connsiteX21" fmla="*/ 9765899 w 9765899"/>
              <a:gd name="connsiteY21" fmla="*/ 2182649 h 3539430"/>
              <a:gd name="connsiteX22" fmla="*/ 9765899 w 9765899"/>
              <a:gd name="connsiteY22" fmla="*/ 2772554 h 3539430"/>
              <a:gd name="connsiteX23" fmla="*/ 9765899 w 9765899"/>
              <a:gd name="connsiteY23" fmla="*/ 3539430 h 3539430"/>
              <a:gd name="connsiteX24" fmla="*/ 9289093 w 9765899"/>
              <a:gd name="connsiteY24" fmla="*/ 3539430 h 3539430"/>
              <a:gd name="connsiteX25" fmla="*/ 8616970 w 9765899"/>
              <a:gd name="connsiteY25" fmla="*/ 3539430 h 3539430"/>
              <a:gd name="connsiteX26" fmla="*/ 8042505 w 9765899"/>
              <a:gd name="connsiteY26" fmla="*/ 3539430 h 3539430"/>
              <a:gd name="connsiteX27" fmla="*/ 7565699 w 9765899"/>
              <a:gd name="connsiteY27" fmla="*/ 3539430 h 3539430"/>
              <a:gd name="connsiteX28" fmla="*/ 6991235 w 9765899"/>
              <a:gd name="connsiteY28" fmla="*/ 3539430 h 3539430"/>
              <a:gd name="connsiteX29" fmla="*/ 6221452 w 9765899"/>
              <a:gd name="connsiteY29" fmla="*/ 3539430 h 3539430"/>
              <a:gd name="connsiteX30" fmla="*/ 5646987 w 9765899"/>
              <a:gd name="connsiteY30" fmla="*/ 3539430 h 3539430"/>
              <a:gd name="connsiteX31" fmla="*/ 5072523 w 9765899"/>
              <a:gd name="connsiteY31" fmla="*/ 3539430 h 3539430"/>
              <a:gd name="connsiteX32" fmla="*/ 4595717 w 9765899"/>
              <a:gd name="connsiteY32" fmla="*/ 3539430 h 3539430"/>
              <a:gd name="connsiteX33" fmla="*/ 3923594 w 9765899"/>
              <a:gd name="connsiteY33" fmla="*/ 3539430 h 3539430"/>
              <a:gd name="connsiteX34" fmla="*/ 3544447 w 9765899"/>
              <a:gd name="connsiteY34" fmla="*/ 3539430 h 3539430"/>
              <a:gd name="connsiteX35" fmla="*/ 2969982 w 9765899"/>
              <a:gd name="connsiteY35" fmla="*/ 3539430 h 3539430"/>
              <a:gd name="connsiteX36" fmla="*/ 2688495 w 9765899"/>
              <a:gd name="connsiteY36" fmla="*/ 3539430 h 3539430"/>
              <a:gd name="connsiteX37" fmla="*/ 1918712 w 9765899"/>
              <a:gd name="connsiteY37" fmla="*/ 3539430 h 3539430"/>
              <a:gd name="connsiteX38" fmla="*/ 1344247 w 9765899"/>
              <a:gd name="connsiteY38" fmla="*/ 3539430 h 3539430"/>
              <a:gd name="connsiteX39" fmla="*/ 867442 w 9765899"/>
              <a:gd name="connsiteY39" fmla="*/ 3539430 h 3539430"/>
              <a:gd name="connsiteX40" fmla="*/ 0 w 9765899"/>
              <a:gd name="connsiteY40" fmla="*/ 3539430 h 3539430"/>
              <a:gd name="connsiteX41" fmla="*/ 0 w 9765899"/>
              <a:gd name="connsiteY41" fmla="*/ 3055708 h 3539430"/>
              <a:gd name="connsiteX42" fmla="*/ 0 w 9765899"/>
              <a:gd name="connsiteY42" fmla="*/ 2395014 h 3539430"/>
              <a:gd name="connsiteX43" fmla="*/ 0 w 9765899"/>
              <a:gd name="connsiteY43" fmla="*/ 1805109 h 3539430"/>
              <a:gd name="connsiteX44" fmla="*/ 0 w 9765899"/>
              <a:gd name="connsiteY44" fmla="*/ 1144416 h 3539430"/>
              <a:gd name="connsiteX45" fmla="*/ 0 w 9765899"/>
              <a:gd name="connsiteY45" fmla="*/ 519116 h 3539430"/>
              <a:gd name="connsiteX46" fmla="*/ 0 w 9765899"/>
              <a:gd name="connsiteY46" fmla="*/ 0 h 353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765899" h="3539430" extrusionOk="0">
                <a:moveTo>
                  <a:pt x="0" y="0"/>
                </a:moveTo>
                <a:cubicBezTo>
                  <a:pt x="220930" y="-10773"/>
                  <a:pt x="324402" y="44893"/>
                  <a:pt x="574465" y="0"/>
                </a:cubicBezTo>
                <a:cubicBezTo>
                  <a:pt x="824528" y="-44893"/>
                  <a:pt x="1140113" y="48413"/>
                  <a:pt x="1344247" y="0"/>
                </a:cubicBezTo>
                <a:cubicBezTo>
                  <a:pt x="1548381" y="-48413"/>
                  <a:pt x="1778550" y="11390"/>
                  <a:pt x="2114030" y="0"/>
                </a:cubicBezTo>
                <a:cubicBezTo>
                  <a:pt x="2449510" y="-11390"/>
                  <a:pt x="2375158" y="17412"/>
                  <a:pt x="2493177" y="0"/>
                </a:cubicBezTo>
                <a:cubicBezTo>
                  <a:pt x="2611196" y="-17412"/>
                  <a:pt x="2892212" y="88141"/>
                  <a:pt x="3262959" y="0"/>
                </a:cubicBezTo>
                <a:cubicBezTo>
                  <a:pt x="3633706" y="-88141"/>
                  <a:pt x="3515027" y="38823"/>
                  <a:pt x="3642106" y="0"/>
                </a:cubicBezTo>
                <a:cubicBezTo>
                  <a:pt x="3769185" y="-38823"/>
                  <a:pt x="4059268" y="43926"/>
                  <a:pt x="4411888" y="0"/>
                </a:cubicBezTo>
                <a:cubicBezTo>
                  <a:pt x="4764508" y="-43926"/>
                  <a:pt x="4652054" y="13622"/>
                  <a:pt x="4888694" y="0"/>
                </a:cubicBezTo>
                <a:cubicBezTo>
                  <a:pt x="5125334" y="-13622"/>
                  <a:pt x="5035253" y="30053"/>
                  <a:pt x="5170182" y="0"/>
                </a:cubicBezTo>
                <a:cubicBezTo>
                  <a:pt x="5305111" y="-30053"/>
                  <a:pt x="5690840" y="71601"/>
                  <a:pt x="5939964" y="0"/>
                </a:cubicBezTo>
                <a:cubicBezTo>
                  <a:pt x="6189088" y="-71601"/>
                  <a:pt x="6361359" y="69692"/>
                  <a:pt x="6612088" y="0"/>
                </a:cubicBezTo>
                <a:cubicBezTo>
                  <a:pt x="6862817" y="-69692"/>
                  <a:pt x="6810840" y="18331"/>
                  <a:pt x="6893576" y="0"/>
                </a:cubicBezTo>
                <a:cubicBezTo>
                  <a:pt x="6976312" y="-18331"/>
                  <a:pt x="7350445" y="42443"/>
                  <a:pt x="7468040" y="0"/>
                </a:cubicBezTo>
                <a:cubicBezTo>
                  <a:pt x="7585635" y="-42443"/>
                  <a:pt x="7631188" y="23120"/>
                  <a:pt x="7749528" y="0"/>
                </a:cubicBezTo>
                <a:cubicBezTo>
                  <a:pt x="7867868" y="-23120"/>
                  <a:pt x="7962592" y="1797"/>
                  <a:pt x="8128675" y="0"/>
                </a:cubicBezTo>
                <a:cubicBezTo>
                  <a:pt x="8294758" y="-1797"/>
                  <a:pt x="8557836" y="12626"/>
                  <a:pt x="8703139" y="0"/>
                </a:cubicBezTo>
                <a:cubicBezTo>
                  <a:pt x="8848442" y="-12626"/>
                  <a:pt x="9483613" y="122968"/>
                  <a:pt x="9765899" y="0"/>
                </a:cubicBezTo>
                <a:cubicBezTo>
                  <a:pt x="9810427" y="251314"/>
                  <a:pt x="9762056" y="291495"/>
                  <a:pt x="9765899" y="519116"/>
                </a:cubicBezTo>
                <a:cubicBezTo>
                  <a:pt x="9769742" y="746737"/>
                  <a:pt x="9745386" y="893833"/>
                  <a:pt x="9765899" y="1038233"/>
                </a:cubicBezTo>
                <a:cubicBezTo>
                  <a:pt x="9786412" y="1182633"/>
                  <a:pt x="9739630" y="1424119"/>
                  <a:pt x="9765899" y="1521955"/>
                </a:cubicBezTo>
                <a:cubicBezTo>
                  <a:pt x="9792168" y="1619791"/>
                  <a:pt x="9709194" y="1856279"/>
                  <a:pt x="9765899" y="2182649"/>
                </a:cubicBezTo>
                <a:cubicBezTo>
                  <a:pt x="9822604" y="2509019"/>
                  <a:pt x="9735927" y="2481574"/>
                  <a:pt x="9765899" y="2772554"/>
                </a:cubicBezTo>
                <a:cubicBezTo>
                  <a:pt x="9795871" y="3063535"/>
                  <a:pt x="9734757" y="3224559"/>
                  <a:pt x="9765899" y="3539430"/>
                </a:cubicBezTo>
                <a:cubicBezTo>
                  <a:pt x="9652090" y="3566045"/>
                  <a:pt x="9473191" y="3505654"/>
                  <a:pt x="9289093" y="3539430"/>
                </a:cubicBezTo>
                <a:cubicBezTo>
                  <a:pt x="9104995" y="3573206"/>
                  <a:pt x="8877476" y="3472945"/>
                  <a:pt x="8616970" y="3539430"/>
                </a:cubicBezTo>
                <a:cubicBezTo>
                  <a:pt x="8356464" y="3605915"/>
                  <a:pt x="8238732" y="3534962"/>
                  <a:pt x="8042505" y="3539430"/>
                </a:cubicBezTo>
                <a:cubicBezTo>
                  <a:pt x="7846278" y="3543898"/>
                  <a:pt x="7690237" y="3504861"/>
                  <a:pt x="7565699" y="3539430"/>
                </a:cubicBezTo>
                <a:cubicBezTo>
                  <a:pt x="7441161" y="3573999"/>
                  <a:pt x="7155423" y="3528475"/>
                  <a:pt x="6991235" y="3539430"/>
                </a:cubicBezTo>
                <a:cubicBezTo>
                  <a:pt x="6827047" y="3550385"/>
                  <a:pt x="6394012" y="3499806"/>
                  <a:pt x="6221452" y="3539430"/>
                </a:cubicBezTo>
                <a:cubicBezTo>
                  <a:pt x="6048892" y="3579054"/>
                  <a:pt x="5827301" y="3472740"/>
                  <a:pt x="5646987" y="3539430"/>
                </a:cubicBezTo>
                <a:cubicBezTo>
                  <a:pt x="5466674" y="3606120"/>
                  <a:pt x="5190338" y="3478758"/>
                  <a:pt x="5072523" y="3539430"/>
                </a:cubicBezTo>
                <a:cubicBezTo>
                  <a:pt x="4954708" y="3600102"/>
                  <a:pt x="4742036" y="3537206"/>
                  <a:pt x="4595717" y="3539430"/>
                </a:cubicBezTo>
                <a:cubicBezTo>
                  <a:pt x="4449398" y="3541654"/>
                  <a:pt x="4229871" y="3488678"/>
                  <a:pt x="3923594" y="3539430"/>
                </a:cubicBezTo>
                <a:cubicBezTo>
                  <a:pt x="3617317" y="3590182"/>
                  <a:pt x="3708328" y="3500364"/>
                  <a:pt x="3544447" y="3539430"/>
                </a:cubicBezTo>
                <a:cubicBezTo>
                  <a:pt x="3380566" y="3578496"/>
                  <a:pt x="3210003" y="3531395"/>
                  <a:pt x="2969982" y="3539430"/>
                </a:cubicBezTo>
                <a:cubicBezTo>
                  <a:pt x="2729962" y="3547465"/>
                  <a:pt x="2757801" y="3522352"/>
                  <a:pt x="2688495" y="3539430"/>
                </a:cubicBezTo>
                <a:cubicBezTo>
                  <a:pt x="2619189" y="3556508"/>
                  <a:pt x="2098502" y="3450928"/>
                  <a:pt x="1918712" y="3539430"/>
                </a:cubicBezTo>
                <a:cubicBezTo>
                  <a:pt x="1738922" y="3627932"/>
                  <a:pt x="1603604" y="3490535"/>
                  <a:pt x="1344247" y="3539430"/>
                </a:cubicBezTo>
                <a:cubicBezTo>
                  <a:pt x="1084891" y="3588325"/>
                  <a:pt x="1048444" y="3518861"/>
                  <a:pt x="867442" y="3539430"/>
                </a:cubicBezTo>
                <a:cubicBezTo>
                  <a:pt x="686440" y="3559999"/>
                  <a:pt x="194729" y="3484826"/>
                  <a:pt x="0" y="3539430"/>
                </a:cubicBezTo>
                <a:cubicBezTo>
                  <a:pt x="-31182" y="3408742"/>
                  <a:pt x="561" y="3162324"/>
                  <a:pt x="0" y="3055708"/>
                </a:cubicBezTo>
                <a:cubicBezTo>
                  <a:pt x="-561" y="2949092"/>
                  <a:pt x="78731" y="2708510"/>
                  <a:pt x="0" y="2395014"/>
                </a:cubicBezTo>
                <a:cubicBezTo>
                  <a:pt x="-78731" y="2081518"/>
                  <a:pt x="9662" y="2021655"/>
                  <a:pt x="0" y="1805109"/>
                </a:cubicBezTo>
                <a:cubicBezTo>
                  <a:pt x="-9662" y="1588564"/>
                  <a:pt x="37570" y="1296286"/>
                  <a:pt x="0" y="1144416"/>
                </a:cubicBezTo>
                <a:cubicBezTo>
                  <a:pt x="-37570" y="992546"/>
                  <a:pt x="43185" y="801554"/>
                  <a:pt x="0" y="519116"/>
                </a:cubicBezTo>
                <a:cubicBezTo>
                  <a:pt x="-43185" y="236678"/>
                  <a:pt x="58586" y="232339"/>
                  <a:pt x="0" y="0"/>
                </a:cubicBezTo>
                <a:close/>
              </a:path>
            </a:pathLst>
          </a:custGeom>
          <a:noFill/>
          <a:ln w="76200">
            <a:solidFill>
              <a:srgbClr val="009999"/>
            </a:solidFill>
            <a:extLst>
              <a:ext uri="{C807C97D-BFC1-408E-A445-0C87EB9F89A2}">
                <ask:lineSketchStyleProps xmlns:ask="http://schemas.microsoft.com/office/drawing/2018/sketchyshapes" sd="15530626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entury Gothic" panose="020B0502020202020204" pitchFamily="34" charset="0"/>
              </a:rPr>
              <a:t>La buena gobernanza es definida como el conjunto de tradiciones e instituciones que incluye métodos, la capacidad del gobierno de administrar los recursos y el respeto de los ciudadanos y del Estado hacia las instituciones que regulan las interacciones económicas y sociales.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8262891-2FB3-4B3E-BAAB-14E2BA42D79A}"/>
              </a:ext>
            </a:extLst>
          </p:cNvPr>
          <p:cNvSpPr txBox="1"/>
          <p:nvPr/>
        </p:nvSpPr>
        <p:spPr>
          <a:xfrm>
            <a:off x="14110443" y="730226"/>
            <a:ext cx="14295882" cy="3416320"/>
          </a:xfrm>
          <a:custGeom>
            <a:avLst/>
            <a:gdLst>
              <a:gd name="connsiteX0" fmla="*/ 0 w 14295882"/>
              <a:gd name="connsiteY0" fmla="*/ 0 h 3416320"/>
              <a:gd name="connsiteX1" fmla="*/ 309744 w 14295882"/>
              <a:gd name="connsiteY1" fmla="*/ 0 h 3416320"/>
              <a:gd name="connsiteX2" fmla="*/ 1048365 w 14295882"/>
              <a:gd name="connsiteY2" fmla="*/ 0 h 3416320"/>
              <a:gd name="connsiteX3" fmla="*/ 1786985 w 14295882"/>
              <a:gd name="connsiteY3" fmla="*/ 0 h 3416320"/>
              <a:gd name="connsiteX4" fmla="*/ 2525606 w 14295882"/>
              <a:gd name="connsiteY4" fmla="*/ 0 h 3416320"/>
              <a:gd name="connsiteX5" fmla="*/ 2978309 w 14295882"/>
              <a:gd name="connsiteY5" fmla="*/ 0 h 3416320"/>
              <a:gd name="connsiteX6" fmla="*/ 3288053 w 14295882"/>
              <a:gd name="connsiteY6" fmla="*/ 0 h 3416320"/>
              <a:gd name="connsiteX7" fmla="*/ 4169632 w 14295882"/>
              <a:gd name="connsiteY7" fmla="*/ 0 h 3416320"/>
              <a:gd name="connsiteX8" fmla="*/ 4479376 w 14295882"/>
              <a:gd name="connsiteY8" fmla="*/ 0 h 3416320"/>
              <a:gd name="connsiteX9" fmla="*/ 5075038 w 14295882"/>
              <a:gd name="connsiteY9" fmla="*/ 0 h 3416320"/>
              <a:gd name="connsiteX10" fmla="*/ 5956617 w 14295882"/>
              <a:gd name="connsiteY10" fmla="*/ 0 h 3416320"/>
              <a:gd name="connsiteX11" fmla="*/ 6695238 w 14295882"/>
              <a:gd name="connsiteY11" fmla="*/ 0 h 3416320"/>
              <a:gd name="connsiteX12" fmla="*/ 7004982 w 14295882"/>
              <a:gd name="connsiteY12" fmla="*/ 0 h 3416320"/>
              <a:gd name="connsiteX13" fmla="*/ 7600644 w 14295882"/>
              <a:gd name="connsiteY13" fmla="*/ 0 h 3416320"/>
              <a:gd name="connsiteX14" fmla="*/ 7767429 w 14295882"/>
              <a:gd name="connsiteY14" fmla="*/ 0 h 3416320"/>
              <a:gd name="connsiteX15" fmla="*/ 8506050 w 14295882"/>
              <a:gd name="connsiteY15" fmla="*/ 0 h 3416320"/>
              <a:gd name="connsiteX16" fmla="*/ 8815794 w 14295882"/>
              <a:gd name="connsiteY16" fmla="*/ 0 h 3416320"/>
              <a:gd name="connsiteX17" fmla="*/ 9125538 w 14295882"/>
              <a:gd name="connsiteY17" fmla="*/ 0 h 3416320"/>
              <a:gd name="connsiteX18" fmla="*/ 9721200 w 14295882"/>
              <a:gd name="connsiteY18" fmla="*/ 0 h 3416320"/>
              <a:gd name="connsiteX19" fmla="*/ 10173903 w 14295882"/>
              <a:gd name="connsiteY19" fmla="*/ 0 h 3416320"/>
              <a:gd name="connsiteX20" fmla="*/ 10769564 w 14295882"/>
              <a:gd name="connsiteY20" fmla="*/ 0 h 3416320"/>
              <a:gd name="connsiteX21" fmla="*/ 11651144 w 14295882"/>
              <a:gd name="connsiteY21" fmla="*/ 0 h 3416320"/>
              <a:gd name="connsiteX22" fmla="*/ 12246806 w 14295882"/>
              <a:gd name="connsiteY22" fmla="*/ 0 h 3416320"/>
              <a:gd name="connsiteX23" fmla="*/ 13128385 w 14295882"/>
              <a:gd name="connsiteY23" fmla="*/ 0 h 3416320"/>
              <a:gd name="connsiteX24" fmla="*/ 13295170 w 14295882"/>
              <a:gd name="connsiteY24" fmla="*/ 0 h 3416320"/>
              <a:gd name="connsiteX25" fmla="*/ 14295882 w 14295882"/>
              <a:gd name="connsiteY25" fmla="*/ 0 h 3416320"/>
              <a:gd name="connsiteX26" fmla="*/ 14295882 w 14295882"/>
              <a:gd name="connsiteY26" fmla="*/ 603550 h 3416320"/>
              <a:gd name="connsiteX27" fmla="*/ 14295882 w 14295882"/>
              <a:gd name="connsiteY27" fmla="*/ 1172937 h 3416320"/>
              <a:gd name="connsiteX28" fmla="*/ 14295882 w 14295882"/>
              <a:gd name="connsiteY28" fmla="*/ 1708160 h 3416320"/>
              <a:gd name="connsiteX29" fmla="*/ 14295882 w 14295882"/>
              <a:gd name="connsiteY29" fmla="*/ 2209220 h 3416320"/>
              <a:gd name="connsiteX30" fmla="*/ 14295882 w 14295882"/>
              <a:gd name="connsiteY30" fmla="*/ 2710281 h 3416320"/>
              <a:gd name="connsiteX31" fmla="*/ 14295882 w 14295882"/>
              <a:gd name="connsiteY31" fmla="*/ 3416320 h 3416320"/>
              <a:gd name="connsiteX32" fmla="*/ 13986138 w 14295882"/>
              <a:gd name="connsiteY32" fmla="*/ 3416320 h 3416320"/>
              <a:gd name="connsiteX33" fmla="*/ 13247517 w 14295882"/>
              <a:gd name="connsiteY33" fmla="*/ 3416320 h 3416320"/>
              <a:gd name="connsiteX34" fmla="*/ 13080732 w 14295882"/>
              <a:gd name="connsiteY34" fmla="*/ 3416320 h 3416320"/>
              <a:gd name="connsiteX35" fmla="*/ 12199153 w 14295882"/>
              <a:gd name="connsiteY35" fmla="*/ 3416320 h 3416320"/>
              <a:gd name="connsiteX36" fmla="*/ 11460532 w 14295882"/>
              <a:gd name="connsiteY36" fmla="*/ 3416320 h 3416320"/>
              <a:gd name="connsiteX37" fmla="*/ 11150788 w 14295882"/>
              <a:gd name="connsiteY37" fmla="*/ 3416320 h 3416320"/>
              <a:gd name="connsiteX38" fmla="*/ 10412167 w 14295882"/>
              <a:gd name="connsiteY38" fmla="*/ 3416320 h 3416320"/>
              <a:gd name="connsiteX39" fmla="*/ 9530588 w 14295882"/>
              <a:gd name="connsiteY39" fmla="*/ 3416320 h 3416320"/>
              <a:gd name="connsiteX40" fmla="*/ 8649009 w 14295882"/>
              <a:gd name="connsiteY40" fmla="*/ 3416320 h 3416320"/>
              <a:gd name="connsiteX41" fmla="*/ 8053347 w 14295882"/>
              <a:gd name="connsiteY41" fmla="*/ 3416320 h 3416320"/>
              <a:gd name="connsiteX42" fmla="*/ 7314726 w 14295882"/>
              <a:gd name="connsiteY42" fmla="*/ 3416320 h 3416320"/>
              <a:gd name="connsiteX43" fmla="*/ 6862023 w 14295882"/>
              <a:gd name="connsiteY43" fmla="*/ 3416320 h 3416320"/>
              <a:gd name="connsiteX44" fmla="*/ 6266362 w 14295882"/>
              <a:gd name="connsiteY44" fmla="*/ 3416320 h 3416320"/>
              <a:gd name="connsiteX45" fmla="*/ 6099576 w 14295882"/>
              <a:gd name="connsiteY45" fmla="*/ 3416320 h 3416320"/>
              <a:gd name="connsiteX46" fmla="*/ 5360956 w 14295882"/>
              <a:gd name="connsiteY46" fmla="*/ 3416320 h 3416320"/>
              <a:gd name="connsiteX47" fmla="*/ 4479376 w 14295882"/>
              <a:gd name="connsiteY47" fmla="*/ 3416320 h 3416320"/>
              <a:gd name="connsiteX48" fmla="*/ 4312591 w 14295882"/>
              <a:gd name="connsiteY48" fmla="*/ 3416320 h 3416320"/>
              <a:gd name="connsiteX49" fmla="*/ 4145806 w 14295882"/>
              <a:gd name="connsiteY49" fmla="*/ 3416320 h 3416320"/>
              <a:gd name="connsiteX50" fmla="*/ 3550144 w 14295882"/>
              <a:gd name="connsiteY50" fmla="*/ 3416320 h 3416320"/>
              <a:gd name="connsiteX51" fmla="*/ 2811523 w 14295882"/>
              <a:gd name="connsiteY51" fmla="*/ 3416320 h 3416320"/>
              <a:gd name="connsiteX52" fmla="*/ 2358821 w 14295882"/>
              <a:gd name="connsiteY52" fmla="*/ 3416320 h 3416320"/>
              <a:gd name="connsiteX53" fmla="*/ 2049076 w 14295882"/>
              <a:gd name="connsiteY53" fmla="*/ 3416320 h 3416320"/>
              <a:gd name="connsiteX54" fmla="*/ 1882291 w 14295882"/>
              <a:gd name="connsiteY54" fmla="*/ 3416320 h 3416320"/>
              <a:gd name="connsiteX55" fmla="*/ 1143671 w 14295882"/>
              <a:gd name="connsiteY55" fmla="*/ 3416320 h 3416320"/>
              <a:gd name="connsiteX56" fmla="*/ 548009 w 14295882"/>
              <a:gd name="connsiteY56" fmla="*/ 3416320 h 3416320"/>
              <a:gd name="connsiteX57" fmla="*/ 0 w 14295882"/>
              <a:gd name="connsiteY57" fmla="*/ 3416320 h 3416320"/>
              <a:gd name="connsiteX58" fmla="*/ 0 w 14295882"/>
              <a:gd name="connsiteY58" fmla="*/ 2949423 h 3416320"/>
              <a:gd name="connsiteX59" fmla="*/ 0 w 14295882"/>
              <a:gd name="connsiteY59" fmla="*/ 2380036 h 3416320"/>
              <a:gd name="connsiteX60" fmla="*/ 0 w 14295882"/>
              <a:gd name="connsiteY60" fmla="*/ 1844813 h 3416320"/>
              <a:gd name="connsiteX61" fmla="*/ 0 w 14295882"/>
              <a:gd name="connsiteY61" fmla="*/ 1309589 h 3416320"/>
              <a:gd name="connsiteX62" fmla="*/ 0 w 14295882"/>
              <a:gd name="connsiteY62" fmla="*/ 671876 h 3416320"/>
              <a:gd name="connsiteX63" fmla="*/ 0 w 14295882"/>
              <a:gd name="connsiteY63" fmla="*/ 0 h 34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4295882" h="3416320" extrusionOk="0">
                <a:moveTo>
                  <a:pt x="0" y="0"/>
                </a:moveTo>
                <a:cubicBezTo>
                  <a:pt x="67973" y="-29681"/>
                  <a:pt x="199926" y="34157"/>
                  <a:pt x="309744" y="0"/>
                </a:cubicBezTo>
                <a:cubicBezTo>
                  <a:pt x="419562" y="-34157"/>
                  <a:pt x="861006" y="69757"/>
                  <a:pt x="1048365" y="0"/>
                </a:cubicBezTo>
                <a:cubicBezTo>
                  <a:pt x="1235724" y="-69757"/>
                  <a:pt x="1530315" y="19985"/>
                  <a:pt x="1786985" y="0"/>
                </a:cubicBezTo>
                <a:cubicBezTo>
                  <a:pt x="2043655" y="-19985"/>
                  <a:pt x="2191903" y="69645"/>
                  <a:pt x="2525606" y="0"/>
                </a:cubicBezTo>
                <a:cubicBezTo>
                  <a:pt x="2859309" y="-69645"/>
                  <a:pt x="2805852" y="13030"/>
                  <a:pt x="2978309" y="0"/>
                </a:cubicBezTo>
                <a:cubicBezTo>
                  <a:pt x="3150766" y="-13030"/>
                  <a:pt x="3181345" y="20056"/>
                  <a:pt x="3288053" y="0"/>
                </a:cubicBezTo>
                <a:cubicBezTo>
                  <a:pt x="3394761" y="-20056"/>
                  <a:pt x="3897064" y="105724"/>
                  <a:pt x="4169632" y="0"/>
                </a:cubicBezTo>
                <a:cubicBezTo>
                  <a:pt x="4442200" y="-105724"/>
                  <a:pt x="4335494" y="257"/>
                  <a:pt x="4479376" y="0"/>
                </a:cubicBezTo>
                <a:cubicBezTo>
                  <a:pt x="4623258" y="-257"/>
                  <a:pt x="4930946" y="20866"/>
                  <a:pt x="5075038" y="0"/>
                </a:cubicBezTo>
                <a:cubicBezTo>
                  <a:pt x="5219130" y="-20866"/>
                  <a:pt x="5577525" y="4001"/>
                  <a:pt x="5956617" y="0"/>
                </a:cubicBezTo>
                <a:cubicBezTo>
                  <a:pt x="6335709" y="-4001"/>
                  <a:pt x="6396207" y="23992"/>
                  <a:pt x="6695238" y="0"/>
                </a:cubicBezTo>
                <a:cubicBezTo>
                  <a:pt x="6994269" y="-23992"/>
                  <a:pt x="6852598" y="17518"/>
                  <a:pt x="7004982" y="0"/>
                </a:cubicBezTo>
                <a:cubicBezTo>
                  <a:pt x="7157366" y="-17518"/>
                  <a:pt x="7343354" y="17729"/>
                  <a:pt x="7600644" y="0"/>
                </a:cubicBezTo>
                <a:cubicBezTo>
                  <a:pt x="7857934" y="-17729"/>
                  <a:pt x="7684898" y="2856"/>
                  <a:pt x="7767429" y="0"/>
                </a:cubicBezTo>
                <a:cubicBezTo>
                  <a:pt x="7849960" y="-2856"/>
                  <a:pt x="8271597" y="66924"/>
                  <a:pt x="8506050" y="0"/>
                </a:cubicBezTo>
                <a:cubicBezTo>
                  <a:pt x="8740503" y="-66924"/>
                  <a:pt x="8710102" y="7699"/>
                  <a:pt x="8815794" y="0"/>
                </a:cubicBezTo>
                <a:cubicBezTo>
                  <a:pt x="8921486" y="-7699"/>
                  <a:pt x="9025403" y="27189"/>
                  <a:pt x="9125538" y="0"/>
                </a:cubicBezTo>
                <a:cubicBezTo>
                  <a:pt x="9225673" y="-27189"/>
                  <a:pt x="9458672" y="12914"/>
                  <a:pt x="9721200" y="0"/>
                </a:cubicBezTo>
                <a:cubicBezTo>
                  <a:pt x="9983728" y="-12914"/>
                  <a:pt x="9989422" y="27756"/>
                  <a:pt x="10173903" y="0"/>
                </a:cubicBezTo>
                <a:cubicBezTo>
                  <a:pt x="10358384" y="-27756"/>
                  <a:pt x="10533258" y="43067"/>
                  <a:pt x="10769564" y="0"/>
                </a:cubicBezTo>
                <a:cubicBezTo>
                  <a:pt x="11005870" y="-43067"/>
                  <a:pt x="11415684" y="94081"/>
                  <a:pt x="11651144" y="0"/>
                </a:cubicBezTo>
                <a:cubicBezTo>
                  <a:pt x="11886604" y="-94081"/>
                  <a:pt x="11968649" y="26178"/>
                  <a:pt x="12246806" y="0"/>
                </a:cubicBezTo>
                <a:cubicBezTo>
                  <a:pt x="12524963" y="-26178"/>
                  <a:pt x="12923559" y="5208"/>
                  <a:pt x="13128385" y="0"/>
                </a:cubicBezTo>
                <a:cubicBezTo>
                  <a:pt x="13333211" y="-5208"/>
                  <a:pt x="13225896" y="6382"/>
                  <a:pt x="13295170" y="0"/>
                </a:cubicBezTo>
                <a:cubicBezTo>
                  <a:pt x="13364445" y="-6382"/>
                  <a:pt x="13982695" y="110016"/>
                  <a:pt x="14295882" y="0"/>
                </a:cubicBezTo>
                <a:cubicBezTo>
                  <a:pt x="14305311" y="269888"/>
                  <a:pt x="14243254" y="376482"/>
                  <a:pt x="14295882" y="603550"/>
                </a:cubicBezTo>
                <a:cubicBezTo>
                  <a:pt x="14348510" y="830618"/>
                  <a:pt x="14236522" y="960885"/>
                  <a:pt x="14295882" y="1172937"/>
                </a:cubicBezTo>
                <a:cubicBezTo>
                  <a:pt x="14355242" y="1384989"/>
                  <a:pt x="14257463" y="1523905"/>
                  <a:pt x="14295882" y="1708160"/>
                </a:cubicBezTo>
                <a:cubicBezTo>
                  <a:pt x="14334301" y="1892415"/>
                  <a:pt x="14291000" y="1978518"/>
                  <a:pt x="14295882" y="2209220"/>
                </a:cubicBezTo>
                <a:cubicBezTo>
                  <a:pt x="14300764" y="2439922"/>
                  <a:pt x="14250692" y="2494205"/>
                  <a:pt x="14295882" y="2710281"/>
                </a:cubicBezTo>
                <a:cubicBezTo>
                  <a:pt x="14341072" y="2926357"/>
                  <a:pt x="14228038" y="3191840"/>
                  <a:pt x="14295882" y="3416320"/>
                </a:cubicBezTo>
                <a:cubicBezTo>
                  <a:pt x="14229529" y="3431034"/>
                  <a:pt x="14120031" y="3410102"/>
                  <a:pt x="13986138" y="3416320"/>
                </a:cubicBezTo>
                <a:cubicBezTo>
                  <a:pt x="13852245" y="3422538"/>
                  <a:pt x="13570699" y="3405781"/>
                  <a:pt x="13247517" y="3416320"/>
                </a:cubicBezTo>
                <a:cubicBezTo>
                  <a:pt x="12924335" y="3426859"/>
                  <a:pt x="13137804" y="3415886"/>
                  <a:pt x="13080732" y="3416320"/>
                </a:cubicBezTo>
                <a:cubicBezTo>
                  <a:pt x="13023660" y="3416754"/>
                  <a:pt x="12428120" y="3391045"/>
                  <a:pt x="12199153" y="3416320"/>
                </a:cubicBezTo>
                <a:cubicBezTo>
                  <a:pt x="11970186" y="3441595"/>
                  <a:pt x="11678913" y="3331775"/>
                  <a:pt x="11460532" y="3416320"/>
                </a:cubicBezTo>
                <a:cubicBezTo>
                  <a:pt x="11242151" y="3500865"/>
                  <a:pt x="11300953" y="3393683"/>
                  <a:pt x="11150788" y="3416320"/>
                </a:cubicBezTo>
                <a:cubicBezTo>
                  <a:pt x="11000623" y="3438957"/>
                  <a:pt x="10741535" y="3367492"/>
                  <a:pt x="10412167" y="3416320"/>
                </a:cubicBezTo>
                <a:cubicBezTo>
                  <a:pt x="10082799" y="3465148"/>
                  <a:pt x="9888420" y="3361271"/>
                  <a:pt x="9530588" y="3416320"/>
                </a:cubicBezTo>
                <a:cubicBezTo>
                  <a:pt x="9172756" y="3471369"/>
                  <a:pt x="9016999" y="3369201"/>
                  <a:pt x="8649009" y="3416320"/>
                </a:cubicBezTo>
                <a:cubicBezTo>
                  <a:pt x="8281019" y="3463439"/>
                  <a:pt x="8195187" y="3356263"/>
                  <a:pt x="8053347" y="3416320"/>
                </a:cubicBezTo>
                <a:cubicBezTo>
                  <a:pt x="7911507" y="3476377"/>
                  <a:pt x="7522836" y="3359567"/>
                  <a:pt x="7314726" y="3416320"/>
                </a:cubicBezTo>
                <a:cubicBezTo>
                  <a:pt x="7106616" y="3473073"/>
                  <a:pt x="7083155" y="3382443"/>
                  <a:pt x="6862023" y="3416320"/>
                </a:cubicBezTo>
                <a:cubicBezTo>
                  <a:pt x="6640891" y="3450197"/>
                  <a:pt x="6521882" y="3387017"/>
                  <a:pt x="6266362" y="3416320"/>
                </a:cubicBezTo>
                <a:cubicBezTo>
                  <a:pt x="6010842" y="3445623"/>
                  <a:pt x="6176640" y="3414497"/>
                  <a:pt x="6099576" y="3416320"/>
                </a:cubicBezTo>
                <a:cubicBezTo>
                  <a:pt x="6022512" y="3418143"/>
                  <a:pt x="5600960" y="3350977"/>
                  <a:pt x="5360956" y="3416320"/>
                </a:cubicBezTo>
                <a:cubicBezTo>
                  <a:pt x="5120952" y="3481663"/>
                  <a:pt x="4748028" y="3414281"/>
                  <a:pt x="4479376" y="3416320"/>
                </a:cubicBezTo>
                <a:cubicBezTo>
                  <a:pt x="4210724" y="3418359"/>
                  <a:pt x="4346628" y="3415297"/>
                  <a:pt x="4312591" y="3416320"/>
                </a:cubicBezTo>
                <a:cubicBezTo>
                  <a:pt x="4278554" y="3417343"/>
                  <a:pt x="4192222" y="3409838"/>
                  <a:pt x="4145806" y="3416320"/>
                </a:cubicBezTo>
                <a:cubicBezTo>
                  <a:pt x="4099391" y="3422802"/>
                  <a:pt x="3834153" y="3370656"/>
                  <a:pt x="3550144" y="3416320"/>
                </a:cubicBezTo>
                <a:cubicBezTo>
                  <a:pt x="3266135" y="3461984"/>
                  <a:pt x="3031761" y="3391330"/>
                  <a:pt x="2811523" y="3416320"/>
                </a:cubicBezTo>
                <a:cubicBezTo>
                  <a:pt x="2591285" y="3441310"/>
                  <a:pt x="2452807" y="3414986"/>
                  <a:pt x="2358821" y="3416320"/>
                </a:cubicBezTo>
                <a:cubicBezTo>
                  <a:pt x="2264835" y="3417654"/>
                  <a:pt x="2166933" y="3411783"/>
                  <a:pt x="2049076" y="3416320"/>
                </a:cubicBezTo>
                <a:cubicBezTo>
                  <a:pt x="1931219" y="3420857"/>
                  <a:pt x="1964277" y="3405092"/>
                  <a:pt x="1882291" y="3416320"/>
                </a:cubicBezTo>
                <a:cubicBezTo>
                  <a:pt x="1800306" y="3427548"/>
                  <a:pt x="1487344" y="3409202"/>
                  <a:pt x="1143671" y="3416320"/>
                </a:cubicBezTo>
                <a:cubicBezTo>
                  <a:pt x="799998" y="3423438"/>
                  <a:pt x="672549" y="3379450"/>
                  <a:pt x="548009" y="3416320"/>
                </a:cubicBezTo>
                <a:cubicBezTo>
                  <a:pt x="423469" y="3453190"/>
                  <a:pt x="217216" y="3364247"/>
                  <a:pt x="0" y="3416320"/>
                </a:cubicBezTo>
                <a:cubicBezTo>
                  <a:pt x="-37443" y="3257321"/>
                  <a:pt x="36983" y="3095734"/>
                  <a:pt x="0" y="2949423"/>
                </a:cubicBezTo>
                <a:cubicBezTo>
                  <a:pt x="-36983" y="2803112"/>
                  <a:pt x="60848" y="2586679"/>
                  <a:pt x="0" y="2380036"/>
                </a:cubicBezTo>
                <a:cubicBezTo>
                  <a:pt x="-60848" y="2173393"/>
                  <a:pt x="608" y="2051245"/>
                  <a:pt x="0" y="1844813"/>
                </a:cubicBezTo>
                <a:cubicBezTo>
                  <a:pt x="-608" y="1638381"/>
                  <a:pt x="2716" y="1419996"/>
                  <a:pt x="0" y="1309589"/>
                </a:cubicBezTo>
                <a:cubicBezTo>
                  <a:pt x="-2716" y="1199182"/>
                  <a:pt x="73268" y="984193"/>
                  <a:pt x="0" y="671876"/>
                </a:cubicBezTo>
                <a:cubicBezTo>
                  <a:pt x="-73268" y="359559"/>
                  <a:pt x="72611" y="16750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 w="76200">
            <a:solidFill>
              <a:srgbClr val="009999"/>
            </a:solidFill>
            <a:extLst>
              <a:ext uri="{C807C97D-BFC1-408E-A445-0C87EB9F89A2}">
                <ask:lineSketchStyleProps xmlns:ask="http://schemas.microsoft.com/office/drawing/2018/sketchyshapes" sd="52754322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Century Gothic" panose="020B0502020202020204" pitchFamily="34" charset="0"/>
              </a:rPr>
              <a:t>En este proceso se llevan a cabo las estructuras y procesos mediante los cuales los actores políticos y sociales llevan a cabo prácticas de intercambio, coordinación, control y adopción de decisiones en los sistemas democráticos; requiere de métodos que regulen las relaciones entre estado y sociedad tomando en cuenta lo legal, lo cultural y lo económico.</a:t>
            </a:r>
          </a:p>
          <a:p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96DA4C0-374D-468A-843B-BC920BDA707C}"/>
              </a:ext>
            </a:extLst>
          </p:cNvPr>
          <p:cNvSpPr txBox="1"/>
          <p:nvPr/>
        </p:nvSpPr>
        <p:spPr>
          <a:xfrm>
            <a:off x="14508569" y="9619210"/>
            <a:ext cx="13590587" cy="3046988"/>
          </a:xfrm>
          <a:custGeom>
            <a:avLst/>
            <a:gdLst>
              <a:gd name="connsiteX0" fmla="*/ 0 w 13590587"/>
              <a:gd name="connsiteY0" fmla="*/ 0 h 3046988"/>
              <a:gd name="connsiteX1" fmla="*/ 407718 w 13590587"/>
              <a:gd name="connsiteY1" fmla="*/ 0 h 3046988"/>
              <a:gd name="connsiteX2" fmla="*/ 1359059 w 13590587"/>
              <a:gd name="connsiteY2" fmla="*/ 0 h 3046988"/>
              <a:gd name="connsiteX3" fmla="*/ 1902682 w 13590587"/>
              <a:gd name="connsiteY3" fmla="*/ 0 h 3046988"/>
              <a:gd name="connsiteX4" fmla="*/ 2446306 w 13590587"/>
              <a:gd name="connsiteY4" fmla="*/ 0 h 3046988"/>
              <a:gd name="connsiteX5" fmla="*/ 3125835 w 13590587"/>
              <a:gd name="connsiteY5" fmla="*/ 0 h 3046988"/>
              <a:gd name="connsiteX6" fmla="*/ 3941270 w 13590587"/>
              <a:gd name="connsiteY6" fmla="*/ 0 h 3046988"/>
              <a:gd name="connsiteX7" fmla="*/ 4348988 w 13590587"/>
              <a:gd name="connsiteY7" fmla="*/ 0 h 3046988"/>
              <a:gd name="connsiteX8" fmla="*/ 4892611 w 13590587"/>
              <a:gd name="connsiteY8" fmla="*/ 0 h 3046988"/>
              <a:gd name="connsiteX9" fmla="*/ 5436235 w 13590587"/>
              <a:gd name="connsiteY9" fmla="*/ 0 h 3046988"/>
              <a:gd name="connsiteX10" fmla="*/ 5708047 w 13590587"/>
              <a:gd name="connsiteY10" fmla="*/ 0 h 3046988"/>
              <a:gd name="connsiteX11" fmla="*/ 6387576 w 13590587"/>
              <a:gd name="connsiteY11" fmla="*/ 0 h 3046988"/>
              <a:gd name="connsiteX12" fmla="*/ 6795294 w 13590587"/>
              <a:gd name="connsiteY12" fmla="*/ 0 h 3046988"/>
              <a:gd name="connsiteX13" fmla="*/ 7610729 w 13590587"/>
              <a:gd name="connsiteY13" fmla="*/ 0 h 3046988"/>
              <a:gd name="connsiteX14" fmla="*/ 8426164 w 13590587"/>
              <a:gd name="connsiteY14" fmla="*/ 0 h 3046988"/>
              <a:gd name="connsiteX15" fmla="*/ 8833882 w 13590587"/>
              <a:gd name="connsiteY15" fmla="*/ 0 h 3046988"/>
              <a:gd name="connsiteX16" fmla="*/ 9377505 w 13590587"/>
              <a:gd name="connsiteY16" fmla="*/ 0 h 3046988"/>
              <a:gd name="connsiteX17" fmla="*/ 9921129 w 13590587"/>
              <a:gd name="connsiteY17" fmla="*/ 0 h 3046988"/>
              <a:gd name="connsiteX18" fmla="*/ 10192940 w 13590587"/>
              <a:gd name="connsiteY18" fmla="*/ 0 h 3046988"/>
              <a:gd name="connsiteX19" fmla="*/ 11008375 w 13590587"/>
              <a:gd name="connsiteY19" fmla="*/ 0 h 3046988"/>
              <a:gd name="connsiteX20" fmla="*/ 11823811 w 13590587"/>
              <a:gd name="connsiteY20" fmla="*/ 0 h 3046988"/>
              <a:gd name="connsiteX21" fmla="*/ 12639246 w 13590587"/>
              <a:gd name="connsiteY21" fmla="*/ 0 h 3046988"/>
              <a:gd name="connsiteX22" fmla="*/ 13590587 w 13590587"/>
              <a:gd name="connsiteY22" fmla="*/ 0 h 3046988"/>
              <a:gd name="connsiteX23" fmla="*/ 13590587 w 13590587"/>
              <a:gd name="connsiteY23" fmla="*/ 517988 h 3046988"/>
              <a:gd name="connsiteX24" fmla="*/ 13590587 w 13590587"/>
              <a:gd name="connsiteY24" fmla="*/ 1188325 h 3046988"/>
              <a:gd name="connsiteX25" fmla="*/ 13590587 w 13590587"/>
              <a:gd name="connsiteY25" fmla="*/ 1797723 h 3046988"/>
              <a:gd name="connsiteX26" fmla="*/ 13590587 w 13590587"/>
              <a:gd name="connsiteY26" fmla="*/ 2407121 h 3046988"/>
              <a:gd name="connsiteX27" fmla="*/ 13590587 w 13590587"/>
              <a:gd name="connsiteY27" fmla="*/ 3046988 h 3046988"/>
              <a:gd name="connsiteX28" fmla="*/ 13182869 w 13590587"/>
              <a:gd name="connsiteY28" fmla="*/ 3046988 h 3046988"/>
              <a:gd name="connsiteX29" fmla="*/ 12231528 w 13590587"/>
              <a:gd name="connsiteY29" fmla="*/ 3046988 h 3046988"/>
              <a:gd name="connsiteX30" fmla="*/ 11280187 w 13590587"/>
              <a:gd name="connsiteY30" fmla="*/ 3046988 h 3046988"/>
              <a:gd name="connsiteX31" fmla="*/ 10600658 w 13590587"/>
              <a:gd name="connsiteY31" fmla="*/ 3046988 h 3046988"/>
              <a:gd name="connsiteX32" fmla="*/ 10057034 w 13590587"/>
              <a:gd name="connsiteY32" fmla="*/ 3046988 h 3046988"/>
              <a:gd name="connsiteX33" fmla="*/ 9649317 w 13590587"/>
              <a:gd name="connsiteY33" fmla="*/ 3046988 h 3046988"/>
              <a:gd name="connsiteX34" fmla="*/ 9241599 w 13590587"/>
              <a:gd name="connsiteY34" fmla="*/ 3046988 h 3046988"/>
              <a:gd name="connsiteX35" fmla="*/ 8969787 w 13590587"/>
              <a:gd name="connsiteY35" fmla="*/ 3046988 h 3046988"/>
              <a:gd name="connsiteX36" fmla="*/ 8426164 w 13590587"/>
              <a:gd name="connsiteY36" fmla="*/ 3046988 h 3046988"/>
              <a:gd name="connsiteX37" fmla="*/ 7746635 w 13590587"/>
              <a:gd name="connsiteY37" fmla="*/ 3046988 h 3046988"/>
              <a:gd name="connsiteX38" fmla="*/ 7203011 w 13590587"/>
              <a:gd name="connsiteY38" fmla="*/ 3046988 h 3046988"/>
              <a:gd name="connsiteX39" fmla="*/ 6795294 w 13590587"/>
              <a:gd name="connsiteY39" fmla="*/ 3046988 h 3046988"/>
              <a:gd name="connsiteX40" fmla="*/ 6251670 w 13590587"/>
              <a:gd name="connsiteY40" fmla="*/ 3046988 h 3046988"/>
              <a:gd name="connsiteX41" fmla="*/ 5300329 w 13590587"/>
              <a:gd name="connsiteY41" fmla="*/ 3046988 h 3046988"/>
              <a:gd name="connsiteX42" fmla="*/ 4756705 w 13590587"/>
              <a:gd name="connsiteY42" fmla="*/ 3046988 h 3046988"/>
              <a:gd name="connsiteX43" fmla="*/ 4213082 w 13590587"/>
              <a:gd name="connsiteY43" fmla="*/ 3046988 h 3046988"/>
              <a:gd name="connsiteX44" fmla="*/ 3805364 w 13590587"/>
              <a:gd name="connsiteY44" fmla="*/ 3046988 h 3046988"/>
              <a:gd name="connsiteX45" fmla="*/ 3397647 w 13590587"/>
              <a:gd name="connsiteY45" fmla="*/ 3046988 h 3046988"/>
              <a:gd name="connsiteX46" fmla="*/ 2854023 w 13590587"/>
              <a:gd name="connsiteY46" fmla="*/ 3046988 h 3046988"/>
              <a:gd name="connsiteX47" fmla="*/ 2446306 w 13590587"/>
              <a:gd name="connsiteY47" fmla="*/ 3046988 h 3046988"/>
              <a:gd name="connsiteX48" fmla="*/ 1902682 w 13590587"/>
              <a:gd name="connsiteY48" fmla="*/ 3046988 h 3046988"/>
              <a:gd name="connsiteX49" fmla="*/ 1630870 w 13590587"/>
              <a:gd name="connsiteY49" fmla="*/ 3046988 h 3046988"/>
              <a:gd name="connsiteX50" fmla="*/ 815435 w 13590587"/>
              <a:gd name="connsiteY50" fmla="*/ 3046988 h 3046988"/>
              <a:gd name="connsiteX51" fmla="*/ 0 w 13590587"/>
              <a:gd name="connsiteY51" fmla="*/ 3046988 h 3046988"/>
              <a:gd name="connsiteX52" fmla="*/ 0 w 13590587"/>
              <a:gd name="connsiteY52" fmla="*/ 2468060 h 3046988"/>
              <a:gd name="connsiteX53" fmla="*/ 0 w 13590587"/>
              <a:gd name="connsiteY53" fmla="*/ 1889133 h 3046988"/>
              <a:gd name="connsiteX54" fmla="*/ 0 w 13590587"/>
              <a:gd name="connsiteY54" fmla="*/ 1218795 h 3046988"/>
              <a:gd name="connsiteX55" fmla="*/ 0 w 13590587"/>
              <a:gd name="connsiteY55" fmla="*/ 700807 h 3046988"/>
              <a:gd name="connsiteX56" fmla="*/ 0 w 13590587"/>
              <a:gd name="connsiteY56" fmla="*/ 0 h 304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3590587" h="3046988" extrusionOk="0">
                <a:moveTo>
                  <a:pt x="0" y="0"/>
                </a:moveTo>
                <a:cubicBezTo>
                  <a:pt x="166478" y="-16008"/>
                  <a:pt x="320604" y="-10633"/>
                  <a:pt x="407718" y="0"/>
                </a:cubicBezTo>
                <a:cubicBezTo>
                  <a:pt x="494832" y="10633"/>
                  <a:pt x="1048631" y="-23172"/>
                  <a:pt x="1359059" y="0"/>
                </a:cubicBezTo>
                <a:cubicBezTo>
                  <a:pt x="1669487" y="23172"/>
                  <a:pt x="1657279" y="-18241"/>
                  <a:pt x="1902682" y="0"/>
                </a:cubicBezTo>
                <a:cubicBezTo>
                  <a:pt x="2148085" y="18241"/>
                  <a:pt x="2235435" y="10355"/>
                  <a:pt x="2446306" y="0"/>
                </a:cubicBezTo>
                <a:cubicBezTo>
                  <a:pt x="2657177" y="-10355"/>
                  <a:pt x="2950346" y="7151"/>
                  <a:pt x="3125835" y="0"/>
                </a:cubicBezTo>
                <a:cubicBezTo>
                  <a:pt x="3301324" y="-7151"/>
                  <a:pt x="3629620" y="21539"/>
                  <a:pt x="3941270" y="0"/>
                </a:cubicBezTo>
                <a:cubicBezTo>
                  <a:pt x="4252920" y="-21539"/>
                  <a:pt x="4238242" y="-15473"/>
                  <a:pt x="4348988" y="0"/>
                </a:cubicBezTo>
                <a:cubicBezTo>
                  <a:pt x="4459734" y="15473"/>
                  <a:pt x="4727796" y="19624"/>
                  <a:pt x="4892611" y="0"/>
                </a:cubicBezTo>
                <a:cubicBezTo>
                  <a:pt x="5057426" y="-19624"/>
                  <a:pt x="5272218" y="-11434"/>
                  <a:pt x="5436235" y="0"/>
                </a:cubicBezTo>
                <a:cubicBezTo>
                  <a:pt x="5600252" y="11434"/>
                  <a:pt x="5651226" y="-12422"/>
                  <a:pt x="5708047" y="0"/>
                </a:cubicBezTo>
                <a:cubicBezTo>
                  <a:pt x="5764868" y="12422"/>
                  <a:pt x="6181723" y="25712"/>
                  <a:pt x="6387576" y="0"/>
                </a:cubicBezTo>
                <a:cubicBezTo>
                  <a:pt x="6593429" y="-25712"/>
                  <a:pt x="6638069" y="-15457"/>
                  <a:pt x="6795294" y="0"/>
                </a:cubicBezTo>
                <a:cubicBezTo>
                  <a:pt x="6952519" y="15457"/>
                  <a:pt x="7334364" y="-19119"/>
                  <a:pt x="7610729" y="0"/>
                </a:cubicBezTo>
                <a:cubicBezTo>
                  <a:pt x="7887094" y="19119"/>
                  <a:pt x="8086198" y="5993"/>
                  <a:pt x="8426164" y="0"/>
                </a:cubicBezTo>
                <a:cubicBezTo>
                  <a:pt x="8766131" y="-5993"/>
                  <a:pt x="8650723" y="-2159"/>
                  <a:pt x="8833882" y="0"/>
                </a:cubicBezTo>
                <a:cubicBezTo>
                  <a:pt x="9017041" y="2159"/>
                  <a:pt x="9238771" y="-26808"/>
                  <a:pt x="9377505" y="0"/>
                </a:cubicBezTo>
                <a:cubicBezTo>
                  <a:pt x="9516239" y="26808"/>
                  <a:pt x="9760756" y="23790"/>
                  <a:pt x="9921129" y="0"/>
                </a:cubicBezTo>
                <a:cubicBezTo>
                  <a:pt x="10081502" y="-23790"/>
                  <a:pt x="10120151" y="4690"/>
                  <a:pt x="10192940" y="0"/>
                </a:cubicBezTo>
                <a:cubicBezTo>
                  <a:pt x="10265729" y="-4690"/>
                  <a:pt x="10656344" y="31361"/>
                  <a:pt x="11008375" y="0"/>
                </a:cubicBezTo>
                <a:cubicBezTo>
                  <a:pt x="11360407" y="-31361"/>
                  <a:pt x="11624509" y="-37279"/>
                  <a:pt x="11823811" y="0"/>
                </a:cubicBezTo>
                <a:cubicBezTo>
                  <a:pt x="12023113" y="37279"/>
                  <a:pt x="12272203" y="-35017"/>
                  <a:pt x="12639246" y="0"/>
                </a:cubicBezTo>
                <a:cubicBezTo>
                  <a:pt x="13006290" y="35017"/>
                  <a:pt x="13202010" y="-43167"/>
                  <a:pt x="13590587" y="0"/>
                </a:cubicBezTo>
                <a:cubicBezTo>
                  <a:pt x="13569846" y="247217"/>
                  <a:pt x="13588337" y="374657"/>
                  <a:pt x="13590587" y="517988"/>
                </a:cubicBezTo>
                <a:cubicBezTo>
                  <a:pt x="13592837" y="661319"/>
                  <a:pt x="13615233" y="925478"/>
                  <a:pt x="13590587" y="1188325"/>
                </a:cubicBezTo>
                <a:cubicBezTo>
                  <a:pt x="13565941" y="1451172"/>
                  <a:pt x="13606927" y="1575955"/>
                  <a:pt x="13590587" y="1797723"/>
                </a:cubicBezTo>
                <a:cubicBezTo>
                  <a:pt x="13574247" y="2019491"/>
                  <a:pt x="13593772" y="2194211"/>
                  <a:pt x="13590587" y="2407121"/>
                </a:cubicBezTo>
                <a:cubicBezTo>
                  <a:pt x="13587402" y="2620031"/>
                  <a:pt x="13575307" y="2888213"/>
                  <a:pt x="13590587" y="3046988"/>
                </a:cubicBezTo>
                <a:cubicBezTo>
                  <a:pt x="13401763" y="3060534"/>
                  <a:pt x="13268565" y="3055302"/>
                  <a:pt x="13182869" y="3046988"/>
                </a:cubicBezTo>
                <a:cubicBezTo>
                  <a:pt x="13097173" y="3038674"/>
                  <a:pt x="12490328" y="3039448"/>
                  <a:pt x="12231528" y="3046988"/>
                </a:cubicBezTo>
                <a:cubicBezTo>
                  <a:pt x="11972728" y="3054528"/>
                  <a:pt x="11732166" y="3067616"/>
                  <a:pt x="11280187" y="3046988"/>
                </a:cubicBezTo>
                <a:cubicBezTo>
                  <a:pt x="10828208" y="3026360"/>
                  <a:pt x="10782880" y="3067460"/>
                  <a:pt x="10600658" y="3046988"/>
                </a:cubicBezTo>
                <a:cubicBezTo>
                  <a:pt x="10418436" y="3026516"/>
                  <a:pt x="10166642" y="3053102"/>
                  <a:pt x="10057034" y="3046988"/>
                </a:cubicBezTo>
                <a:cubicBezTo>
                  <a:pt x="9947426" y="3040874"/>
                  <a:pt x="9738922" y="3065461"/>
                  <a:pt x="9649317" y="3046988"/>
                </a:cubicBezTo>
                <a:cubicBezTo>
                  <a:pt x="9559712" y="3028515"/>
                  <a:pt x="9440298" y="3065774"/>
                  <a:pt x="9241599" y="3046988"/>
                </a:cubicBezTo>
                <a:cubicBezTo>
                  <a:pt x="9042900" y="3028202"/>
                  <a:pt x="9101842" y="3035803"/>
                  <a:pt x="8969787" y="3046988"/>
                </a:cubicBezTo>
                <a:cubicBezTo>
                  <a:pt x="8837732" y="3058173"/>
                  <a:pt x="8684394" y="3054721"/>
                  <a:pt x="8426164" y="3046988"/>
                </a:cubicBezTo>
                <a:cubicBezTo>
                  <a:pt x="8167934" y="3039255"/>
                  <a:pt x="7899712" y="3050129"/>
                  <a:pt x="7746635" y="3046988"/>
                </a:cubicBezTo>
                <a:cubicBezTo>
                  <a:pt x="7593558" y="3043847"/>
                  <a:pt x="7345217" y="3028686"/>
                  <a:pt x="7203011" y="3046988"/>
                </a:cubicBezTo>
                <a:cubicBezTo>
                  <a:pt x="7060805" y="3065290"/>
                  <a:pt x="6919900" y="3057777"/>
                  <a:pt x="6795294" y="3046988"/>
                </a:cubicBezTo>
                <a:cubicBezTo>
                  <a:pt x="6670688" y="3036199"/>
                  <a:pt x="6398338" y="3054634"/>
                  <a:pt x="6251670" y="3046988"/>
                </a:cubicBezTo>
                <a:cubicBezTo>
                  <a:pt x="6105002" y="3039342"/>
                  <a:pt x="5710284" y="3059762"/>
                  <a:pt x="5300329" y="3046988"/>
                </a:cubicBezTo>
                <a:cubicBezTo>
                  <a:pt x="4890374" y="3034214"/>
                  <a:pt x="5008612" y="3036655"/>
                  <a:pt x="4756705" y="3046988"/>
                </a:cubicBezTo>
                <a:cubicBezTo>
                  <a:pt x="4504798" y="3057321"/>
                  <a:pt x="4467976" y="3035652"/>
                  <a:pt x="4213082" y="3046988"/>
                </a:cubicBezTo>
                <a:cubicBezTo>
                  <a:pt x="3958188" y="3058324"/>
                  <a:pt x="3975784" y="3065169"/>
                  <a:pt x="3805364" y="3046988"/>
                </a:cubicBezTo>
                <a:cubicBezTo>
                  <a:pt x="3634944" y="3028807"/>
                  <a:pt x="3565570" y="3048381"/>
                  <a:pt x="3397647" y="3046988"/>
                </a:cubicBezTo>
                <a:cubicBezTo>
                  <a:pt x="3229724" y="3045595"/>
                  <a:pt x="3002083" y="3030350"/>
                  <a:pt x="2854023" y="3046988"/>
                </a:cubicBezTo>
                <a:cubicBezTo>
                  <a:pt x="2705963" y="3063626"/>
                  <a:pt x="2599002" y="3036819"/>
                  <a:pt x="2446306" y="3046988"/>
                </a:cubicBezTo>
                <a:cubicBezTo>
                  <a:pt x="2293610" y="3057157"/>
                  <a:pt x="2095439" y="3025168"/>
                  <a:pt x="1902682" y="3046988"/>
                </a:cubicBezTo>
                <a:cubicBezTo>
                  <a:pt x="1709925" y="3068808"/>
                  <a:pt x="1702887" y="3058439"/>
                  <a:pt x="1630870" y="3046988"/>
                </a:cubicBezTo>
                <a:cubicBezTo>
                  <a:pt x="1558853" y="3035537"/>
                  <a:pt x="1203748" y="3032029"/>
                  <a:pt x="815435" y="3046988"/>
                </a:cubicBezTo>
                <a:cubicBezTo>
                  <a:pt x="427123" y="3061947"/>
                  <a:pt x="320771" y="3060896"/>
                  <a:pt x="0" y="3046988"/>
                </a:cubicBezTo>
                <a:cubicBezTo>
                  <a:pt x="-2815" y="2910769"/>
                  <a:pt x="10074" y="2626388"/>
                  <a:pt x="0" y="2468060"/>
                </a:cubicBezTo>
                <a:cubicBezTo>
                  <a:pt x="-10074" y="2309732"/>
                  <a:pt x="-16360" y="2094386"/>
                  <a:pt x="0" y="1889133"/>
                </a:cubicBezTo>
                <a:cubicBezTo>
                  <a:pt x="16360" y="1683880"/>
                  <a:pt x="-27932" y="1397714"/>
                  <a:pt x="0" y="1218795"/>
                </a:cubicBezTo>
                <a:cubicBezTo>
                  <a:pt x="27932" y="1039876"/>
                  <a:pt x="13095" y="959378"/>
                  <a:pt x="0" y="700807"/>
                </a:cubicBezTo>
                <a:cubicBezTo>
                  <a:pt x="-13095" y="442236"/>
                  <a:pt x="2536" y="25287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76200">
            <a:solidFill>
              <a:srgbClr val="FF6600"/>
            </a:solidFill>
            <a:extLst>
              <a:ext uri="{C807C97D-BFC1-408E-A445-0C87EB9F89A2}">
                <ask:lineSketchStyleProps xmlns:ask="http://schemas.microsoft.com/office/drawing/2018/sketchyshapes" sd="217261750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entury Gothic" panose="020B0502020202020204" pitchFamily="34" charset="0"/>
              </a:rPr>
              <a:t>Críticas hechas a este enfoque: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3200" b="1" dirty="0">
                <a:latin typeface="Century Gothic" panose="020B0502020202020204" pitchFamily="34" charset="0"/>
              </a:rPr>
              <a:t>sólo se centra en las acciones de gobierno y deja de lado las acciones de relación gobierno-sociedad.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3200" b="1" dirty="0">
                <a:latin typeface="Century Gothic" panose="020B0502020202020204" pitchFamily="34" charset="0"/>
              </a:rPr>
              <a:t>es precisamente su aspecto gubernamental, en el sentido de que un Estado bien dotado es capaz de dirigir a una sociedad incapaz de hacerlo.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17E5800-0C23-4813-AE38-16837C09CB5B}"/>
              </a:ext>
            </a:extLst>
          </p:cNvPr>
          <p:cNvSpPr txBox="1"/>
          <p:nvPr/>
        </p:nvSpPr>
        <p:spPr>
          <a:xfrm>
            <a:off x="2331601" y="9796535"/>
            <a:ext cx="10216698" cy="2554545"/>
          </a:xfrm>
          <a:custGeom>
            <a:avLst/>
            <a:gdLst>
              <a:gd name="connsiteX0" fmla="*/ 0 w 10216698"/>
              <a:gd name="connsiteY0" fmla="*/ 0 h 2554545"/>
              <a:gd name="connsiteX1" fmla="*/ 578946 w 10216698"/>
              <a:gd name="connsiteY1" fmla="*/ 0 h 2554545"/>
              <a:gd name="connsiteX2" fmla="*/ 1055725 w 10216698"/>
              <a:gd name="connsiteY2" fmla="*/ 0 h 2554545"/>
              <a:gd name="connsiteX3" fmla="*/ 1430338 w 10216698"/>
              <a:gd name="connsiteY3" fmla="*/ 0 h 2554545"/>
              <a:gd name="connsiteX4" fmla="*/ 2009284 w 10216698"/>
              <a:gd name="connsiteY4" fmla="*/ 0 h 2554545"/>
              <a:gd name="connsiteX5" fmla="*/ 2383896 w 10216698"/>
              <a:gd name="connsiteY5" fmla="*/ 0 h 2554545"/>
              <a:gd name="connsiteX6" fmla="*/ 2758508 w 10216698"/>
              <a:gd name="connsiteY6" fmla="*/ 0 h 2554545"/>
              <a:gd name="connsiteX7" fmla="*/ 3439622 w 10216698"/>
              <a:gd name="connsiteY7" fmla="*/ 0 h 2554545"/>
              <a:gd name="connsiteX8" fmla="*/ 3916401 w 10216698"/>
              <a:gd name="connsiteY8" fmla="*/ 0 h 2554545"/>
              <a:gd name="connsiteX9" fmla="*/ 4597514 w 10216698"/>
              <a:gd name="connsiteY9" fmla="*/ 0 h 2554545"/>
              <a:gd name="connsiteX10" fmla="*/ 4972126 w 10216698"/>
              <a:gd name="connsiteY10" fmla="*/ 0 h 2554545"/>
              <a:gd name="connsiteX11" fmla="*/ 5551073 w 10216698"/>
              <a:gd name="connsiteY11" fmla="*/ 0 h 2554545"/>
              <a:gd name="connsiteX12" fmla="*/ 6436520 w 10216698"/>
              <a:gd name="connsiteY12" fmla="*/ 0 h 2554545"/>
              <a:gd name="connsiteX13" fmla="*/ 7117633 w 10216698"/>
              <a:gd name="connsiteY13" fmla="*/ 0 h 2554545"/>
              <a:gd name="connsiteX14" fmla="*/ 7594412 w 10216698"/>
              <a:gd name="connsiteY14" fmla="*/ 0 h 2554545"/>
              <a:gd name="connsiteX15" fmla="*/ 8479859 w 10216698"/>
              <a:gd name="connsiteY15" fmla="*/ 0 h 2554545"/>
              <a:gd name="connsiteX16" fmla="*/ 9058806 w 10216698"/>
              <a:gd name="connsiteY16" fmla="*/ 0 h 2554545"/>
              <a:gd name="connsiteX17" fmla="*/ 9535585 w 10216698"/>
              <a:gd name="connsiteY17" fmla="*/ 0 h 2554545"/>
              <a:gd name="connsiteX18" fmla="*/ 10216698 w 10216698"/>
              <a:gd name="connsiteY18" fmla="*/ 0 h 2554545"/>
              <a:gd name="connsiteX19" fmla="*/ 10216698 w 10216698"/>
              <a:gd name="connsiteY19" fmla="*/ 562000 h 2554545"/>
              <a:gd name="connsiteX20" fmla="*/ 10216698 w 10216698"/>
              <a:gd name="connsiteY20" fmla="*/ 1149545 h 2554545"/>
              <a:gd name="connsiteX21" fmla="*/ 10216698 w 10216698"/>
              <a:gd name="connsiteY21" fmla="*/ 1788182 h 2554545"/>
              <a:gd name="connsiteX22" fmla="*/ 10216698 w 10216698"/>
              <a:gd name="connsiteY22" fmla="*/ 2554545 h 2554545"/>
              <a:gd name="connsiteX23" fmla="*/ 9637752 w 10216698"/>
              <a:gd name="connsiteY23" fmla="*/ 2554545 h 2554545"/>
              <a:gd name="connsiteX24" fmla="*/ 8854472 w 10216698"/>
              <a:gd name="connsiteY24" fmla="*/ 2554545 h 2554545"/>
              <a:gd name="connsiteX25" fmla="*/ 8071191 w 10216698"/>
              <a:gd name="connsiteY25" fmla="*/ 2554545 h 2554545"/>
              <a:gd name="connsiteX26" fmla="*/ 7594412 w 10216698"/>
              <a:gd name="connsiteY26" fmla="*/ 2554545 h 2554545"/>
              <a:gd name="connsiteX27" fmla="*/ 6708965 w 10216698"/>
              <a:gd name="connsiteY27" fmla="*/ 2554545 h 2554545"/>
              <a:gd name="connsiteX28" fmla="*/ 6334353 w 10216698"/>
              <a:gd name="connsiteY28" fmla="*/ 2554545 h 2554545"/>
              <a:gd name="connsiteX29" fmla="*/ 5755407 w 10216698"/>
              <a:gd name="connsiteY29" fmla="*/ 2554545 h 2554545"/>
              <a:gd name="connsiteX30" fmla="*/ 5380794 w 10216698"/>
              <a:gd name="connsiteY30" fmla="*/ 2554545 h 2554545"/>
              <a:gd name="connsiteX31" fmla="*/ 4904015 w 10216698"/>
              <a:gd name="connsiteY31" fmla="*/ 2554545 h 2554545"/>
              <a:gd name="connsiteX32" fmla="*/ 4222902 w 10216698"/>
              <a:gd name="connsiteY32" fmla="*/ 2554545 h 2554545"/>
              <a:gd name="connsiteX33" fmla="*/ 3337455 w 10216698"/>
              <a:gd name="connsiteY33" fmla="*/ 2554545 h 2554545"/>
              <a:gd name="connsiteX34" fmla="*/ 2656341 w 10216698"/>
              <a:gd name="connsiteY34" fmla="*/ 2554545 h 2554545"/>
              <a:gd name="connsiteX35" fmla="*/ 1770894 w 10216698"/>
              <a:gd name="connsiteY35" fmla="*/ 2554545 h 2554545"/>
              <a:gd name="connsiteX36" fmla="*/ 1294115 w 10216698"/>
              <a:gd name="connsiteY36" fmla="*/ 2554545 h 2554545"/>
              <a:gd name="connsiteX37" fmla="*/ 0 w 10216698"/>
              <a:gd name="connsiteY37" fmla="*/ 2554545 h 2554545"/>
              <a:gd name="connsiteX38" fmla="*/ 0 w 10216698"/>
              <a:gd name="connsiteY38" fmla="*/ 1941454 h 2554545"/>
              <a:gd name="connsiteX39" fmla="*/ 0 w 10216698"/>
              <a:gd name="connsiteY39" fmla="*/ 1277273 h 2554545"/>
              <a:gd name="connsiteX40" fmla="*/ 0 w 10216698"/>
              <a:gd name="connsiteY40" fmla="*/ 689727 h 2554545"/>
              <a:gd name="connsiteX41" fmla="*/ 0 w 10216698"/>
              <a:gd name="connsiteY41" fmla="*/ 0 h 255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216698" h="2554545" extrusionOk="0">
                <a:moveTo>
                  <a:pt x="0" y="0"/>
                </a:moveTo>
                <a:cubicBezTo>
                  <a:pt x="173432" y="-12028"/>
                  <a:pt x="314514" y="-8194"/>
                  <a:pt x="578946" y="0"/>
                </a:cubicBezTo>
                <a:cubicBezTo>
                  <a:pt x="843378" y="8194"/>
                  <a:pt x="868978" y="-6288"/>
                  <a:pt x="1055725" y="0"/>
                </a:cubicBezTo>
                <a:cubicBezTo>
                  <a:pt x="1242472" y="6288"/>
                  <a:pt x="1352663" y="-799"/>
                  <a:pt x="1430338" y="0"/>
                </a:cubicBezTo>
                <a:cubicBezTo>
                  <a:pt x="1508013" y="799"/>
                  <a:pt x="1859656" y="21538"/>
                  <a:pt x="2009284" y="0"/>
                </a:cubicBezTo>
                <a:cubicBezTo>
                  <a:pt x="2158912" y="-21538"/>
                  <a:pt x="2290032" y="-3591"/>
                  <a:pt x="2383896" y="0"/>
                </a:cubicBezTo>
                <a:cubicBezTo>
                  <a:pt x="2477760" y="3591"/>
                  <a:pt x="2636149" y="15962"/>
                  <a:pt x="2758508" y="0"/>
                </a:cubicBezTo>
                <a:cubicBezTo>
                  <a:pt x="2880867" y="-15962"/>
                  <a:pt x="3182703" y="-27038"/>
                  <a:pt x="3439622" y="0"/>
                </a:cubicBezTo>
                <a:cubicBezTo>
                  <a:pt x="3696541" y="27038"/>
                  <a:pt x="3760037" y="9432"/>
                  <a:pt x="3916401" y="0"/>
                </a:cubicBezTo>
                <a:cubicBezTo>
                  <a:pt x="4072765" y="-9432"/>
                  <a:pt x="4445634" y="-21181"/>
                  <a:pt x="4597514" y="0"/>
                </a:cubicBezTo>
                <a:cubicBezTo>
                  <a:pt x="4749394" y="21181"/>
                  <a:pt x="4802192" y="10095"/>
                  <a:pt x="4972126" y="0"/>
                </a:cubicBezTo>
                <a:cubicBezTo>
                  <a:pt x="5142060" y="-10095"/>
                  <a:pt x="5303425" y="-2205"/>
                  <a:pt x="5551073" y="0"/>
                </a:cubicBezTo>
                <a:cubicBezTo>
                  <a:pt x="5798721" y="2205"/>
                  <a:pt x="6120242" y="-27629"/>
                  <a:pt x="6436520" y="0"/>
                </a:cubicBezTo>
                <a:cubicBezTo>
                  <a:pt x="6752798" y="27629"/>
                  <a:pt x="6908184" y="33414"/>
                  <a:pt x="7117633" y="0"/>
                </a:cubicBezTo>
                <a:cubicBezTo>
                  <a:pt x="7327082" y="-33414"/>
                  <a:pt x="7396027" y="8317"/>
                  <a:pt x="7594412" y="0"/>
                </a:cubicBezTo>
                <a:cubicBezTo>
                  <a:pt x="7792797" y="-8317"/>
                  <a:pt x="8140411" y="-9016"/>
                  <a:pt x="8479859" y="0"/>
                </a:cubicBezTo>
                <a:cubicBezTo>
                  <a:pt x="8819307" y="9016"/>
                  <a:pt x="8831873" y="1575"/>
                  <a:pt x="9058806" y="0"/>
                </a:cubicBezTo>
                <a:cubicBezTo>
                  <a:pt x="9285739" y="-1575"/>
                  <a:pt x="9418036" y="-20381"/>
                  <a:pt x="9535585" y="0"/>
                </a:cubicBezTo>
                <a:cubicBezTo>
                  <a:pt x="9653134" y="20381"/>
                  <a:pt x="10050794" y="32527"/>
                  <a:pt x="10216698" y="0"/>
                </a:cubicBezTo>
                <a:cubicBezTo>
                  <a:pt x="10232338" y="206006"/>
                  <a:pt x="10216371" y="426110"/>
                  <a:pt x="10216698" y="562000"/>
                </a:cubicBezTo>
                <a:cubicBezTo>
                  <a:pt x="10217025" y="697890"/>
                  <a:pt x="10215956" y="962924"/>
                  <a:pt x="10216698" y="1149545"/>
                </a:cubicBezTo>
                <a:cubicBezTo>
                  <a:pt x="10217440" y="1336166"/>
                  <a:pt x="10208717" y="1624192"/>
                  <a:pt x="10216698" y="1788182"/>
                </a:cubicBezTo>
                <a:cubicBezTo>
                  <a:pt x="10224679" y="1952172"/>
                  <a:pt x="10249405" y="2194059"/>
                  <a:pt x="10216698" y="2554545"/>
                </a:cubicBezTo>
                <a:cubicBezTo>
                  <a:pt x="10075566" y="2529652"/>
                  <a:pt x="9819161" y="2578559"/>
                  <a:pt x="9637752" y="2554545"/>
                </a:cubicBezTo>
                <a:cubicBezTo>
                  <a:pt x="9456343" y="2530531"/>
                  <a:pt x="9068699" y="2539983"/>
                  <a:pt x="8854472" y="2554545"/>
                </a:cubicBezTo>
                <a:cubicBezTo>
                  <a:pt x="8640245" y="2569107"/>
                  <a:pt x="8263060" y="2551176"/>
                  <a:pt x="8071191" y="2554545"/>
                </a:cubicBezTo>
                <a:cubicBezTo>
                  <a:pt x="7879322" y="2557914"/>
                  <a:pt x="7817358" y="2552763"/>
                  <a:pt x="7594412" y="2554545"/>
                </a:cubicBezTo>
                <a:cubicBezTo>
                  <a:pt x="7371466" y="2556327"/>
                  <a:pt x="6956423" y="2546712"/>
                  <a:pt x="6708965" y="2554545"/>
                </a:cubicBezTo>
                <a:cubicBezTo>
                  <a:pt x="6461507" y="2562378"/>
                  <a:pt x="6476423" y="2545665"/>
                  <a:pt x="6334353" y="2554545"/>
                </a:cubicBezTo>
                <a:cubicBezTo>
                  <a:pt x="6192283" y="2563425"/>
                  <a:pt x="5996142" y="2544431"/>
                  <a:pt x="5755407" y="2554545"/>
                </a:cubicBezTo>
                <a:cubicBezTo>
                  <a:pt x="5514672" y="2564659"/>
                  <a:pt x="5490177" y="2570483"/>
                  <a:pt x="5380794" y="2554545"/>
                </a:cubicBezTo>
                <a:cubicBezTo>
                  <a:pt x="5271411" y="2538607"/>
                  <a:pt x="5094969" y="2539512"/>
                  <a:pt x="4904015" y="2554545"/>
                </a:cubicBezTo>
                <a:cubicBezTo>
                  <a:pt x="4713061" y="2569578"/>
                  <a:pt x="4470370" y="2535851"/>
                  <a:pt x="4222902" y="2554545"/>
                </a:cubicBezTo>
                <a:cubicBezTo>
                  <a:pt x="3975434" y="2573239"/>
                  <a:pt x="3708554" y="2536932"/>
                  <a:pt x="3337455" y="2554545"/>
                </a:cubicBezTo>
                <a:cubicBezTo>
                  <a:pt x="2966356" y="2572158"/>
                  <a:pt x="2821131" y="2565651"/>
                  <a:pt x="2656341" y="2554545"/>
                </a:cubicBezTo>
                <a:cubicBezTo>
                  <a:pt x="2491551" y="2543439"/>
                  <a:pt x="2210849" y="2522603"/>
                  <a:pt x="1770894" y="2554545"/>
                </a:cubicBezTo>
                <a:cubicBezTo>
                  <a:pt x="1330939" y="2586487"/>
                  <a:pt x="1513463" y="2570441"/>
                  <a:pt x="1294115" y="2554545"/>
                </a:cubicBezTo>
                <a:cubicBezTo>
                  <a:pt x="1074767" y="2538649"/>
                  <a:pt x="360357" y="2568133"/>
                  <a:pt x="0" y="2554545"/>
                </a:cubicBezTo>
                <a:cubicBezTo>
                  <a:pt x="-26150" y="2368488"/>
                  <a:pt x="9385" y="2246737"/>
                  <a:pt x="0" y="1941454"/>
                </a:cubicBezTo>
                <a:cubicBezTo>
                  <a:pt x="-9385" y="1636171"/>
                  <a:pt x="-20685" y="1608462"/>
                  <a:pt x="0" y="1277273"/>
                </a:cubicBezTo>
                <a:cubicBezTo>
                  <a:pt x="20685" y="946084"/>
                  <a:pt x="3312" y="902085"/>
                  <a:pt x="0" y="689727"/>
                </a:cubicBezTo>
                <a:cubicBezTo>
                  <a:pt x="-3312" y="477369"/>
                  <a:pt x="-20716" y="238239"/>
                  <a:pt x="0" y="0"/>
                </a:cubicBezTo>
                <a:close/>
              </a:path>
            </a:pathLst>
          </a:custGeom>
          <a:noFill/>
          <a:ln w="76200">
            <a:solidFill>
              <a:srgbClr val="FF6600"/>
            </a:solidFill>
            <a:extLst>
              <a:ext uri="{C807C97D-BFC1-408E-A445-0C87EB9F89A2}">
                <ask:lineSketchStyleProps xmlns:ask="http://schemas.microsoft.com/office/drawing/2018/sketchyshapes" sd="41876371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entury Gothic" panose="020B0502020202020204" pitchFamily="34" charset="0"/>
              </a:rPr>
              <a:t>un gobierno capaz es suficiente para la conducción de la sociedad, por la dotación o redotación de capacidades al gobierno democrático es la condición necesaria y suficiente para que esté en aptitud de gobernar.</a:t>
            </a:r>
          </a:p>
        </p:txBody>
      </p:sp>
      <p:sp>
        <p:nvSpPr>
          <p:cNvPr id="22" name="Abrir llave 21">
            <a:extLst>
              <a:ext uri="{FF2B5EF4-FFF2-40B4-BE49-F238E27FC236}">
                <a16:creationId xmlns:a16="http://schemas.microsoft.com/office/drawing/2014/main" id="{BAF8B658-EFEE-4058-92F6-6CBBB780848A}"/>
              </a:ext>
            </a:extLst>
          </p:cNvPr>
          <p:cNvSpPr/>
          <p:nvPr/>
        </p:nvSpPr>
        <p:spPr>
          <a:xfrm>
            <a:off x="13339010" y="5005969"/>
            <a:ext cx="771433" cy="3329608"/>
          </a:xfrm>
          <a:prstGeom prst="leftBrace">
            <a:avLst>
              <a:gd name="adj1" fmla="val 30101"/>
              <a:gd name="adj2" fmla="val 47067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04087EF2-B152-4CD2-9EDF-D814CEC0753E}"/>
              </a:ext>
            </a:extLst>
          </p:cNvPr>
          <p:cNvSpPr/>
          <p:nvPr/>
        </p:nvSpPr>
        <p:spPr>
          <a:xfrm>
            <a:off x="12970224" y="366774"/>
            <a:ext cx="1090841" cy="407385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7C7A76A-83AF-4621-8793-08BBEA7CD7F0}"/>
              </a:ext>
            </a:extLst>
          </p:cNvPr>
          <p:cNvSpPr txBox="1"/>
          <p:nvPr/>
        </p:nvSpPr>
        <p:spPr>
          <a:xfrm>
            <a:off x="14232007" y="5561030"/>
            <a:ext cx="14295882" cy="2554545"/>
          </a:xfrm>
          <a:custGeom>
            <a:avLst/>
            <a:gdLst>
              <a:gd name="connsiteX0" fmla="*/ 0 w 14295882"/>
              <a:gd name="connsiteY0" fmla="*/ 0 h 2554545"/>
              <a:gd name="connsiteX1" fmla="*/ 452703 w 14295882"/>
              <a:gd name="connsiteY1" fmla="*/ 0 h 2554545"/>
              <a:gd name="connsiteX2" fmla="*/ 905406 w 14295882"/>
              <a:gd name="connsiteY2" fmla="*/ 0 h 2554545"/>
              <a:gd name="connsiteX3" fmla="*/ 1644026 w 14295882"/>
              <a:gd name="connsiteY3" fmla="*/ 0 h 2554545"/>
              <a:gd name="connsiteX4" fmla="*/ 2239688 w 14295882"/>
              <a:gd name="connsiteY4" fmla="*/ 0 h 2554545"/>
              <a:gd name="connsiteX5" fmla="*/ 2835350 w 14295882"/>
              <a:gd name="connsiteY5" fmla="*/ 0 h 2554545"/>
              <a:gd name="connsiteX6" fmla="*/ 3573970 w 14295882"/>
              <a:gd name="connsiteY6" fmla="*/ 0 h 2554545"/>
              <a:gd name="connsiteX7" fmla="*/ 3883715 w 14295882"/>
              <a:gd name="connsiteY7" fmla="*/ 0 h 2554545"/>
              <a:gd name="connsiteX8" fmla="*/ 4336418 w 14295882"/>
              <a:gd name="connsiteY8" fmla="*/ 0 h 2554545"/>
              <a:gd name="connsiteX9" fmla="*/ 4789120 w 14295882"/>
              <a:gd name="connsiteY9" fmla="*/ 0 h 2554545"/>
              <a:gd name="connsiteX10" fmla="*/ 5527741 w 14295882"/>
              <a:gd name="connsiteY10" fmla="*/ 0 h 2554545"/>
              <a:gd name="connsiteX11" fmla="*/ 5837485 w 14295882"/>
              <a:gd name="connsiteY11" fmla="*/ 0 h 2554545"/>
              <a:gd name="connsiteX12" fmla="*/ 6433147 w 14295882"/>
              <a:gd name="connsiteY12" fmla="*/ 0 h 2554545"/>
              <a:gd name="connsiteX13" fmla="*/ 7028809 w 14295882"/>
              <a:gd name="connsiteY13" fmla="*/ 0 h 2554545"/>
              <a:gd name="connsiteX14" fmla="*/ 7624470 w 14295882"/>
              <a:gd name="connsiteY14" fmla="*/ 0 h 2554545"/>
              <a:gd name="connsiteX15" fmla="*/ 8363091 w 14295882"/>
              <a:gd name="connsiteY15" fmla="*/ 0 h 2554545"/>
              <a:gd name="connsiteX16" fmla="*/ 8815794 w 14295882"/>
              <a:gd name="connsiteY16" fmla="*/ 0 h 2554545"/>
              <a:gd name="connsiteX17" fmla="*/ 9697373 w 14295882"/>
              <a:gd name="connsiteY17" fmla="*/ 0 h 2554545"/>
              <a:gd name="connsiteX18" fmla="*/ 10578953 w 14295882"/>
              <a:gd name="connsiteY18" fmla="*/ 0 h 2554545"/>
              <a:gd name="connsiteX19" fmla="*/ 10888697 w 14295882"/>
              <a:gd name="connsiteY19" fmla="*/ 0 h 2554545"/>
              <a:gd name="connsiteX20" fmla="*/ 11770276 w 14295882"/>
              <a:gd name="connsiteY20" fmla="*/ 0 h 2554545"/>
              <a:gd name="connsiteX21" fmla="*/ 12651856 w 14295882"/>
              <a:gd name="connsiteY21" fmla="*/ 0 h 2554545"/>
              <a:gd name="connsiteX22" fmla="*/ 12818641 w 14295882"/>
              <a:gd name="connsiteY22" fmla="*/ 0 h 2554545"/>
              <a:gd name="connsiteX23" fmla="*/ 13700220 w 14295882"/>
              <a:gd name="connsiteY23" fmla="*/ 0 h 2554545"/>
              <a:gd name="connsiteX24" fmla="*/ 14295882 w 14295882"/>
              <a:gd name="connsiteY24" fmla="*/ 0 h 2554545"/>
              <a:gd name="connsiteX25" fmla="*/ 14295882 w 14295882"/>
              <a:gd name="connsiteY25" fmla="*/ 485364 h 2554545"/>
              <a:gd name="connsiteX26" fmla="*/ 14295882 w 14295882"/>
              <a:gd name="connsiteY26" fmla="*/ 1021818 h 2554545"/>
              <a:gd name="connsiteX27" fmla="*/ 14295882 w 14295882"/>
              <a:gd name="connsiteY27" fmla="*/ 1481636 h 2554545"/>
              <a:gd name="connsiteX28" fmla="*/ 14295882 w 14295882"/>
              <a:gd name="connsiteY28" fmla="*/ 1992545 h 2554545"/>
              <a:gd name="connsiteX29" fmla="*/ 14295882 w 14295882"/>
              <a:gd name="connsiteY29" fmla="*/ 2554545 h 2554545"/>
              <a:gd name="connsiteX30" fmla="*/ 13843179 w 14295882"/>
              <a:gd name="connsiteY30" fmla="*/ 2554545 h 2554545"/>
              <a:gd name="connsiteX31" fmla="*/ 12961600 w 14295882"/>
              <a:gd name="connsiteY31" fmla="*/ 2554545 h 2554545"/>
              <a:gd name="connsiteX32" fmla="*/ 12794814 w 14295882"/>
              <a:gd name="connsiteY32" fmla="*/ 2554545 h 2554545"/>
              <a:gd name="connsiteX33" fmla="*/ 11913235 w 14295882"/>
              <a:gd name="connsiteY33" fmla="*/ 2554545 h 2554545"/>
              <a:gd name="connsiteX34" fmla="*/ 11174614 w 14295882"/>
              <a:gd name="connsiteY34" fmla="*/ 2554545 h 2554545"/>
              <a:gd name="connsiteX35" fmla="*/ 10864870 w 14295882"/>
              <a:gd name="connsiteY35" fmla="*/ 2554545 h 2554545"/>
              <a:gd name="connsiteX36" fmla="*/ 10269209 w 14295882"/>
              <a:gd name="connsiteY36" fmla="*/ 2554545 h 2554545"/>
              <a:gd name="connsiteX37" fmla="*/ 9959464 w 14295882"/>
              <a:gd name="connsiteY37" fmla="*/ 2554545 h 2554545"/>
              <a:gd name="connsiteX38" fmla="*/ 9220844 w 14295882"/>
              <a:gd name="connsiteY38" fmla="*/ 2554545 h 2554545"/>
              <a:gd name="connsiteX39" fmla="*/ 9054059 w 14295882"/>
              <a:gd name="connsiteY39" fmla="*/ 2554545 h 2554545"/>
              <a:gd name="connsiteX40" fmla="*/ 8601356 w 14295882"/>
              <a:gd name="connsiteY40" fmla="*/ 2554545 h 2554545"/>
              <a:gd name="connsiteX41" fmla="*/ 8148653 w 14295882"/>
              <a:gd name="connsiteY41" fmla="*/ 2554545 h 2554545"/>
              <a:gd name="connsiteX42" fmla="*/ 7695950 w 14295882"/>
              <a:gd name="connsiteY42" fmla="*/ 2554545 h 2554545"/>
              <a:gd name="connsiteX43" fmla="*/ 7529165 w 14295882"/>
              <a:gd name="connsiteY43" fmla="*/ 2554545 h 2554545"/>
              <a:gd name="connsiteX44" fmla="*/ 6790544 w 14295882"/>
              <a:gd name="connsiteY44" fmla="*/ 2554545 h 2554545"/>
              <a:gd name="connsiteX45" fmla="*/ 6337841 w 14295882"/>
              <a:gd name="connsiteY45" fmla="*/ 2554545 h 2554545"/>
              <a:gd name="connsiteX46" fmla="*/ 5885138 w 14295882"/>
              <a:gd name="connsiteY46" fmla="*/ 2554545 h 2554545"/>
              <a:gd name="connsiteX47" fmla="*/ 5575394 w 14295882"/>
              <a:gd name="connsiteY47" fmla="*/ 2554545 h 2554545"/>
              <a:gd name="connsiteX48" fmla="*/ 5408609 w 14295882"/>
              <a:gd name="connsiteY48" fmla="*/ 2554545 h 2554545"/>
              <a:gd name="connsiteX49" fmla="*/ 5241823 w 14295882"/>
              <a:gd name="connsiteY49" fmla="*/ 2554545 h 2554545"/>
              <a:gd name="connsiteX50" fmla="*/ 4932079 w 14295882"/>
              <a:gd name="connsiteY50" fmla="*/ 2554545 h 2554545"/>
              <a:gd name="connsiteX51" fmla="*/ 4193459 w 14295882"/>
              <a:gd name="connsiteY51" fmla="*/ 2554545 h 2554545"/>
              <a:gd name="connsiteX52" fmla="*/ 4026673 w 14295882"/>
              <a:gd name="connsiteY52" fmla="*/ 2554545 h 2554545"/>
              <a:gd name="connsiteX53" fmla="*/ 3859888 w 14295882"/>
              <a:gd name="connsiteY53" fmla="*/ 2554545 h 2554545"/>
              <a:gd name="connsiteX54" fmla="*/ 3693103 w 14295882"/>
              <a:gd name="connsiteY54" fmla="*/ 2554545 h 2554545"/>
              <a:gd name="connsiteX55" fmla="*/ 2811523 w 14295882"/>
              <a:gd name="connsiteY55" fmla="*/ 2554545 h 2554545"/>
              <a:gd name="connsiteX56" fmla="*/ 2215862 w 14295882"/>
              <a:gd name="connsiteY56" fmla="*/ 2554545 h 2554545"/>
              <a:gd name="connsiteX57" fmla="*/ 1620200 w 14295882"/>
              <a:gd name="connsiteY57" fmla="*/ 2554545 h 2554545"/>
              <a:gd name="connsiteX58" fmla="*/ 738621 w 14295882"/>
              <a:gd name="connsiteY58" fmla="*/ 2554545 h 2554545"/>
              <a:gd name="connsiteX59" fmla="*/ 0 w 14295882"/>
              <a:gd name="connsiteY59" fmla="*/ 2554545 h 2554545"/>
              <a:gd name="connsiteX60" fmla="*/ 0 w 14295882"/>
              <a:gd name="connsiteY60" fmla="*/ 1992545 h 2554545"/>
              <a:gd name="connsiteX61" fmla="*/ 0 w 14295882"/>
              <a:gd name="connsiteY61" fmla="*/ 1456091 h 2554545"/>
              <a:gd name="connsiteX62" fmla="*/ 0 w 14295882"/>
              <a:gd name="connsiteY62" fmla="*/ 919636 h 2554545"/>
              <a:gd name="connsiteX63" fmla="*/ 0 w 14295882"/>
              <a:gd name="connsiteY63" fmla="*/ 485364 h 2554545"/>
              <a:gd name="connsiteX64" fmla="*/ 0 w 14295882"/>
              <a:gd name="connsiteY64" fmla="*/ 0 h 255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4295882" h="2554545" extrusionOk="0">
                <a:moveTo>
                  <a:pt x="0" y="0"/>
                </a:moveTo>
                <a:cubicBezTo>
                  <a:pt x="223797" y="-27630"/>
                  <a:pt x="318587" y="5229"/>
                  <a:pt x="452703" y="0"/>
                </a:cubicBezTo>
                <a:cubicBezTo>
                  <a:pt x="586819" y="-5229"/>
                  <a:pt x="800429" y="40758"/>
                  <a:pt x="905406" y="0"/>
                </a:cubicBezTo>
                <a:cubicBezTo>
                  <a:pt x="1010383" y="-40758"/>
                  <a:pt x="1353412" y="14648"/>
                  <a:pt x="1644026" y="0"/>
                </a:cubicBezTo>
                <a:cubicBezTo>
                  <a:pt x="1934640" y="-14648"/>
                  <a:pt x="2017592" y="39351"/>
                  <a:pt x="2239688" y="0"/>
                </a:cubicBezTo>
                <a:cubicBezTo>
                  <a:pt x="2461784" y="-39351"/>
                  <a:pt x="2538512" y="14154"/>
                  <a:pt x="2835350" y="0"/>
                </a:cubicBezTo>
                <a:cubicBezTo>
                  <a:pt x="3132188" y="-14154"/>
                  <a:pt x="3217510" y="63057"/>
                  <a:pt x="3573970" y="0"/>
                </a:cubicBezTo>
                <a:cubicBezTo>
                  <a:pt x="3930430" y="-63057"/>
                  <a:pt x="3815273" y="275"/>
                  <a:pt x="3883715" y="0"/>
                </a:cubicBezTo>
                <a:cubicBezTo>
                  <a:pt x="3952157" y="-275"/>
                  <a:pt x="4190852" y="15783"/>
                  <a:pt x="4336418" y="0"/>
                </a:cubicBezTo>
                <a:cubicBezTo>
                  <a:pt x="4481984" y="-15783"/>
                  <a:pt x="4655682" y="11889"/>
                  <a:pt x="4789120" y="0"/>
                </a:cubicBezTo>
                <a:cubicBezTo>
                  <a:pt x="4922558" y="-11889"/>
                  <a:pt x="5160136" y="83304"/>
                  <a:pt x="5527741" y="0"/>
                </a:cubicBezTo>
                <a:cubicBezTo>
                  <a:pt x="5895346" y="-83304"/>
                  <a:pt x="5715243" y="18548"/>
                  <a:pt x="5837485" y="0"/>
                </a:cubicBezTo>
                <a:cubicBezTo>
                  <a:pt x="5959727" y="-18548"/>
                  <a:pt x="6240454" y="64936"/>
                  <a:pt x="6433147" y="0"/>
                </a:cubicBezTo>
                <a:cubicBezTo>
                  <a:pt x="6625840" y="-64936"/>
                  <a:pt x="6792515" y="56955"/>
                  <a:pt x="7028809" y="0"/>
                </a:cubicBezTo>
                <a:cubicBezTo>
                  <a:pt x="7265103" y="-56955"/>
                  <a:pt x="7440247" y="71473"/>
                  <a:pt x="7624470" y="0"/>
                </a:cubicBezTo>
                <a:cubicBezTo>
                  <a:pt x="7808693" y="-71473"/>
                  <a:pt x="8133309" y="26276"/>
                  <a:pt x="8363091" y="0"/>
                </a:cubicBezTo>
                <a:cubicBezTo>
                  <a:pt x="8592873" y="-26276"/>
                  <a:pt x="8657730" y="26177"/>
                  <a:pt x="8815794" y="0"/>
                </a:cubicBezTo>
                <a:cubicBezTo>
                  <a:pt x="8973858" y="-26177"/>
                  <a:pt x="9442504" y="21163"/>
                  <a:pt x="9697373" y="0"/>
                </a:cubicBezTo>
                <a:cubicBezTo>
                  <a:pt x="9952242" y="-21163"/>
                  <a:pt x="10339352" y="26946"/>
                  <a:pt x="10578953" y="0"/>
                </a:cubicBezTo>
                <a:cubicBezTo>
                  <a:pt x="10818554" y="-26946"/>
                  <a:pt x="10757630" y="10984"/>
                  <a:pt x="10888697" y="0"/>
                </a:cubicBezTo>
                <a:cubicBezTo>
                  <a:pt x="11019764" y="-10984"/>
                  <a:pt x="11550097" y="72786"/>
                  <a:pt x="11770276" y="0"/>
                </a:cubicBezTo>
                <a:cubicBezTo>
                  <a:pt x="11990455" y="-72786"/>
                  <a:pt x="12260941" y="13423"/>
                  <a:pt x="12651856" y="0"/>
                </a:cubicBezTo>
                <a:cubicBezTo>
                  <a:pt x="13042771" y="-13423"/>
                  <a:pt x="12776655" y="16925"/>
                  <a:pt x="12818641" y="0"/>
                </a:cubicBezTo>
                <a:cubicBezTo>
                  <a:pt x="12860627" y="-16925"/>
                  <a:pt x="13434765" y="87901"/>
                  <a:pt x="13700220" y="0"/>
                </a:cubicBezTo>
                <a:cubicBezTo>
                  <a:pt x="13965675" y="-87901"/>
                  <a:pt x="14152304" y="8414"/>
                  <a:pt x="14295882" y="0"/>
                </a:cubicBezTo>
                <a:cubicBezTo>
                  <a:pt x="14335708" y="163246"/>
                  <a:pt x="14238229" y="274467"/>
                  <a:pt x="14295882" y="485364"/>
                </a:cubicBezTo>
                <a:cubicBezTo>
                  <a:pt x="14353535" y="696261"/>
                  <a:pt x="14285334" y="768257"/>
                  <a:pt x="14295882" y="1021818"/>
                </a:cubicBezTo>
                <a:cubicBezTo>
                  <a:pt x="14306430" y="1275379"/>
                  <a:pt x="14257869" y="1353446"/>
                  <a:pt x="14295882" y="1481636"/>
                </a:cubicBezTo>
                <a:cubicBezTo>
                  <a:pt x="14333895" y="1609826"/>
                  <a:pt x="14253114" y="1816949"/>
                  <a:pt x="14295882" y="1992545"/>
                </a:cubicBezTo>
                <a:cubicBezTo>
                  <a:pt x="14338650" y="2168141"/>
                  <a:pt x="14279462" y="2349487"/>
                  <a:pt x="14295882" y="2554545"/>
                </a:cubicBezTo>
                <a:cubicBezTo>
                  <a:pt x="14140204" y="2589254"/>
                  <a:pt x="13991472" y="2510940"/>
                  <a:pt x="13843179" y="2554545"/>
                </a:cubicBezTo>
                <a:cubicBezTo>
                  <a:pt x="13694886" y="2598150"/>
                  <a:pt x="13374619" y="2552225"/>
                  <a:pt x="12961600" y="2554545"/>
                </a:cubicBezTo>
                <a:cubicBezTo>
                  <a:pt x="12548581" y="2556865"/>
                  <a:pt x="12873805" y="2546729"/>
                  <a:pt x="12794814" y="2554545"/>
                </a:cubicBezTo>
                <a:cubicBezTo>
                  <a:pt x="12715823" y="2562361"/>
                  <a:pt x="12135105" y="2471511"/>
                  <a:pt x="11913235" y="2554545"/>
                </a:cubicBezTo>
                <a:cubicBezTo>
                  <a:pt x="11691365" y="2637579"/>
                  <a:pt x="11409799" y="2469202"/>
                  <a:pt x="11174614" y="2554545"/>
                </a:cubicBezTo>
                <a:cubicBezTo>
                  <a:pt x="10939429" y="2639888"/>
                  <a:pt x="10981998" y="2526114"/>
                  <a:pt x="10864870" y="2554545"/>
                </a:cubicBezTo>
                <a:cubicBezTo>
                  <a:pt x="10747742" y="2582976"/>
                  <a:pt x="10489102" y="2488080"/>
                  <a:pt x="10269209" y="2554545"/>
                </a:cubicBezTo>
                <a:cubicBezTo>
                  <a:pt x="10049316" y="2621010"/>
                  <a:pt x="10070007" y="2550644"/>
                  <a:pt x="9959464" y="2554545"/>
                </a:cubicBezTo>
                <a:cubicBezTo>
                  <a:pt x="9848921" y="2558446"/>
                  <a:pt x="9548204" y="2529063"/>
                  <a:pt x="9220844" y="2554545"/>
                </a:cubicBezTo>
                <a:cubicBezTo>
                  <a:pt x="8893484" y="2580027"/>
                  <a:pt x="9134067" y="2553583"/>
                  <a:pt x="9054059" y="2554545"/>
                </a:cubicBezTo>
                <a:cubicBezTo>
                  <a:pt x="8974052" y="2555507"/>
                  <a:pt x="8722448" y="2535077"/>
                  <a:pt x="8601356" y="2554545"/>
                </a:cubicBezTo>
                <a:cubicBezTo>
                  <a:pt x="8480264" y="2574013"/>
                  <a:pt x="8347123" y="2511733"/>
                  <a:pt x="8148653" y="2554545"/>
                </a:cubicBezTo>
                <a:cubicBezTo>
                  <a:pt x="7950183" y="2597357"/>
                  <a:pt x="7904462" y="2503299"/>
                  <a:pt x="7695950" y="2554545"/>
                </a:cubicBezTo>
                <a:cubicBezTo>
                  <a:pt x="7487438" y="2605791"/>
                  <a:pt x="7566798" y="2554237"/>
                  <a:pt x="7529165" y="2554545"/>
                </a:cubicBezTo>
                <a:cubicBezTo>
                  <a:pt x="7491532" y="2554853"/>
                  <a:pt x="7075399" y="2511121"/>
                  <a:pt x="6790544" y="2554545"/>
                </a:cubicBezTo>
                <a:cubicBezTo>
                  <a:pt x="6505689" y="2597969"/>
                  <a:pt x="6464210" y="2547146"/>
                  <a:pt x="6337841" y="2554545"/>
                </a:cubicBezTo>
                <a:cubicBezTo>
                  <a:pt x="6211472" y="2561944"/>
                  <a:pt x="6063562" y="2552678"/>
                  <a:pt x="5885138" y="2554545"/>
                </a:cubicBezTo>
                <a:cubicBezTo>
                  <a:pt x="5706714" y="2556412"/>
                  <a:pt x="5707580" y="2539280"/>
                  <a:pt x="5575394" y="2554545"/>
                </a:cubicBezTo>
                <a:cubicBezTo>
                  <a:pt x="5443208" y="2569810"/>
                  <a:pt x="5453137" y="2543363"/>
                  <a:pt x="5408609" y="2554545"/>
                </a:cubicBezTo>
                <a:cubicBezTo>
                  <a:pt x="5364081" y="2565727"/>
                  <a:pt x="5276447" y="2539840"/>
                  <a:pt x="5241823" y="2554545"/>
                </a:cubicBezTo>
                <a:cubicBezTo>
                  <a:pt x="5207199" y="2569250"/>
                  <a:pt x="5006860" y="2540153"/>
                  <a:pt x="4932079" y="2554545"/>
                </a:cubicBezTo>
                <a:cubicBezTo>
                  <a:pt x="4857298" y="2568937"/>
                  <a:pt x="4518430" y="2551589"/>
                  <a:pt x="4193459" y="2554545"/>
                </a:cubicBezTo>
                <a:cubicBezTo>
                  <a:pt x="3868488" y="2557501"/>
                  <a:pt x="4077211" y="2538279"/>
                  <a:pt x="4026673" y="2554545"/>
                </a:cubicBezTo>
                <a:cubicBezTo>
                  <a:pt x="3976135" y="2570811"/>
                  <a:pt x="3913317" y="2548053"/>
                  <a:pt x="3859888" y="2554545"/>
                </a:cubicBezTo>
                <a:cubicBezTo>
                  <a:pt x="3806459" y="2561037"/>
                  <a:pt x="3750430" y="2536810"/>
                  <a:pt x="3693103" y="2554545"/>
                </a:cubicBezTo>
                <a:cubicBezTo>
                  <a:pt x="3635777" y="2572280"/>
                  <a:pt x="3226227" y="2552671"/>
                  <a:pt x="2811523" y="2554545"/>
                </a:cubicBezTo>
                <a:cubicBezTo>
                  <a:pt x="2396819" y="2556419"/>
                  <a:pt x="2488545" y="2551652"/>
                  <a:pt x="2215862" y="2554545"/>
                </a:cubicBezTo>
                <a:cubicBezTo>
                  <a:pt x="1943179" y="2557438"/>
                  <a:pt x="1757990" y="2486248"/>
                  <a:pt x="1620200" y="2554545"/>
                </a:cubicBezTo>
                <a:cubicBezTo>
                  <a:pt x="1482410" y="2622842"/>
                  <a:pt x="1050153" y="2479618"/>
                  <a:pt x="738621" y="2554545"/>
                </a:cubicBezTo>
                <a:cubicBezTo>
                  <a:pt x="427089" y="2629472"/>
                  <a:pt x="358508" y="2480175"/>
                  <a:pt x="0" y="2554545"/>
                </a:cubicBezTo>
                <a:cubicBezTo>
                  <a:pt x="-28915" y="2398299"/>
                  <a:pt x="41143" y="2233540"/>
                  <a:pt x="0" y="1992545"/>
                </a:cubicBezTo>
                <a:cubicBezTo>
                  <a:pt x="-41143" y="1751550"/>
                  <a:pt x="509" y="1589419"/>
                  <a:pt x="0" y="1456091"/>
                </a:cubicBezTo>
                <a:cubicBezTo>
                  <a:pt x="-509" y="1322763"/>
                  <a:pt x="43634" y="1138234"/>
                  <a:pt x="0" y="919636"/>
                </a:cubicBezTo>
                <a:cubicBezTo>
                  <a:pt x="-43634" y="701039"/>
                  <a:pt x="46120" y="631849"/>
                  <a:pt x="0" y="485364"/>
                </a:cubicBezTo>
                <a:cubicBezTo>
                  <a:pt x="-46120" y="338879"/>
                  <a:pt x="27588" y="184499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  <a:ln w="76200">
            <a:solidFill>
              <a:srgbClr val="009999"/>
            </a:solidFill>
            <a:extLst>
              <a:ext uri="{C807C97D-BFC1-408E-A445-0C87EB9F89A2}">
                <ask:lineSketchStyleProps xmlns:ask="http://schemas.microsoft.com/office/drawing/2018/sketchyshapes" sd="194443539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MX" sz="3200" b="1" dirty="0">
                <a:highlight>
                  <a:srgbClr val="009999"/>
                </a:highlight>
                <a:latin typeface="Century Gothic" panose="020B0502020202020204" pitchFamily="34" charset="0"/>
              </a:rPr>
              <a:t>La gobernanza en el ámbito educativo </a:t>
            </a:r>
            <a:r>
              <a:rPr lang="es-MX" sz="3200" b="1" dirty="0">
                <a:latin typeface="Century Gothic" panose="020B0502020202020204" pitchFamily="34" charset="0"/>
              </a:rPr>
              <a:t>supone que todos los actores involucrados en la escuela y su comunidad trabajen para la mejora educativa,  se necesita </a:t>
            </a:r>
            <a:r>
              <a:rPr lang="es-ES" sz="3200" b="1" dirty="0">
                <a:latin typeface="Century Gothic" panose="020B0502020202020204" pitchFamily="34" charset="0"/>
              </a:rPr>
              <a:t>elaborar en conjunto un programa de acción y disponer de los recursos humanos, el conocimiento y los materiales para su ejecución.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2BF095D6-CC9B-42A0-962D-E7709F119907}"/>
              </a:ext>
            </a:extLst>
          </p:cNvPr>
          <p:cNvSpPr/>
          <p:nvPr/>
        </p:nvSpPr>
        <p:spPr>
          <a:xfrm>
            <a:off x="13201016" y="9294927"/>
            <a:ext cx="1090841" cy="3913022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CE194AE-B278-4BB2-8169-1A24386EA811}"/>
              </a:ext>
            </a:extLst>
          </p:cNvPr>
          <p:cNvSpPr txBox="1"/>
          <p:nvPr/>
        </p:nvSpPr>
        <p:spPr>
          <a:xfrm>
            <a:off x="2331601" y="16783465"/>
            <a:ext cx="10772985" cy="2554545"/>
          </a:xfrm>
          <a:custGeom>
            <a:avLst/>
            <a:gdLst>
              <a:gd name="connsiteX0" fmla="*/ 0 w 10772985"/>
              <a:gd name="connsiteY0" fmla="*/ 0 h 2554545"/>
              <a:gd name="connsiteX1" fmla="*/ 598499 w 10772985"/>
              <a:gd name="connsiteY1" fmla="*/ 0 h 2554545"/>
              <a:gd name="connsiteX2" fmla="*/ 1196998 w 10772985"/>
              <a:gd name="connsiteY2" fmla="*/ 0 h 2554545"/>
              <a:gd name="connsiteX3" fmla="*/ 1687768 w 10772985"/>
              <a:gd name="connsiteY3" fmla="*/ 0 h 2554545"/>
              <a:gd name="connsiteX4" fmla="*/ 1963077 w 10772985"/>
              <a:gd name="connsiteY4" fmla="*/ 0 h 2554545"/>
              <a:gd name="connsiteX5" fmla="*/ 2238387 w 10772985"/>
              <a:gd name="connsiteY5" fmla="*/ 0 h 2554545"/>
              <a:gd name="connsiteX6" fmla="*/ 2944616 w 10772985"/>
              <a:gd name="connsiteY6" fmla="*/ 0 h 2554545"/>
              <a:gd name="connsiteX7" fmla="*/ 3650845 w 10772985"/>
              <a:gd name="connsiteY7" fmla="*/ 0 h 2554545"/>
              <a:gd name="connsiteX8" fmla="*/ 3926155 w 10772985"/>
              <a:gd name="connsiteY8" fmla="*/ 0 h 2554545"/>
              <a:gd name="connsiteX9" fmla="*/ 4740113 w 10772985"/>
              <a:gd name="connsiteY9" fmla="*/ 0 h 2554545"/>
              <a:gd name="connsiteX10" fmla="*/ 5554072 w 10772985"/>
              <a:gd name="connsiteY10" fmla="*/ 0 h 2554545"/>
              <a:gd name="connsiteX11" fmla="*/ 6368031 w 10772985"/>
              <a:gd name="connsiteY11" fmla="*/ 0 h 2554545"/>
              <a:gd name="connsiteX12" fmla="*/ 6751071 w 10772985"/>
              <a:gd name="connsiteY12" fmla="*/ 0 h 2554545"/>
              <a:gd name="connsiteX13" fmla="*/ 7349570 w 10772985"/>
              <a:gd name="connsiteY13" fmla="*/ 0 h 2554545"/>
              <a:gd name="connsiteX14" fmla="*/ 8163529 w 10772985"/>
              <a:gd name="connsiteY14" fmla="*/ 0 h 2554545"/>
              <a:gd name="connsiteX15" fmla="*/ 8546568 w 10772985"/>
              <a:gd name="connsiteY15" fmla="*/ 0 h 2554545"/>
              <a:gd name="connsiteX16" fmla="*/ 8929608 w 10772985"/>
              <a:gd name="connsiteY16" fmla="*/ 0 h 2554545"/>
              <a:gd name="connsiteX17" fmla="*/ 9204917 w 10772985"/>
              <a:gd name="connsiteY17" fmla="*/ 0 h 2554545"/>
              <a:gd name="connsiteX18" fmla="*/ 9695687 w 10772985"/>
              <a:gd name="connsiteY18" fmla="*/ 0 h 2554545"/>
              <a:gd name="connsiteX19" fmla="*/ 10078726 w 10772985"/>
              <a:gd name="connsiteY19" fmla="*/ 0 h 2554545"/>
              <a:gd name="connsiteX20" fmla="*/ 10772985 w 10772985"/>
              <a:gd name="connsiteY20" fmla="*/ 0 h 2554545"/>
              <a:gd name="connsiteX21" fmla="*/ 10772985 w 10772985"/>
              <a:gd name="connsiteY21" fmla="*/ 485364 h 2554545"/>
              <a:gd name="connsiteX22" fmla="*/ 10772985 w 10772985"/>
              <a:gd name="connsiteY22" fmla="*/ 1047363 h 2554545"/>
              <a:gd name="connsiteX23" fmla="*/ 10772985 w 10772985"/>
              <a:gd name="connsiteY23" fmla="*/ 1532727 h 2554545"/>
              <a:gd name="connsiteX24" fmla="*/ 10772985 w 10772985"/>
              <a:gd name="connsiteY24" fmla="*/ 1967000 h 2554545"/>
              <a:gd name="connsiteX25" fmla="*/ 10772985 w 10772985"/>
              <a:gd name="connsiteY25" fmla="*/ 2554545 h 2554545"/>
              <a:gd name="connsiteX26" fmla="*/ 10066756 w 10772985"/>
              <a:gd name="connsiteY26" fmla="*/ 2554545 h 2554545"/>
              <a:gd name="connsiteX27" fmla="*/ 9360527 w 10772985"/>
              <a:gd name="connsiteY27" fmla="*/ 2554545 h 2554545"/>
              <a:gd name="connsiteX28" fmla="*/ 8869758 w 10772985"/>
              <a:gd name="connsiteY28" fmla="*/ 2554545 h 2554545"/>
              <a:gd name="connsiteX29" fmla="*/ 8594448 w 10772985"/>
              <a:gd name="connsiteY29" fmla="*/ 2554545 h 2554545"/>
              <a:gd name="connsiteX30" fmla="*/ 8103679 w 10772985"/>
              <a:gd name="connsiteY30" fmla="*/ 2554545 h 2554545"/>
              <a:gd name="connsiteX31" fmla="*/ 7612909 w 10772985"/>
              <a:gd name="connsiteY31" fmla="*/ 2554545 h 2554545"/>
              <a:gd name="connsiteX32" fmla="*/ 7014410 w 10772985"/>
              <a:gd name="connsiteY32" fmla="*/ 2554545 h 2554545"/>
              <a:gd name="connsiteX33" fmla="*/ 6523641 w 10772985"/>
              <a:gd name="connsiteY33" fmla="*/ 2554545 h 2554545"/>
              <a:gd name="connsiteX34" fmla="*/ 6248331 w 10772985"/>
              <a:gd name="connsiteY34" fmla="*/ 2554545 h 2554545"/>
              <a:gd name="connsiteX35" fmla="*/ 5757562 w 10772985"/>
              <a:gd name="connsiteY35" fmla="*/ 2554545 h 2554545"/>
              <a:gd name="connsiteX36" fmla="*/ 5266793 w 10772985"/>
              <a:gd name="connsiteY36" fmla="*/ 2554545 h 2554545"/>
              <a:gd name="connsiteX37" fmla="*/ 4776023 w 10772985"/>
              <a:gd name="connsiteY37" fmla="*/ 2554545 h 2554545"/>
              <a:gd name="connsiteX38" fmla="*/ 4500714 w 10772985"/>
              <a:gd name="connsiteY38" fmla="*/ 2554545 h 2554545"/>
              <a:gd name="connsiteX39" fmla="*/ 4117674 w 10772985"/>
              <a:gd name="connsiteY39" fmla="*/ 2554545 h 2554545"/>
              <a:gd name="connsiteX40" fmla="*/ 3411445 w 10772985"/>
              <a:gd name="connsiteY40" fmla="*/ 2554545 h 2554545"/>
              <a:gd name="connsiteX41" fmla="*/ 2920676 w 10772985"/>
              <a:gd name="connsiteY41" fmla="*/ 2554545 h 2554545"/>
              <a:gd name="connsiteX42" fmla="*/ 2537636 w 10772985"/>
              <a:gd name="connsiteY42" fmla="*/ 2554545 h 2554545"/>
              <a:gd name="connsiteX43" fmla="*/ 2154597 w 10772985"/>
              <a:gd name="connsiteY43" fmla="*/ 2554545 h 2554545"/>
              <a:gd name="connsiteX44" fmla="*/ 1556098 w 10772985"/>
              <a:gd name="connsiteY44" fmla="*/ 2554545 h 2554545"/>
              <a:gd name="connsiteX45" fmla="*/ 1280788 w 10772985"/>
              <a:gd name="connsiteY45" fmla="*/ 2554545 h 2554545"/>
              <a:gd name="connsiteX46" fmla="*/ 574559 w 10772985"/>
              <a:gd name="connsiteY46" fmla="*/ 2554545 h 2554545"/>
              <a:gd name="connsiteX47" fmla="*/ 0 w 10772985"/>
              <a:gd name="connsiteY47" fmla="*/ 2554545 h 2554545"/>
              <a:gd name="connsiteX48" fmla="*/ 0 w 10772985"/>
              <a:gd name="connsiteY48" fmla="*/ 2069181 h 2554545"/>
              <a:gd name="connsiteX49" fmla="*/ 0 w 10772985"/>
              <a:gd name="connsiteY49" fmla="*/ 1609363 h 2554545"/>
              <a:gd name="connsiteX50" fmla="*/ 0 w 10772985"/>
              <a:gd name="connsiteY50" fmla="*/ 1072909 h 2554545"/>
              <a:gd name="connsiteX51" fmla="*/ 0 w 10772985"/>
              <a:gd name="connsiteY51" fmla="*/ 587545 h 2554545"/>
              <a:gd name="connsiteX52" fmla="*/ 0 w 10772985"/>
              <a:gd name="connsiteY52" fmla="*/ 0 h 255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0772985" h="2554545" extrusionOk="0">
                <a:moveTo>
                  <a:pt x="0" y="0"/>
                </a:moveTo>
                <a:cubicBezTo>
                  <a:pt x="205585" y="-22746"/>
                  <a:pt x="471968" y="9771"/>
                  <a:pt x="598499" y="0"/>
                </a:cubicBezTo>
                <a:cubicBezTo>
                  <a:pt x="725030" y="-9771"/>
                  <a:pt x="913626" y="69707"/>
                  <a:pt x="1196998" y="0"/>
                </a:cubicBezTo>
                <a:cubicBezTo>
                  <a:pt x="1480370" y="-69707"/>
                  <a:pt x="1450824" y="17571"/>
                  <a:pt x="1687768" y="0"/>
                </a:cubicBezTo>
                <a:cubicBezTo>
                  <a:pt x="1924712" y="-17571"/>
                  <a:pt x="1882178" y="18636"/>
                  <a:pt x="1963077" y="0"/>
                </a:cubicBezTo>
                <a:cubicBezTo>
                  <a:pt x="2043976" y="-18636"/>
                  <a:pt x="2147962" y="6349"/>
                  <a:pt x="2238387" y="0"/>
                </a:cubicBezTo>
                <a:cubicBezTo>
                  <a:pt x="2328812" y="-6349"/>
                  <a:pt x="2636594" y="54709"/>
                  <a:pt x="2944616" y="0"/>
                </a:cubicBezTo>
                <a:cubicBezTo>
                  <a:pt x="3252638" y="-54709"/>
                  <a:pt x="3397334" y="42870"/>
                  <a:pt x="3650845" y="0"/>
                </a:cubicBezTo>
                <a:cubicBezTo>
                  <a:pt x="3904356" y="-42870"/>
                  <a:pt x="3804757" y="17400"/>
                  <a:pt x="3926155" y="0"/>
                </a:cubicBezTo>
                <a:cubicBezTo>
                  <a:pt x="4047553" y="-17400"/>
                  <a:pt x="4515109" y="46097"/>
                  <a:pt x="4740113" y="0"/>
                </a:cubicBezTo>
                <a:cubicBezTo>
                  <a:pt x="4965117" y="-46097"/>
                  <a:pt x="5267661" y="35748"/>
                  <a:pt x="5554072" y="0"/>
                </a:cubicBezTo>
                <a:cubicBezTo>
                  <a:pt x="5840483" y="-35748"/>
                  <a:pt x="6011693" y="66019"/>
                  <a:pt x="6368031" y="0"/>
                </a:cubicBezTo>
                <a:cubicBezTo>
                  <a:pt x="6724369" y="-66019"/>
                  <a:pt x="6582853" y="30568"/>
                  <a:pt x="6751071" y="0"/>
                </a:cubicBezTo>
                <a:cubicBezTo>
                  <a:pt x="6919289" y="-30568"/>
                  <a:pt x="7091676" y="13162"/>
                  <a:pt x="7349570" y="0"/>
                </a:cubicBezTo>
                <a:cubicBezTo>
                  <a:pt x="7607464" y="-13162"/>
                  <a:pt x="7786933" y="77175"/>
                  <a:pt x="8163529" y="0"/>
                </a:cubicBezTo>
                <a:cubicBezTo>
                  <a:pt x="8540125" y="-77175"/>
                  <a:pt x="8422121" y="6029"/>
                  <a:pt x="8546568" y="0"/>
                </a:cubicBezTo>
                <a:cubicBezTo>
                  <a:pt x="8671015" y="-6029"/>
                  <a:pt x="8739284" y="9638"/>
                  <a:pt x="8929608" y="0"/>
                </a:cubicBezTo>
                <a:cubicBezTo>
                  <a:pt x="9119932" y="-9638"/>
                  <a:pt x="9115684" y="30566"/>
                  <a:pt x="9204917" y="0"/>
                </a:cubicBezTo>
                <a:cubicBezTo>
                  <a:pt x="9294150" y="-30566"/>
                  <a:pt x="9464291" y="3282"/>
                  <a:pt x="9695687" y="0"/>
                </a:cubicBezTo>
                <a:cubicBezTo>
                  <a:pt x="9927083" y="-3282"/>
                  <a:pt x="9979039" y="1884"/>
                  <a:pt x="10078726" y="0"/>
                </a:cubicBezTo>
                <a:cubicBezTo>
                  <a:pt x="10178413" y="-1884"/>
                  <a:pt x="10469707" y="29031"/>
                  <a:pt x="10772985" y="0"/>
                </a:cubicBezTo>
                <a:cubicBezTo>
                  <a:pt x="10818734" y="211684"/>
                  <a:pt x="10720136" y="334473"/>
                  <a:pt x="10772985" y="485364"/>
                </a:cubicBezTo>
                <a:cubicBezTo>
                  <a:pt x="10825834" y="636255"/>
                  <a:pt x="10736440" y="887763"/>
                  <a:pt x="10772985" y="1047363"/>
                </a:cubicBezTo>
                <a:cubicBezTo>
                  <a:pt x="10809530" y="1206963"/>
                  <a:pt x="10760072" y="1434202"/>
                  <a:pt x="10772985" y="1532727"/>
                </a:cubicBezTo>
                <a:cubicBezTo>
                  <a:pt x="10785898" y="1631252"/>
                  <a:pt x="10750024" y="1827603"/>
                  <a:pt x="10772985" y="1967000"/>
                </a:cubicBezTo>
                <a:cubicBezTo>
                  <a:pt x="10795946" y="2106397"/>
                  <a:pt x="10754186" y="2365905"/>
                  <a:pt x="10772985" y="2554545"/>
                </a:cubicBezTo>
                <a:cubicBezTo>
                  <a:pt x="10516958" y="2603965"/>
                  <a:pt x="10324061" y="2475288"/>
                  <a:pt x="10066756" y="2554545"/>
                </a:cubicBezTo>
                <a:cubicBezTo>
                  <a:pt x="9809451" y="2633802"/>
                  <a:pt x="9683754" y="2496119"/>
                  <a:pt x="9360527" y="2554545"/>
                </a:cubicBezTo>
                <a:cubicBezTo>
                  <a:pt x="9037300" y="2612971"/>
                  <a:pt x="9098579" y="2537322"/>
                  <a:pt x="8869758" y="2554545"/>
                </a:cubicBezTo>
                <a:cubicBezTo>
                  <a:pt x="8640937" y="2571768"/>
                  <a:pt x="8712860" y="2534277"/>
                  <a:pt x="8594448" y="2554545"/>
                </a:cubicBezTo>
                <a:cubicBezTo>
                  <a:pt x="8476036" y="2574813"/>
                  <a:pt x="8343093" y="2547812"/>
                  <a:pt x="8103679" y="2554545"/>
                </a:cubicBezTo>
                <a:cubicBezTo>
                  <a:pt x="7864265" y="2561278"/>
                  <a:pt x="7797033" y="2535870"/>
                  <a:pt x="7612909" y="2554545"/>
                </a:cubicBezTo>
                <a:cubicBezTo>
                  <a:pt x="7428785" y="2573220"/>
                  <a:pt x="7215381" y="2521515"/>
                  <a:pt x="7014410" y="2554545"/>
                </a:cubicBezTo>
                <a:cubicBezTo>
                  <a:pt x="6813439" y="2587575"/>
                  <a:pt x="6643513" y="2546492"/>
                  <a:pt x="6523641" y="2554545"/>
                </a:cubicBezTo>
                <a:cubicBezTo>
                  <a:pt x="6403769" y="2562598"/>
                  <a:pt x="6341228" y="2525646"/>
                  <a:pt x="6248331" y="2554545"/>
                </a:cubicBezTo>
                <a:cubicBezTo>
                  <a:pt x="6155434" y="2583444"/>
                  <a:pt x="5865109" y="2521350"/>
                  <a:pt x="5757562" y="2554545"/>
                </a:cubicBezTo>
                <a:cubicBezTo>
                  <a:pt x="5650015" y="2587740"/>
                  <a:pt x="5439560" y="2504836"/>
                  <a:pt x="5266793" y="2554545"/>
                </a:cubicBezTo>
                <a:cubicBezTo>
                  <a:pt x="5094026" y="2604254"/>
                  <a:pt x="4924297" y="2520304"/>
                  <a:pt x="4776023" y="2554545"/>
                </a:cubicBezTo>
                <a:cubicBezTo>
                  <a:pt x="4627749" y="2588786"/>
                  <a:pt x="4594695" y="2553835"/>
                  <a:pt x="4500714" y="2554545"/>
                </a:cubicBezTo>
                <a:cubicBezTo>
                  <a:pt x="4406733" y="2555255"/>
                  <a:pt x="4277115" y="2509546"/>
                  <a:pt x="4117674" y="2554545"/>
                </a:cubicBezTo>
                <a:cubicBezTo>
                  <a:pt x="3958233" y="2599544"/>
                  <a:pt x="3623819" y="2506750"/>
                  <a:pt x="3411445" y="2554545"/>
                </a:cubicBezTo>
                <a:cubicBezTo>
                  <a:pt x="3199071" y="2602340"/>
                  <a:pt x="3107858" y="2527907"/>
                  <a:pt x="2920676" y="2554545"/>
                </a:cubicBezTo>
                <a:cubicBezTo>
                  <a:pt x="2733494" y="2581183"/>
                  <a:pt x="2661993" y="2520654"/>
                  <a:pt x="2537636" y="2554545"/>
                </a:cubicBezTo>
                <a:cubicBezTo>
                  <a:pt x="2413279" y="2588436"/>
                  <a:pt x="2277101" y="2547743"/>
                  <a:pt x="2154597" y="2554545"/>
                </a:cubicBezTo>
                <a:cubicBezTo>
                  <a:pt x="2032093" y="2561347"/>
                  <a:pt x="1802300" y="2510427"/>
                  <a:pt x="1556098" y="2554545"/>
                </a:cubicBezTo>
                <a:cubicBezTo>
                  <a:pt x="1309896" y="2598663"/>
                  <a:pt x="1367214" y="2530420"/>
                  <a:pt x="1280788" y="2554545"/>
                </a:cubicBezTo>
                <a:cubicBezTo>
                  <a:pt x="1194362" y="2578670"/>
                  <a:pt x="849897" y="2505314"/>
                  <a:pt x="574559" y="2554545"/>
                </a:cubicBezTo>
                <a:cubicBezTo>
                  <a:pt x="299221" y="2603776"/>
                  <a:pt x="221337" y="2510245"/>
                  <a:pt x="0" y="2554545"/>
                </a:cubicBezTo>
                <a:cubicBezTo>
                  <a:pt x="-32187" y="2314195"/>
                  <a:pt x="9558" y="2231346"/>
                  <a:pt x="0" y="2069181"/>
                </a:cubicBezTo>
                <a:cubicBezTo>
                  <a:pt x="-9558" y="1907016"/>
                  <a:pt x="26405" y="1809074"/>
                  <a:pt x="0" y="1609363"/>
                </a:cubicBezTo>
                <a:cubicBezTo>
                  <a:pt x="-26405" y="1409652"/>
                  <a:pt x="56454" y="1242408"/>
                  <a:pt x="0" y="1072909"/>
                </a:cubicBezTo>
                <a:cubicBezTo>
                  <a:pt x="-56454" y="903410"/>
                  <a:pt x="16934" y="749256"/>
                  <a:pt x="0" y="587545"/>
                </a:cubicBezTo>
                <a:cubicBezTo>
                  <a:pt x="-16934" y="425834"/>
                  <a:pt x="9411" y="131090"/>
                  <a:pt x="0" y="0"/>
                </a:cubicBezTo>
                <a:close/>
              </a:path>
            </a:pathLst>
          </a:custGeom>
          <a:noFill/>
          <a:ln w="76200">
            <a:solidFill>
              <a:srgbClr val="993366"/>
            </a:solidFill>
            <a:extLst>
              <a:ext uri="{C807C97D-BFC1-408E-A445-0C87EB9F89A2}">
                <ask:lineSketchStyleProps xmlns:ask="http://schemas.microsoft.com/office/drawing/2018/sketchyshapes" sd="3195935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Century Gothic" panose="020B0502020202020204" pitchFamily="34" charset="0"/>
              </a:rPr>
              <a:t>implica la toma de decisiones de docentes, padres de familia y comunidad escolar para la organización de la escuela, es importante verla como el factor de cambio que mejore la calidad de la educación y atienda las prioridades educativas.</a:t>
            </a:r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FCFEADCA-DD15-4B0E-ADE5-06350B859375}"/>
              </a:ext>
            </a:extLst>
          </p:cNvPr>
          <p:cNvSpPr/>
          <p:nvPr/>
        </p:nvSpPr>
        <p:spPr>
          <a:xfrm>
            <a:off x="1502095" y="1309922"/>
            <a:ext cx="1090841" cy="5585660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E6729640-A6D3-44C3-81E0-B5536142880A}"/>
              </a:ext>
            </a:extLst>
          </p:cNvPr>
          <p:cNvSpPr/>
          <p:nvPr/>
        </p:nvSpPr>
        <p:spPr>
          <a:xfrm>
            <a:off x="1502095" y="8171030"/>
            <a:ext cx="1090841" cy="525905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61E72C7B-A6A9-4592-B326-5A1D939C5160}"/>
              </a:ext>
            </a:extLst>
          </p:cNvPr>
          <p:cNvSpPr/>
          <p:nvPr/>
        </p:nvSpPr>
        <p:spPr>
          <a:xfrm>
            <a:off x="1351503" y="15032140"/>
            <a:ext cx="1090841" cy="525905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228600">
              <a:srgbClr val="FF0066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DB65048-AEBF-44EC-8CF5-589AE4EEC08C}"/>
              </a:ext>
            </a:extLst>
          </p:cNvPr>
          <p:cNvSpPr txBox="1"/>
          <p:nvPr/>
        </p:nvSpPr>
        <p:spPr>
          <a:xfrm>
            <a:off x="14673915" y="14456457"/>
            <a:ext cx="14126510" cy="1569660"/>
          </a:xfrm>
          <a:custGeom>
            <a:avLst/>
            <a:gdLst>
              <a:gd name="connsiteX0" fmla="*/ 0 w 14126510"/>
              <a:gd name="connsiteY0" fmla="*/ 0 h 1569660"/>
              <a:gd name="connsiteX1" fmla="*/ 588605 w 14126510"/>
              <a:gd name="connsiteY1" fmla="*/ 0 h 1569660"/>
              <a:gd name="connsiteX2" fmla="*/ 1459739 w 14126510"/>
              <a:gd name="connsiteY2" fmla="*/ 0 h 1569660"/>
              <a:gd name="connsiteX3" fmla="*/ 2189609 w 14126510"/>
              <a:gd name="connsiteY3" fmla="*/ 0 h 1569660"/>
              <a:gd name="connsiteX4" fmla="*/ 2636949 w 14126510"/>
              <a:gd name="connsiteY4" fmla="*/ 0 h 1569660"/>
              <a:gd name="connsiteX5" fmla="*/ 3508083 w 14126510"/>
              <a:gd name="connsiteY5" fmla="*/ 0 h 1569660"/>
              <a:gd name="connsiteX6" fmla="*/ 3955423 w 14126510"/>
              <a:gd name="connsiteY6" fmla="*/ 0 h 1569660"/>
              <a:gd name="connsiteX7" fmla="*/ 4685292 w 14126510"/>
              <a:gd name="connsiteY7" fmla="*/ 0 h 1569660"/>
              <a:gd name="connsiteX8" fmla="*/ 5415162 w 14126510"/>
              <a:gd name="connsiteY8" fmla="*/ 0 h 1569660"/>
              <a:gd name="connsiteX9" fmla="*/ 5579971 w 14126510"/>
              <a:gd name="connsiteY9" fmla="*/ 0 h 1569660"/>
              <a:gd name="connsiteX10" fmla="*/ 6309841 w 14126510"/>
              <a:gd name="connsiteY10" fmla="*/ 0 h 1569660"/>
              <a:gd name="connsiteX11" fmla="*/ 6757181 w 14126510"/>
              <a:gd name="connsiteY11" fmla="*/ 0 h 1569660"/>
              <a:gd name="connsiteX12" fmla="*/ 6921990 w 14126510"/>
              <a:gd name="connsiteY12" fmla="*/ 0 h 1569660"/>
              <a:gd name="connsiteX13" fmla="*/ 7086799 w 14126510"/>
              <a:gd name="connsiteY13" fmla="*/ 0 h 1569660"/>
              <a:gd name="connsiteX14" fmla="*/ 7675404 w 14126510"/>
              <a:gd name="connsiteY14" fmla="*/ 0 h 1569660"/>
              <a:gd name="connsiteX15" fmla="*/ 8264008 w 14126510"/>
              <a:gd name="connsiteY15" fmla="*/ 0 h 1569660"/>
              <a:gd name="connsiteX16" fmla="*/ 8570083 w 14126510"/>
              <a:gd name="connsiteY16" fmla="*/ 0 h 1569660"/>
              <a:gd name="connsiteX17" fmla="*/ 9299952 w 14126510"/>
              <a:gd name="connsiteY17" fmla="*/ 0 h 1569660"/>
              <a:gd name="connsiteX18" fmla="*/ 10029822 w 14126510"/>
              <a:gd name="connsiteY18" fmla="*/ 0 h 1569660"/>
              <a:gd name="connsiteX19" fmla="*/ 10618427 w 14126510"/>
              <a:gd name="connsiteY19" fmla="*/ 0 h 1569660"/>
              <a:gd name="connsiteX20" fmla="*/ 11065766 w 14126510"/>
              <a:gd name="connsiteY20" fmla="*/ 0 h 1569660"/>
              <a:gd name="connsiteX21" fmla="*/ 11936901 w 14126510"/>
              <a:gd name="connsiteY21" fmla="*/ 0 h 1569660"/>
              <a:gd name="connsiteX22" fmla="*/ 12101710 w 14126510"/>
              <a:gd name="connsiteY22" fmla="*/ 0 h 1569660"/>
              <a:gd name="connsiteX23" fmla="*/ 12972845 w 14126510"/>
              <a:gd name="connsiteY23" fmla="*/ 0 h 1569660"/>
              <a:gd name="connsiteX24" fmla="*/ 13137654 w 14126510"/>
              <a:gd name="connsiteY24" fmla="*/ 0 h 1569660"/>
              <a:gd name="connsiteX25" fmla="*/ 13443729 w 14126510"/>
              <a:gd name="connsiteY25" fmla="*/ 0 h 1569660"/>
              <a:gd name="connsiteX26" fmla="*/ 14126510 w 14126510"/>
              <a:gd name="connsiteY26" fmla="*/ 0 h 1569660"/>
              <a:gd name="connsiteX27" fmla="*/ 14126510 w 14126510"/>
              <a:gd name="connsiteY27" fmla="*/ 476130 h 1569660"/>
              <a:gd name="connsiteX28" fmla="*/ 14126510 w 14126510"/>
              <a:gd name="connsiteY28" fmla="*/ 983654 h 1569660"/>
              <a:gd name="connsiteX29" fmla="*/ 14126510 w 14126510"/>
              <a:gd name="connsiteY29" fmla="*/ 1569660 h 1569660"/>
              <a:gd name="connsiteX30" fmla="*/ 13961701 w 14126510"/>
              <a:gd name="connsiteY30" fmla="*/ 1569660 h 1569660"/>
              <a:gd name="connsiteX31" fmla="*/ 13796891 w 14126510"/>
              <a:gd name="connsiteY31" fmla="*/ 1569660 h 1569660"/>
              <a:gd name="connsiteX32" fmla="*/ 13208287 w 14126510"/>
              <a:gd name="connsiteY32" fmla="*/ 1569660 h 1569660"/>
              <a:gd name="connsiteX33" fmla="*/ 12478417 w 14126510"/>
              <a:gd name="connsiteY33" fmla="*/ 1569660 h 1569660"/>
              <a:gd name="connsiteX34" fmla="*/ 11607282 w 14126510"/>
              <a:gd name="connsiteY34" fmla="*/ 1569660 h 1569660"/>
              <a:gd name="connsiteX35" fmla="*/ 10877413 w 14126510"/>
              <a:gd name="connsiteY35" fmla="*/ 1569660 h 1569660"/>
              <a:gd name="connsiteX36" fmla="*/ 10571338 w 14126510"/>
              <a:gd name="connsiteY36" fmla="*/ 1569660 h 1569660"/>
              <a:gd name="connsiteX37" fmla="*/ 9841469 w 14126510"/>
              <a:gd name="connsiteY37" fmla="*/ 1569660 h 1569660"/>
              <a:gd name="connsiteX38" fmla="*/ 9111599 w 14126510"/>
              <a:gd name="connsiteY38" fmla="*/ 1569660 h 1569660"/>
              <a:gd name="connsiteX39" fmla="*/ 8522994 w 14126510"/>
              <a:gd name="connsiteY39" fmla="*/ 1569660 h 1569660"/>
              <a:gd name="connsiteX40" fmla="*/ 7934390 w 14126510"/>
              <a:gd name="connsiteY40" fmla="*/ 1569660 h 1569660"/>
              <a:gd name="connsiteX41" fmla="*/ 7204520 w 14126510"/>
              <a:gd name="connsiteY41" fmla="*/ 1569660 h 1569660"/>
              <a:gd name="connsiteX42" fmla="*/ 6474650 w 14126510"/>
              <a:gd name="connsiteY42" fmla="*/ 1569660 h 1569660"/>
              <a:gd name="connsiteX43" fmla="*/ 5744781 w 14126510"/>
              <a:gd name="connsiteY43" fmla="*/ 1569660 h 1569660"/>
              <a:gd name="connsiteX44" fmla="*/ 4873646 w 14126510"/>
              <a:gd name="connsiteY44" fmla="*/ 1569660 h 1569660"/>
              <a:gd name="connsiteX45" fmla="*/ 4002511 w 14126510"/>
              <a:gd name="connsiteY45" fmla="*/ 1569660 h 1569660"/>
              <a:gd name="connsiteX46" fmla="*/ 3696437 w 14126510"/>
              <a:gd name="connsiteY46" fmla="*/ 1569660 h 1569660"/>
              <a:gd name="connsiteX47" fmla="*/ 3249097 w 14126510"/>
              <a:gd name="connsiteY47" fmla="*/ 1569660 h 1569660"/>
              <a:gd name="connsiteX48" fmla="*/ 3084288 w 14126510"/>
              <a:gd name="connsiteY48" fmla="*/ 1569660 h 1569660"/>
              <a:gd name="connsiteX49" fmla="*/ 2778214 w 14126510"/>
              <a:gd name="connsiteY49" fmla="*/ 1569660 h 1569660"/>
              <a:gd name="connsiteX50" fmla="*/ 2048344 w 14126510"/>
              <a:gd name="connsiteY50" fmla="*/ 1569660 h 1569660"/>
              <a:gd name="connsiteX51" fmla="*/ 1459739 w 14126510"/>
              <a:gd name="connsiteY51" fmla="*/ 1569660 h 1569660"/>
              <a:gd name="connsiteX52" fmla="*/ 871135 w 14126510"/>
              <a:gd name="connsiteY52" fmla="*/ 1569660 h 1569660"/>
              <a:gd name="connsiteX53" fmla="*/ 706326 w 14126510"/>
              <a:gd name="connsiteY53" fmla="*/ 1569660 h 1569660"/>
              <a:gd name="connsiteX54" fmla="*/ 0 w 14126510"/>
              <a:gd name="connsiteY54" fmla="*/ 1569660 h 1569660"/>
              <a:gd name="connsiteX55" fmla="*/ 0 w 14126510"/>
              <a:gd name="connsiteY55" fmla="*/ 1015047 h 1569660"/>
              <a:gd name="connsiteX56" fmla="*/ 0 w 14126510"/>
              <a:gd name="connsiteY56" fmla="*/ 507523 h 1569660"/>
              <a:gd name="connsiteX57" fmla="*/ 0 w 14126510"/>
              <a:gd name="connsiteY57" fmla="*/ 0 h 156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4126510" h="1569660" extrusionOk="0">
                <a:moveTo>
                  <a:pt x="0" y="0"/>
                </a:moveTo>
                <a:cubicBezTo>
                  <a:pt x="145809" y="-35800"/>
                  <a:pt x="438715" y="62490"/>
                  <a:pt x="588605" y="0"/>
                </a:cubicBezTo>
                <a:cubicBezTo>
                  <a:pt x="738496" y="-62490"/>
                  <a:pt x="1206451" y="20801"/>
                  <a:pt x="1459739" y="0"/>
                </a:cubicBezTo>
                <a:cubicBezTo>
                  <a:pt x="1713027" y="-20801"/>
                  <a:pt x="1916436" y="86724"/>
                  <a:pt x="2189609" y="0"/>
                </a:cubicBezTo>
                <a:cubicBezTo>
                  <a:pt x="2462782" y="-86724"/>
                  <a:pt x="2500869" y="13585"/>
                  <a:pt x="2636949" y="0"/>
                </a:cubicBezTo>
                <a:cubicBezTo>
                  <a:pt x="2773029" y="-13585"/>
                  <a:pt x="3255772" y="50500"/>
                  <a:pt x="3508083" y="0"/>
                </a:cubicBezTo>
                <a:cubicBezTo>
                  <a:pt x="3760394" y="-50500"/>
                  <a:pt x="3738486" y="11801"/>
                  <a:pt x="3955423" y="0"/>
                </a:cubicBezTo>
                <a:cubicBezTo>
                  <a:pt x="4172360" y="-11801"/>
                  <a:pt x="4364358" y="49987"/>
                  <a:pt x="4685292" y="0"/>
                </a:cubicBezTo>
                <a:cubicBezTo>
                  <a:pt x="5006226" y="-49987"/>
                  <a:pt x="5190909" y="11879"/>
                  <a:pt x="5415162" y="0"/>
                </a:cubicBezTo>
                <a:cubicBezTo>
                  <a:pt x="5639415" y="-11879"/>
                  <a:pt x="5526362" y="14976"/>
                  <a:pt x="5579971" y="0"/>
                </a:cubicBezTo>
                <a:cubicBezTo>
                  <a:pt x="5633580" y="-14976"/>
                  <a:pt x="6109863" y="42089"/>
                  <a:pt x="6309841" y="0"/>
                </a:cubicBezTo>
                <a:cubicBezTo>
                  <a:pt x="6509819" y="-42089"/>
                  <a:pt x="6624540" y="42069"/>
                  <a:pt x="6757181" y="0"/>
                </a:cubicBezTo>
                <a:cubicBezTo>
                  <a:pt x="6889822" y="-42069"/>
                  <a:pt x="6840020" y="17651"/>
                  <a:pt x="6921990" y="0"/>
                </a:cubicBezTo>
                <a:cubicBezTo>
                  <a:pt x="7003960" y="-17651"/>
                  <a:pt x="7046003" y="2135"/>
                  <a:pt x="7086799" y="0"/>
                </a:cubicBezTo>
                <a:cubicBezTo>
                  <a:pt x="7127595" y="-2135"/>
                  <a:pt x="7488569" y="16025"/>
                  <a:pt x="7675404" y="0"/>
                </a:cubicBezTo>
                <a:cubicBezTo>
                  <a:pt x="7862240" y="-16025"/>
                  <a:pt x="8114679" y="39299"/>
                  <a:pt x="8264008" y="0"/>
                </a:cubicBezTo>
                <a:cubicBezTo>
                  <a:pt x="8413337" y="-39299"/>
                  <a:pt x="8417861" y="19614"/>
                  <a:pt x="8570083" y="0"/>
                </a:cubicBezTo>
                <a:cubicBezTo>
                  <a:pt x="8722306" y="-19614"/>
                  <a:pt x="8938154" y="39493"/>
                  <a:pt x="9299952" y="0"/>
                </a:cubicBezTo>
                <a:cubicBezTo>
                  <a:pt x="9661750" y="-39493"/>
                  <a:pt x="9803914" y="2709"/>
                  <a:pt x="10029822" y="0"/>
                </a:cubicBezTo>
                <a:cubicBezTo>
                  <a:pt x="10255730" y="-2709"/>
                  <a:pt x="10436777" y="31196"/>
                  <a:pt x="10618427" y="0"/>
                </a:cubicBezTo>
                <a:cubicBezTo>
                  <a:pt x="10800078" y="-31196"/>
                  <a:pt x="10956693" y="53176"/>
                  <a:pt x="11065766" y="0"/>
                </a:cubicBezTo>
                <a:cubicBezTo>
                  <a:pt x="11174839" y="-53176"/>
                  <a:pt x="11742788" y="66572"/>
                  <a:pt x="11936901" y="0"/>
                </a:cubicBezTo>
                <a:cubicBezTo>
                  <a:pt x="12131015" y="-66572"/>
                  <a:pt x="12066137" y="10656"/>
                  <a:pt x="12101710" y="0"/>
                </a:cubicBezTo>
                <a:cubicBezTo>
                  <a:pt x="12137283" y="-10656"/>
                  <a:pt x="12546226" y="73465"/>
                  <a:pt x="12972845" y="0"/>
                </a:cubicBezTo>
                <a:cubicBezTo>
                  <a:pt x="13399464" y="-73465"/>
                  <a:pt x="13087332" y="9317"/>
                  <a:pt x="13137654" y="0"/>
                </a:cubicBezTo>
                <a:cubicBezTo>
                  <a:pt x="13187976" y="-9317"/>
                  <a:pt x="13352682" y="15874"/>
                  <a:pt x="13443729" y="0"/>
                </a:cubicBezTo>
                <a:cubicBezTo>
                  <a:pt x="13534777" y="-15874"/>
                  <a:pt x="13789579" y="11880"/>
                  <a:pt x="14126510" y="0"/>
                </a:cubicBezTo>
                <a:cubicBezTo>
                  <a:pt x="14161811" y="223425"/>
                  <a:pt x="14123361" y="375898"/>
                  <a:pt x="14126510" y="476130"/>
                </a:cubicBezTo>
                <a:cubicBezTo>
                  <a:pt x="14129659" y="576362"/>
                  <a:pt x="14093873" y="743984"/>
                  <a:pt x="14126510" y="983654"/>
                </a:cubicBezTo>
                <a:cubicBezTo>
                  <a:pt x="14159147" y="1223324"/>
                  <a:pt x="14126466" y="1341661"/>
                  <a:pt x="14126510" y="1569660"/>
                </a:cubicBezTo>
                <a:cubicBezTo>
                  <a:pt x="14089781" y="1574472"/>
                  <a:pt x="14039110" y="1558017"/>
                  <a:pt x="13961701" y="1569660"/>
                </a:cubicBezTo>
                <a:cubicBezTo>
                  <a:pt x="13884292" y="1581303"/>
                  <a:pt x="13863625" y="1555584"/>
                  <a:pt x="13796891" y="1569660"/>
                </a:cubicBezTo>
                <a:cubicBezTo>
                  <a:pt x="13730157" y="1583736"/>
                  <a:pt x="13447602" y="1559608"/>
                  <a:pt x="13208287" y="1569660"/>
                </a:cubicBezTo>
                <a:cubicBezTo>
                  <a:pt x="12968972" y="1579712"/>
                  <a:pt x="12752831" y="1550427"/>
                  <a:pt x="12478417" y="1569660"/>
                </a:cubicBezTo>
                <a:cubicBezTo>
                  <a:pt x="12204003" y="1588893"/>
                  <a:pt x="11859694" y="1563172"/>
                  <a:pt x="11607282" y="1569660"/>
                </a:cubicBezTo>
                <a:cubicBezTo>
                  <a:pt x="11354870" y="1576148"/>
                  <a:pt x="11220967" y="1512046"/>
                  <a:pt x="10877413" y="1569660"/>
                </a:cubicBezTo>
                <a:cubicBezTo>
                  <a:pt x="10533859" y="1627274"/>
                  <a:pt x="10642424" y="1533035"/>
                  <a:pt x="10571338" y="1569660"/>
                </a:cubicBezTo>
                <a:cubicBezTo>
                  <a:pt x="10500252" y="1606285"/>
                  <a:pt x="10129716" y="1499046"/>
                  <a:pt x="9841469" y="1569660"/>
                </a:cubicBezTo>
                <a:cubicBezTo>
                  <a:pt x="9553222" y="1640274"/>
                  <a:pt x="9295846" y="1512487"/>
                  <a:pt x="9111599" y="1569660"/>
                </a:cubicBezTo>
                <a:cubicBezTo>
                  <a:pt x="8927352" y="1626833"/>
                  <a:pt x="8716380" y="1520350"/>
                  <a:pt x="8522994" y="1569660"/>
                </a:cubicBezTo>
                <a:cubicBezTo>
                  <a:pt x="8329609" y="1618970"/>
                  <a:pt x="8097632" y="1541603"/>
                  <a:pt x="7934390" y="1569660"/>
                </a:cubicBezTo>
                <a:cubicBezTo>
                  <a:pt x="7771148" y="1597717"/>
                  <a:pt x="7445942" y="1562011"/>
                  <a:pt x="7204520" y="1569660"/>
                </a:cubicBezTo>
                <a:cubicBezTo>
                  <a:pt x="6963098" y="1577309"/>
                  <a:pt x="6798965" y="1560266"/>
                  <a:pt x="6474650" y="1569660"/>
                </a:cubicBezTo>
                <a:cubicBezTo>
                  <a:pt x="6150335" y="1579054"/>
                  <a:pt x="6034644" y="1547302"/>
                  <a:pt x="5744781" y="1569660"/>
                </a:cubicBezTo>
                <a:cubicBezTo>
                  <a:pt x="5454918" y="1592018"/>
                  <a:pt x="5085543" y="1539595"/>
                  <a:pt x="4873646" y="1569660"/>
                </a:cubicBezTo>
                <a:cubicBezTo>
                  <a:pt x="4661750" y="1599725"/>
                  <a:pt x="4289922" y="1518210"/>
                  <a:pt x="4002511" y="1569660"/>
                </a:cubicBezTo>
                <a:cubicBezTo>
                  <a:pt x="3715100" y="1621110"/>
                  <a:pt x="3818296" y="1569335"/>
                  <a:pt x="3696437" y="1569660"/>
                </a:cubicBezTo>
                <a:cubicBezTo>
                  <a:pt x="3574578" y="1569985"/>
                  <a:pt x="3383262" y="1528622"/>
                  <a:pt x="3249097" y="1569660"/>
                </a:cubicBezTo>
                <a:cubicBezTo>
                  <a:pt x="3114932" y="1610698"/>
                  <a:pt x="3117354" y="1558612"/>
                  <a:pt x="3084288" y="1569660"/>
                </a:cubicBezTo>
                <a:cubicBezTo>
                  <a:pt x="3051222" y="1580708"/>
                  <a:pt x="2865775" y="1547058"/>
                  <a:pt x="2778214" y="1569660"/>
                </a:cubicBezTo>
                <a:cubicBezTo>
                  <a:pt x="2690653" y="1592262"/>
                  <a:pt x="2222741" y="1516339"/>
                  <a:pt x="2048344" y="1569660"/>
                </a:cubicBezTo>
                <a:cubicBezTo>
                  <a:pt x="1873947" y="1622981"/>
                  <a:pt x="1748081" y="1502769"/>
                  <a:pt x="1459739" y="1569660"/>
                </a:cubicBezTo>
                <a:cubicBezTo>
                  <a:pt x="1171397" y="1636551"/>
                  <a:pt x="1125052" y="1514280"/>
                  <a:pt x="871135" y="1569660"/>
                </a:cubicBezTo>
                <a:cubicBezTo>
                  <a:pt x="617218" y="1625040"/>
                  <a:pt x="746707" y="1566249"/>
                  <a:pt x="706326" y="1569660"/>
                </a:cubicBezTo>
                <a:cubicBezTo>
                  <a:pt x="665945" y="1573071"/>
                  <a:pt x="166539" y="1493586"/>
                  <a:pt x="0" y="1569660"/>
                </a:cubicBezTo>
                <a:cubicBezTo>
                  <a:pt x="-59122" y="1362724"/>
                  <a:pt x="61155" y="1141594"/>
                  <a:pt x="0" y="1015047"/>
                </a:cubicBezTo>
                <a:cubicBezTo>
                  <a:pt x="-61155" y="888500"/>
                  <a:pt x="40642" y="718173"/>
                  <a:pt x="0" y="507523"/>
                </a:cubicBezTo>
                <a:cubicBezTo>
                  <a:pt x="-40642" y="296873"/>
                  <a:pt x="58429" y="165435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CC99FF"/>
              </a:gs>
              <a:gs pos="0">
                <a:srgbClr val="FFFFFF"/>
              </a:gs>
              <a:gs pos="83000">
                <a:srgbClr val="CC99FF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rgbClr val="993366"/>
            </a:solidFill>
            <a:extLst>
              <a:ext uri="{C807C97D-BFC1-408E-A445-0C87EB9F89A2}">
                <ask:lineSketchStyleProps xmlns:ask="http://schemas.microsoft.com/office/drawing/2018/sketchyshapes" sd="369051948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Century Gothic" panose="020B0502020202020204" pitchFamily="34" charset="0"/>
              </a:rPr>
              <a:t>requiere </a:t>
            </a:r>
            <a:r>
              <a:rPr lang="es-ES" sz="3200" b="1" dirty="0">
                <a:highlight>
                  <a:srgbClr val="FF0066"/>
                </a:highlight>
                <a:latin typeface="Century Gothic" panose="020B0502020202020204" pitchFamily="34" charset="0"/>
              </a:rPr>
              <a:t>autorreflexión</a:t>
            </a:r>
            <a:r>
              <a:rPr lang="es-ES" sz="3200" b="1" dirty="0">
                <a:latin typeface="Century Gothic" panose="020B0502020202020204" pitchFamily="34" charset="0"/>
              </a:rPr>
              <a:t> (mirar hacia adentro de la institución para actuar), </a:t>
            </a:r>
            <a:r>
              <a:rPr lang="es-ES" sz="3200" b="1" dirty="0">
                <a:highlight>
                  <a:srgbClr val="FF0066"/>
                </a:highlight>
                <a:latin typeface="Century Gothic" panose="020B0502020202020204" pitchFamily="34" charset="0"/>
              </a:rPr>
              <a:t>corresponsabilidad, participación </a:t>
            </a:r>
            <a:r>
              <a:rPr lang="es-ES" sz="3200" b="1" dirty="0">
                <a:latin typeface="Century Gothic" panose="020B0502020202020204" pitchFamily="34" charset="0"/>
              </a:rPr>
              <a:t>e </a:t>
            </a:r>
            <a:r>
              <a:rPr lang="es-ES" sz="3200" b="1" dirty="0">
                <a:highlight>
                  <a:srgbClr val="FF0066"/>
                </a:highlight>
                <a:latin typeface="Century Gothic" panose="020B0502020202020204" pitchFamily="34" charset="0"/>
              </a:rPr>
              <a:t>información</a:t>
            </a:r>
            <a:r>
              <a:rPr lang="es-ES" sz="3200" b="1" dirty="0">
                <a:latin typeface="Century Gothic" panose="020B0502020202020204" pitchFamily="34" charset="0"/>
              </a:rPr>
              <a:t> de los integrantes del colectivo de la escuela</a:t>
            </a:r>
            <a:r>
              <a:rPr lang="es-ES" dirty="0"/>
              <a:t>.</a:t>
            </a:r>
            <a:endParaRPr lang="en-US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66BF9CC-5C88-4CFE-8EEA-7900096A24AA}"/>
              </a:ext>
            </a:extLst>
          </p:cNvPr>
          <p:cNvSpPr txBox="1"/>
          <p:nvPr/>
        </p:nvSpPr>
        <p:spPr>
          <a:xfrm>
            <a:off x="14673915" y="17275907"/>
            <a:ext cx="11418736" cy="1569660"/>
          </a:xfrm>
          <a:custGeom>
            <a:avLst/>
            <a:gdLst>
              <a:gd name="connsiteX0" fmla="*/ 0 w 11418736"/>
              <a:gd name="connsiteY0" fmla="*/ 0 h 1569660"/>
              <a:gd name="connsiteX1" fmla="*/ 685124 w 11418736"/>
              <a:gd name="connsiteY1" fmla="*/ 0 h 1569660"/>
              <a:gd name="connsiteX2" fmla="*/ 1256061 w 11418736"/>
              <a:gd name="connsiteY2" fmla="*/ 0 h 1569660"/>
              <a:gd name="connsiteX3" fmla="*/ 1826998 w 11418736"/>
              <a:gd name="connsiteY3" fmla="*/ 0 h 1569660"/>
              <a:gd name="connsiteX4" fmla="*/ 2397935 w 11418736"/>
              <a:gd name="connsiteY4" fmla="*/ 0 h 1569660"/>
              <a:gd name="connsiteX5" fmla="*/ 2740497 w 11418736"/>
              <a:gd name="connsiteY5" fmla="*/ 0 h 1569660"/>
              <a:gd name="connsiteX6" fmla="*/ 3539808 w 11418736"/>
              <a:gd name="connsiteY6" fmla="*/ 0 h 1569660"/>
              <a:gd name="connsiteX7" fmla="*/ 4224932 w 11418736"/>
              <a:gd name="connsiteY7" fmla="*/ 0 h 1569660"/>
              <a:gd name="connsiteX8" fmla="*/ 4910056 w 11418736"/>
              <a:gd name="connsiteY8" fmla="*/ 0 h 1569660"/>
              <a:gd name="connsiteX9" fmla="*/ 5366806 w 11418736"/>
              <a:gd name="connsiteY9" fmla="*/ 0 h 1569660"/>
              <a:gd name="connsiteX10" fmla="*/ 5595181 w 11418736"/>
              <a:gd name="connsiteY10" fmla="*/ 0 h 1569660"/>
              <a:gd name="connsiteX11" fmla="*/ 5823555 w 11418736"/>
              <a:gd name="connsiteY11" fmla="*/ 0 h 1569660"/>
              <a:gd name="connsiteX12" fmla="*/ 6280305 w 11418736"/>
              <a:gd name="connsiteY12" fmla="*/ 0 h 1569660"/>
              <a:gd name="connsiteX13" fmla="*/ 6851242 w 11418736"/>
              <a:gd name="connsiteY13" fmla="*/ 0 h 1569660"/>
              <a:gd name="connsiteX14" fmla="*/ 7193804 w 11418736"/>
              <a:gd name="connsiteY14" fmla="*/ 0 h 1569660"/>
              <a:gd name="connsiteX15" fmla="*/ 7536366 w 11418736"/>
              <a:gd name="connsiteY15" fmla="*/ 0 h 1569660"/>
              <a:gd name="connsiteX16" fmla="*/ 7764740 w 11418736"/>
              <a:gd name="connsiteY16" fmla="*/ 0 h 1569660"/>
              <a:gd name="connsiteX17" fmla="*/ 8221490 w 11418736"/>
              <a:gd name="connsiteY17" fmla="*/ 0 h 1569660"/>
              <a:gd name="connsiteX18" fmla="*/ 8449865 w 11418736"/>
              <a:gd name="connsiteY18" fmla="*/ 0 h 1569660"/>
              <a:gd name="connsiteX19" fmla="*/ 8792427 w 11418736"/>
              <a:gd name="connsiteY19" fmla="*/ 0 h 1569660"/>
              <a:gd name="connsiteX20" fmla="*/ 9134989 w 11418736"/>
              <a:gd name="connsiteY20" fmla="*/ 0 h 1569660"/>
              <a:gd name="connsiteX21" fmla="*/ 9363364 w 11418736"/>
              <a:gd name="connsiteY21" fmla="*/ 0 h 1569660"/>
              <a:gd name="connsiteX22" fmla="*/ 10162675 w 11418736"/>
              <a:gd name="connsiteY22" fmla="*/ 0 h 1569660"/>
              <a:gd name="connsiteX23" fmla="*/ 10847799 w 11418736"/>
              <a:gd name="connsiteY23" fmla="*/ 0 h 1569660"/>
              <a:gd name="connsiteX24" fmla="*/ 11418736 w 11418736"/>
              <a:gd name="connsiteY24" fmla="*/ 0 h 1569660"/>
              <a:gd name="connsiteX25" fmla="*/ 11418736 w 11418736"/>
              <a:gd name="connsiteY25" fmla="*/ 476130 h 1569660"/>
              <a:gd name="connsiteX26" fmla="*/ 11418736 w 11418736"/>
              <a:gd name="connsiteY26" fmla="*/ 952260 h 1569660"/>
              <a:gd name="connsiteX27" fmla="*/ 11418736 w 11418736"/>
              <a:gd name="connsiteY27" fmla="*/ 1569660 h 1569660"/>
              <a:gd name="connsiteX28" fmla="*/ 11076174 w 11418736"/>
              <a:gd name="connsiteY28" fmla="*/ 1569660 h 1569660"/>
              <a:gd name="connsiteX29" fmla="*/ 10276862 w 11418736"/>
              <a:gd name="connsiteY29" fmla="*/ 1569660 h 1569660"/>
              <a:gd name="connsiteX30" fmla="*/ 9477551 w 11418736"/>
              <a:gd name="connsiteY30" fmla="*/ 1569660 h 1569660"/>
              <a:gd name="connsiteX31" fmla="*/ 8906614 w 11418736"/>
              <a:gd name="connsiteY31" fmla="*/ 1569660 h 1569660"/>
              <a:gd name="connsiteX32" fmla="*/ 8335677 w 11418736"/>
              <a:gd name="connsiteY32" fmla="*/ 1569660 h 1569660"/>
              <a:gd name="connsiteX33" fmla="*/ 7764740 w 11418736"/>
              <a:gd name="connsiteY33" fmla="*/ 1569660 h 1569660"/>
              <a:gd name="connsiteX34" fmla="*/ 7307991 w 11418736"/>
              <a:gd name="connsiteY34" fmla="*/ 1569660 h 1569660"/>
              <a:gd name="connsiteX35" fmla="*/ 6737054 w 11418736"/>
              <a:gd name="connsiteY35" fmla="*/ 1569660 h 1569660"/>
              <a:gd name="connsiteX36" fmla="*/ 6394492 w 11418736"/>
              <a:gd name="connsiteY36" fmla="*/ 1569660 h 1569660"/>
              <a:gd name="connsiteX37" fmla="*/ 6051930 w 11418736"/>
              <a:gd name="connsiteY37" fmla="*/ 1569660 h 1569660"/>
              <a:gd name="connsiteX38" fmla="*/ 5823555 w 11418736"/>
              <a:gd name="connsiteY38" fmla="*/ 1569660 h 1569660"/>
              <a:gd name="connsiteX39" fmla="*/ 5480993 w 11418736"/>
              <a:gd name="connsiteY39" fmla="*/ 1569660 h 1569660"/>
              <a:gd name="connsiteX40" fmla="*/ 5138431 w 11418736"/>
              <a:gd name="connsiteY40" fmla="*/ 1569660 h 1569660"/>
              <a:gd name="connsiteX41" fmla="*/ 4567494 w 11418736"/>
              <a:gd name="connsiteY41" fmla="*/ 1569660 h 1569660"/>
              <a:gd name="connsiteX42" fmla="*/ 3882370 w 11418736"/>
              <a:gd name="connsiteY42" fmla="*/ 1569660 h 1569660"/>
              <a:gd name="connsiteX43" fmla="*/ 3653996 w 11418736"/>
              <a:gd name="connsiteY43" fmla="*/ 1569660 h 1569660"/>
              <a:gd name="connsiteX44" fmla="*/ 3197246 w 11418736"/>
              <a:gd name="connsiteY44" fmla="*/ 1569660 h 1569660"/>
              <a:gd name="connsiteX45" fmla="*/ 2968871 w 11418736"/>
              <a:gd name="connsiteY45" fmla="*/ 1569660 h 1569660"/>
              <a:gd name="connsiteX46" fmla="*/ 2740497 w 11418736"/>
              <a:gd name="connsiteY46" fmla="*/ 1569660 h 1569660"/>
              <a:gd name="connsiteX47" fmla="*/ 2283747 w 11418736"/>
              <a:gd name="connsiteY47" fmla="*/ 1569660 h 1569660"/>
              <a:gd name="connsiteX48" fmla="*/ 1712810 w 11418736"/>
              <a:gd name="connsiteY48" fmla="*/ 1569660 h 1569660"/>
              <a:gd name="connsiteX49" fmla="*/ 1370248 w 11418736"/>
              <a:gd name="connsiteY49" fmla="*/ 1569660 h 1569660"/>
              <a:gd name="connsiteX50" fmla="*/ 1141874 w 11418736"/>
              <a:gd name="connsiteY50" fmla="*/ 1569660 h 1569660"/>
              <a:gd name="connsiteX51" fmla="*/ 685124 w 11418736"/>
              <a:gd name="connsiteY51" fmla="*/ 1569660 h 1569660"/>
              <a:gd name="connsiteX52" fmla="*/ 0 w 11418736"/>
              <a:gd name="connsiteY52" fmla="*/ 1569660 h 1569660"/>
              <a:gd name="connsiteX53" fmla="*/ 0 w 11418736"/>
              <a:gd name="connsiteY53" fmla="*/ 1077833 h 1569660"/>
              <a:gd name="connsiteX54" fmla="*/ 0 w 11418736"/>
              <a:gd name="connsiteY54" fmla="*/ 570310 h 1569660"/>
              <a:gd name="connsiteX55" fmla="*/ 0 w 11418736"/>
              <a:gd name="connsiteY55" fmla="*/ 0 h 156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1418736" h="1569660" extrusionOk="0">
                <a:moveTo>
                  <a:pt x="0" y="0"/>
                </a:moveTo>
                <a:cubicBezTo>
                  <a:pt x="241416" y="-20523"/>
                  <a:pt x="357533" y="49684"/>
                  <a:pt x="685124" y="0"/>
                </a:cubicBezTo>
                <a:cubicBezTo>
                  <a:pt x="1012715" y="-49684"/>
                  <a:pt x="1040399" y="25115"/>
                  <a:pt x="1256061" y="0"/>
                </a:cubicBezTo>
                <a:cubicBezTo>
                  <a:pt x="1471723" y="-25115"/>
                  <a:pt x="1712002" y="8243"/>
                  <a:pt x="1826998" y="0"/>
                </a:cubicBezTo>
                <a:cubicBezTo>
                  <a:pt x="1941994" y="-8243"/>
                  <a:pt x="2152731" y="22371"/>
                  <a:pt x="2397935" y="0"/>
                </a:cubicBezTo>
                <a:cubicBezTo>
                  <a:pt x="2643139" y="-22371"/>
                  <a:pt x="2570865" y="35270"/>
                  <a:pt x="2740497" y="0"/>
                </a:cubicBezTo>
                <a:cubicBezTo>
                  <a:pt x="2910129" y="-35270"/>
                  <a:pt x="3244705" y="13762"/>
                  <a:pt x="3539808" y="0"/>
                </a:cubicBezTo>
                <a:cubicBezTo>
                  <a:pt x="3834911" y="-13762"/>
                  <a:pt x="4008545" y="78342"/>
                  <a:pt x="4224932" y="0"/>
                </a:cubicBezTo>
                <a:cubicBezTo>
                  <a:pt x="4441319" y="-78342"/>
                  <a:pt x="4617303" y="62007"/>
                  <a:pt x="4910056" y="0"/>
                </a:cubicBezTo>
                <a:cubicBezTo>
                  <a:pt x="5202809" y="-62007"/>
                  <a:pt x="5148282" y="6888"/>
                  <a:pt x="5366806" y="0"/>
                </a:cubicBezTo>
                <a:cubicBezTo>
                  <a:pt x="5585330" y="-6888"/>
                  <a:pt x="5487367" y="6799"/>
                  <a:pt x="5595181" y="0"/>
                </a:cubicBezTo>
                <a:cubicBezTo>
                  <a:pt x="5702996" y="-6799"/>
                  <a:pt x="5743661" y="16900"/>
                  <a:pt x="5823555" y="0"/>
                </a:cubicBezTo>
                <a:cubicBezTo>
                  <a:pt x="5903449" y="-16900"/>
                  <a:pt x="6065460" y="38348"/>
                  <a:pt x="6280305" y="0"/>
                </a:cubicBezTo>
                <a:cubicBezTo>
                  <a:pt x="6495150" y="-38348"/>
                  <a:pt x="6616085" y="10495"/>
                  <a:pt x="6851242" y="0"/>
                </a:cubicBezTo>
                <a:cubicBezTo>
                  <a:pt x="7086399" y="-10495"/>
                  <a:pt x="7027561" y="34020"/>
                  <a:pt x="7193804" y="0"/>
                </a:cubicBezTo>
                <a:cubicBezTo>
                  <a:pt x="7360047" y="-34020"/>
                  <a:pt x="7385182" y="15413"/>
                  <a:pt x="7536366" y="0"/>
                </a:cubicBezTo>
                <a:cubicBezTo>
                  <a:pt x="7687550" y="-15413"/>
                  <a:pt x="7706523" y="23146"/>
                  <a:pt x="7764740" y="0"/>
                </a:cubicBezTo>
                <a:cubicBezTo>
                  <a:pt x="7822957" y="-23146"/>
                  <a:pt x="8089473" y="34300"/>
                  <a:pt x="8221490" y="0"/>
                </a:cubicBezTo>
                <a:cubicBezTo>
                  <a:pt x="8353507" y="-34300"/>
                  <a:pt x="8401596" y="16267"/>
                  <a:pt x="8449865" y="0"/>
                </a:cubicBezTo>
                <a:cubicBezTo>
                  <a:pt x="8498135" y="-16267"/>
                  <a:pt x="8717341" y="18149"/>
                  <a:pt x="8792427" y="0"/>
                </a:cubicBezTo>
                <a:cubicBezTo>
                  <a:pt x="8867513" y="-18149"/>
                  <a:pt x="9019853" y="35778"/>
                  <a:pt x="9134989" y="0"/>
                </a:cubicBezTo>
                <a:cubicBezTo>
                  <a:pt x="9250125" y="-35778"/>
                  <a:pt x="9272760" y="10949"/>
                  <a:pt x="9363364" y="0"/>
                </a:cubicBezTo>
                <a:cubicBezTo>
                  <a:pt x="9453969" y="-10949"/>
                  <a:pt x="9934662" y="70959"/>
                  <a:pt x="10162675" y="0"/>
                </a:cubicBezTo>
                <a:cubicBezTo>
                  <a:pt x="10390688" y="-70959"/>
                  <a:pt x="10671204" y="41512"/>
                  <a:pt x="10847799" y="0"/>
                </a:cubicBezTo>
                <a:cubicBezTo>
                  <a:pt x="11024394" y="-41512"/>
                  <a:pt x="11185281" y="59412"/>
                  <a:pt x="11418736" y="0"/>
                </a:cubicBezTo>
                <a:cubicBezTo>
                  <a:pt x="11420139" y="186576"/>
                  <a:pt x="11405195" y="305835"/>
                  <a:pt x="11418736" y="476130"/>
                </a:cubicBezTo>
                <a:cubicBezTo>
                  <a:pt x="11432277" y="646425"/>
                  <a:pt x="11370418" y="764565"/>
                  <a:pt x="11418736" y="952260"/>
                </a:cubicBezTo>
                <a:cubicBezTo>
                  <a:pt x="11467054" y="1139955"/>
                  <a:pt x="11369822" y="1368667"/>
                  <a:pt x="11418736" y="1569660"/>
                </a:cubicBezTo>
                <a:cubicBezTo>
                  <a:pt x="11311747" y="1598629"/>
                  <a:pt x="11221201" y="1541811"/>
                  <a:pt x="11076174" y="1569660"/>
                </a:cubicBezTo>
                <a:cubicBezTo>
                  <a:pt x="10931147" y="1597509"/>
                  <a:pt x="10488737" y="1487236"/>
                  <a:pt x="10276862" y="1569660"/>
                </a:cubicBezTo>
                <a:cubicBezTo>
                  <a:pt x="10064987" y="1652084"/>
                  <a:pt x="9814330" y="1485575"/>
                  <a:pt x="9477551" y="1569660"/>
                </a:cubicBezTo>
                <a:cubicBezTo>
                  <a:pt x="9140772" y="1653745"/>
                  <a:pt x="9050742" y="1550116"/>
                  <a:pt x="8906614" y="1569660"/>
                </a:cubicBezTo>
                <a:cubicBezTo>
                  <a:pt x="8762486" y="1589204"/>
                  <a:pt x="8534634" y="1530323"/>
                  <a:pt x="8335677" y="1569660"/>
                </a:cubicBezTo>
                <a:cubicBezTo>
                  <a:pt x="8136720" y="1608997"/>
                  <a:pt x="7931527" y="1515754"/>
                  <a:pt x="7764740" y="1569660"/>
                </a:cubicBezTo>
                <a:cubicBezTo>
                  <a:pt x="7597953" y="1623566"/>
                  <a:pt x="7443970" y="1561106"/>
                  <a:pt x="7307991" y="1569660"/>
                </a:cubicBezTo>
                <a:cubicBezTo>
                  <a:pt x="7172012" y="1578214"/>
                  <a:pt x="6891584" y="1539974"/>
                  <a:pt x="6737054" y="1569660"/>
                </a:cubicBezTo>
                <a:cubicBezTo>
                  <a:pt x="6582524" y="1599346"/>
                  <a:pt x="6488956" y="1563092"/>
                  <a:pt x="6394492" y="1569660"/>
                </a:cubicBezTo>
                <a:cubicBezTo>
                  <a:pt x="6300028" y="1576228"/>
                  <a:pt x="6164468" y="1566773"/>
                  <a:pt x="6051930" y="1569660"/>
                </a:cubicBezTo>
                <a:cubicBezTo>
                  <a:pt x="5939392" y="1572547"/>
                  <a:pt x="5914775" y="1565323"/>
                  <a:pt x="5823555" y="1569660"/>
                </a:cubicBezTo>
                <a:cubicBezTo>
                  <a:pt x="5732335" y="1573997"/>
                  <a:pt x="5561712" y="1529677"/>
                  <a:pt x="5480993" y="1569660"/>
                </a:cubicBezTo>
                <a:cubicBezTo>
                  <a:pt x="5400274" y="1609643"/>
                  <a:pt x="5291501" y="1555376"/>
                  <a:pt x="5138431" y="1569660"/>
                </a:cubicBezTo>
                <a:cubicBezTo>
                  <a:pt x="4985361" y="1583944"/>
                  <a:pt x="4784434" y="1520577"/>
                  <a:pt x="4567494" y="1569660"/>
                </a:cubicBezTo>
                <a:cubicBezTo>
                  <a:pt x="4350554" y="1618743"/>
                  <a:pt x="4089467" y="1566113"/>
                  <a:pt x="3882370" y="1569660"/>
                </a:cubicBezTo>
                <a:cubicBezTo>
                  <a:pt x="3675273" y="1573207"/>
                  <a:pt x="3756128" y="1562892"/>
                  <a:pt x="3653996" y="1569660"/>
                </a:cubicBezTo>
                <a:cubicBezTo>
                  <a:pt x="3551864" y="1576428"/>
                  <a:pt x="3393898" y="1555215"/>
                  <a:pt x="3197246" y="1569660"/>
                </a:cubicBezTo>
                <a:cubicBezTo>
                  <a:pt x="3000594" y="1584105"/>
                  <a:pt x="3069972" y="1555844"/>
                  <a:pt x="2968871" y="1569660"/>
                </a:cubicBezTo>
                <a:cubicBezTo>
                  <a:pt x="2867770" y="1583476"/>
                  <a:pt x="2805215" y="1548172"/>
                  <a:pt x="2740497" y="1569660"/>
                </a:cubicBezTo>
                <a:cubicBezTo>
                  <a:pt x="2675779" y="1591148"/>
                  <a:pt x="2454442" y="1559380"/>
                  <a:pt x="2283747" y="1569660"/>
                </a:cubicBezTo>
                <a:cubicBezTo>
                  <a:pt x="2113052" y="1579940"/>
                  <a:pt x="1969786" y="1510707"/>
                  <a:pt x="1712810" y="1569660"/>
                </a:cubicBezTo>
                <a:cubicBezTo>
                  <a:pt x="1455834" y="1628613"/>
                  <a:pt x="1468981" y="1542637"/>
                  <a:pt x="1370248" y="1569660"/>
                </a:cubicBezTo>
                <a:cubicBezTo>
                  <a:pt x="1271515" y="1596683"/>
                  <a:pt x="1244087" y="1567316"/>
                  <a:pt x="1141874" y="1569660"/>
                </a:cubicBezTo>
                <a:cubicBezTo>
                  <a:pt x="1039661" y="1572004"/>
                  <a:pt x="880593" y="1522947"/>
                  <a:pt x="685124" y="1569660"/>
                </a:cubicBezTo>
                <a:cubicBezTo>
                  <a:pt x="489655" y="1616373"/>
                  <a:pt x="210151" y="1551267"/>
                  <a:pt x="0" y="1569660"/>
                </a:cubicBezTo>
                <a:cubicBezTo>
                  <a:pt x="-47551" y="1463248"/>
                  <a:pt x="52175" y="1266122"/>
                  <a:pt x="0" y="1077833"/>
                </a:cubicBezTo>
                <a:cubicBezTo>
                  <a:pt x="-52175" y="889544"/>
                  <a:pt x="31952" y="706726"/>
                  <a:pt x="0" y="570310"/>
                </a:cubicBezTo>
                <a:cubicBezTo>
                  <a:pt x="-31952" y="433894"/>
                  <a:pt x="20161" y="115864"/>
                  <a:pt x="0" y="0"/>
                </a:cubicBezTo>
                <a:close/>
              </a:path>
            </a:pathLst>
          </a:custGeom>
          <a:gradFill>
            <a:gsLst>
              <a:gs pos="44000">
                <a:srgbClr val="CC99FF"/>
              </a:gs>
              <a:gs pos="0">
                <a:srgbClr val="FFFFFF"/>
              </a:gs>
              <a:gs pos="83000">
                <a:srgbClr val="CC99FF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rgbClr val="993366"/>
            </a:solidFill>
            <a:extLst>
              <a:ext uri="{C807C97D-BFC1-408E-A445-0C87EB9F89A2}">
                <ask:lineSketchStyleProps xmlns:ask="http://schemas.microsoft.com/office/drawing/2018/sketchyshapes" sd="251331284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Century Gothic" panose="020B0502020202020204" pitchFamily="34" charset="0"/>
              </a:rPr>
              <a:t>Se necesita la articulación de las dimensiones de la gestión educativa (pedagógica, administrativa, social-comunitaria y organizacional)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34" name="Abrir llave 33">
            <a:extLst>
              <a:ext uri="{FF2B5EF4-FFF2-40B4-BE49-F238E27FC236}">
                <a16:creationId xmlns:a16="http://schemas.microsoft.com/office/drawing/2014/main" id="{15BB7F87-7EDE-41B9-982E-14D0A6EA24C1}"/>
              </a:ext>
            </a:extLst>
          </p:cNvPr>
          <p:cNvSpPr/>
          <p:nvPr/>
        </p:nvSpPr>
        <p:spPr>
          <a:xfrm>
            <a:off x="13858272" y="14264786"/>
            <a:ext cx="747470" cy="2017101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228600">
              <a:srgbClr val="FF0066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35" name="Abrir llave 34">
            <a:extLst>
              <a:ext uri="{FF2B5EF4-FFF2-40B4-BE49-F238E27FC236}">
                <a16:creationId xmlns:a16="http://schemas.microsoft.com/office/drawing/2014/main" id="{B6FCE462-5BB8-4C1D-A01B-113E49A6B6E7}"/>
              </a:ext>
            </a:extLst>
          </p:cNvPr>
          <p:cNvSpPr/>
          <p:nvPr/>
        </p:nvSpPr>
        <p:spPr>
          <a:xfrm>
            <a:off x="14026478" y="19355826"/>
            <a:ext cx="543106" cy="2077763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228600">
              <a:srgbClr val="FF0066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0D91F04-CD1C-408B-BF72-0CDC3109A064}"/>
              </a:ext>
            </a:extLst>
          </p:cNvPr>
          <p:cNvSpPr txBox="1"/>
          <p:nvPr/>
        </p:nvSpPr>
        <p:spPr>
          <a:xfrm>
            <a:off x="14673915" y="19609877"/>
            <a:ext cx="12081450" cy="1569660"/>
          </a:xfrm>
          <a:custGeom>
            <a:avLst/>
            <a:gdLst>
              <a:gd name="connsiteX0" fmla="*/ 0 w 12081450"/>
              <a:gd name="connsiteY0" fmla="*/ 0 h 1569660"/>
              <a:gd name="connsiteX1" fmla="*/ 575307 w 12081450"/>
              <a:gd name="connsiteY1" fmla="*/ 0 h 1569660"/>
              <a:gd name="connsiteX2" fmla="*/ 908985 w 12081450"/>
              <a:gd name="connsiteY2" fmla="*/ 0 h 1569660"/>
              <a:gd name="connsiteX3" fmla="*/ 1605107 w 12081450"/>
              <a:gd name="connsiteY3" fmla="*/ 0 h 1569660"/>
              <a:gd name="connsiteX4" fmla="*/ 2059600 w 12081450"/>
              <a:gd name="connsiteY4" fmla="*/ 0 h 1569660"/>
              <a:gd name="connsiteX5" fmla="*/ 2393278 w 12081450"/>
              <a:gd name="connsiteY5" fmla="*/ 0 h 1569660"/>
              <a:gd name="connsiteX6" fmla="*/ 2847770 w 12081450"/>
              <a:gd name="connsiteY6" fmla="*/ 0 h 1569660"/>
              <a:gd name="connsiteX7" fmla="*/ 3060634 w 12081450"/>
              <a:gd name="connsiteY7" fmla="*/ 0 h 1569660"/>
              <a:gd name="connsiteX8" fmla="*/ 3635941 w 12081450"/>
              <a:gd name="connsiteY8" fmla="*/ 0 h 1569660"/>
              <a:gd name="connsiteX9" fmla="*/ 4211248 w 12081450"/>
              <a:gd name="connsiteY9" fmla="*/ 0 h 1569660"/>
              <a:gd name="connsiteX10" fmla="*/ 5028184 w 12081450"/>
              <a:gd name="connsiteY10" fmla="*/ 0 h 1569660"/>
              <a:gd name="connsiteX11" fmla="*/ 5845121 w 12081450"/>
              <a:gd name="connsiteY11" fmla="*/ 0 h 1569660"/>
              <a:gd name="connsiteX12" fmla="*/ 6662057 w 12081450"/>
              <a:gd name="connsiteY12" fmla="*/ 0 h 1569660"/>
              <a:gd name="connsiteX13" fmla="*/ 7358178 w 12081450"/>
              <a:gd name="connsiteY13" fmla="*/ 0 h 1569660"/>
              <a:gd name="connsiteX14" fmla="*/ 8054300 w 12081450"/>
              <a:gd name="connsiteY14" fmla="*/ 0 h 1569660"/>
              <a:gd name="connsiteX15" fmla="*/ 8267164 w 12081450"/>
              <a:gd name="connsiteY15" fmla="*/ 0 h 1569660"/>
              <a:gd name="connsiteX16" fmla="*/ 8480027 w 12081450"/>
              <a:gd name="connsiteY16" fmla="*/ 0 h 1569660"/>
              <a:gd name="connsiteX17" fmla="*/ 8813705 w 12081450"/>
              <a:gd name="connsiteY17" fmla="*/ 0 h 1569660"/>
              <a:gd name="connsiteX18" fmla="*/ 9268198 w 12081450"/>
              <a:gd name="connsiteY18" fmla="*/ 0 h 1569660"/>
              <a:gd name="connsiteX19" fmla="*/ 9601876 w 12081450"/>
              <a:gd name="connsiteY19" fmla="*/ 0 h 1569660"/>
              <a:gd name="connsiteX20" fmla="*/ 10297998 w 12081450"/>
              <a:gd name="connsiteY20" fmla="*/ 0 h 1569660"/>
              <a:gd name="connsiteX21" fmla="*/ 10752491 w 12081450"/>
              <a:gd name="connsiteY21" fmla="*/ 0 h 1569660"/>
              <a:gd name="connsiteX22" fmla="*/ 11448612 w 12081450"/>
              <a:gd name="connsiteY22" fmla="*/ 0 h 1569660"/>
              <a:gd name="connsiteX23" fmla="*/ 12081450 w 12081450"/>
              <a:gd name="connsiteY23" fmla="*/ 0 h 1569660"/>
              <a:gd name="connsiteX24" fmla="*/ 12081450 w 12081450"/>
              <a:gd name="connsiteY24" fmla="*/ 523220 h 1569660"/>
              <a:gd name="connsiteX25" fmla="*/ 12081450 w 12081450"/>
              <a:gd name="connsiteY25" fmla="*/ 1030743 h 1569660"/>
              <a:gd name="connsiteX26" fmla="*/ 12081450 w 12081450"/>
              <a:gd name="connsiteY26" fmla="*/ 1569660 h 1569660"/>
              <a:gd name="connsiteX27" fmla="*/ 11385328 w 12081450"/>
              <a:gd name="connsiteY27" fmla="*/ 1569660 h 1569660"/>
              <a:gd name="connsiteX28" fmla="*/ 10810021 w 12081450"/>
              <a:gd name="connsiteY28" fmla="*/ 1569660 h 1569660"/>
              <a:gd name="connsiteX29" fmla="*/ 10355529 w 12081450"/>
              <a:gd name="connsiteY29" fmla="*/ 1569660 h 1569660"/>
              <a:gd name="connsiteX30" fmla="*/ 9538592 w 12081450"/>
              <a:gd name="connsiteY30" fmla="*/ 1569660 h 1569660"/>
              <a:gd name="connsiteX31" fmla="*/ 8963285 w 12081450"/>
              <a:gd name="connsiteY31" fmla="*/ 1569660 h 1569660"/>
              <a:gd name="connsiteX32" fmla="*/ 8629607 w 12081450"/>
              <a:gd name="connsiteY32" fmla="*/ 1569660 h 1569660"/>
              <a:gd name="connsiteX33" fmla="*/ 8054300 w 12081450"/>
              <a:gd name="connsiteY33" fmla="*/ 1569660 h 1569660"/>
              <a:gd name="connsiteX34" fmla="*/ 7237364 w 12081450"/>
              <a:gd name="connsiteY34" fmla="*/ 1569660 h 1569660"/>
              <a:gd name="connsiteX35" fmla="*/ 6662057 w 12081450"/>
              <a:gd name="connsiteY35" fmla="*/ 1569660 h 1569660"/>
              <a:gd name="connsiteX36" fmla="*/ 6086750 w 12081450"/>
              <a:gd name="connsiteY36" fmla="*/ 1569660 h 1569660"/>
              <a:gd name="connsiteX37" fmla="*/ 5632257 w 12081450"/>
              <a:gd name="connsiteY37" fmla="*/ 1569660 h 1569660"/>
              <a:gd name="connsiteX38" fmla="*/ 5056950 w 12081450"/>
              <a:gd name="connsiteY38" fmla="*/ 1569660 h 1569660"/>
              <a:gd name="connsiteX39" fmla="*/ 4844086 w 12081450"/>
              <a:gd name="connsiteY39" fmla="*/ 1569660 h 1569660"/>
              <a:gd name="connsiteX40" fmla="*/ 4027150 w 12081450"/>
              <a:gd name="connsiteY40" fmla="*/ 1569660 h 1569660"/>
              <a:gd name="connsiteX41" fmla="*/ 3572657 w 12081450"/>
              <a:gd name="connsiteY41" fmla="*/ 1569660 h 1569660"/>
              <a:gd name="connsiteX42" fmla="*/ 3238979 w 12081450"/>
              <a:gd name="connsiteY42" fmla="*/ 1569660 h 1569660"/>
              <a:gd name="connsiteX43" fmla="*/ 2784487 w 12081450"/>
              <a:gd name="connsiteY43" fmla="*/ 1569660 h 1569660"/>
              <a:gd name="connsiteX44" fmla="*/ 2450808 w 12081450"/>
              <a:gd name="connsiteY44" fmla="*/ 1569660 h 1569660"/>
              <a:gd name="connsiteX45" fmla="*/ 1754687 w 12081450"/>
              <a:gd name="connsiteY45" fmla="*/ 1569660 h 1569660"/>
              <a:gd name="connsiteX46" fmla="*/ 1300194 w 12081450"/>
              <a:gd name="connsiteY46" fmla="*/ 1569660 h 1569660"/>
              <a:gd name="connsiteX47" fmla="*/ 966516 w 12081450"/>
              <a:gd name="connsiteY47" fmla="*/ 1569660 h 1569660"/>
              <a:gd name="connsiteX48" fmla="*/ 0 w 12081450"/>
              <a:gd name="connsiteY48" fmla="*/ 1569660 h 1569660"/>
              <a:gd name="connsiteX49" fmla="*/ 0 w 12081450"/>
              <a:gd name="connsiteY49" fmla="*/ 1077833 h 1569660"/>
              <a:gd name="connsiteX50" fmla="*/ 0 w 12081450"/>
              <a:gd name="connsiteY50" fmla="*/ 554613 h 1569660"/>
              <a:gd name="connsiteX51" fmla="*/ 0 w 12081450"/>
              <a:gd name="connsiteY51" fmla="*/ 0 h 156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081450" h="1569660" extrusionOk="0">
                <a:moveTo>
                  <a:pt x="0" y="0"/>
                </a:moveTo>
                <a:cubicBezTo>
                  <a:pt x="153914" y="-16313"/>
                  <a:pt x="407645" y="58488"/>
                  <a:pt x="575307" y="0"/>
                </a:cubicBezTo>
                <a:cubicBezTo>
                  <a:pt x="742969" y="-58488"/>
                  <a:pt x="742954" y="20800"/>
                  <a:pt x="908985" y="0"/>
                </a:cubicBezTo>
                <a:cubicBezTo>
                  <a:pt x="1075016" y="-20800"/>
                  <a:pt x="1273425" y="50223"/>
                  <a:pt x="1605107" y="0"/>
                </a:cubicBezTo>
                <a:cubicBezTo>
                  <a:pt x="1936789" y="-50223"/>
                  <a:pt x="1836262" y="45310"/>
                  <a:pt x="2059600" y="0"/>
                </a:cubicBezTo>
                <a:cubicBezTo>
                  <a:pt x="2282938" y="-45310"/>
                  <a:pt x="2266003" y="20463"/>
                  <a:pt x="2393278" y="0"/>
                </a:cubicBezTo>
                <a:cubicBezTo>
                  <a:pt x="2520553" y="-20463"/>
                  <a:pt x="2677252" y="21570"/>
                  <a:pt x="2847770" y="0"/>
                </a:cubicBezTo>
                <a:cubicBezTo>
                  <a:pt x="3018288" y="-21570"/>
                  <a:pt x="2988252" y="11915"/>
                  <a:pt x="3060634" y="0"/>
                </a:cubicBezTo>
                <a:cubicBezTo>
                  <a:pt x="3133016" y="-11915"/>
                  <a:pt x="3476569" y="3881"/>
                  <a:pt x="3635941" y="0"/>
                </a:cubicBezTo>
                <a:cubicBezTo>
                  <a:pt x="3795313" y="-3881"/>
                  <a:pt x="4079954" y="5767"/>
                  <a:pt x="4211248" y="0"/>
                </a:cubicBezTo>
                <a:cubicBezTo>
                  <a:pt x="4342542" y="-5767"/>
                  <a:pt x="4718250" y="13602"/>
                  <a:pt x="5028184" y="0"/>
                </a:cubicBezTo>
                <a:cubicBezTo>
                  <a:pt x="5338118" y="-13602"/>
                  <a:pt x="5461652" y="86880"/>
                  <a:pt x="5845121" y="0"/>
                </a:cubicBezTo>
                <a:cubicBezTo>
                  <a:pt x="6228590" y="-86880"/>
                  <a:pt x="6355457" y="18128"/>
                  <a:pt x="6662057" y="0"/>
                </a:cubicBezTo>
                <a:cubicBezTo>
                  <a:pt x="6968657" y="-18128"/>
                  <a:pt x="7027621" y="6679"/>
                  <a:pt x="7358178" y="0"/>
                </a:cubicBezTo>
                <a:cubicBezTo>
                  <a:pt x="7688735" y="-6679"/>
                  <a:pt x="7913266" y="13223"/>
                  <a:pt x="8054300" y="0"/>
                </a:cubicBezTo>
                <a:cubicBezTo>
                  <a:pt x="8195334" y="-13223"/>
                  <a:pt x="8165781" y="18373"/>
                  <a:pt x="8267164" y="0"/>
                </a:cubicBezTo>
                <a:cubicBezTo>
                  <a:pt x="8368547" y="-18373"/>
                  <a:pt x="8429157" y="8162"/>
                  <a:pt x="8480027" y="0"/>
                </a:cubicBezTo>
                <a:cubicBezTo>
                  <a:pt x="8530897" y="-8162"/>
                  <a:pt x="8675094" y="33612"/>
                  <a:pt x="8813705" y="0"/>
                </a:cubicBezTo>
                <a:cubicBezTo>
                  <a:pt x="8952316" y="-33612"/>
                  <a:pt x="9139904" y="26109"/>
                  <a:pt x="9268198" y="0"/>
                </a:cubicBezTo>
                <a:cubicBezTo>
                  <a:pt x="9396492" y="-26109"/>
                  <a:pt x="9453250" y="35529"/>
                  <a:pt x="9601876" y="0"/>
                </a:cubicBezTo>
                <a:cubicBezTo>
                  <a:pt x="9750502" y="-35529"/>
                  <a:pt x="10103678" y="38354"/>
                  <a:pt x="10297998" y="0"/>
                </a:cubicBezTo>
                <a:cubicBezTo>
                  <a:pt x="10492318" y="-38354"/>
                  <a:pt x="10552801" y="33741"/>
                  <a:pt x="10752491" y="0"/>
                </a:cubicBezTo>
                <a:cubicBezTo>
                  <a:pt x="10952181" y="-33741"/>
                  <a:pt x="11148108" y="36742"/>
                  <a:pt x="11448612" y="0"/>
                </a:cubicBezTo>
                <a:cubicBezTo>
                  <a:pt x="11749116" y="-36742"/>
                  <a:pt x="11814993" y="69120"/>
                  <a:pt x="12081450" y="0"/>
                </a:cubicBezTo>
                <a:cubicBezTo>
                  <a:pt x="12119426" y="113898"/>
                  <a:pt x="12064633" y="309757"/>
                  <a:pt x="12081450" y="523220"/>
                </a:cubicBezTo>
                <a:cubicBezTo>
                  <a:pt x="12098267" y="736683"/>
                  <a:pt x="12051068" y="803297"/>
                  <a:pt x="12081450" y="1030743"/>
                </a:cubicBezTo>
                <a:cubicBezTo>
                  <a:pt x="12111832" y="1258189"/>
                  <a:pt x="12025316" y="1349440"/>
                  <a:pt x="12081450" y="1569660"/>
                </a:cubicBezTo>
                <a:cubicBezTo>
                  <a:pt x="11754311" y="1600338"/>
                  <a:pt x="11564557" y="1528925"/>
                  <a:pt x="11385328" y="1569660"/>
                </a:cubicBezTo>
                <a:cubicBezTo>
                  <a:pt x="11206099" y="1610395"/>
                  <a:pt x="11076818" y="1560954"/>
                  <a:pt x="10810021" y="1569660"/>
                </a:cubicBezTo>
                <a:cubicBezTo>
                  <a:pt x="10543224" y="1578366"/>
                  <a:pt x="10459561" y="1520076"/>
                  <a:pt x="10355529" y="1569660"/>
                </a:cubicBezTo>
                <a:cubicBezTo>
                  <a:pt x="10251497" y="1619244"/>
                  <a:pt x="9746188" y="1529455"/>
                  <a:pt x="9538592" y="1569660"/>
                </a:cubicBezTo>
                <a:cubicBezTo>
                  <a:pt x="9330996" y="1609865"/>
                  <a:pt x="9093974" y="1563568"/>
                  <a:pt x="8963285" y="1569660"/>
                </a:cubicBezTo>
                <a:cubicBezTo>
                  <a:pt x="8832596" y="1575752"/>
                  <a:pt x="8735951" y="1547077"/>
                  <a:pt x="8629607" y="1569660"/>
                </a:cubicBezTo>
                <a:cubicBezTo>
                  <a:pt x="8523263" y="1592243"/>
                  <a:pt x="8227251" y="1545255"/>
                  <a:pt x="8054300" y="1569660"/>
                </a:cubicBezTo>
                <a:cubicBezTo>
                  <a:pt x="7881349" y="1594065"/>
                  <a:pt x="7561099" y="1471708"/>
                  <a:pt x="7237364" y="1569660"/>
                </a:cubicBezTo>
                <a:cubicBezTo>
                  <a:pt x="6913629" y="1667612"/>
                  <a:pt x="6886469" y="1555186"/>
                  <a:pt x="6662057" y="1569660"/>
                </a:cubicBezTo>
                <a:cubicBezTo>
                  <a:pt x="6437645" y="1584134"/>
                  <a:pt x="6310114" y="1519309"/>
                  <a:pt x="6086750" y="1569660"/>
                </a:cubicBezTo>
                <a:cubicBezTo>
                  <a:pt x="5863386" y="1620011"/>
                  <a:pt x="5759377" y="1551503"/>
                  <a:pt x="5632257" y="1569660"/>
                </a:cubicBezTo>
                <a:cubicBezTo>
                  <a:pt x="5505137" y="1587817"/>
                  <a:pt x="5326271" y="1545002"/>
                  <a:pt x="5056950" y="1569660"/>
                </a:cubicBezTo>
                <a:cubicBezTo>
                  <a:pt x="4787629" y="1594318"/>
                  <a:pt x="4919054" y="1547245"/>
                  <a:pt x="4844086" y="1569660"/>
                </a:cubicBezTo>
                <a:cubicBezTo>
                  <a:pt x="4769118" y="1592075"/>
                  <a:pt x="4399415" y="1544476"/>
                  <a:pt x="4027150" y="1569660"/>
                </a:cubicBezTo>
                <a:cubicBezTo>
                  <a:pt x="3654885" y="1594844"/>
                  <a:pt x="3698928" y="1539141"/>
                  <a:pt x="3572657" y="1569660"/>
                </a:cubicBezTo>
                <a:cubicBezTo>
                  <a:pt x="3446386" y="1600179"/>
                  <a:pt x="3399492" y="1543011"/>
                  <a:pt x="3238979" y="1569660"/>
                </a:cubicBezTo>
                <a:cubicBezTo>
                  <a:pt x="3078466" y="1596309"/>
                  <a:pt x="2904552" y="1529242"/>
                  <a:pt x="2784487" y="1569660"/>
                </a:cubicBezTo>
                <a:cubicBezTo>
                  <a:pt x="2664422" y="1610078"/>
                  <a:pt x="2599482" y="1539471"/>
                  <a:pt x="2450808" y="1569660"/>
                </a:cubicBezTo>
                <a:cubicBezTo>
                  <a:pt x="2302134" y="1599849"/>
                  <a:pt x="2097553" y="1487516"/>
                  <a:pt x="1754687" y="1569660"/>
                </a:cubicBezTo>
                <a:cubicBezTo>
                  <a:pt x="1411821" y="1651804"/>
                  <a:pt x="1525476" y="1546731"/>
                  <a:pt x="1300194" y="1569660"/>
                </a:cubicBezTo>
                <a:cubicBezTo>
                  <a:pt x="1074912" y="1592589"/>
                  <a:pt x="1044166" y="1534900"/>
                  <a:pt x="966516" y="1569660"/>
                </a:cubicBezTo>
                <a:cubicBezTo>
                  <a:pt x="888866" y="1604420"/>
                  <a:pt x="342851" y="1474352"/>
                  <a:pt x="0" y="1569660"/>
                </a:cubicBezTo>
                <a:cubicBezTo>
                  <a:pt x="-1112" y="1422511"/>
                  <a:pt x="33483" y="1203070"/>
                  <a:pt x="0" y="1077833"/>
                </a:cubicBezTo>
                <a:cubicBezTo>
                  <a:pt x="-33483" y="952596"/>
                  <a:pt x="21653" y="744901"/>
                  <a:pt x="0" y="554613"/>
                </a:cubicBezTo>
                <a:cubicBezTo>
                  <a:pt x="-21653" y="364325"/>
                  <a:pt x="65513" y="121358"/>
                  <a:pt x="0" y="0"/>
                </a:cubicBezTo>
                <a:close/>
              </a:path>
            </a:pathLst>
          </a:custGeom>
          <a:gradFill>
            <a:gsLst>
              <a:gs pos="0">
                <a:srgbClr val="CC99FF"/>
              </a:gs>
              <a:gs pos="0">
                <a:srgbClr val="FFFFFF"/>
              </a:gs>
              <a:gs pos="83000">
                <a:srgbClr val="CC99FF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rgbClr val="993366"/>
            </a:solidFill>
            <a:extLst>
              <a:ext uri="{C807C97D-BFC1-408E-A445-0C87EB9F89A2}">
                <ask:lineSketchStyleProps xmlns:ask="http://schemas.microsoft.com/office/drawing/2018/sketchyshapes" sd="249619056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Century Gothic" panose="020B0502020202020204" pitchFamily="34" charset="0"/>
              </a:rPr>
              <a:t>Implica la capacidad de alcanzar lo propuesto, ejecutando acciones y haciendo uso de recursos, técnicos, financieros, humanos y pedagógicos,</a:t>
            </a:r>
            <a:endParaRPr lang="en-US" sz="3200" dirty="0"/>
          </a:p>
        </p:txBody>
      </p:sp>
      <p:sp>
        <p:nvSpPr>
          <p:cNvPr id="38" name="Abrir llave 37">
            <a:extLst>
              <a:ext uri="{FF2B5EF4-FFF2-40B4-BE49-F238E27FC236}">
                <a16:creationId xmlns:a16="http://schemas.microsoft.com/office/drawing/2014/main" id="{51C8036A-956C-4285-BF9B-513656E5759D}"/>
              </a:ext>
            </a:extLst>
          </p:cNvPr>
          <p:cNvSpPr/>
          <p:nvPr/>
        </p:nvSpPr>
        <p:spPr>
          <a:xfrm>
            <a:off x="14057943" y="16949938"/>
            <a:ext cx="543106" cy="2077763"/>
          </a:xfrm>
          <a:prstGeom prst="leftBrace">
            <a:avLst>
              <a:gd name="adj1" fmla="val 41251"/>
              <a:gd name="adj2" fmla="val 50584"/>
            </a:avLst>
          </a:prstGeom>
          <a:ln w="76200">
            <a:solidFill>
              <a:schemeClr val="tx1"/>
            </a:solidFill>
          </a:ln>
          <a:effectLst>
            <a:glow rad="228600">
              <a:srgbClr val="FF0066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</p:spTree>
    <p:extLst>
      <p:ext uri="{BB962C8B-B14F-4D97-AF65-F5344CB8AC3E}">
        <p14:creationId xmlns:p14="http://schemas.microsoft.com/office/powerpoint/2010/main" val="285594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DC173A0-E61B-425D-988E-84DA62717A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6" r="2553"/>
          <a:stretch/>
        </p:blipFill>
        <p:spPr>
          <a:xfrm>
            <a:off x="684211" y="1028700"/>
            <a:ext cx="27432001" cy="1954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4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B307243-0E49-40F1-BBED-6A9F20A979C4}"/>
              </a:ext>
            </a:extLst>
          </p:cNvPr>
          <p:cNvSpPr txBox="1"/>
          <p:nvPr/>
        </p:nvSpPr>
        <p:spPr>
          <a:xfrm>
            <a:off x="0" y="0"/>
            <a:ext cx="21599525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3AE5F8A-BC58-436F-90E6-9E6F4E9C1B46}"/>
              </a:ext>
            </a:extLst>
          </p:cNvPr>
          <p:cNvSpPr txBox="1"/>
          <p:nvPr/>
        </p:nvSpPr>
        <p:spPr>
          <a:xfrm>
            <a:off x="1097280" y="960120"/>
            <a:ext cx="26517600" cy="19659600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Cuadro de texto 3">
            <a:extLst>
              <a:ext uri="{FF2B5EF4-FFF2-40B4-BE49-F238E27FC236}">
                <a16:creationId xmlns:a16="http://schemas.microsoft.com/office/drawing/2014/main" id="{96FD36A8-6CD0-46F4-9649-3F43494FF477}"/>
              </a:ext>
            </a:extLst>
          </p:cNvPr>
          <p:cNvSpPr txBox="1"/>
          <p:nvPr/>
        </p:nvSpPr>
        <p:spPr>
          <a:xfrm>
            <a:off x="1219200" y="805815"/>
            <a:ext cx="1099185" cy="12407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3AA96CE-36E3-454C-A22F-B8723B8D1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3BC5417-C602-4888-918D-9D972E643DBB}"/>
              </a:ext>
            </a:extLst>
          </p:cNvPr>
          <p:cNvSpPr txBox="1"/>
          <p:nvPr/>
        </p:nvSpPr>
        <p:spPr>
          <a:xfrm>
            <a:off x="2722635" y="2046605"/>
            <a:ext cx="23355153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latin typeface="Century Gothic" panose="020B0502020202020204" pitchFamily="34" charset="0"/>
              </a:rPr>
              <a:t>Referencias</a:t>
            </a:r>
          </a:p>
          <a:p>
            <a:pPr algn="ctr"/>
            <a:endParaRPr lang="es-MX" sz="5400" b="1" dirty="0">
              <a:latin typeface="Century Gothic" panose="020B0502020202020204" pitchFamily="34" charset="0"/>
            </a:endParaRPr>
          </a:p>
          <a:p>
            <a:pPr indent="-457200"/>
            <a:r>
              <a:rPr lang="es-ES" sz="4000" dirty="0">
                <a:latin typeface="Century Gothic" panose="020B0502020202020204" pitchFamily="34" charset="0"/>
              </a:rPr>
              <a:t>Carro Martínez Norma (2018) Capítulo 6. Un acercamiento a      cuestiones básicas de la gobernanza. Concepto polisémico y su relación con la educación: Autonomía de gestión/gobernanza en: Nava Avilés María Verónica (Coordinadora) (2018) Gestión</a:t>
            </a:r>
          </a:p>
          <a:p>
            <a:r>
              <a:rPr lang="es-ES" sz="4000" dirty="0">
                <a:latin typeface="Century Gothic" panose="020B0502020202020204" pitchFamily="34" charset="0"/>
              </a:rPr>
              <a:t>escolar, liderazgo y gobernanza. Construcciones, deconstrucciones y retos en instituciones de educación obligatoria, Administración Federal de Servicios Educativos en el Distrito Federal Secretaría de Educación Pública, México. </a:t>
            </a:r>
            <a:r>
              <a:rPr lang="es-ES" sz="4000" dirty="0">
                <a:latin typeface="Century Gothic" panose="020B0502020202020204" pitchFamily="34" charset="0"/>
                <a:hlinkClick r:id="rId2"/>
              </a:rPr>
              <a:t>https://bit.ly/2WiQYWb</a:t>
            </a:r>
            <a:endParaRPr lang="es-ES" sz="4000" dirty="0">
              <a:latin typeface="Century Gothic" panose="020B0502020202020204" pitchFamily="34" charset="0"/>
            </a:endParaRPr>
          </a:p>
          <a:p>
            <a:endParaRPr lang="es-ES" sz="4000" dirty="0">
              <a:latin typeface="Century Gothic" panose="020B0502020202020204" pitchFamily="34" charset="0"/>
            </a:endParaRPr>
          </a:p>
          <a:p>
            <a:pPr algn="ctr"/>
            <a:endParaRPr lang="es-ES" sz="5400" b="1" dirty="0">
              <a:latin typeface="Century Gothic" panose="020B0502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86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</TotalTime>
  <Words>803</Words>
  <Application>Microsoft Office PowerPoint</Application>
  <PresentationFormat>Personalizado</PresentationFormat>
  <Paragraphs>68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Modern Love</vt:lpstr>
      <vt:lpstr>Modern Love Grunge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SANJUANITA ISABEL GARZA GAMEZ</dc:creator>
  <cp:lastModifiedBy>MARIANA SANJUANITA ISABEL GARZA GAMEZ</cp:lastModifiedBy>
  <cp:revision>28</cp:revision>
  <dcterms:created xsi:type="dcterms:W3CDTF">2021-09-27T16:07:42Z</dcterms:created>
  <dcterms:modified xsi:type="dcterms:W3CDTF">2021-09-27T23:52:45Z</dcterms:modified>
</cp:coreProperties>
</file>