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
  </p:notesMasterIdLst>
  <p:sldIdLst>
    <p:sldId id="261" r:id="rId3"/>
    <p:sldId id="260" r:id="rId4"/>
    <p:sldId id="257" r:id="rId5"/>
    <p:sldId id="258" r:id="rId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40" d="100"/>
          <a:sy n="40" d="100"/>
        </p:scale>
        <p:origin x="1086" y="7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07ED6F-663D-427E-AC69-670D2CB63FC0}" type="datetimeFigureOut">
              <a:rPr lang="es-MX" smtClean="0"/>
              <a:t>28/09/2021</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0ED8E5-FD93-467C-BF9D-3F09CF15E8A9}" type="slidenum">
              <a:rPr lang="es-MX" smtClean="0"/>
              <a:t>‹Nº›</a:t>
            </a:fld>
            <a:endParaRPr lang="es-MX"/>
          </a:p>
        </p:txBody>
      </p:sp>
    </p:spTree>
    <p:extLst>
      <p:ext uri="{BB962C8B-B14F-4D97-AF65-F5344CB8AC3E}">
        <p14:creationId xmlns:p14="http://schemas.microsoft.com/office/powerpoint/2010/main" val="528644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es-ES" sz="1200" b="0" i="0" u="none" strike="noStrike" kern="1200" cap="none" spc="0" normalizeH="0" baseline="0" noProof="0" smtClean="0">
                <a:ln>
                  <a:noFill/>
                </a:ln>
                <a:solidFill>
                  <a:srgbClr val="9A5315"/>
                </a:solidFill>
                <a:effectLst/>
                <a:uLnTx/>
                <a:uFillTx/>
                <a:latin typeface="Segoe Pri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1225856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MX"/>
          </a:p>
        </p:txBody>
      </p:sp>
      <p:sp>
        <p:nvSpPr>
          <p:cNvPr id="4" name="Marcador de fecha 3"/>
          <p:cNvSpPr>
            <a:spLocks noGrp="1"/>
          </p:cNvSpPr>
          <p:nvPr>
            <p:ph type="dt" sz="half" idx="10"/>
          </p:nvPr>
        </p:nvSpPr>
        <p:spPr/>
        <p:txBody>
          <a:bodyPr/>
          <a:lstStyle/>
          <a:p>
            <a:fld id="{DF355FF0-E07E-4504-A1E9-F7E04A8A4B9C}" type="datetimeFigureOut">
              <a:rPr lang="es-MX" smtClean="0"/>
              <a:t>28/09/2021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340C5FA2-6FAA-4E33-990E-A250116F2F35}" type="slidenum">
              <a:rPr lang="es-MX" smtClean="0"/>
              <a:t>‹Nº›</a:t>
            </a:fld>
            <a:endParaRPr lang="es-MX"/>
          </a:p>
        </p:txBody>
      </p:sp>
    </p:spTree>
    <p:extLst>
      <p:ext uri="{BB962C8B-B14F-4D97-AF65-F5344CB8AC3E}">
        <p14:creationId xmlns:p14="http://schemas.microsoft.com/office/powerpoint/2010/main" val="1090203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DF355FF0-E07E-4504-A1E9-F7E04A8A4B9C}" type="datetimeFigureOut">
              <a:rPr lang="es-MX" smtClean="0"/>
              <a:t>28/09/2021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340C5FA2-6FAA-4E33-990E-A250116F2F35}" type="slidenum">
              <a:rPr lang="es-MX" smtClean="0"/>
              <a:t>‹Nº›</a:t>
            </a:fld>
            <a:endParaRPr lang="es-MX"/>
          </a:p>
        </p:txBody>
      </p:sp>
    </p:spTree>
    <p:extLst>
      <p:ext uri="{BB962C8B-B14F-4D97-AF65-F5344CB8AC3E}">
        <p14:creationId xmlns:p14="http://schemas.microsoft.com/office/powerpoint/2010/main" val="2966684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DF355FF0-E07E-4504-A1E9-F7E04A8A4B9C}" type="datetimeFigureOut">
              <a:rPr lang="es-MX" smtClean="0"/>
              <a:t>28/09/2021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340C5FA2-6FAA-4E33-990E-A250116F2F35}" type="slidenum">
              <a:rPr lang="es-MX" smtClean="0"/>
              <a:t>‹Nº›</a:t>
            </a:fld>
            <a:endParaRPr lang="es-MX"/>
          </a:p>
        </p:txBody>
      </p:sp>
    </p:spTree>
    <p:extLst>
      <p:ext uri="{BB962C8B-B14F-4D97-AF65-F5344CB8AC3E}">
        <p14:creationId xmlns:p14="http://schemas.microsoft.com/office/powerpoint/2010/main" val="2271518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265611" y="1752600"/>
            <a:ext cx="6858002" cy="1828800"/>
          </a:xfrm>
        </p:spPr>
        <p:txBody>
          <a:bodyPr rtlCol="0" anchor="b">
            <a:noAutofit/>
          </a:bodyPr>
          <a:lstStyle>
            <a:lvl1pPr algn="l" rtl="0">
              <a:defRPr sz="4800"/>
            </a:lvl1pPr>
          </a:lstStyle>
          <a:p>
            <a:pPr rtl="0"/>
            <a:r>
              <a:rPr lang="es-ES" noProof="0" smtClean="0"/>
              <a:t>Haga clic para modificar el estilo de título del patrón</a:t>
            </a:r>
            <a:endParaRPr lang="es-ES" noProof="0" dirty="0"/>
          </a:p>
        </p:txBody>
      </p:sp>
      <p:sp>
        <p:nvSpPr>
          <p:cNvPr id="3" name="Subtítulo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r>
              <a:rPr lang="es-ES" noProof="0" smtClean="0"/>
              <a:t>Haga clic para modificar el estilo de subtítulo del patrón</a:t>
            </a:r>
            <a:endParaRPr lang="es-ES" noProof="0" dirty="0"/>
          </a:p>
        </p:txBody>
      </p:sp>
    </p:spTree>
    <p:extLst>
      <p:ext uri="{BB962C8B-B14F-4D97-AF65-F5344CB8AC3E}">
        <p14:creationId xmlns:p14="http://schemas.microsoft.com/office/powerpoint/2010/main" val="3258255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6" name="Marcador de posición de número de diapositiva 5"/>
          <p:cNvSpPr>
            <a:spLocks noGrp="1"/>
          </p:cNvSpPr>
          <p:nvPr>
            <p:ph type="sldNum"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es-ES" sz="1100" b="0" i="0" u="none" strike="noStrike" kern="1200" cap="none" spc="0" normalizeH="0" baseline="0" noProof="0" smtClean="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‹Nº›</a:t>
            </a:fld>
            <a:endParaRPr kumimoji="0" lang="es-ES"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5" name="Marcador de posición de pie de página 4"/>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4" name="Marcador de posición de fecha 3"/>
          <p:cNvSpPr>
            <a:spLocks noGrp="1"/>
          </p:cNvSpPr>
          <p:nvPr>
            <p:ph type="dt" sz="half" idx="10"/>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B84E01D-FE59-4730-AF0E-FE450E404B97}" type="datetime1">
              <a:rPr kumimoji="0" lang="es-ES" sz="1100" b="0" i="0" u="none" strike="noStrike" kern="1200" cap="none" spc="0" normalizeH="0" baseline="0" noProof="0" smtClean="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28/09/2021</a:t>
            </a:fld>
            <a:endParaRPr kumimoji="0" lang="es-ES" sz="11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178877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es-ES" noProof="0" smtClean="0"/>
              <a:t>Haga clic para modificar el estilo de texto del patrón</a:t>
            </a:r>
          </a:p>
        </p:txBody>
      </p:sp>
    </p:spTree>
    <p:extLst>
      <p:ext uri="{BB962C8B-B14F-4D97-AF65-F5344CB8AC3E}">
        <p14:creationId xmlns:p14="http://schemas.microsoft.com/office/powerpoint/2010/main" val="3541723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sz="half" idx="1"/>
          </p:nvPr>
        </p:nvSpPr>
        <p:spPr>
          <a:xfrm>
            <a:off x="1065212" y="1825625"/>
            <a:ext cx="4954588" cy="4187952"/>
          </a:xfrm>
        </p:spPr>
        <p:txBody>
          <a:bodyPr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contenido 3"/>
          <p:cNvSpPr>
            <a:spLocks noGrp="1"/>
          </p:cNvSpPr>
          <p:nvPr>
            <p:ph sz="half" idx="2"/>
          </p:nvPr>
        </p:nvSpPr>
        <p:spPr>
          <a:xfrm>
            <a:off x="6172200" y="1825625"/>
            <a:ext cx="4951414" cy="4187952"/>
          </a:xfrm>
        </p:spPr>
        <p:txBody>
          <a:bodyPr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7" name="Marcador de posición de número de diapositiva 6"/>
          <p:cNvSpPr>
            <a:spLocks noGrp="1"/>
          </p:cNvSpPr>
          <p:nvPr>
            <p:ph type="sldNum"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es-ES" sz="1100" b="0" i="0" u="none" strike="noStrike" kern="1200" cap="none" spc="0" normalizeH="0" baseline="0" noProof="0" smtClean="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‹Nº›</a:t>
            </a:fld>
            <a:endParaRPr kumimoji="0" lang="es-ES"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6" name="Marcador de posición de pie de página 5"/>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5" name="Marcador de posición de fecha 4"/>
          <p:cNvSpPr>
            <a:spLocks noGrp="1"/>
          </p:cNvSpPr>
          <p:nvPr>
            <p:ph type="dt" sz="half" idx="10"/>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A6A526C-96C5-4D92-AB97-D8ADC29D42FE}" type="datetime1">
              <a:rPr kumimoji="0" lang="es-ES" sz="1100" b="0" i="0" u="none" strike="noStrike" kern="1200" cap="none" spc="0" normalizeH="0" baseline="0" noProof="0" smtClean="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28/09/2021</a:t>
            </a:fld>
            <a:endParaRPr kumimoji="0" lang="es-ES" sz="11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337541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s-ES" noProof="0" smtClean="0"/>
              <a:t>Haga clic para modificar el estilo de texto del patrón</a:t>
            </a:r>
          </a:p>
        </p:txBody>
      </p:sp>
      <p:sp>
        <p:nvSpPr>
          <p:cNvPr id="4" name="Marcador de posición de contenido 3"/>
          <p:cNvSpPr>
            <a:spLocks noGrp="1"/>
          </p:cNvSpPr>
          <p:nvPr>
            <p:ph sz="half" idx="2"/>
          </p:nvPr>
        </p:nvSpPr>
        <p:spPr>
          <a:xfrm>
            <a:off x="1069848" y="2505075"/>
            <a:ext cx="4956048" cy="3476625"/>
          </a:xfrm>
        </p:spPr>
        <p:txBody>
          <a:bodyPr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texto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s-ES" noProof="0" smtClean="0"/>
              <a:t>Haga clic para modificar el estilo de texto del patrón</a:t>
            </a:r>
          </a:p>
        </p:txBody>
      </p:sp>
      <p:sp>
        <p:nvSpPr>
          <p:cNvPr id="6" name="Marcador de posición de contenido 5"/>
          <p:cNvSpPr>
            <a:spLocks noGrp="1"/>
          </p:cNvSpPr>
          <p:nvPr>
            <p:ph sz="quarter" idx="4"/>
          </p:nvPr>
        </p:nvSpPr>
        <p:spPr>
          <a:xfrm>
            <a:off x="6172200" y="2505075"/>
            <a:ext cx="4956048" cy="3476625"/>
          </a:xfrm>
        </p:spPr>
        <p:txBody>
          <a:bodyPr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9" name="Marcador de posición de número de diapositiva 8"/>
          <p:cNvSpPr>
            <a:spLocks noGrp="1"/>
          </p:cNvSpPr>
          <p:nvPr>
            <p:ph type="sldNum"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es-ES" sz="1100" b="0" i="0" u="none" strike="noStrike" kern="1200" cap="none" spc="0" normalizeH="0" baseline="0" noProof="0" smtClean="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‹Nº›</a:t>
            </a:fld>
            <a:endParaRPr kumimoji="0" lang="es-ES"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8" name="Marcador de posición de pie de página 7"/>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7" name="Marcador de posición de fecha 6"/>
          <p:cNvSpPr>
            <a:spLocks noGrp="1"/>
          </p:cNvSpPr>
          <p:nvPr>
            <p:ph type="dt" sz="half" idx="10"/>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9D8706A-82CB-4CEF-A1F3-DFFE07174E7B}" type="datetime1">
              <a:rPr kumimoji="0" lang="es-ES" sz="1100" b="0" i="0" u="none" strike="noStrike" kern="1200" cap="none" spc="0" normalizeH="0" baseline="0" noProof="0" smtClean="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28/09/2021</a:t>
            </a:fld>
            <a:endParaRPr kumimoji="0" lang="es-ES" sz="11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416266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smtClean="0"/>
              <a:t>Haga clic para modificar el estilo de título del patrón</a:t>
            </a:r>
            <a:endParaRPr lang="es-ES" noProof="0" dirty="0"/>
          </a:p>
        </p:txBody>
      </p:sp>
      <p:sp>
        <p:nvSpPr>
          <p:cNvPr id="5" name="Marcador de posición de número de diapositiva 4"/>
          <p:cNvSpPr>
            <a:spLocks noGrp="1"/>
          </p:cNvSpPr>
          <p:nvPr>
            <p:ph type="sldNum"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es-ES" sz="1100" b="0" i="0" u="none" strike="noStrike" kern="1200" cap="none" spc="0" normalizeH="0" baseline="0" noProof="0" smtClean="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‹Nº›</a:t>
            </a:fld>
            <a:endParaRPr kumimoji="0" lang="es-ES"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4" name="Marcador de posición de pie de página 3"/>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3" name="Marcador de posición de fecha 2"/>
          <p:cNvSpPr>
            <a:spLocks noGrp="1"/>
          </p:cNvSpPr>
          <p:nvPr>
            <p:ph type="dt" sz="half" idx="10"/>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A8843A6-40B9-4C41-B2F4-377E2A54BFAD}" type="datetime1">
              <a:rPr kumimoji="0" lang="es-ES" sz="1100" b="0" i="0" u="none" strike="noStrike" kern="1200" cap="none" spc="0" normalizeH="0" baseline="0" noProof="0" smtClean="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28/09/2021</a:t>
            </a:fld>
            <a:endParaRPr kumimoji="0" lang="es-ES" sz="11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268609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4" name="Marcador de posición de número de diapositiva 3"/>
          <p:cNvSpPr>
            <a:spLocks noGrp="1"/>
          </p:cNvSpPr>
          <p:nvPr>
            <p:ph type="sldNum"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es-ES" sz="1100" b="0" i="0" u="none" strike="noStrike" kern="1200" cap="none" spc="0" normalizeH="0" baseline="0" noProof="0" smtClean="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‹Nº›</a:t>
            </a:fld>
            <a:endParaRPr kumimoji="0" lang="es-ES"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3" name="Marcador de posición de pie de página 2"/>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2" name="Marcador de posición de fecha 1"/>
          <p:cNvSpPr>
            <a:spLocks noGrp="1"/>
          </p:cNvSpPr>
          <p:nvPr>
            <p:ph type="dt" sz="half" idx="10"/>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3ECB6EA-8F6B-4084-8E83-2F4BA16ACF8E}" type="datetime1">
              <a:rPr kumimoji="0" lang="es-ES" sz="1100" b="0" i="0" u="none" strike="noStrike" kern="1200" cap="none" spc="0" normalizeH="0" baseline="0" noProof="0" smtClean="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28/09/2021</a:t>
            </a:fld>
            <a:endParaRPr kumimoji="0" lang="es-ES" sz="11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240188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os imágenes con leyendas">
    <p:spTree>
      <p:nvGrpSpPr>
        <p:cNvPr id="1" name=""/>
        <p:cNvGrpSpPr/>
        <p:nvPr/>
      </p:nvGrpSpPr>
      <p:grpSpPr>
        <a:xfrm>
          <a:off x="0" y="0"/>
          <a:ext cx="0" cy="0"/>
          <a:chOff x="0" y="0"/>
          <a:chExt cx="0" cy="0"/>
        </a:xfrm>
      </p:grpSpPr>
      <p:sp>
        <p:nvSpPr>
          <p:cNvPr id="2" name="Título 1"/>
          <p:cNvSpPr>
            <a:spLocks noGrp="1"/>
          </p:cNvSpPr>
          <p:nvPr>
            <p:ph type="title"/>
          </p:nvPr>
        </p:nvSpPr>
        <p:spPr>
          <a:xfrm>
            <a:off x="1065212" y="304799"/>
            <a:ext cx="10058402" cy="1216152"/>
          </a:xfrm>
        </p:spPr>
        <p:txBody>
          <a:bodyPr rtlCol="0"/>
          <a:lstStyle>
            <a:lvl1pPr algn="l" rtl="0">
              <a:defRPr/>
            </a:lvl1pPr>
          </a:lstStyle>
          <a:p>
            <a:pPr rtl="0"/>
            <a:r>
              <a:rPr lang="es-ES" noProof="0" smtClean="0"/>
              <a:t>Haga clic para modificar el estilo de título del patrón</a:t>
            </a:r>
            <a:endParaRPr lang="es-ES" noProof="0" dirty="0"/>
          </a:p>
        </p:txBody>
      </p:sp>
      <p:grpSp>
        <p:nvGrpSpPr>
          <p:cNvPr id="9" name="Grupo 8"/>
          <p:cNvGrpSpPr/>
          <p:nvPr/>
        </p:nvGrpSpPr>
        <p:grpSpPr>
          <a:xfrm>
            <a:off x="1052422" y="1733550"/>
            <a:ext cx="4360503" cy="3050038"/>
            <a:chOff x="895350" y="3313113"/>
            <a:chExt cx="3613151" cy="2790825"/>
          </a:xfrm>
          <a:solidFill>
            <a:schemeClr val="tx1">
              <a:lumMod val="50000"/>
            </a:schemeClr>
          </a:solidFill>
        </p:grpSpPr>
        <p:sp>
          <p:nvSpPr>
            <p:cNvPr id="10" name="Forma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1" name="Forma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2" name="Forma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3" name="Forma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4" name="Forma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5" name="Forma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6" name="Forma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7" name="Forma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8" name="Forma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9" name="Forma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20" name="Forma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21" name="Forma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grpSp>
      <p:sp>
        <p:nvSpPr>
          <p:cNvPr id="36" name="Marcador de posición de imagen 33" descr="Marcador de posición vacío para agregar una imagen. Haga clic en el marcador de posición y seleccione la imagen que desee agregar."/>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es-ES" noProof="0" smtClean="0"/>
              <a:t>Haga clic en el icono para agregar una imagen</a:t>
            </a:r>
            <a:endParaRPr lang="es-ES" noProof="0" dirty="0"/>
          </a:p>
        </p:txBody>
      </p:sp>
      <p:sp>
        <p:nvSpPr>
          <p:cNvPr id="39" name="Marcador de posición de texto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s-ES" noProof="0" smtClean="0"/>
              <a:t>Haga clic para modificar el estilo de texto del patrón</a:t>
            </a:r>
          </a:p>
        </p:txBody>
      </p:sp>
      <p:grpSp>
        <p:nvGrpSpPr>
          <p:cNvPr id="22" name="Grupo 21"/>
          <p:cNvGrpSpPr/>
          <p:nvPr/>
        </p:nvGrpSpPr>
        <p:grpSpPr>
          <a:xfrm>
            <a:off x="6763111" y="1733550"/>
            <a:ext cx="4360503" cy="3050038"/>
            <a:chOff x="895350" y="3313113"/>
            <a:chExt cx="3613151" cy="2790825"/>
          </a:xfrm>
          <a:solidFill>
            <a:schemeClr val="tx1">
              <a:lumMod val="50000"/>
            </a:schemeClr>
          </a:solidFill>
        </p:grpSpPr>
        <p:sp>
          <p:nvSpPr>
            <p:cNvPr id="23" name="Forma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24" name="Forma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25" name="Forma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26" name="Forma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27" name="Forma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28" name="Forma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29" name="Forma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30" name="Forma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31" name="Forma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32" name="Forma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33" name="Forma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34" name="Forma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grpSp>
      <p:sp>
        <p:nvSpPr>
          <p:cNvPr id="37" name="Marcador de posición de imagen 33" descr="Marcador de posición vacío para agregar una imagen. Haga clic en el marcador de posición y seleccione la imagen que desee agregar."/>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es-ES" noProof="0" smtClean="0"/>
              <a:t>Haga clic en el icono para agregar una imagen</a:t>
            </a:r>
            <a:endParaRPr lang="es-ES" noProof="0" dirty="0"/>
          </a:p>
        </p:txBody>
      </p:sp>
      <p:sp>
        <p:nvSpPr>
          <p:cNvPr id="40" name="Marcador de posición de texto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s-ES" noProof="0" smtClean="0"/>
              <a:t>Haga clic para modificar el estilo de texto del patrón</a:t>
            </a:r>
          </a:p>
        </p:txBody>
      </p:sp>
      <p:sp>
        <p:nvSpPr>
          <p:cNvPr id="8" name="Marcador de posición de número de diapositiva 7"/>
          <p:cNvSpPr>
            <a:spLocks noGrp="1"/>
          </p:cNvSpPr>
          <p:nvPr>
            <p:ph type="sldNum"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es-ES" sz="1100" b="0" i="0" u="none" strike="noStrike" kern="1200" cap="none" spc="0" normalizeH="0" baseline="0" noProof="0" smtClean="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‹Nº›</a:t>
            </a:fld>
            <a:endParaRPr kumimoji="0" lang="es-ES"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7" name="Marcador de posición de pie de página 6"/>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6" name="Marcador de posición de fecha 5"/>
          <p:cNvSpPr>
            <a:spLocks noGrp="1"/>
          </p:cNvSpPr>
          <p:nvPr>
            <p:ph type="dt" sz="half" idx="10"/>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F7458E2-43B4-47F5-9309-6BEE53513121}" type="datetime1">
              <a:rPr kumimoji="0" lang="es-ES" sz="1100" b="0" i="0" u="none" strike="noStrike" kern="1200" cap="none" spc="0" normalizeH="0" baseline="0" noProof="0" smtClean="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28/09/2021</a:t>
            </a:fld>
            <a:endParaRPr kumimoji="0" lang="es-ES" sz="11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3235071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DF355FF0-E07E-4504-A1E9-F7E04A8A4B9C}" type="datetimeFigureOut">
              <a:rPr lang="es-MX" smtClean="0"/>
              <a:t>28/09/2021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340C5FA2-6FAA-4E33-990E-A250116F2F35}" type="slidenum">
              <a:rPr lang="es-MX" smtClean="0"/>
              <a:t>‹Nº›</a:t>
            </a:fld>
            <a:endParaRPr lang="es-MX"/>
          </a:p>
        </p:txBody>
      </p:sp>
    </p:spTree>
    <p:extLst>
      <p:ext uri="{BB962C8B-B14F-4D97-AF65-F5344CB8AC3E}">
        <p14:creationId xmlns:p14="http://schemas.microsoft.com/office/powerpoint/2010/main" val="3741276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es imágenes con leyenda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smtClean="0"/>
              <a:t>Haga clic para modificar el estilo de título del patrón</a:t>
            </a:r>
            <a:endParaRPr lang="es-ES" noProof="0" dirty="0"/>
          </a:p>
        </p:txBody>
      </p:sp>
      <p:grpSp>
        <p:nvGrpSpPr>
          <p:cNvPr id="52" name="Grupo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orma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54" name="Forma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55" name="Forma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56" name="Forma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57" name="Forma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58" name="Forma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59" name="Forma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60" name="Forma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61" name="Forma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62" name="Forma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63" name="Forma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64" name="Forma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grpSp>
      <p:sp>
        <p:nvSpPr>
          <p:cNvPr id="79" name="Marcador de posición de imagen 33" descr="Marcador de posición vacío para agregar una imagen. Haga clic en el marcador de posición y seleccione la imagen que desee agregar."/>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es-ES" noProof="0" smtClean="0"/>
              <a:t>Haga clic en el icono para agregar una imagen</a:t>
            </a:r>
            <a:endParaRPr lang="es-ES" noProof="0" dirty="0"/>
          </a:p>
        </p:txBody>
      </p:sp>
      <p:sp>
        <p:nvSpPr>
          <p:cNvPr id="81" name="Marcador de posición de texto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s-ES" noProof="0" smtClean="0"/>
              <a:t>Haga clic para modificar el estilo de texto del patrón</a:t>
            </a:r>
          </a:p>
        </p:txBody>
      </p:sp>
      <p:grpSp>
        <p:nvGrpSpPr>
          <p:cNvPr id="84" name="Grupo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orma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86" name="Forma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87" name="Forma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88" name="Forma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89" name="Forma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90" name="Forma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91" name="Forma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92" name="Forma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93" name="Forma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94" name="Forma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95" name="Forma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96" name="Forma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grpSp>
      <p:sp>
        <p:nvSpPr>
          <p:cNvPr id="78" name="Marcador de posición de imagen 33" descr="Marcador de posición vacío para agregar una imagen. Haga clic en el marcador de posición y seleccione la imagen que desee agregar."/>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es-ES" noProof="0" smtClean="0"/>
              <a:t>Haga clic en el icono para agregar una imagen</a:t>
            </a:r>
            <a:endParaRPr lang="es-ES" noProof="0" dirty="0"/>
          </a:p>
        </p:txBody>
      </p:sp>
      <p:sp>
        <p:nvSpPr>
          <p:cNvPr id="82" name="Marcador de posición de texto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s-ES" noProof="0" smtClean="0"/>
              <a:t>Haga clic para modificar el estilo de texto del patrón</a:t>
            </a:r>
          </a:p>
        </p:txBody>
      </p:sp>
      <p:grpSp>
        <p:nvGrpSpPr>
          <p:cNvPr id="97" name="Grupo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orma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99" name="Forma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0" name="Forma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1" name="Forma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2" name="Forma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3" name="Forma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4" name="Forma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5" name="Forma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6" name="Forma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7" name="Forma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8" name="Forma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9" name="Forma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grpSp>
      <p:sp>
        <p:nvSpPr>
          <p:cNvPr id="80" name="Marcador de posición de imagen 33" descr="Marcador de posición vacío para agregar una imagen. Haga clic en el marcador de posición y seleccione la imagen que desee agregar."/>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es-ES" noProof="0" smtClean="0"/>
              <a:t>Haga clic en el icono para agregar una imagen</a:t>
            </a:r>
            <a:endParaRPr lang="es-ES" noProof="0" dirty="0"/>
          </a:p>
        </p:txBody>
      </p:sp>
      <p:sp>
        <p:nvSpPr>
          <p:cNvPr id="83" name="Marcador de posición de texto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s-ES" noProof="0" smtClean="0"/>
              <a:t>Haga clic para modificar el estilo de texto del patrón</a:t>
            </a:r>
          </a:p>
        </p:txBody>
      </p:sp>
      <p:sp>
        <p:nvSpPr>
          <p:cNvPr id="8" name="Marcador de posición de número de diapositiva 7"/>
          <p:cNvSpPr>
            <a:spLocks noGrp="1"/>
          </p:cNvSpPr>
          <p:nvPr>
            <p:ph type="sldNum"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es-ES" sz="1100" b="0" i="0" u="none" strike="noStrike" kern="1200" cap="none" spc="0" normalizeH="0" baseline="0" noProof="0" smtClean="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‹Nº›</a:t>
            </a:fld>
            <a:endParaRPr kumimoji="0" lang="es-ES"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7" name="Marcador de posición de pie de página 6"/>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6" name="Marcador de posición de fecha 5"/>
          <p:cNvSpPr>
            <a:spLocks noGrp="1"/>
          </p:cNvSpPr>
          <p:nvPr>
            <p:ph type="dt" sz="half" idx="10"/>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F776D7C-62EF-4BA7-B64B-98976BFFC620}" type="datetime1">
              <a:rPr kumimoji="0" lang="es-ES" sz="1100" b="0" i="0" u="none" strike="noStrike" kern="1200" cap="none" spc="0" normalizeH="0" baseline="0" noProof="0" smtClean="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28/09/2021</a:t>
            </a:fld>
            <a:endParaRPr kumimoji="0" lang="es-ES" sz="11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3472732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es imágenes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9066214" y="421594"/>
            <a:ext cx="2286000" cy="1885508"/>
          </a:xfrm>
        </p:spPr>
        <p:txBody>
          <a:bodyPr rtlCol="0">
            <a:noAutofit/>
          </a:bodyPr>
          <a:lstStyle>
            <a:lvl1pPr algn="l" rtl="0">
              <a:defRPr sz="2200"/>
            </a:lvl1pPr>
          </a:lstStyle>
          <a:p>
            <a:pPr rtl="0"/>
            <a:r>
              <a:rPr lang="es-ES" noProof="0" smtClean="0"/>
              <a:t>Haga clic para modificar el estilo de título del patrón</a:t>
            </a:r>
            <a:endParaRPr lang="es-ES" noProof="0" dirty="0"/>
          </a:p>
        </p:txBody>
      </p:sp>
      <p:grpSp>
        <p:nvGrpSpPr>
          <p:cNvPr id="84" name="Grupo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orma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86" name="Forma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87" name="Forma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88" name="Forma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89" name="Forma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90" name="Forma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91" name="Forma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92" name="Forma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93" name="Forma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94" name="Forma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95" name="Forma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96" name="Forma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grpSp>
      <p:sp>
        <p:nvSpPr>
          <p:cNvPr id="97" name="Marcador de posición de imagen 33" descr="Marcador de posición vacío para agregar una imagen. Haga clic en el marcador de posición y seleccione la imagen que desee agregar."/>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es-ES" noProof="0" smtClean="0"/>
              <a:t>Haga clic en el icono para agregar una imagen</a:t>
            </a:r>
            <a:endParaRPr lang="es-ES" noProof="0" dirty="0"/>
          </a:p>
        </p:txBody>
      </p:sp>
      <p:grpSp>
        <p:nvGrpSpPr>
          <p:cNvPr id="98" name="Grupo 97"/>
          <p:cNvGrpSpPr/>
          <p:nvPr/>
        </p:nvGrpSpPr>
        <p:grpSpPr>
          <a:xfrm>
            <a:off x="5322489" y="319177"/>
            <a:ext cx="3389607" cy="2710838"/>
            <a:chOff x="895350" y="3313113"/>
            <a:chExt cx="3613151" cy="2790825"/>
          </a:xfrm>
          <a:solidFill>
            <a:schemeClr val="tx1">
              <a:lumMod val="50000"/>
            </a:schemeClr>
          </a:solidFill>
        </p:grpSpPr>
        <p:sp>
          <p:nvSpPr>
            <p:cNvPr id="99" name="Forma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0" name="Forma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1" name="Forma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2" name="Forma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3" name="Forma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4" name="Forma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5" name="Forma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6" name="Forma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7" name="Forma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8" name="Forma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9" name="Forma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10" name="Forma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grpSp>
      <p:sp>
        <p:nvSpPr>
          <p:cNvPr id="111" name="Marcador de posición de imagen 33" descr="Marcador de posición vacío para agregar una imagen. Haga clic en el marcador de posición y seleccione la imagen que desee agregar."/>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es-ES" noProof="0" smtClean="0"/>
              <a:t>Haga clic en el icono para agregar una imagen</a:t>
            </a:r>
            <a:endParaRPr lang="es-ES" noProof="0" dirty="0"/>
          </a:p>
        </p:txBody>
      </p:sp>
      <p:grpSp>
        <p:nvGrpSpPr>
          <p:cNvPr id="112" name="Grupo 111"/>
          <p:cNvGrpSpPr/>
          <p:nvPr/>
        </p:nvGrpSpPr>
        <p:grpSpPr>
          <a:xfrm>
            <a:off x="5322489" y="3245640"/>
            <a:ext cx="3389607" cy="2710838"/>
            <a:chOff x="895350" y="3313113"/>
            <a:chExt cx="3613151" cy="2790825"/>
          </a:xfrm>
          <a:solidFill>
            <a:schemeClr val="tx1">
              <a:lumMod val="50000"/>
            </a:schemeClr>
          </a:solidFill>
        </p:grpSpPr>
        <p:sp>
          <p:nvSpPr>
            <p:cNvPr id="113" name="Forma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14" name="Forma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15" name="Forma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16" name="Forma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17" name="Forma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18" name="Forma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19" name="Forma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20" name="Forma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21" name="Forma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22" name="Forma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23" name="Forma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24" name="Forma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grpSp>
      <p:sp>
        <p:nvSpPr>
          <p:cNvPr id="125" name="Marcador de posición de imagen 33" descr="Marcador de posición vacío para agregar una imagen. Haga clic en el marcador de posición y seleccione la imagen que desee agregar."/>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es-ES" noProof="0" smtClean="0"/>
              <a:t>Haga clic en el icono para agregar una imagen</a:t>
            </a:r>
            <a:endParaRPr lang="es-ES" noProof="0" dirty="0"/>
          </a:p>
        </p:txBody>
      </p:sp>
      <p:sp>
        <p:nvSpPr>
          <p:cNvPr id="126" name="Marcador de posición de texto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s-ES" noProof="0" smtClean="0"/>
              <a:t>Haga clic para modificar el estilo de texto del patrón</a:t>
            </a:r>
          </a:p>
        </p:txBody>
      </p:sp>
      <p:sp>
        <p:nvSpPr>
          <p:cNvPr id="8" name="Marcador de posición de número de diapositiva 7"/>
          <p:cNvSpPr>
            <a:spLocks noGrp="1"/>
          </p:cNvSpPr>
          <p:nvPr>
            <p:ph type="sldNum"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es-ES" sz="1100" b="0" i="0" u="none" strike="noStrike" kern="1200" cap="none" spc="0" normalizeH="0" baseline="0" noProof="0" smtClean="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‹Nº›</a:t>
            </a:fld>
            <a:endParaRPr kumimoji="0" lang="es-ES"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7" name="Marcador de posición de pie de página 6"/>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6" name="Marcador de posición de fecha 5"/>
          <p:cNvSpPr>
            <a:spLocks noGrp="1"/>
          </p:cNvSpPr>
          <p:nvPr>
            <p:ph type="dt" sz="half" idx="10"/>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629BEB8-9E7D-46F8-9D38-0DF867B65F6C}" type="datetime1">
              <a:rPr kumimoji="0" lang="es-ES" sz="1100" b="0" i="0" u="none" strike="noStrike" kern="1200" cap="none" spc="0" normalizeH="0" baseline="0" noProof="0" smtClean="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28/09/2021</a:t>
            </a:fld>
            <a:endParaRPr kumimoji="0" lang="es-ES" sz="11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375276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texto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s-ES" noProof="0" smtClean="0"/>
              <a:t>Haga clic para modificar el estilo de texto del patrón</a:t>
            </a:r>
          </a:p>
        </p:txBody>
      </p:sp>
      <p:sp>
        <p:nvSpPr>
          <p:cNvPr id="7" name="Marcador de posición de número de diapositiva 6"/>
          <p:cNvSpPr>
            <a:spLocks noGrp="1"/>
          </p:cNvSpPr>
          <p:nvPr>
            <p:ph type="sldNum" sz="quarter" idx="12"/>
          </p:nvPr>
        </p:nvSpPr>
        <p:spPr>
          <a:xfrm>
            <a:off x="1065213" y="6019801"/>
            <a:ext cx="762000" cy="228600"/>
          </a:xfrm>
        </p:spPr>
        <p:txBody>
          <a:bodyPr rtlCol="0"/>
          <a:lstStyle>
            <a:lvl1pPr algn="l" rtl="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es-ES" sz="1100" b="0" i="0" u="none" strike="noStrike" kern="1200" cap="none" spc="0" normalizeH="0" baseline="0" noProof="0" smtClean="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‹Nº›</a:t>
            </a:fld>
            <a:endParaRPr kumimoji="0" lang="es-ES"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6" name="Marcador de posición de pie de página 5"/>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5" name="Marcador de posición de fecha 4"/>
          <p:cNvSpPr>
            <a:spLocks noGrp="1"/>
          </p:cNvSpPr>
          <p:nvPr>
            <p:ph type="dt" sz="half" idx="10"/>
          </p:nvPr>
        </p:nvSpPr>
        <p:spPr>
          <a:xfrm>
            <a:off x="8075611" y="6019801"/>
            <a:ext cx="1396260" cy="228600"/>
          </a:xfrm>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C5E9C56-EA05-4307-85E4-BF6C05199383}" type="datetime1">
              <a:rPr kumimoji="0" lang="es-ES" sz="1100" b="0" i="0" u="none" strike="noStrike" kern="1200" cap="none" spc="0" normalizeH="0" baseline="0" noProof="0" smtClean="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28/09/2021</a:t>
            </a:fld>
            <a:endParaRPr kumimoji="0" lang="es-ES" sz="11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1535846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es-ES" noProof="0" smtClean="0"/>
              <a:t>Haga clic para modificar el estilo de título del patrón</a:t>
            </a:r>
            <a:endParaRPr lang="es-ES" noProof="0" dirty="0"/>
          </a:p>
        </p:txBody>
      </p:sp>
      <p:grpSp>
        <p:nvGrpSpPr>
          <p:cNvPr id="8" name="Grupo 7"/>
          <p:cNvGrpSpPr/>
          <p:nvPr/>
        </p:nvGrpSpPr>
        <p:grpSpPr>
          <a:xfrm>
            <a:off x="595546" y="781398"/>
            <a:ext cx="6433398" cy="5053665"/>
            <a:chOff x="5162444" y="781398"/>
            <a:chExt cx="6433398" cy="5053665"/>
          </a:xfrm>
        </p:grpSpPr>
        <p:sp>
          <p:nvSpPr>
            <p:cNvPr id="9" name="Forma libre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 name="Forma libre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grpSp>
          <p:nvGrpSpPr>
            <p:cNvPr id="11" name="Grupo 10"/>
            <p:cNvGrpSpPr/>
            <p:nvPr/>
          </p:nvGrpSpPr>
          <p:grpSpPr>
            <a:xfrm>
              <a:off x="5814205" y="859113"/>
              <a:ext cx="5129146" cy="4880471"/>
              <a:chOff x="7856559" y="859113"/>
              <a:chExt cx="3086791" cy="4880471"/>
            </a:xfrm>
          </p:grpSpPr>
          <p:sp>
            <p:nvSpPr>
              <p:cNvPr id="20" name="Forma libre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21" name="Forma libre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grpSp>
        <p:sp>
          <p:nvSpPr>
            <p:cNvPr id="12" name="Forma libre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3" name="Forma libre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4" name="Forma libre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5" name="Forma libre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6" name="Forma libre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7" name="Forma libre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8" name="Forma libre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9" name="Forma libre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A5315"/>
                </a:solidFill>
                <a:effectLst/>
                <a:uLnTx/>
                <a:uFillTx/>
                <a:latin typeface="Segoe Print"/>
                <a:ea typeface="+mn-ea"/>
                <a:cs typeface="+mn-cs"/>
              </a:endParaRPr>
            </a:p>
          </p:txBody>
        </p:sp>
      </p:gr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s-ES" noProof="0" smtClean="0"/>
              <a:t>Haga clic en el icono para agregar una imagen</a:t>
            </a:r>
            <a:endParaRPr lang="es-ES" noProof="0" dirty="0"/>
          </a:p>
        </p:txBody>
      </p:sp>
      <p:sp>
        <p:nvSpPr>
          <p:cNvPr id="4" name="Marcador de posición de texto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s-ES" noProof="0" smtClean="0"/>
              <a:t>Haga clic para modificar el estilo de texto del patrón</a:t>
            </a:r>
          </a:p>
        </p:txBody>
      </p:sp>
      <p:sp>
        <p:nvSpPr>
          <p:cNvPr id="7" name="Marcador de posición de número de diapositiva 6"/>
          <p:cNvSpPr>
            <a:spLocks noGrp="1"/>
          </p:cNvSpPr>
          <p:nvPr>
            <p:ph type="sldNum"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es-ES" sz="1100" b="0" i="0" u="none" strike="noStrike" kern="1200" cap="none" spc="0" normalizeH="0" baseline="0" noProof="0" smtClean="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‹Nº›</a:t>
            </a:fld>
            <a:endParaRPr kumimoji="0" lang="es-ES"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6" name="Marcador de posición de pie de página 5"/>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5" name="Marcador de posición de fecha 4"/>
          <p:cNvSpPr>
            <a:spLocks noGrp="1"/>
          </p:cNvSpPr>
          <p:nvPr>
            <p:ph type="dt" sz="half" idx="10"/>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5E4B513-C016-45E9-9D12-97C0FE834FFB}" type="datetime1">
              <a:rPr kumimoji="0" lang="es-ES" sz="1100" b="0" i="0" u="none" strike="noStrike" kern="1200" cap="none" spc="0" normalizeH="0" baseline="0" noProof="0" smtClean="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28/09/2021</a:t>
            </a:fld>
            <a:endParaRPr kumimoji="0" lang="es-ES" sz="11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193526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6" name="Marcador de posición de número de diapositiva 5"/>
          <p:cNvSpPr>
            <a:spLocks noGrp="1"/>
          </p:cNvSpPr>
          <p:nvPr>
            <p:ph type="sldNum"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es-ES" sz="1100" b="0" i="0" u="none" strike="noStrike" kern="1200" cap="none" spc="0" normalizeH="0" baseline="0" noProof="0" smtClean="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‹Nº›</a:t>
            </a:fld>
            <a:endParaRPr kumimoji="0" lang="es-ES"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5" name="Marcador de posición de pie de página 4"/>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4" name="Marcador de posición de fecha 3"/>
          <p:cNvSpPr>
            <a:spLocks noGrp="1"/>
          </p:cNvSpPr>
          <p:nvPr>
            <p:ph type="dt" sz="half" idx="10"/>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C08D2A3-9C84-40EA-B90D-CE0CB003F11C}" type="datetime1">
              <a:rPr kumimoji="0" lang="es-ES" sz="1100" b="0" i="0" u="none" strike="noStrike" kern="1200" cap="none" spc="0" normalizeH="0" baseline="0" noProof="0" smtClean="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28/09/2021</a:t>
            </a:fld>
            <a:endParaRPr kumimoji="0" lang="es-ES" sz="11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3533108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624268" y="304800"/>
            <a:ext cx="1729531" cy="5676900"/>
          </a:xfrm>
        </p:spPr>
        <p:txBody>
          <a:bodyPr vert="eaVert" rtlCol="0"/>
          <a:lstStyle>
            <a:lvl1pPr>
              <a:lnSpc>
                <a:spcPct val="100000"/>
              </a:lnSpc>
              <a:defRPr/>
            </a:lvl1pPr>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838199" y="304800"/>
            <a:ext cx="8633671" cy="5676900"/>
          </a:xfrm>
        </p:spPr>
        <p:txBody>
          <a:bodyPr vert="eaVert"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6" name="Marcador de posición de número de diapositiva 5"/>
          <p:cNvSpPr>
            <a:spLocks noGrp="1"/>
          </p:cNvSpPr>
          <p:nvPr>
            <p:ph type="sldNum"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es-ES" sz="1100" b="0" i="0" u="none" strike="noStrike" kern="1200" cap="none" spc="0" normalizeH="0" baseline="0" noProof="0" smtClean="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‹Nº›</a:t>
            </a:fld>
            <a:endParaRPr kumimoji="0" lang="es-ES"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5" name="Marcador de posición de pie de página 4"/>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4" name="Marcador de posición de fecha 3"/>
          <p:cNvSpPr>
            <a:spLocks noGrp="1"/>
          </p:cNvSpPr>
          <p:nvPr>
            <p:ph type="dt" sz="half" idx="10"/>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D3FC754-5105-4120-96BF-E066A80C9168}" type="datetime1">
              <a:rPr kumimoji="0" lang="es-ES" sz="1100" b="0" i="0" u="none" strike="noStrike" kern="1200" cap="none" spc="0" normalizeH="0" baseline="0" noProof="0" smtClean="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28/09/2021</a:t>
            </a:fld>
            <a:endParaRPr kumimoji="0" lang="es-ES" sz="11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335690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DF355FF0-E07E-4504-A1E9-F7E04A8A4B9C}" type="datetimeFigureOut">
              <a:rPr lang="es-MX" smtClean="0"/>
              <a:t>28/09/2021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340C5FA2-6FAA-4E33-990E-A250116F2F35}" type="slidenum">
              <a:rPr lang="es-MX" smtClean="0"/>
              <a:t>‹Nº›</a:t>
            </a:fld>
            <a:endParaRPr lang="es-MX"/>
          </a:p>
        </p:txBody>
      </p:sp>
    </p:spTree>
    <p:extLst>
      <p:ext uri="{BB962C8B-B14F-4D97-AF65-F5344CB8AC3E}">
        <p14:creationId xmlns:p14="http://schemas.microsoft.com/office/powerpoint/2010/main" val="3278211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DF355FF0-E07E-4504-A1E9-F7E04A8A4B9C}" type="datetimeFigureOut">
              <a:rPr lang="es-MX" smtClean="0"/>
              <a:t>28/09/2021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340C5FA2-6FAA-4E33-990E-A250116F2F35}" type="slidenum">
              <a:rPr lang="es-MX" smtClean="0"/>
              <a:t>‹Nº›</a:t>
            </a:fld>
            <a:endParaRPr lang="es-MX"/>
          </a:p>
        </p:txBody>
      </p:sp>
    </p:spTree>
    <p:extLst>
      <p:ext uri="{BB962C8B-B14F-4D97-AF65-F5344CB8AC3E}">
        <p14:creationId xmlns:p14="http://schemas.microsoft.com/office/powerpoint/2010/main" val="1350668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DF355FF0-E07E-4504-A1E9-F7E04A8A4B9C}" type="datetimeFigureOut">
              <a:rPr lang="es-MX" smtClean="0"/>
              <a:t>28/09/2021</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340C5FA2-6FAA-4E33-990E-A250116F2F35}" type="slidenum">
              <a:rPr lang="es-MX" smtClean="0"/>
              <a:t>‹Nº›</a:t>
            </a:fld>
            <a:endParaRPr lang="es-MX"/>
          </a:p>
        </p:txBody>
      </p:sp>
    </p:spTree>
    <p:extLst>
      <p:ext uri="{BB962C8B-B14F-4D97-AF65-F5344CB8AC3E}">
        <p14:creationId xmlns:p14="http://schemas.microsoft.com/office/powerpoint/2010/main" val="465326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DF355FF0-E07E-4504-A1E9-F7E04A8A4B9C}" type="datetimeFigureOut">
              <a:rPr lang="es-MX" smtClean="0"/>
              <a:t>28/09/2021</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340C5FA2-6FAA-4E33-990E-A250116F2F35}" type="slidenum">
              <a:rPr lang="es-MX" smtClean="0"/>
              <a:t>‹Nº›</a:t>
            </a:fld>
            <a:endParaRPr lang="es-MX"/>
          </a:p>
        </p:txBody>
      </p:sp>
    </p:spTree>
    <p:extLst>
      <p:ext uri="{BB962C8B-B14F-4D97-AF65-F5344CB8AC3E}">
        <p14:creationId xmlns:p14="http://schemas.microsoft.com/office/powerpoint/2010/main" val="3502140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F355FF0-E07E-4504-A1E9-F7E04A8A4B9C}" type="datetimeFigureOut">
              <a:rPr lang="es-MX" smtClean="0"/>
              <a:t>28/09/2021</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340C5FA2-6FAA-4E33-990E-A250116F2F35}" type="slidenum">
              <a:rPr lang="es-MX" smtClean="0"/>
              <a:t>‹Nº›</a:t>
            </a:fld>
            <a:endParaRPr lang="es-MX"/>
          </a:p>
        </p:txBody>
      </p:sp>
    </p:spTree>
    <p:extLst>
      <p:ext uri="{BB962C8B-B14F-4D97-AF65-F5344CB8AC3E}">
        <p14:creationId xmlns:p14="http://schemas.microsoft.com/office/powerpoint/2010/main" val="641391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DF355FF0-E07E-4504-A1E9-F7E04A8A4B9C}" type="datetimeFigureOut">
              <a:rPr lang="es-MX" smtClean="0"/>
              <a:t>28/09/2021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340C5FA2-6FAA-4E33-990E-A250116F2F35}" type="slidenum">
              <a:rPr lang="es-MX" smtClean="0"/>
              <a:t>‹Nº›</a:t>
            </a:fld>
            <a:endParaRPr lang="es-MX"/>
          </a:p>
        </p:txBody>
      </p:sp>
    </p:spTree>
    <p:extLst>
      <p:ext uri="{BB962C8B-B14F-4D97-AF65-F5344CB8AC3E}">
        <p14:creationId xmlns:p14="http://schemas.microsoft.com/office/powerpoint/2010/main" val="1356921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DF355FF0-E07E-4504-A1E9-F7E04A8A4B9C}" type="datetimeFigureOut">
              <a:rPr lang="es-MX" smtClean="0"/>
              <a:t>28/09/2021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340C5FA2-6FAA-4E33-990E-A250116F2F35}" type="slidenum">
              <a:rPr lang="es-MX" smtClean="0"/>
              <a:t>‹Nº›</a:t>
            </a:fld>
            <a:endParaRPr lang="es-MX"/>
          </a:p>
        </p:txBody>
      </p:sp>
    </p:spTree>
    <p:extLst>
      <p:ext uri="{BB962C8B-B14F-4D97-AF65-F5344CB8AC3E}">
        <p14:creationId xmlns:p14="http://schemas.microsoft.com/office/powerpoint/2010/main" val="3230407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355FF0-E07E-4504-A1E9-F7E04A8A4B9C}" type="datetimeFigureOut">
              <a:rPr lang="es-MX" smtClean="0"/>
              <a:t>28/09/2021</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0C5FA2-6FAA-4E33-990E-A250116F2F35}" type="slidenum">
              <a:rPr lang="es-MX" smtClean="0"/>
              <a:t>‹Nº›</a:t>
            </a:fld>
            <a:endParaRPr lang="es-MX"/>
          </a:p>
        </p:txBody>
      </p:sp>
    </p:spTree>
    <p:extLst>
      <p:ext uri="{BB962C8B-B14F-4D97-AF65-F5344CB8AC3E}">
        <p14:creationId xmlns:p14="http://schemas.microsoft.com/office/powerpoint/2010/main" val="2725386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Marcador de posición de título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es-ES" noProof="0" dirty="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es-ES" noProof="0" dirty="0" smtClean="0"/>
              <a:t>Editar estilos de texto del patrón</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6" name="Marcador de posición de número de diapositiva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es-ES" sz="1100" b="0" i="0" u="none" strike="noStrike" kern="1200" cap="none" spc="0" normalizeH="0" baseline="0" noProof="0" smtClean="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‹Nº›</a:t>
            </a:fld>
            <a:endParaRPr kumimoji="0" lang="es-ES"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5" name="Marcador de posición de pie de página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4" name="Marcador de posición de fecha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DF62A26-CBD6-46C0-96AB-9CE431FD79E9}" type="datetime1">
              <a:rPr kumimoji="0" lang="es-ES" sz="1100" b="0" i="0" u="none" strike="noStrike" kern="1200" cap="none" spc="0" normalizeH="0" baseline="0" noProof="0" smtClean="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28/09/2021</a:t>
            </a:fld>
            <a:endParaRPr kumimoji="0" lang="es-ES" sz="11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29886528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2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23900" y="323850"/>
            <a:ext cx="10629900" cy="6365708"/>
          </a:xfrm>
        </p:spPr>
        <p:txBody>
          <a:bodyPr>
            <a:normAutofit lnSpcReduction="10000"/>
          </a:bodyPr>
          <a:lstStyle/>
          <a:p>
            <a:pPr marL="0" indent="0" algn="ctr">
              <a:buNone/>
            </a:pPr>
            <a:endParaRPr lang="es-MX" sz="2000" smtClean="0">
              <a:latin typeface="Arial" panose="020B0604020202020204" pitchFamily="34" charset="0"/>
              <a:cs typeface="Arial" panose="020B0604020202020204" pitchFamily="34" charset="0"/>
            </a:endParaRPr>
          </a:p>
          <a:p>
            <a:pPr marL="0" indent="0" algn="ctr">
              <a:buNone/>
            </a:pPr>
            <a:r>
              <a:rPr lang="es-MX" sz="2000" smtClean="0">
                <a:latin typeface="Arial" panose="020B0604020202020204" pitchFamily="34" charset="0"/>
                <a:cs typeface="Arial" panose="020B0604020202020204" pitchFamily="34" charset="0"/>
              </a:rPr>
              <a:t>Escuela </a:t>
            </a:r>
            <a:r>
              <a:rPr lang="es-MX" sz="2000" dirty="0" smtClean="0">
                <a:latin typeface="Arial" panose="020B0604020202020204" pitchFamily="34" charset="0"/>
                <a:cs typeface="Arial" panose="020B0604020202020204" pitchFamily="34" charset="0"/>
              </a:rPr>
              <a:t>Normal De Educación Preescolar </a:t>
            </a:r>
          </a:p>
          <a:p>
            <a:pPr marL="0" indent="0" algn="ctr">
              <a:buNone/>
            </a:pPr>
            <a:r>
              <a:rPr lang="es-MX" sz="2000" dirty="0" smtClean="0">
                <a:latin typeface="Arial" panose="020B0604020202020204" pitchFamily="34" charset="0"/>
                <a:cs typeface="Arial" panose="020B0604020202020204" pitchFamily="34" charset="0"/>
              </a:rPr>
              <a:t>Licenciatura En Educación Preescolar</a:t>
            </a:r>
          </a:p>
          <a:p>
            <a:pPr marL="0" indent="0" algn="ctr">
              <a:buNone/>
            </a:pPr>
            <a:r>
              <a:rPr lang="es-MX" sz="2000" dirty="0" smtClean="0">
                <a:latin typeface="Arial" panose="020B0604020202020204" pitchFamily="34" charset="0"/>
                <a:cs typeface="Arial" panose="020B0604020202020204" pitchFamily="34" charset="0"/>
              </a:rPr>
              <a:t>Ciclo Escolar 2021-2021</a:t>
            </a:r>
          </a:p>
          <a:p>
            <a:pPr marL="0" indent="0" algn="ctr">
              <a:buNone/>
            </a:pPr>
            <a:r>
              <a:rPr lang="es-MX" sz="2000" dirty="0" smtClean="0">
                <a:latin typeface="Arial" panose="020B0604020202020204" pitchFamily="34" charset="0"/>
                <a:cs typeface="Arial" panose="020B0604020202020204" pitchFamily="34" charset="0"/>
              </a:rPr>
              <a:t>Gestión educativa centrada en la mejora del aprendizaje </a:t>
            </a:r>
          </a:p>
          <a:p>
            <a:pPr marL="0" indent="0" algn="ctr">
              <a:buNone/>
            </a:pPr>
            <a:r>
              <a:rPr lang="es-MX" sz="2000" dirty="0" smtClean="0">
                <a:latin typeface="Arial" panose="020B0604020202020204" pitchFamily="34" charset="0"/>
                <a:cs typeface="Arial" panose="020B0604020202020204" pitchFamily="34" charset="0"/>
              </a:rPr>
              <a:t>Profa. Fabiola Valero Torres</a:t>
            </a:r>
            <a:endParaRPr lang="es-MX" sz="2000" dirty="0">
              <a:latin typeface="Arial" panose="020B0604020202020204" pitchFamily="34" charset="0"/>
              <a:cs typeface="Arial" panose="020B0604020202020204" pitchFamily="34" charset="0"/>
            </a:endParaRPr>
          </a:p>
          <a:p>
            <a:pPr marL="0" indent="0" algn="ctr">
              <a:buNone/>
            </a:pPr>
            <a:r>
              <a:rPr lang="es-MX" sz="2000" dirty="0" smtClean="0">
                <a:latin typeface="Arial" panose="020B0604020202020204" pitchFamily="34" charset="0"/>
                <a:cs typeface="Arial" panose="020B0604020202020204" pitchFamily="34" charset="0"/>
              </a:rPr>
              <a:t>Actividad 2 </a:t>
            </a:r>
            <a:r>
              <a:rPr lang="es-MX" sz="2000" dirty="0" smtClean="0">
                <a:solidFill>
                  <a:srgbClr val="000000"/>
                </a:solidFill>
                <a:effectLst/>
                <a:latin typeface="Arial" panose="020B0604020202020204" pitchFamily="34" charset="0"/>
                <a:cs typeface="Arial" panose="020B0604020202020204" pitchFamily="34" charset="0"/>
              </a:rPr>
              <a:t>Cuadro sinóptico gestión educativa</a:t>
            </a:r>
            <a:endParaRPr lang="es-MX" sz="2000" dirty="0" smtClean="0">
              <a:latin typeface="Arial" panose="020B0604020202020204" pitchFamily="34" charset="0"/>
              <a:cs typeface="Arial" panose="020B0604020202020204" pitchFamily="34" charset="0"/>
            </a:endParaRPr>
          </a:p>
          <a:p>
            <a:pPr marL="0" indent="0" algn="ctr">
              <a:buNone/>
            </a:pPr>
            <a:r>
              <a:rPr lang="es-MX" sz="2000" dirty="0" smtClean="0">
                <a:latin typeface="Arial" panose="020B0604020202020204" pitchFamily="34" charset="0"/>
                <a:cs typeface="Arial" panose="020B0604020202020204" pitchFamily="34" charset="0"/>
              </a:rPr>
              <a:t>Unidad 1. La gestión educativa</a:t>
            </a:r>
          </a:p>
          <a:p>
            <a:pPr marL="0" indent="0" algn="ctr">
              <a:buNone/>
            </a:pPr>
            <a:r>
              <a:rPr lang="es-MX" sz="2000" dirty="0" smtClean="0">
                <a:latin typeface="Arial" panose="020B0604020202020204" pitchFamily="34" charset="0"/>
                <a:cs typeface="Arial" panose="020B0604020202020204" pitchFamily="34" charset="0"/>
              </a:rPr>
              <a:t>Competencias </a:t>
            </a:r>
          </a:p>
          <a:p>
            <a:pPr algn="ctr"/>
            <a:r>
              <a:rPr lang="es-MX" sz="2000" dirty="0" smtClean="0">
                <a:latin typeface="Arial" panose="020B0604020202020204" pitchFamily="34" charset="0"/>
                <a:cs typeface="Arial" panose="020B0604020202020204" pitchFamily="34" charset="0"/>
              </a:rPr>
              <a:t>Integra recursos de la investigación educativa para enriquecer su práctica profesional, expresando su interés por el conocimiento, la ciencia y la mejora de la educación.</a:t>
            </a:r>
          </a:p>
          <a:p>
            <a:pPr marL="0" indent="0" algn="ctr">
              <a:buNone/>
            </a:pPr>
            <a:r>
              <a:rPr lang="es-MX" sz="2000" dirty="0" smtClean="0">
                <a:latin typeface="Arial" panose="020B0604020202020204" pitchFamily="34" charset="0"/>
                <a:cs typeface="Arial" panose="020B0604020202020204" pitchFamily="34" charset="0"/>
              </a:rPr>
              <a:t>Maria Jose Palacios López #13</a:t>
            </a:r>
          </a:p>
          <a:p>
            <a:pPr marL="0" indent="0" algn="ctr">
              <a:buNone/>
            </a:pPr>
            <a:r>
              <a:rPr lang="es-MX" sz="2000" dirty="0" smtClean="0">
                <a:latin typeface="Arial" panose="020B0604020202020204" pitchFamily="34" charset="0"/>
                <a:cs typeface="Arial" panose="020B0604020202020204" pitchFamily="34" charset="0"/>
              </a:rPr>
              <a:t>Séptimo semestre 4° “B” </a:t>
            </a:r>
          </a:p>
          <a:p>
            <a:pPr marL="0" indent="0" algn="ctr">
              <a:buNone/>
            </a:pPr>
            <a:endParaRPr lang="es-MX" sz="2000" dirty="0">
              <a:latin typeface="Arial" panose="020B0604020202020204" pitchFamily="34" charset="0"/>
              <a:cs typeface="Arial" panose="020B0604020202020204" pitchFamily="34" charset="0"/>
            </a:endParaRPr>
          </a:p>
          <a:p>
            <a:pPr marL="0" indent="0" algn="ctr">
              <a:buNone/>
            </a:pPr>
            <a:endParaRPr lang="es-MX" sz="2000" dirty="0" smtClean="0">
              <a:latin typeface="Arial" panose="020B0604020202020204" pitchFamily="34" charset="0"/>
              <a:cs typeface="Arial" panose="020B0604020202020204" pitchFamily="34" charset="0"/>
            </a:endParaRPr>
          </a:p>
          <a:p>
            <a:pPr marL="0" indent="0" algn="ctr">
              <a:buNone/>
            </a:pPr>
            <a:endParaRPr lang="es-MX" sz="2000" dirty="0">
              <a:latin typeface="Arial" panose="020B0604020202020204" pitchFamily="34" charset="0"/>
              <a:cs typeface="Arial" panose="020B0604020202020204" pitchFamily="34" charset="0"/>
            </a:endParaRPr>
          </a:p>
          <a:p>
            <a:pPr marL="0" indent="0">
              <a:buNone/>
            </a:pPr>
            <a:r>
              <a:rPr lang="es-MX" sz="2000" dirty="0" smtClean="0">
                <a:latin typeface="Arial" panose="020B0604020202020204" pitchFamily="34" charset="0"/>
                <a:cs typeface="Arial" panose="020B0604020202020204" pitchFamily="34" charset="0"/>
              </a:rPr>
              <a:t>Saltillo Coahuila                                                                                               Septiembre 2021</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3850"/>
            <a:ext cx="2379867" cy="1769645"/>
          </a:xfrm>
          <a:prstGeom prst="rect">
            <a:avLst/>
          </a:prstGeom>
        </p:spPr>
      </p:pic>
    </p:spTree>
    <p:extLst>
      <p:ext uri="{BB962C8B-B14F-4D97-AF65-F5344CB8AC3E}">
        <p14:creationId xmlns:p14="http://schemas.microsoft.com/office/powerpoint/2010/main" val="30929299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65212" y="111617"/>
            <a:ext cx="10058402" cy="699752"/>
          </a:xfrm>
        </p:spPr>
        <p:txBody>
          <a:bodyPr rtlCol="0"/>
          <a:lstStyle/>
          <a:p>
            <a:pPr algn="ctr" rtl="0"/>
            <a:r>
              <a:rPr lang="es-ES" dirty="0" smtClean="0"/>
              <a:t>Rúbrica</a:t>
            </a:r>
            <a:endParaRPr lang="es-ES" dirty="0"/>
          </a:p>
        </p:txBody>
      </p:sp>
      <p:graphicFrame>
        <p:nvGraphicFramePr>
          <p:cNvPr id="5" name="Marcador de posición de contenido 4"/>
          <p:cNvGraphicFramePr>
            <a:graphicFrameLocks noGrp="1"/>
          </p:cNvGraphicFramePr>
          <p:nvPr>
            <p:ph sz="half" idx="2"/>
            <p:extLst/>
          </p:nvPr>
        </p:nvGraphicFramePr>
        <p:xfrm>
          <a:off x="373488" y="811369"/>
          <a:ext cx="11333408" cy="5988503"/>
        </p:xfrm>
        <a:graphic>
          <a:graphicData uri="http://schemas.openxmlformats.org/drawingml/2006/table">
            <a:tbl>
              <a:tblPr firstRow="1" bandRow="1">
                <a:tableStyleId>{F5AB1C69-6EDB-4FF4-983F-18BD219EF322}</a:tableStyleId>
              </a:tblPr>
              <a:tblGrid>
                <a:gridCol w="2010543">
                  <a:extLst>
                    <a:ext uri="{9D8B030D-6E8A-4147-A177-3AD203B41FA5}">
                      <a16:colId xmlns:a16="http://schemas.microsoft.com/office/drawing/2014/main" val="20000"/>
                    </a:ext>
                  </a:extLst>
                </a:gridCol>
                <a:gridCol w="2770975">
                  <a:extLst>
                    <a:ext uri="{9D8B030D-6E8A-4147-A177-3AD203B41FA5}">
                      <a16:colId xmlns:a16="http://schemas.microsoft.com/office/drawing/2014/main" val="20001"/>
                    </a:ext>
                  </a:extLst>
                </a:gridCol>
                <a:gridCol w="2753913">
                  <a:extLst>
                    <a:ext uri="{9D8B030D-6E8A-4147-A177-3AD203B41FA5}">
                      <a16:colId xmlns:a16="http://schemas.microsoft.com/office/drawing/2014/main" val="20002"/>
                    </a:ext>
                  </a:extLst>
                </a:gridCol>
                <a:gridCol w="2557204">
                  <a:extLst>
                    <a:ext uri="{9D8B030D-6E8A-4147-A177-3AD203B41FA5}">
                      <a16:colId xmlns:a16="http://schemas.microsoft.com/office/drawing/2014/main" val="20003"/>
                    </a:ext>
                  </a:extLst>
                </a:gridCol>
                <a:gridCol w="1240773">
                  <a:extLst>
                    <a:ext uri="{9D8B030D-6E8A-4147-A177-3AD203B41FA5}">
                      <a16:colId xmlns:a16="http://schemas.microsoft.com/office/drawing/2014/main" val="20004"/>
                    </a:ext>
                  </a:extLst>
                </a:gridCol>
              </a:tblGrid>
              <a:tr h="820309">
                <a:tc>
                  <a:txBody>
                    <a:bodyPr/>
                    <a:lstStyle/>
                    <a:p>
                      <a:pPr rtl="0"/>
                      <a:r>
                        <a:rPr lang="es-ES" noProof="0" dirty="0" smtClean="0"/>
                        <a:t>Valoración</a:t>
                      </a:r>
                      <a:endParaRPr lang="es-ES" noProof="0" dirty="0"/>
                    </a:p>
                  </a:txBody>
                  <a:tcPr anchor="ctr">
                    <a:solidFill>
                      <a:schemeClr val="accent3">
                        <a:lumMod val="50000"/>
                      </a:schemeClr>
                    </a:solidFill>
                  </a:tcPr>
                </a:tc>
                <a:tc>
                  <a:txBody>
                    <a:bodyPr/>
                    <a:lstStyle/>
                    <a:p>
                      <a:pPr algn="ctr" rtl="0"/>
                      <a:r>
                        <a:rPr lang="es-ES" noProof="0" dirty="0" smtClean="0"/>
                        <a:t>2 puntos</a:t>
                      </a:r>
                      <a:endParaRPr lang="es-ES" noProof="0" dirty="0"/>
                    </a:p>
                  </a:txBody>
                  <a:tcPr anchor="ctr">
                    <a:solidFill>
                      <a:schemeClr val="accent3">
                        <a:lumMod val="50000"/>
                      </a:schemeClr>
                    </a:solidFill>
                  </a:tcPr>
                </a:tc>
                <a:tc>
                  <a:txBody>
                    <a:bodyPr/>
                    <a:lstStyle/>
                    <a:p>
                      <a:pPr algn="ctr" rtl="0"/>
                      <a:r>
                        <a:rPr lang="es-ES" noProof="0" dirty="0" smtClean="0"/>
                        <a:t>1 punto</a:t>
                      </a:r>
                      <a:endParaRPr lang="es-ES" noProof="0" dirty="0"/>
                    </a:p>
                  </a:txBody>
                  <a:tcPr anchor="ctr">
                    <a:solidFill>
                      <a:schemeClr val="accent3">
                        <a:lumMod val="50000"/>
                      </a:schemeClr>
                    </a:solidFill>
                  </a:tcPr>
                </a:tc>
                <a:tc>
                  <a:txBody>
                    <a:bodyPr/>
                    <a:lstStyle/>
                    <a:p>
                      <a:pPr algn="ctr" rtl="0"/>
                      <a:r>
                        <a:rPr lang="es-ES" noProof="0" dirty="0" smtClean="0"/>
                        <a:t>0 puntos</a:t>
                      </a:r>
                      <a:endParaRPr lang="es-ES" noProof="0" dirty="0"/>
                    </a:p>
                  </a:txBody>
                  <a:tcPr anchor="ctr">
                    <a:solidFill>
                      <a:schemeClr val="accent3">
                        <a:lumMod val="50000"/>
                      </a:schemeClr>
                    </a:solidFill>
                  </a:tcPr>
                </a:tc>
                <a:tc>
                  <a:txBody>
                    <a:bodyPr/>
                    <a:lstStyle/>
                    <a:p>
                      <a:pPr algn="ctr" rtl="0"/>
                      <a:r>
                        <a:rPr lang="es-ES" noProof="0" dirty="0" smtClean="0"/>
                        <a:t>Total</a:t>
                      </a:r>
                      <a:endParaRPr lang="es-ES" noProof="0" dirty="0"/>
                    </a:p>
                  </a:txBody>
                  <a:tcPr anchor="ctr">
                    <a:solidFill>
                      <a:schemeClr val="accent3">
                        <a:lumMod val="50000"/>
                      </a:schemeClr>
                    </a:solidFill>
                  </a:tcPr>
                </a:tc>
                <a:extLst>
                  <a:ext uri="{0D108BD9-81ED-4DB2-BD59-A6C34878D82A}">
                    <a16:rowId xmlns:a16="http://schemas.microsoft.com/office/drawing/2014/main" val="10000"/>
                  </a:ext>
                </a:extLst>
              </a:tr>
              <a:tr h="820309">
                <a:tc>
                  <a:txBody>
                    <a:bodyPr/>
                    <a:lstStyle/>
                    <a:p>
                      <a:pPr rtl="0"/>
                      <a:r>
                        <a:rPr lang="es-MX" sz="1600" dirty="0" smtClean="0"/>
                        <a:t>Profundización</a:t>
                      </a:r>
                      <a:r>
                        <a:rPr lang="es-MX" dirty="0" smtClean="0"/>
                        <a:t> del tema</a:t>
                      </a:r>
                      <a:endParaRPr lang="es-ES" noProof="0" dirty="0"/>
                    </a:p>
                  </a:txBody>
                  <a:tcPr anchor="ctr"/>
                </a:tc>
                <a:tc>
                  <a:txBody>
                    <a:bodyPr/>
                    <a:lstStyle/>
                    <a:p>
                      <a:pPr algn="ctr" rtl="0"/>
                      <a:r>
                        <a:rPr lang="es-MX" sz="1200" dirty="0" smtClean="0"/>
                        <a:t>Descripción clara y sustancial del esquema y buena cantidad de detalles. </a:t>
                      </a:r>
                      <a:endParaRPr lang="es-ES" sz="1200" noProof="0" dirty="0"/>
                    </a:p>
                  </a:txBody>
                  <a:tcPr anchor="ctr"/>
                </a:tc>
                <a:tc>
                  <a:txBody>
                    <a:bodyPr/>
                    <a:lstStyle/>
                    <a:p>
                      <a:pPr algn="ctr" rtl="0"/>
                      <a:r>
                        <a:rPr lang="es-MX" sz="1200" dirty="0" smtClean="0"/>
                        <a:t>Descripción ambigua del esquema, algunos detalles que no clarifican el tema. </a:t>
                      </a:r>
                      <a:endParaRPr lang="es-ES" sz="1200" noProof="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dirty="0" smtClean="0"/>
                        <a:t>Descripción incorrecta del esquema, sin detalles significativos o escasos. </a:t>
                      </a:r>
                      <a:endParaRPr lang="es-ES" sz="1200" noProof="0" dirty="0" smtClean="0"/>
                    </a:p>
                    <a:p>
                      <a:pPr algn="ctr" rtl="0"/>
                      <a:endParaRPr lang="es-ES" sz="1200" noProof="0" dirty="0"/>
                    </a:p>
                  </a:txBody>
                  <a:tcPr anchor="ctr"/>
                </a:tc>
                <a:tc>
                  <a:txBody>
                    <a:bodyPr/>
                    <a:lstStyle/>
                    <a:p>
                      <a:pPr algn="ctr" rtl="0"/>
                      <a:endParaRPr lang="es-ES" noProof="0" dirty="0"/>
                    </a:p>
                  </a:txBody>
                  <a:tcPr anchor="ctr"/>
                </a:tc>
                <a:extLst>
                  <a:ext uri="{0D108BD9-81ED-4DB2-BD59-A6C34878D82A}">
                    <a16:rowId xmlns:a16="http://schemas.microsoft.com/office/drawing/2014/main" val="10001"/>
                  </a:ext>
                </a:extLst>
              </a:tr>
              <a:tr h="961954">
                <a:tc>
                  <a:txBody>
                    <a:bodyPr/>
                    <a:lstStyle/>
                    <a:p>
                      <a:pPr rtl="0"/>
                      <a:r>
                        <a:rPr lang="es-MX" dirty="0" smtClean="0"/>
                        <a:t>Aclaración sobre el tema</a:t>
                      </a:r>
                      <a:endParaRPr lang="es-ES" noProof="0" dirty="0"/>
                    </a:p>
                  </a:txBody>
                  <a:tcPr anchor="ctr"/>
                </a:tc>
                <a:tc>
                  <a:txBody>
                    <a:bodyPr/>
                    <a:lstStyle/>
                    <a:p>
                      <a:pPr algn="ctr" rtl="0"/>
                      <a:r>
                        <a:rPr lang="es-MX" sz="1200" dirty="0" smtClean="0"/>
                        <a:t>Esquema bien organizado y claramente presentado así como de fácil seguimiento.. </a:t>
                      </a:r>
                      <a:endParaRPr lang="es-ES" sz="1200" noProof="0" dirty="0"/>
                    </a:p>
                  </a:txBody>
                  <a:tcPr anchor="ctr"/>
                </a:tc>
                <a:tc>
                  <a:txBody>
                    <a:bodyPr/>
                    <a:lstStyle/>
                    <a:p>
                      <a:pPr algn="ctr" rtl="0"/>
                      <a:r>
                        <a:rPr lang="es-MX" sz="1200" dirty="0" smtClean="0"/>
                        <a:t>Esquema bien focalizado pero no suficientemente organizado</a:t>
                      </a:r>
                      <a:endParaRPr lang="es-ES" sz="1200" noProof="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dirty="0" smtClean="0"/>
                        <a:t>Esquema impreciso y poco claro, sin coherencia entre las partes que lo componen</a:t>
                      </a:r>
                      <a:endParaRPr lang="es-ES" sz="1200" noProof="0" dirty="0" smtClean="0"/>
                    </a:p>
                    <a:p>
                      <a:pPr algn="ctr" rtl="0"/>
                      <a:endParaRPr lang="es-ES" sz="1200" noProof="0" dirty="0"/>
                    </a:p>
                  </a:txBody>
                  <a:tcPr anchor="ctr"/>
                </a:tc>
                <a:tc>
                  <a:txBody>
                    <a:bodyPr/>
                    <a:lstStyle/>
                    <a:p>
                      <a:pPr algn="ctr" rtl="0"/>
                      <a:endParaRPr lang="es-ES" noProof="0" dirty="0"/>
                    </a:p>
                  </a:txBody>
                  <a:tcPr anchor="ctr"/>
                </a:tc>
                <a:extLst>
                  <a:ext uri="{0D108BD9-81ED-4DB2-BD59-A6C34878D82A}">
                    <a16:rowId xmlns:a16="http://schemas.microsoft.com/office/drawing/2014/main" val="10002"/>
                  </a:ext>
                </a:extLst>
              </a:tr>
              <a:tr h="976049">
                <a:tc>
                  <a:txBody>
                    <a:bodyPr/>
                    <a:lstStyle/>
                    <a:p>
                      <a:pPr rtl="0"/>
                      <a:r>
                        <a:rPr lang="es-MX" dirty="0" smtClean="0"/>
                        <a:t>Alta calidad del diseño </a:t>
                      </a:r>
                      <a:endParaRPr lang="es-ES" noProof="0" dirty="0"/>
                    </a:p>
                  </a:txBody>
                  <a:tcPr anchor="ctr"/>
                </a:tc>
                <a:tc>
                  <a:txBody>
                    <a:bodyPr/>
                    <a:lstStyle/>
                    <a:p>
                      <a:pPr algn="ctr" rtl="0"/>
                      <a:r>
                        <a:rPr lang="es-MX" sz="1200" dirty="0" smtClean="0"/>
                        <a:t>Esquema sobresaliente y atractivo que cumple con los criterios de diseño planteados, sin errores de ortografía. </a:t>
                      </a:r>
                      <a:endParaRPr lang="es-ES" sz="1200" noProof="0" dirty="0"/>
                    </a:p>
                  </a:txBody>
                  <a:tcPr anchor="ctr"/>
                </a:tc>
                <a:tc>
                  <a:txBody>
                    <a:bodyPr/>
                    <a:lstStyle/>
                    <a:p>
                      <a:pPr algn="ctr" rtl="0"/>
                      <a:r>
                        <a:rPr lang="es-MX" sz="1200" dirty="0" smtClean="0"/>
                        <a:t>Esquema simple pero bien organizado con al menos tres errores de ortografía. </a:t>
                      </a:r>
                      <a:endParaRPr lang="es-ES" sz="1200" noProof="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dirty="0" smtClean="0"/>
                        <a:t>Esquema mal planteado que no cumple con los criterios de diseño planteados y con más de tres errores de ortografía</a:t>
                      </a:r>
                      <a:endParaRPr lang="es-ES" sz="1200" noProof="0" dirty="0" smtClean="0"/>
                    </a:p>
                    <a:p>
                      <a:pPr algn="ctr" rtl="0"/>
                      <a:endParaRPr lang="es-ES" sz="1200" noProof="0" dirty="0"/>
                    </a:p>
                  </a:txBody>
                  <a:tcPr anchor="ctr"/>
                </a:tc>
                <a:tc>
                  <a:txBody>
                    <a:bodyPr/>
                    <a:lstStyle/>
                    <a:p>
                      <a:pPr algn="ctr" rtl="0"/>
                      <a:endParaRPr lang="es-ES" noProof="0" dirty="0"/>
                    </a:p>
                  </a:txBody>
                  <a:tcPr anchor="ctr"/>
                </a:tc>
                <a:extLst>
                  <a:ext uri="{0D108BD9-81ED-4DB2-BD59-A6C34878D82A}">
                    <a16:rowId xmlns:a16="http://schemas.microsoft.com/office/drawing/2014/main" val="10003"/>
                  </a:ext>
                </a:extLst>
              </a:tr>
              <a:tr h="1153512">
                <a:tc>
                  <a:txBody>
                    <a:bodyPr/>
                    <a:lstStyle/>
                    <a:p>
                      <a:pPr rtl="0"/>
                      <a:r>
                        <a:rPr lang="es-MX" dirty="0" smtClean="0"/>
                        <a:t>Elementos propios del esquema</a:t>
                      </a:r>
                      <a:endParaRPr lang="es-ES" noProof="0" dirty="0"/>
                    </a:p>
                  </a:txBody>
                  <a:tcPr anchor="ctr"/>
                </a:tc>
                <a:tc>
                  <a:txBody>
                    <a:bodyPr/>
                    <a:lstStyle/>
                    <a:p>
                      <a:pPr algn="ctr" rtl="0"/>
                      <a:r>
                        <a:rPr lang="es-MX" sz="1200" dirty="0" smtClean="0"/>
                        <a:t>Se usaron frases cortas, se destacaron títulos/subtítulos de la misma forma y la alineación de las ideas fue correcta. </a:t>
                      </a:r>
                      <a:endParaRPr lang="es-ES" sz="1200" noProof="0" dirty="0"/>
                    </a:p>
                  </a:txBody>
                  <a:tcPr anchor="ctr"/>
                </a:tc>
                <a:tc>
                  <a:txBody>
                    <a:bodyPr/>
                    <a:lstStyle/>
                    <a:p>
                      <a:pPr algn="ctr" rtl="0"/>
                      <a:r>
                        <a:rPr lang="es-MX" sz="1200" dirty="0" smtClean="0"/>
                        <a:t>Las frases utilizadas fueron extensas, aunque si hubo alineación correcta de las ideas.</a:t>
                      </a:r>
                      <a:endParaRPr lang="es-ES" sz="1200" noProof="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dirty="0" smtClean="0"/>
                        <a:t>No se destacaron títulos/subtítulos, la alineación no muestra orden y no existieron títulos/subtítulos destacados. </a:t>
                      </a:r>
                      <a:endParaRPr lang="es-ES" sz="1200" noProof="0" dirty="0" smtClean="0"/>
                    </a:p>
                    <a:p>
                      <a:pPr algn="ctr" rtl="0"/>
                      <a:endParaRPr lang="es-ES" sz="1200" noProof="0" dirty="0"/>
                    </a:p>
                  </a:txBody>
                  <a:tcPr anchor="ctr"/>
                </a:tc>
                <a:tc>
                  <a:txBody>
                    <a:bodyPr/>
                    <a:lstStyle/>
                    <a:p>
                      <a:pPr algn="ctr" rtl="0"/>
                      <a:endParaRPr lang="es-ES" noProof="0" dirty="0"/>
                    </a:p>
                  </a:txBody>
                  <a:tcPr anchor="ctr"/>
                </a:tc>
                <a:extLst>
                  <a:ext uri="{0D108BD9-81ED-4DB2-BD59-A6C34878D82A}">
                    <a16:rowId xmlns:a16="http://schemas.microsoft.com/office/drawing/2014/main" val="10004"/>
                  </a:ext>
                </a:extLst>
              </a:tr>
              <a:tr h="1153512">
                <a:tc>
                  <a:txBody>
                    <a:bodyPr/>
                    <a:lstStyle/>
                    <a:p>
                      <a:pPr rtl="0"/>
                      <a:r>
                        <a:rPr lang="es-MX" dirty="0" smtClean="0"/>
                        <a:t>Presentación del esquema</a:t>
                      </a:r>
                      <a:endParaRPr lang="es-ES" noProof="0" dirty="0"/>
                    </a:p>
                  </a:txBody>
                  <a:tcPr anchor="ctr"/>
                </a:tc>
                <a:tc>
                  <a:txBody>
                    <a:bodyPr/>
                    <a:lstStyle/>
                    <a:p>
                      <a:pPr algn="ctr" rtl="0"/>
                      <a:r>
                        <a:rPr lang="es-MX" sz="1200" dirty="0" smtClean="0"/>
                        <a:t>La presentación/exposición fue hecha en tiempo y forma, además se entrego de forma limpia en el formato pre establecido (papel o digital). </a:t>
                      </a:r>
                      <a:endParaRPr lang="es-ES" sz="1200" noProof="0" dirty="0"/>
                    </a:p>
                  </a:txBody>
                  <a:tcPr anchor="ctr"/>
                </a:tc>
                <a:tc>
                  <a:txBody>
                    <a:bodyPr/>
                    <a:lstStyle/>
                    <a:p>
                      <a:pPr algn="ctr" rtl="0"/>
                      <a:r>
                        <a:rPr lang="es-MX" sz="1200" dirty="0" smtClean="0"/>
                        <a:t>La presentación/exposición fue hecha en tiempo y forma, aunque la entrega no fue en el formato pre establecido. </a:t>
                      </a:r>
                      <a:endParaRPr lang="es-ES" sz="1200" noProof="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dirty="0" smtClean="0"/>
                        <a:t>La presentación/exposición no fue hecha en tiempo y forma, además la entrega no se dio de la forma pre establecida por el docente. </a:t>
                      </a:r>
                      <a:endParaRPr lang="es-ES" sz="1200" noProof="0" dirty="0" smtClean="0"/>
                    </a:p>
                    <a:p>
                      <a:pPr algn="ctr" rtl="0"/>
                      <a:endParaRPr lang="es-ES" sz="1200" noProof="0" dirty="0"/>
                    </a:p>
                  </a:txBody>
                  <a:tcPr anchor="ctr"/>
                </a:tc>
                <a:tc>
                  <a:txBody>
                    <a:bodyPr/>
                    <a:lstStyle/>
                    <a:p>
                      <a:pPr algn="ctr" rtl="0"/>
                      <a:endParaRPr lang="es-ES" noProof="0" dirty="0"/>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84437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Abrir llave 1"/>
          <p:cNvSpPr/>
          <p:nvPr/>
        </p:nvSpPr>
        <p:spPr>
          <a:xfrm>
            <a:off x="1230815" y="580570"/>
            <a:ext cx="508016" cy="558937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3" name="Abrir llave 2"/>
          <p:cNvSpPr/>
          <p:nvPr/>
        </p:nvSpPr>
        <p:spPr>
          <a:xfrm>
            <a:off x="2771023" y="550194"/>
            <a:ext cx="158612" cy="254921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4" name="Abrir llave 3"/>
          <p:cNvSpPr/>
          <p:nvPr/>
        </p:nvSpPr>
        <p:spPr>
          <a:xfrm>
            <a:off x="2758787" y="3843322"/>
            <a:ext cx="317126" cy="249870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7" name="Rectángulo 6"/>
          <p:cNvSpPr/>
          <p:nvPr/>
        </p:nvSpPr>
        <p:spPr>
          <a:xfrm>
            <a:off x="311968" y="2652377"/>
            <a:ext cx="918847" cy="1892826"/>
          </a:xfrm>
          <a:prstGeom prst="rect">
            <a:avLst/>
          </a:prstGeom>
        </p:spPr>
        <p:txBody>
          <a:bodyPr wrap="square">
            <a:spAutoFit/>
          </a:bodyPr>
          <a:lstStyle/>
          <a:p>
            <a:r>
              <a:rPr lang="es-MX" sz="900" dirty="0">
                <a:solidFill>
                  <a:prstClr val="black"/>
                </a:solidFill>
                <a:latin typeface="Arial" panose="020B0604020202020204" pitchFamily="34" charset="0"/>
                <a:cs typeface="Arial" panose="020B0604020202020204" pitchFamily="34" charset="0"/>
              </a:rPr>
              <a:t>Un acercamiento a cuestiones básicas de la gobernanza. Concepto polisémico y su relación con la educación. Autonomía de gestión/gobernanza</a:t>
            </a:r>
          </a:p>
        </p:txBody>
      </p:sp>
      <p:sp>
        <p:nvSpPr>
          <p:cNvPr id="8" name="Rectángulo 7"/>
          <p:cNvSpPr/>
          <p:nvPr/>
        </p:nvSpPr>
        <p:spPr>
          <a:xfrm>
            <a:off x="1569287" y="1151050"/>
            <a:ext cx="1109856" cy="307777"/>
          </a:xfrm>
          <a:prstGeom prst="rect">
            <a:avLst/>
          </a:prstGeom>
        </p:spPr>
        <p:txBody>
          <a:bodyPr wrap="none">
            <a:spAutoFit/>
          </a:bodyPr>
          <a:lstStyle/>
          <a:p>
            <a:r>
              <a:rPr lang="es-MX" sz="1400" dirty="0" smtClean="0"/>
              <a:t>Gobernanza </a:t>
            </a:r>
            <a:endParaRPr lang="es-MX" sz="1400" dirty="0"/>
          </a:p>
        </p:txBody>
      </p:sp>
      <p:sp>
        <p:nvSpPr>
          <p:cNvPr id="9" name="Rectángulo 8"/>
          <p:cNvSpPr/>
          <p:nvPr/>
        </p:nvSpPr>
        <p:spPr>
          <a:xfrm>
            <a:off x="1439572" y="4900976"/>
            <a:ext cx="1369286" cy="369332"/>
          </a:xfrm>
          <a:prstGeom prst="rect">
            <a:avLst/>
          </a:prstGeom>
        </p:spPr>
        <p:txBody>
          <a:bodyPr wrap="none">
            <a:spAutoFit/>
          </a:bodyPr>
          <a:lstStyle/>
          <a:p>
            <a:r>
              <a:rPr lang="es-MX" sz="1400" dirty="0" smtClean="0"/>
              <a:t>Gobernabilidad</a:t>
            </a:r>
            <a:r>
              <a:rPr lang="es-MX" dirty="0" smtClean="0"/>
              <a:t> </a:t>
            </a:r>
            <a:endParaRPr lang="es-MX" dirty="0"/>
          </a:p>
        </p:txBody>
      </p:sp>
      <p:sp>
        <p:nvSpPr>
          <p:cNvPr id="11" name="Rectángulo 10"/>
          <p:cNvSpPr/>
          <p:nvPr/>
        </p:nvSpPr>
        <p:spPr>
          <a:xfrm>
            <a:off x="2911225" y="730449"/>
            <a:ext cx="4049840" cy="553998"/>
          </a:xfrm>
          <a:prstGeom prst="rect">
            <a:avLst/>
          </a:prstGeom>
        </p:spPr>
        <p:txBody>
          <a:bodyPr wrap="square">
            <a:spAutoFit/>
          </a:bodyPr>
          <a:lstStyle/>
          <a:p>
            <a:r>
              <a:rPr lang="es-MX" sz="1000" dirty="0" smtClean="0">
                <a:latin typeface="Arial" panose="020B0604020202020204" pitchFamily="34" charset="0"/>
                <a:cs typeface="Arial" panose="020B0604020202020204" pitchFamily="34" charset="0"/>
              </a:rPr>
              <a:t>Gobernanza, que se caracteriza por una transformación del estado jerárquico a uno más horizontal, con mayor participación de la sociedad civil).</a:t>
            </a:r>
            <a:endParaRPr lang="es-MX" sz="1000" dirty="0">
              <a:latin typeface="Arial" panose="020B0604020202020204" pitchFamily="34" charset="0"/>
              <a:cs typeface="Arial" panose="020B0604020202020204" pitchFamily="34" charset="0"/>
            </a:endParaRPr>
          </a:p>
        </p:txBody>
      </p:sp>
      <p:sp>
        <p:nvSpPr>
          <p:cNvPr id="12" name="Rectángulo 11"/>
          <p:cNvSpPr/>
          <p:nvPr/>
        </p:nvSpPr>
        <p:spPr>
          <a:xfrm>
            <a:off x="2911225" y="1322760"/>
            <a:ext cx="3797445" cy="861774"/>
          </a:xfrm>
          <a:prstGeom prst="rect">
            <a:avLst/>
          </a:prstGeom>
        </p:spPr>
        <p:txBody>
          <a:bodyPr wrap="square">
            <a:spAutoFit/>
          </a:bodyPr>
          <a:lstStyle/>
          <a:p>
            <a:r>
              <a:rPr lang="es-MX" sz="1000" dirty="0" smtClean="0">
                <a:latin typeface="Arial" panose="020B0604020202020204" pitchFamily="34" charset="0"/>
                <a:cs typeface="Arial" panose="020B0604020202020204" pitchFamily="34" charset="0"/>
              </a:rPr>
              <a:t>La real academia española (rae) define a la gobernanza como “arte o manera de gobernar que se propone como objetivo el logro de un desarrollo económico social e institucional duradero promoviendo un sano equilibrio entre el estado, la sociedad civil y el mercado de la economía”</a:t>
            </a:r>
            <a:endParaRPr lang="es-MX" sz="1000" dirty="0">
              <a:latin typeface="Arial" panose="020B0604020202020204" pitchFamily="34" charset="0"/>
              <a:cs typeface="Arial" panose="020B0604020202020204" pitchFamily="34" charset="0"/>
            </a:endParaRPr>
          </a:p>
        </p:txBody>
      </p:sp>
      <p:sp>
        <p:nvSpPr>
          <p:cNvPr id="13" name="Rectángulo 12"/>
          <p:cNvSpPr/>
          <p:nvPr/>
        </p:nvSpPr>
        <p:spPr>
          <a:xfrm>
            <a:off x="2911225" y="2265470"/>
            <a:ext cx="4049840" cy="707886"/>
          </a:xfrm>
          <a:prstGeom prst="rect">
            <a:avLst/>
          </a:prstGeom>
        </p:spPr>
        <p:txBody>
          <a:bodyPr wrap="square">
            <a:spAutoFit/>
          </a:bodyPr>
          <a:lstStyle/>
          <a:p>
            <a:r>
              <a:rPr lang="es-MX" sz="1000" dirty="0" smtClean="0">
                <a:latin typeface="Arial" panose="020B0604020202020204" pitchFamily="34" charset="0"/>
                <a:cs typeface="Arial" panose="020B0604020202020204" pitchFamily="34" charset="0"/>
              </a:rPr>
              <a:t>En la actualidad, el concepto de gobernanza alude a un nuevo estilo de gobierno caracterizado por un mayor grado de interacción y de cooperación entre el estado y los actores no estatales en el interior de redes decisionales mixtas entre lo público y lo privado.</a:t>
            </a:r>
            <a:endParaRPr lang="es-MX" sz="1000" dirty="0">
              <a:latin typeface="Arial" panose="020B0604020202020204" pitchFamily="34" charset="0"/>
              <a:cs typeface="Arial" panose="020B0604020202020204" pitchFamily="34" charset="0"/>
            </a:endParaRPr>
          </a:p>
        </p:txBody>
      </p:sp>
      <p:sp>
        <p:nvSpPr>
          <p:cNvPr id="14" name="Rectángulo 13"/>
          <p:cNvSpPr/>
          <p:nvPr/>
        </p:nvSpPr>
        <p:spPr>
          <a:xfrm>
            <a:off x="2929635" y="3934321"/>
            <a:ext cx="4049840" cy="586314"/>
          </a:xfrm>
          <a:prstGeom prst="rect">
            <a:avLst/>
          </a:prstGeom>
        </p:spPr>
        <p:txBody>
          <a:bodyPr wrap="square">
            <a:spAutoFit/>
          </a:bodyPr>
          <a:lstStyle/>
          <a:p>
            <a:pPr>
              <a:lnSpc>
                <a:spcPct val="107000"/>
              </a:lnSpc>
              <a:spcAft>
                <a:spcPts val="800"/>
              </a:spcAft>
            </a:pPr>
            <a:r>
              <a:rPr lang="es-MX" sz="1000" dirty="0" smtClean="0">
                <a:effectLst/>
                <a:latin typeface="Arial" panose="020B0604020202020204" pitchFamily="34" charset="0"/>
                <a:ea typeface="Calibri" panose="020F0502020204030204" pitchFamily="34" charset="0"/>
                <a:cs typeface="Arial" panose="020B0604020202020204" pitchFamily="34" charset="0"/>
              </a:rPr>
              <a:t>La gobernabilidad “es la capacidad de los actores intervinientes para llevar adelante un buen gobierno, el cual depende de la gobernanza, es decir, de las reglas de juego definidas”</a:t>
            </a:r>
            <a:endParaRPr lang="es-MX" sz="1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Rectángulo 14"/>
          <p:cNvSpPr/>
          <p:nvPr/>
        </p:nvSpPr>
        <p:spPr>
          <a:xfrm>
            <a:off x="2970652" y="4840720"/>
            <a:ext cx="4049840" cy="400110"/>
          </a:xfrm>
          <a:prstGeom prst="rect">
            <a:avLst/>
          </a:prstGeom>
        </p:spPr>
        <p:txBody>
          <a:bodyPr wrap="square">
            <a:spAutoFit/>
          </a:bodyPr>
          <a:lstStyle/>
          <a:p>
            <a:r>
              <a:rPr lang="es-MX" sz="1000" dirty="0" smtClean="0">
                <a:latin typeface="Arial" panose="020B0604020202020204" pitchFamily="34" charset="0"/>
                <a:cs typeface="Arial" panose="020B0604020202020204" pitchFamily="34" charset="0"/>
              </a:rPr>
              <a:t>Gobernabilidad hace referencia a la posibilidad de que el gobierno gobierne a su sociedad y que ingobernabilidad señala lo contrario</a:t>
            </a:r>
            <a:endParaRPr lang="es-MX" sz="1000" dirty="0">
              <a:latin typeface="Arial" panose="020B0604020202020204" pitchFamily="34" charset="0"/>
              <a:cs typeface="Arial" panose="020B0604020202020204" pitchFamily="34" charset="0"/>
            </a:endParaRPr>
          </a:p>
        </p:txBody>
      </p:sp>
      <p:sp>
        <p:nvSpPr>
          <p:cNvPr id="16" name="Rectángulo 15"/>
          <p:cNvSpPr/>
          <p:nvPr/>
        </p:nvSpPr>
        <p:spPr>
          <a:xfrm>
            <a:off x="2970652" y="5517292"/>
            <a:ext cx="4179494" cy="400110"/>
          </a:xfrm>
          <a:prstGeom prst="rect">
            <a:avLst/>
          </a:prstGeom>
        </p:spPr>
        <p:txBody>
          <a:bodyPr wrap="square">
            <a:spAutoFit/>
          </a:bodyPr>
          <a:lstStyle/>
          <a:p>
            <a:r>
              <a:rPr lang="es-MX" sz="1000" dirty="0" smtClean="0">
                <a:latin typeface="Arial" panose="020B0604020202020204" pitchFamily="34" charset="0"/>
                <a:cs typeface="Arial" panose="020B0604020202020204" pitchFamily="34" charset="0"/>
              </a:rPr>
              <a:t>Se refiere como gobernabilidad a la capacidad de los actores para llevar un buen gobierno.</a:t>
            </a:r>
            <a:endParaRPr lang="es-MX" sz="1000" dirty="0">
              <a:latin typeface="Arial" panose="020B0604020202020204" pitchFamily="34" charset="0"/>
              <a:cs typeface="Arial" panose="020B0604020202020204" pitchFamily="34" charset="0"/>
            </a:endParaRPr>
          </a:p>
        </p:txBody>
      </p:sp>
      <p:sp>
        <p:nvSpPr>
          <p:cNvPr id="19" name="Abrir llave 18"/>
          <p:cNvSpPr/>
          <p:nvPr/>
        </p:nvSpPr>
        <p:spPr>
          <a:xfrm>
            <a:off x="6950597" y="506624"/>
            <a:ext cx="300250" cy="141151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20" name="Rectángulo 19"/>
          <p:cNvSpPr/>
          <p:nvPr/>
        </p:nvSpPr>
        <p:spPr>
          <a:xfrm>
            <a:off x="7150146" y="494119"/>
            <a:ext cx="4579440" cy="784830"/>
          </a:xfrm>
          <a:prstGeom prst="rect">
            <a:avLst/>
          </a:prstGeom>
        </p:spPr>
        <p:txBody>
          <a:bodyPr wrap="square">
            <a:spAutoFit/>
          </a:bodyPr>
          <a:lstStyle/>
          <a:p>
            <a:r>
              <a:rPr lang="es-MX" sz="900" dirty="0" smtClean="0">
                <a:latin typeface="Arial" panose="020B0604020202020204" pitchFamily="34" charset="0"/>
                <a:cs typeface="Arial" panose="020B0604020202020204" pitchFamily="34" charset="0"/>
              </a:rPr>
              <a:t>El concepto de gobernanza es nuevo, “como las palabras de </a:t>
            </a:r>
            <a:r>
              <a:rPr lang="es-MX" sz="900" dirty="0" err="1" smtClean="0">
                <a:latin typeface="Arial" panose="020B0604020202020204" pitchFamily="34" charset="0"/>
                <a:cs typeface="Arial" panose="020B0604020202020204" pitchFamily="34" charset="0"/>
              </a:rPr>
              <a:t>alicia</a:t>
            </a:r>
            <a:r>
              <a:rPr lang="es-MX" sz="900" dirty="0" smtClean="0">
                <a:latin typeface="Arial" panose="020B0604020202020204" pitchFamily="34" charset="0"/>
                <a:cs typeface="Arial" panose="020B0604020202020204" pitchFamily="34" charset="0"/>
              </a:rPr>
              <a:t> en el país de las maravillas, significa exactamente lo que cada académico quiera que signifique”. Es así que gobernanza es un término polisémico, que puede tener diversos matices no sólo en su concepción, sino también en su uso, su origen es griego y significa el control de un carro o un barco</a:t>
            </a:r>
            <a:endParaRPr lang="es-MX" sz="900" dirty="0">
              <a:latin typeface="Arial" panose="020B0604020202020204" pitchFamily="34" charset="0"/>
              <a:cs typeface="Arial" panose="020B0604020202020204" pitchFamily="34" charset="0"/>
            </a:endParaRPr>
          </a:p>
        </p:txBody>
      </p:sp>
      <p:sp>
        <p:nvSpPr>
          <p:cNvPr id="21" name="Abrir llave 20"/>
          <p:cNvSpPr/>
          <p:nvPr/>
        </p:nvSpPr>
        <p:spPr>
          <a:xfrm>
            <a:off x="6922201" y="2042321"/>
            <a:ext cx="300250" cy="141151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22" name="Rectángulo 21"/>
          <p:cNvSpPr/>
          <p:nvPr/>
        </p:nvSpPr>
        <p:spPr>
          <a:xfrm>
            <a:off x="7143784" y="2803642"/>
            <a:ext cx="4430785" cy="646331"/>
          </a:xfrm>
          <a:prstGeom prst="rect">
            <a:avLst/>
          </a:prstGeom>
        </p:spPr>
        <p:txBody>
          <a:bodyPr wrap="square">
            <a:spAutoFit/>
          </a:bodyPr>
          <a:lstStyle/>
          <a:p>
            <a:r>
              <a:rPr lang="es-MX" sz="900" dirty="0" smtClean="0">
                <a:latin typeface="Arial" panose="020B0604020202020204" pitchFamily="34" charset="0"/>
                <a:cs typeface="Arial" panose="020B0604020202020204" pitchFamily="34" charset="0"/>
              </a:rPr>
              <a:t>Algunas interpretaciones del término gobernanza se limitan a considerarla como la participación de la sociedad civil en las esferas del poder para la toma de decisiones que afectan al colectivo; no hay que perder de vista que la gobernanza va más allá de la participación ciudadana, ya que son las reglas del juego.</a:t>
            </a:r>
            <a:endParaRPr lang="es-MX" sz="900" dirty="0">
              <a:latin typeface="Arial" panose="020B0604020202020204" pitchFamily="34" charset="0"/>
              <a:cs typeface="Arial" panose="020B0604020202020204" pitchFamily="34" charset="0"/>
            </a:endParaRPr>
          </a:p>
        </p:txBody>
      </p:sp>
      <p:sp>
        <p:nvSpPr>
          <p:cNvPr id="23" name="Rectángulo 22"/>
          <p:cNvSpPr/>
          <p:nvPr/>
        </p:nvSpPr>
        <p:spPr>
          <a:xfrm>
            <a:off x="3048000" y="2551837"/>
            <a:ext cx="6096000" cy="230832"/>
          </a:xfrm>
          <a:prstGeom prst="rect">
            <a:avLst/>
          </a:prstGeom>
        </p:spPr>
        <p:txBody>
          <a:bodyPr>
            <a:spAutoFit/>
          </a:bodyPr>
          <a:lstStyle/>
          <a:p>
            <a:endParaRPr lang="es-MX" sz="900" dirty="0">
              <a:latin typeface="Arial" panose="020B0604020202020204" pitchFamily="34" charset="0"/>
              <a:cs typeface="Arial" panose="020B0604020202020204" pitchFamily="34" charset="0"/>
            </a:endParaRPr>
          </a:p>
        </p:txBody>
      </p:sp>
      <p:sp>
        <p:nvSpPr>
          <p:cNvPr id="24" name="Rectángulo 23"/>
          <p:cNvSpPr/>
          <p:nvPr/>
        </p:nvSpPr>
        <p:spPr>
          <a:xfrm>
            <a:off x="7143784" y="1179357"/>
            <a:ext cx="4370174" cy="784830"/>
          </a:xfrm>
          <a:prstGeom prst="rect">
            <a:avLst/>
          </a:prstGeom>
        </p:spPr>
        <p:txBody>
          <a:bodyPr wrap="square">
            <a:spAutoFit/>
          </a:bodyPr>
          <a:lstStyle/>
          <a:p>
            <a:r>
              <a:rPr lang="es-MX" sz="900" dirty="0" smtClean="0">
                <a:latin typeface="Arial" panose="020B0604020202020204" pitchFamily="34" charset="0"/>
                <a:cs typeface="Arial" panose="020B0604020202020204" pitchFamily="34" charset="0"/>
              </a:rPr>
              <a:t>Es así como </a:t>
            </a:r>
            <a:r>
              <a:rPr lang="es-MX" sz="900" dirty="0" err="1" smtClean="0">
                <a:latin typeface="Arial" panose="020B0604020202020204" pitchFamily="34" charset="0"/>
                <a:cs typeface="Arial" panose="020B0604020202020204" pitchFamily="34" charset="0"/>
              </a:rPr>
              <a:t>natera</a:t>
            </a:r>
            <a:r>
              <a:rPr lang="es-MX" sz="900" dirty="0" smtClean="0">
                <a:latin typeface="Arial" panose="020B0604020202020204" pitchFamily="34" charset="0"/>
                <a:cs typeface="Arial" panose="020B0604020202020204" pitchFamily="34" charset="0"/>
              </a:rPr>
              <a:t> peral define la gobernanza como “las estructuras y procesos mediante los cuales los actores políticos y sociales llevan a cabo prácticas de intercambio, coordinación, control y adopción de decisiones en los sistemas democráticos, la gobernanza es una práctica posible en la medida que el papel del estado, en el contexto actual de globalización.</a:t>
            </a:r>
            <a:endParaRPr lang="es-MX" sz="900" dirty="0">
              <a:latin typeface="Arial" panose="020B0604020202020204" pitchFamily="34" charset="0"/>
              <a:cs typeface="Arial" panose="020B0604020202020204" pitchFamily="34" charset="0"/>
            </a:endParaRPr>
          </a:p>
        </p:txBody>
      </p:sp>
      <p:sp>
        <p:nvSpPr>
          <p:cNvPr id="25" name="Rectángulo 24"/>
          <p:cNvSpPr/>
          <p:nvPr/>
        </p:nvSpPr>
        <p:spPr>
          <a:xfrm>
            <a:off x="7117695" y="2160070"/>
            <a:ext cx="4202364" cy="646331"/>
          </a:xfrm>
          <a:prstGeom prst="rect">
            <a:avLst/>
          </a:prstGeom>
        </p:spPr>
        <p:txBody>
          <a:bodyPr wrap="square">
            <a:spAutoFit/>
          </a:bodyPr>
          <a:lstStyle/>
          <a:p>
            <a:r>
              <a:rPr lang="es-MX" sz="900" dirty="0" smtClean="0">
                <a:latin typeface="Arial" panose="020B0604020202020204" pitchFamily="34" charset="0"/>
                <a:cs typeface="Arial" panose="020B0604020202020204" pitchFamily="34" charset="0"/>
              </a:rPr>
              <a:t>Hablar de gobernanza significa reconocer que las condiciones en que se desempeña el estado han cambiado en algunos países o están en proceso de cambio y que la tendencia es precisamente a dar más participación de decisión a la sociedad.</a:t>
            </a:r>
            <a:endParaRPr lang="es-MX" sz="900" dirty="0">
              <a:latin typeface="Arial" panose="020B0604020202020204" pitchFamily="34" charset="0"/>
              <a:cs typeface="Arial" panose="020B0604020202020204" pitchFamily="34" charset="0"/>
            </a:endParaRPr>
          </a:p>
        </p:txBody>
      </p:sp>
      <p:sp>
        <p:nvSpPr>
          <p:cNvPr id="26" name="Abrir llave 25"/>
          <p:cNvSpPr/>
          <p:nvPr/>
        </p:nvSpPr>
        <p:spPr>
          <a:xfrm>
            <a:off x="6965820" y="3654478"/>
            <a:ext cx="300250" cy="141151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28" name="Rectángulo 27"/>
          <p:cNvSpPr/>
          <p:nvPr/>
        </p:nvSpPr>
        <p:spPr>
          <a:xfrm>
            <a:off x="7131745" y="3684763"/>
            <a:ext cx="4382213" cy="646331"/>
          </a:xfrm>
          <a:prstGeom prst="rect">
            <a:avLst/>
          </a:prstGeom>
        </p:spPr>
        <p:txBody>
          <a:bodyPr wrap="square">
            <a:spAutoFit/>
          </a:bodyPr>
          <a:lstStyle/>
          <a:p>
            <a:r>
              <a:rPr lang="es-MX" sz="900" dirty="0" smtClean="0">
                <a:latin typeface="Arial" panose="020B0604020202020204" pitchFamily="34" charset="0"/>
                <a:cs typeface="Arial" panose="020B0604020202020204" pitchFamily="34" charset="0"/>
              </a:rPr>
              <a:t>El enfoque de gobernabilidad es claro y preciso: un gobierno capaz es suficiente para la conducción de la sociedad. Por consiguiente, la dotación o </a:t>
            </a:r>
            <a:r>
              <a:rPr lang="es-MX" sz="900" dirty="0" err="1" smtClean="0">
                <a:latin typeface="Arial" panose="020B0604020202020204" pitchFamily="34" charset="0"/>
                <a:cs typeface="Arial" panose="020B0604020202020204" pitchFamily="34" charset="0"/>
              </a:rPr>
              <a:t>redotación</a:t>
            </a:r>
            <a:r>
              <a:rPr lang="es-MX" sz="900" dirty="0" smtClean="0">
                <a:latin typeface="Arial" panose="020B0604020202020204" pitchFamily="34" charset="0"/>
                <a:cs typeface="Arial" panose="020B0604020202020204" pitchFamily="34" charset="0"/>
              </a:rPr>
              <a:t> de capacidades al gobierno democrático es la condición necesaria y suficiente para que esté en aptitud de gobernar. </a:t>
            </a:r>
            <a:endParaRPr lang="es-MX" sz="900" dirty="0">
              <a:latin typeface="Arial" panose="020B0604020202020204" pitchFamily="34" charset="0"/>
              <a:cs typeface="Arial" panose="020B0604020202020204" pitchFamily="34" charset="0"/>
            </a:endParaRPr>
          </a:p>
        </p:txBody>
      </p:sp>
      <p:sp>
        <p:nvSpPr>
          <p:cNvPr id="29" name="Rectángulo 28"/>
          <p:cNvSpPr/>
          <p:nvPr/>
        </p:nvSpPr>
        <p:spPr>
          <a:xfrm>
            <a:off x="7112000" y="4308017"/>
            <a:ext cx="4462569" cy="646331"/>
          </a:xfrm>
          <a:prstGeom prst="rect">
            <a:avLst/>
          </a:prstGeom>
        </p:spPr>
        <p:txBody>
          <a:bodyPr wrap="square">
            <a:spAutoFit/>
          </a:bodyPr>
          <a:lstStyle/>
          <a:p>
            <a:r>
              <a:rPr lang="es-MX" sz="900" dirty="0" smtClean="0">
                <a:latin typeface="Arial" panose="020B0604020202020204" pitchFamily="34" charset="0"/>
                <a:cs typeface="Arial" panose="020B0604020202020204" pitchFamily="34" charset="0"/>
              </a:rPr>
              <a:t>Se refiere únicamente a lo que hace el gobierno, es decir, sus acciones y comportamiento para dirigir a la sociedad, la cual es un ente sin capacidad de organización ni </a:t>
            </a:r>
            <a:r>
              <a:rPr lang="es-MX" sz="900" dirty="0" err="1" smtClean="0">
                <a:latin typeface="Arial" panose="020B0604020202020204" pitchFamily="34" charset="0"/>
                <a:cs typeface="Arial" panose="020B0604020202020204" pitchFamily="34" charset="0"/>
              </a:rPr>
              <a:t>autoorganización</a:t>
            </a:r>
            <a:r>
              <a:rPr lang="es-MX" sz="900" dirty="0" smtClean="0">
                <a:latin typeface="Arial" panose="020B0604020202020204" pitchFamily="34" charset="0"/>
                <a:cs typeface="Arial" panose="020B0604020202020204" pitchFamily="34" charset="0"/>
              </a:rPr>
              <a:t>, necesita que un agente ajeno a ella sea quien tome las decisiones para su desarrollo.</a:t>
            </a:r>
            <a:endParaRPr lang="es-MX" sz="900" dirty="0">
              <a:latin typeface="Arial" panose="020B0604020202020204" pitchFamily="34" charset="0"/>
              <a:cs typeface="Arial" panose="020B0604020202020204" pitchFamily="34" charset="0"/>
            </a:endParaRPr>
          </a:p>
        </p:txBody>
      </p:sp>
      <p:sp>
        <p:nvSpPr>
          <p:cNvPr id="30" name="Abrir llave 29"/>
          <p:cNvSpPr/>
          <p:nvPr/>
        </p:nvSpPr>
        <p:spPr>
          <a:xfrm>
            <a:off x="6979475" y="5106633"/>
            <a:ext cx="286595" cy="123539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31" name="Rectángulo 30"/>
          <p:cNvSpPr/>
          <p:nvPr/>
        </p:nvSpPr>
        <p:spPr>
          <a:xfrm>
            <a:off x="7100722" y="5171129"/>
            <a:ext cx="4413236" cy="507831"/>
          </a:xfrm>
          <a:prstGeom prst="rect">
            <a:avLst/>
          </a:prstGeom>
        </p:spPr>
        <p:txBody>
          <a:bodyPr wrap="square">
            <a:spAutoFit/>
          </a:bodyPr>
          <a:lstStyle/>
          <a:p>
            <a:r>
              <a:rPr lang="es-MX" sz="900" dirty="0" smtClean="0">
                <a:latin typeface="Arial" panose="020B0604020202020204" pitchFamily="34" charset="0"/>
                <a:cs typeface="Arial" panose="020B0604020202020204" pitchFamily="34" charset="0"/>
              </a:rPr>
              <a:t>la gobernabilidad puede ser analizada desde una dimensión analítica y normativa; ejes de su obra. En tanto que la gobernanza consiste en las interacciones resultantes por la aplicación de las reglas de juego.</a:t>
            </a:r>
            <a:endParaRPr lang="es-MX"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3097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Abrir llave 1"/>
          <p:cNvSpPr/>
          <p:nvPr/>
        </p:nvSpPr>
        <p:spPr>
          <a:xfrm>
            <a:off x="1204665" y="585615"/>
            <a:ext cx="532263" cy="554445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3" name="Rectángulo 2"/>
          <p:cNvSpPr/>
          <p:nvPr/>
        </p:nvSpPr>
        <p:spPr>
          <a:xfrm>
            <a:off x="406606" y="2586035"/>
            <a:ext cx="906724" cy="1892826"/>
          </a:xfrm>
          <a:prstGeom prst="rect">
            <a:avLst/>
          </a:prstGeom>
        </p:spPr>
        <p:txBody>
          <a:bodyPr wrap="square">
            <a:spAutoFit/>
          </a:bodyPr>
          <a:lstStyle/>
          <a:p>
            <a:r>
              <a:rPr lang="es-MX" sz="900" dirty="0">
                <a:solidFill>
                  <a:prstClr val="black"/>
                </a:solidFill>
                <a:latin typeface="Arial" panose="020B0604020202020204" pitchFamily="34" charset="0"/>
                <a:cs typeface="Arial" panose="020B0604020202020204" pitchFamily="34" charset="0"/>
              </a:rPr>
              <a:t>Un acercamiento a cuestiones básicas de la gobernanza. Concepto polisémico y su relación con la educación. Autonomía de gestión/gobernanza</a:t>
            </a:r>
          </a:p>
        </p:txBody>
      </p:sp>
      <p:sp>
        <p:nvSpPr>
          <p:cNvPr id="4" name="Rectángulo 3"/>
          <p:cNvSpPr/>
          <p:nvPr/>
        </p:nvSpPr>
        <p:spPr>
          <a:xfrm>
            <a:off x="1581325" y="3106048"/>
            <a:ext cx="1672413" cy="461665"/>
          </a:xfrm>
          <a:prstGeom prst="rect">
            <a:avLst/>
          </a:prstGeom>
        </p:spPr>
        <p:txBody>
          <a:bodyPr wrap="square">
            <a:spAutoFit/>
          </a:bodyPr>
          <a:lstStyle/>
          <a:p>
            <a:r>
              <a:rPr lang="es-MX" sz="1200" dirty="0" smtClean="0"/>
              <a:t>Gobernanza en el ámbito educativo </a:t>
            </a:r>
            <a:endParaRPr lang="es-MX" sz="1200" dirty="0"/>
          </a:p>
        </p:txBody>
      </p:sp>
      <p:sp>
        <p:nvSpPr>
          <p:cNvPr id="5" name="Abrir llave 4"/>
          <p:cNvSpPr/>
          <p:nvPr/>
        </p:nvSpPr>
        <p:spPr>
          <a:xfrm>
            <a:off x="2856037" y="2224491"/>
            <a:ext cx="259307" cy="232694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6" name="Rectángulo 5"/>
          <p:cNvSpPr/>
          <p:nvPr/>
        </p:nvSpPr>
        <p:spPr>
          <a:xfrm>
            <a:off x="2997139" y="2271261"/>
            <a:ext cx="4049840" cy="707886"/>
          </a:xfrm>
          <a:prstGeom prst="rect">
            <a:avLst/>
          </a:prstGeom>
        </p:spPr>
        <p:txBody>
          <a:bodyPr wrap="square">
            <a:spAutoFit/>
          </a:bodyPr>
          <a:lstStyle/>
          <a:p>
            <a:r>
              <a:rPr lang="es-MX" sz="1000" dirty="0" smtClean="0">
                <a:latin typeface="Arial" panose="020B0604020202020204" pitchFamily="34" charset="0"/>
                <a:cs typeface="Arial" panose="020B0604020202020204" pitchFamily="34" charset="0"/>
              </a:rPr>
              <a:t>Aplicar el enfoque de gobernanza a la administración pública como parte del cambio de los mecanismos reguladores de la sociedad en los que la participación de la comunidad tiene mayor peso en la dirección social</a:t>
            </a:r>
            <a:endParaRPr lang="es-MX" sz="1000" dirty="0">
              <a:latin typeface="Arial" panose="020B0604020202020204" pitchFamily="34" charset="0"/>
              <a:cs typeface="Arial" panose="020B0604020202020204" pitchFamily="34" charset="0"/>
            </a:endParaRPr>
          </a:p>
        </p:txBody>
      </p:sp>
      <p:sp>
        <p:nvSpPr>
          <p:cNvPr id="7" name="Rectángulo 6"/>
          <p:cNvSpPr/>
          <p:nvPr/>
        </p:nvSpPr>
        <p:spPr>
          <a:xfrm>
            <a:off x="3005373" y="2917009"/>
            <a:ext cx="3862272" cy="553998"/>
          </a:xfrm>
          <a:prstGeom prst="rect">
            <a:avLst/>
          </a:prstGeom>
        </p:spPr>
        <p:txBody>
          <a:bodyPr wrap="square">
            <a:spAutoFit/>
          </a:bodyPr>
          <a:lstStyle/>
          <a:p>
            <a:r>
              <a:rPr lang="es-MX" sz="1000" dirty="0" smtClean="0">
                <a:latin typeface="Arial" panose="020B0604020202020204" pitchFamily="34" charset="0"/>
                <a:cs typeface="Arial" panose="020B0604020202020204" pitchFamily="34" charset="0"/>
              </a:rPr>
              <a:t>Desde el enfoque de gobernanza el supuesto es que todos los actores involucrados en la escuela y su comunidad trabajen por un bien común: la mejora educativa</a:t>
            </a:r>
            <a:endParaRPr lang="es-MX" sz="1000" dirty="0">
              <a:latin typeface="Arial" panose="020B0604020202020204" pitchFamily="34" charset="0"/>
              <a:cs typeface="Arial" panose="020B0604020202020204" pitchFamily="34" charset="0"/>
            </a:endParaRPr>
          </a:p>
        </p:txBody>
      </p:sp>
      <p:sp>
        <p:nvSpPr>
          <p:cNvPr id="8" name="Abrir llave 7"/>
          <p:cNvSpPr/>
          <p:nvPr/>
        </p:nvSpPr>
        <p:spPr>
          <a:xfrm>
            <a:off x="7063881" y="1859982"/>
            <a:ext cx="300250" cy="141151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9" name="Abrir llave 8"/>
          <p:cNvSpPr/>
          <p:nvPr/>
        </p:nvSpPr>
        <p:spPr>
          <a:xfrm>
            <a:off x="7068863" y="3502401"/>
            <a:ext cx="300250" cy="141151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1" name="Rectángulo 10"/>
          <p:cNvSpPr/>
          <p:nvPr/>
        </p:nvSpPr>
        <p:spPr>
          <a:xfrm>
            <a:off x="7214006" y="1919411"/>
            <a:ext cx="4573728" cy="784830"/>
          </a:xfrm>
          <a:prstGeom prst="rect">
            <a:avLst/>
          </a:prstGeom>
        </p:spPr>
        <p:txBody>
          <a:bodyPr wrap="square">
            <a:spAutoFit/>
          </a:bodyPr>
          <a:lstStyle/>
          <a:p>
            <a:r>
              <a:rPr lang="es-MX" sz="900" dirty="0">
                <a:latin typeface="Arial" panose="020B0604020202020204" pitchFamily="34" charset="0"/>
                <a:cs typeface="Arial" panose="020B0604020202020204" pitchFamily="34" charset="0"/>
              </a:rPr>
              <a:t>La gobernanza en la educación es un reflejo de los retos que enfrentan las sociedades en el siglo xxi el vertiginoso avance tecnológico de las últimas décadas ha transformado las relaciones sociales, económicas, políticas y culturales que rigen a la humanidad. Las interrelaciones propiciadas por la tecnología globalizaron el mundo en un nuevo orden social </a:t>
            </a:r>
            <a:endParaRPr lang="es-MX" sz="900" dirty="0">
              <a:latin typeface="Arial" panose="020B0604020202020204" pitchFamily="34" charset="0"/>
              <a:cs typeface="Arial" panose="020B0604020202020204" pitchFamily="34" charset="0"/>
            </a:endParaRPr>
          </a:p>
        </p:txBody>
      </p:sp>
      <p:sp>
        <p:nvSpPr>
          <p:cNvPr id="12" name="Rectángulo 11"/>
          <p:cNvSpPr/>
          <p:nvPr/>
        </p:nvSpPr>
        <p:spPr>
          <a:xfrm>
            <a:off x="7214006" y="2625204"/>
            <a:ext cx="4566386" cy="507831"/>
          </a:xfrm>
          <a:prstGeom prst="rect">
            <a:avLst/>
          </a:prstGeom>
        </p:spPr>
        <p:txBody>
          <a:bodyPr wrap="square">
            <a:spAutoFit/>
          </a:bodyPr>
          <a:lstStyle/>
          <a:p>
            <a:r>
              <a:rPr lang="es-MX" sz="900" dirty="0" smtClean="0">
                <a:latin typeface="Arial" panose="020B0604020202020204" pitchFamily="34" charset="0"/>
                <a:cs typeface="Arial" panose="020B0604020202020204" pitchFamily="34" charset="0"/>
              </a:rPr>
              <a:t>La sociedad actual, denominada de la “información y del conocimiento”, requiere fomentar nuevas competencias entre los individuos para propiciar el desarrollo y la competitividad de las organizaciones</a:t>
            </a:r>
            <a:endParaRPr lang="es-MX" sz="900" dirty="0">
              <a:latin typeface="Arial" panose="020B0604020202020204" pitchFamily="34" charset="0"/>
              <a:cs typeface="Arial" panose="020B0604020202020204" pitchFamily="34" charset="0"/>
            </a:endParaRPr>
          </a:p>
        </p:txBody>
      </p:sp>
      <p:sp>
        <p:nvSpPr>
          <p:cNvPr id="13" name="Rectángulo 12"/>
          <p:cNvSpPr/>
          <p:nvPr/>
        </p:nvSpPr>
        <p:spPr>
          <a:xfrm>
            <a:off x="2997139" y="3443683"/>
            <a:ext cx="4061289" cy="553998"/>
          </a:xfrm>
          <a:prstGeom prst="rect">
            <a:avLst/>
          </a:prstGeom>
        </p:spPr>
        <p:txBody>
          <a:bodyPr wrap="square">
            <a:spAutoFit/>
          </a:bodyPr>
          <a:lstStyle/>
          <a:p>
            <a:r>
              <a:rPr lang="es-MX" sz="1000" dirty="0" smtClean="0">
                <a:latin typeface="Arial" panose="020B0604020202020204" pitchFamily="34" charset="0"/>
                <a:cs typeface="Arial" panose="020B0604020202020204" pitchFamily="34" charset="0"/>
              </a:rPr>
              <a:t>“La gestión educativa se concibe como el conjunto de procesos, de toma de decisiones y realización de acciones que permiten llevar a cabo las prácticas pedagógicas, su ejecución y evaluación”</a:t>
            </a:r>
            <a:endParaRPr lang="es-MX" sz="1000" dirty="0">
              <a:latin typeface="Arial" panose="020B0604020202020204" pitchFamily="34" charset="0"/>
              <a:cs typeface="Arial" panose="020B0604020202020204" pitchFamily="34" charset="0"/>
            </a:endParaRPr>
          </a:p>
        </p:txBody>
      </p:sp>
      <p:sp>
        <p:nvSpPr>
          <p:cNvPr id="14" name="Rectángulo 13"/>
          <p:cNvSpPr/>
          <p:nvPr/>
        </p:nvSpPr>
        <p:spPr>
          <a:xfrm>
            <a:off x="7244446" y="3588321"/>
            <a:ext cx="4333898" cy="369332"/>
          </a:xfrm>
          <a:prstGeom prst="rect">
            <a:avLst/>
          </a:prstGeom>
        </p:spPr>
        <p:txBody>
          <a:bodyPr wrap="square">
            <a:spAutoFit/>
          </a:bodyPr>
          <a:lstStyle/>
          <a:p>
            <a:r>
              <a:rPr lang="es-MX" sz="900" dirty="0" smtClean="0">
                <a:latin typeface="Arial" panose="020B0604020202020204" pitchFamily="34" charset="0"/>
                <a:cs typeface="Arial" panose="020B0604020202020204" pitchFamily="34" charset="0"/>
              </a:rPr>
              <a:t>La autonomía de gestión-gobernanza es la bandera con la que el estado no asume las responsabilidades y decisiones operacionales que le corresponden</a:t>
            </a:r>
            <a:endParaRPr lang="es-MX" sz="900" dirty="0">
              <a:latin typeface="Arial" panose="020B0604020202020204" pitchFamily="34" charset="0"/>
              <a:cs typeface="Arial" panose="020B0604020202020204" pitchFamily="34" charset="0"/>
            </a:endParaRPr>
          </a:p>
        </p:txBody>
      </p:sp>
      <p:sp>
        <p:nvSpPr>
          <p:cNvPr id="15" name="Rectángulo 14"/>
          <p:cNvSpPr/>
          <p:nvPr/>
        </p:nvSpPr>
        <p:spPr>
          <a:xfrm>
            <a:off x="7266330" y="4220745"/>
            <a:ext cx="4333898" cy="230832"/>
          </a:xfrm>
          <a:prstGeom prst="rect">
            <a:avLst/>
          </a:prstGeom>
        </p:spPr>
        <p:txBody>
          <a:bodyPr wrap="square">
            <a:spAutoFit/>
          </a:bodyPr>
          <a:lstStyle/>
          <a:p>
            <a:endParaRPr lang="es-MX" sz="900" dirty="0">
              <a:latin typeface="Arial" panose="020B0604020202020204" pitchFamily="34" charset="0"/>
              <a:cs typeface="Arial" panose="020B0604020202020204" pitchFamily="34" charset="0"/>
            </a:endParaRPr>
          </a:p>
        </p:txBody>
      </p:sp>
      <p:sp>
        <p:nvSpPr>
          <p:cNvPr id="17" name="Rectángulo 16"/>
          <p:cNvSpPr/>
          <p:nvPr/>
        </p:nvSpPr>
        <p:spPr>
          <a:xfrm>
            <a:off x="7266330" y="3957653"/>
            <a:ext cx="4333898" cy="923330"/>
          </a:xfrm>
          <a:prstGeom prst="rect">
            <a:avLst/>
          </a:prstGeom>
        </p:spPr>
        <p:txBody>
          <a:bodyPr wrap="square">
            <a:spAutoFit/>
          </a:bodyPr>
          <a:lstStyle/>
          <a:p>
            <a:r>
              <a:rPr lang="es-MX" sz="900" dirty="0" smtClean="0">
                <a:latin typeface="Arial" panose="020B0604020202020204" pitchFamily="34" charset="0"/>
                <a:cs typeface="Arial" panose="020B0604020202020204" pitchFamily="34" charset="0"/>
              </a:rPr>
              <a:t>La autonomía se concibe con un mayor panorama, con el propósito de mejorar la calidad de vida de los estudiantes y brindar solución a los problemas de la sociedad, lo que nos lleva a un enfoque de gobernanza. </a:t>
            </a:r>
            <a:r>
              <a:rPr lang="es-MX" sz="900" dirty="0">
                <a:latin typeface="Arial" panose="020B0604020202020204" pitchFamily="34" charset="0"/>
                <a:cs typeface="Arial" panose="020B0604020202020204" pitchFamily="34" charset="0"/>
              </a:rPr>
              <a:t>L</a:t>
            </a:r>
            <a:r>
              <a:rPr lang="es-MX" sz="900" dirty="0" smtClean="0">
                <a:latin typeface="Arial" panose="020B0604020202020204" pitchFamily="34" charset="0"/>
                <a:cs typeface="Arial" panose="020B0604020202020204" pitchFamily="34" charset="0"/>
              </a:rPr>
              <a:t>a autonomía permite que “las instituciones educativas cuenten con oportunidades y capacidades para tomar decisiones y realizar proyectos educativos propios, pertinentes y relevantes a las necesidades de los estudiantes</a:t>
            </a:r>
            <a:endParaRPr lang="es-MX" sz="900" dirty="0">
              <a:latin typeface="Arial" panose="020B0604020202020204" pitchFamily="34" charset="0"/>
              <a:cs typeface="Arial" panose="020B0604020202020204" pitchFamily="34" charset="0"/>
            </a:endParaRPr>
          </a:p>
        </p:txBody>
      </p:sp>
      <p:sp>
        <p:nvSpPr>
          <p:cNvPr id="18" name="Rectángulo 17"/>
          <p:cNvSpPr/>
          <p:nvPr/>
        </p:nvSpPr>
        <p:spPr>
          <a:xfrm>
            <a:off x="3020950" y="3997312"/>
            <a:ext cx="3831119" cy="553998"/>
          </a:xfrm>
          <a:prstGeom prst="rect">
            <a:avLst/>
          </a:prstGeom>
        </p:spPr>
        <p:txBody>
          <a:bodyPr wrap="square">
            <a:spAutoFit/>
          </a:bodyPr>
          <a:lstStyle/>
          <a:p>
            <a:r>
              <a:rPr lang="es-MX" sz="1000" dirty="0" smtClean="0">
                <a:latin typeface="Arial" panose="020B0604020202020204" pitchFamily="34" charset="0"/>
                <a:cs typeface="Arial" panose="020B0604020202020204" pitchFamily="34" charset="0"/>
              </a:rPr>
              <a:t>En el contexto actual, la tendencia internacional es ver a la gestión pedagógica como el factor de cambio que mejore la calidad de la educación y atienda las prioridades educativas;</a:t>
            </a:r>
            <a:endParaRPr lang="es-MX"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178304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lustración de naturaleza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63_TF03431377_TF03431377.potx" id="{173A8E5F-E093-4109-A5F4-14D2A0DC49D0}" vid="{EB6DDEBC-A3DA-4194-A0FB-2A77B1D3F949}"/>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1269</Words>
  <Application>Microsoft Office PowerPoint</Application>
  <PresentationFormat>Panorámica</PresentationFormat>
  <Paragraphs>69</Paragraphs>
  <Slides>4</Slides>
  <Notes>1</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4</vt:i4>
      </vt:variant>
    </vt:vector>
  </HeadingPairs>
  <TitlesOfParts>
    <vt:vector size="10" baseType="lpstr">
      <vt:lpstr>Arial</vt:lpstr>
      <vt:lpstr>Calibri</vt:lpstr>
      <vt:lpstr>Calibri Light</vt:lpstr>
      <vt:lpstr>Segoe Print</vt:lpstr>
      <vt:lpstr>Tema de Office</vt:lpstr>
      <vt:lpstr>Ilustración de naturaleza 16x9</vt:lpstr>
      <vt:lpstr>Presentación de PowerPoint</vt:lpstr>
      <vt:lpstr>Rúbrica</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Jose</dc:creator>
  <cp:lastModifiedBy>Maria Jose</cp:lastModifiedBy>
  <cp:revision>10</cp:revision>
  <dcterms:created xsi:type="dcterms:W3CDTF">2021-09-29T02:57:37Z</dcterms:created>
  <dcterms:modified xsi:type="dcterms:W3CDTF">2021-09-29T04:07:57Z</dcterms:modified>
</cp:coreProperties>
</file>