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60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C86AD-3BF6-4B37-8B2A-F98DCE17C01C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ADC30-7615-4914-8917-E9A2FD792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9268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172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A55EC-EC09-4E5D-A5F3-1B2F3A193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C0820E-5C9B-4883-A905-57030FB44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4FFB7A-2491-4936-AB55-E2554EBA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4AC39-7056-40CB-8D2E-1A51CBB0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A8B5A-4B4F-4EBB-9DED-9B4A2795D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99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1B1E3-6AFE-4B72-B8DE-1F33BE73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F5FC5C-C325-4794-8F6C-BD6191882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B9973-293C-4197-A728-540125C1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0F8EC-0BF5-4F44-850A-FB37AEF84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106D87-0E53-4704-9FF5-4A1142C2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57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97DAD9-D637-438D-8F8A-C683096E3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F6CC3F-FFE1-4364-9B13-A6565F25A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2A1DD7-F6E5-41EE-A84C-E370A18F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76519-DE05-4AB7-9A2C-01A1E809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1E31CD-481B-44AC-807E-D65DB22E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53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2EEF7-EF31-4AF0-A0D8-1D366997A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7209C7-C6C2-493D-9F23-BA0580D0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0933F-46D1-4C32-9F75-F076B17A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960613-1625-4874-BDCB-71A52C3C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90B00A-BB77-43B0-95B4-7C579B47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14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2D3E5-7EEE-49BA-A9E3-A3AF35028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FB3980-9F07-42B8-A7EF-C18F7CAB7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605F76-D5B1-416A-B55F-5EFD73E3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54A462-C6F3-4872-B58C-92091790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82A16B-31CF-451A-AEF2-16EAD543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25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C8A80-1516-475E-8474-5F5E4D63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921C64-9134-4D56-8E78-920A6C56A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AE15B7-BAB8-4EF8-97B2-D2303F3E9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850EE0-3FD6-488B-A779-DB02A97D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FB02F1-B30E-4883-AB0F-C3A88D58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B2EAC1-E000-4F4B-92F5-0B6974A0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48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B1CE5-F73E-4422-97D9-D98BDFAF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CE953-BC95-4E79-AE34-10EB7978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4B710A-53A5-4BED-9311-20E0CEC3C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E45F7F-354B-4C29-AE4E-DE27CD6D2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6DB971-79DB-4D50-A8E3-E187FF9CA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12ED08-57E5-427F-B726-E1E4FE3C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860EB9-E482-4BC4-BBCF-A2EB1123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5C3112-0231-41F5-AB87-B521DB0B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26569-10D7-45A1-B09E-36772C00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9B8B48-C3F5-430D-870A-FCFDE4B5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3D651F-7CCE-41EE-9A13-5BCB5C89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2DC0BB-6A86-48FE-81CF-853B4A6F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491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0EFBB3-4E84-4042-9064-538E8AA48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1A926D-ED69-4509-A37C-F965458EF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54ED9E-650A-4FE2-B38B-7429D485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47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62A92B-6697-4C6A-A0AD-4C1D764FE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84E08-3668-4CFC-A5CB-34CD0A7C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89AD5E-8A6E-4AD3-AC16-8C07474CA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B3966-836F-42F9-ADA0-3E6DD918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B88FDC-CE41-4479-8D19-9415CC51E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EF86E1-C068-4824-B6F6-B08B8608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95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A5609B-A4E3-41D6-916F-F89228324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AA34617-AE38-44C7-BD99-8408B62EB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046DE6-520A-4EDE-AA84-FC8A3701F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42209D-4995-4919-9CCA-5249086C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F2B9FE-5351-4E5A-BE86-6F0A6F6A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76589B-2E78-49EE-B82F-A3385B35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3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9DE6CC-8464-4C07-A2F5-E3EED589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406D84-100C-40FA-9E43-B2D5EA760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FEB21-2C70-42C7-BEAD-C34D84939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79394-7094-4C25-8845-C9EE4B7F71E9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78256-57E8-4D3B-82D6-ED75B45EF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710974-51B5-4C68-A46A-53A7C56DB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2A4E0-7C4B-42D6-B764-164E75D93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51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9AB578-3992-4036-988C-288284F7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5573"/>
            <a:ext cx="12192000" cy="641332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Escuela Normal de Educación Preescolar </a:t>
            </a:r>
          </a:p>
          <a:p>
            <a:pPr marL="0" indent="0" algn="ctr">
              <a:buNone/>
            </a:pPr>
            <a:endParaRPr lang="es-MX" sz="3600" b="1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endParaRPr lang="es-MX" sz="36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endParaRPr lang="es-MX" sz="36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endParaRPr lang="es-MX" sz="36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endParaRPr lang="es-MX" sz="36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Licenciatura en educación preescolar 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Ciclo escolar 2021-2022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Materia: </a:t>
            </a:r>
            <a:r>
              <a:rPr lang="es-MX" sz="3600" dirty="0">
                <a:latin typeface="Abadi" panose="020B0604020104020204" pitchFamily="34" charset="0"/>
              </a:rPr>
              <a:t>Gestión educativa centrada en la mejora de aprendizajes 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Unidad de aprendizaje 1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Competencias: </a:t>
            </a:r>
            <a:r>
              <a:rPr lang="es-MX" sz="3600" dirty="0">
                <a:latin typeface="Abadi" panose="020B0604020104020204" pitchFamily="34" charset="0"/>
              </a:rPr>
              <a:t>Integra recursos de la investigación educativa para enriquecer su practica profesional, expresando su interés por el conocimiento, la ciencia y la mejora de la educación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Actividad: </a:t>
            </a:r>
            <a:r>
              <a:rPr lang="es-MX" sz="3600" dirty="0">
                <a:latin typeface="Abadi" panose="020B0604020104020204" pitchFamily="34" charset="0"/>
              </a:rPr>
              <a:t>Cuadro Sinóptico de “Nuevos paradigmas y enfoques de la gestión educativa” 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Docente: </a:t>
            </a:r>
            <a:r>
              <a:rPr lang="es-MX" sz="3600" dirty="0">
                <a:latin typeface="Abadi" panose="020B0604020104020204" pitchFamily="34" charset="0"/>
              </a:rPr>
              <a:t>Fabiola Valero Torres 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Presentado por: </a:t>
            </a:r>
            <a:r>
              <a:rPr lang="es-MX" sz="3600" dirty="0">
                <a:latin typeface="Abadi" panose="020B0604020104020204" pitchFamily="34" charset="0"/>
              </a:rPr>
              <a:t>Midori Karely Arias Sosa #1</a:t>
            </a:r>
          </a:p>
          <a:p>
            <a:pPr marL="0" indent="0" algn="ctr">
              <a:buNone/>
            </a:pPr>
            <a:r>
              <a:rPr lang="es-MX" sz="3600" b="1" dirty="0">
                <a:latin typeface="Abadi" panose="020B0604020104020204" pitchFamily="34" charset="0"/>
              </a:rPr>
              <a:t>Séptimo semestre, sección B </a:t>
            </a:r>
          </a:p>
          <a:p>
            <a:pPr marL="0" indent="0" algn="ctr">
              <a:buNone/>
            </a:pPr>
            <a:endParaRPr lang="es-MX" sz="36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r>
              <a:rPr lang="es-MX" sz="3600" dirty="0">
                <a:latin typeface="Abadi" panose="020B0604020104020204" pitchFamily="34" charset="0"/>
              </a:rPr>
              <a:t>28/septiembre/2021                                                                                        Saltillo, Coahuila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5F297C-7867-43C9-A914-3B883E8237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348" y="548684"/>
            <a:ext cx="1389031" cy="1756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493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B6481D8-9831-471E-B2D3-4B5270DF8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2" y="111617"/>
            <a:ext cx="10058402" cy="699752"/>
          </a:xfrm>
        </p:spPr>
        <p:txBody>
          <a:bodyPr rtlCol="0"/>
          <a:lstStyle/>
          <a:p>
            <a:pPr algn="ctr" rtl="0"/>
            <a:r>
              <a:rPr lang="es-ES" dirty="0"/>
              <a:t>Rúbrica</a:t>
            </a:r>
          </a:p>
        </p:txBody>
      </p:sp>
      <p:graphicFrame>
        <p:nvGraphicFramePr>
          <p:cNvPr id="5" name="Marcador de posición de contenido 4"/>
          <p:cNvGraphicFramePr>
            <a:graphicFrameLocks noGrp="1"/>
          </p:cNvGraphicFramePr>
          <p:nvPr>
            <p:ph sz="half" idx="2"/>
          </p:nvPr>
        </p:nvGraphicFramePr>
        <p:xfrm>
          <a:off x="373488" y="811369"/>
          <a:ext cx="11333408" cy="5915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0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ES" noProof="0" dirty="0"/>
                        <a:t>Valoración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2 puntos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1 punto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0 puntos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Total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MX" sz="1600" dirty="0"/>
                        <a:t>Profundización</a:t>
                      </a:r>
                      <a:r>
                        <a:rPr lang="es-MX" dirty="0"/>
                        <a:t> del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clara y sustancial del esquema y buena cantidad de detalles.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ambigua del esquema, algunos detalles que no clarifican el tema.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Descripción incorrecta del esquema, sin detalles significativos o escasos.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1954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Aclaración sobre 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organizado y claramente presentado así como de fácil seguimiento..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focalizado pero no suficientemente organizado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impreciso y poco claro, sin coherencia entre las partes que lo componen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049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Alta calidad del diseño 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sobresaliente y atractivo que cumple con los criterios de diseño planteados, sin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simple pero bien organizado con al menos tres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mal planteado que no cumple con los criterios de diseño planteados y con más de tres errores de ortografía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Elementos propios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Se usaron frases cortas, se destacaron títulos/subtítulos de la misma forma y la alineación de las ideas fue correcta.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Las frases utilizadas fueron extensas, aunque si hubo alineación correcta de las ideas.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No se destacaron títulos/subtítulos, la alineación no muestra orden y no existieron títulos/subtítulos destacados.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Presentación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además se entrego de forma limpia en el formato pre establecido (papel o digital).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aunque la entrega no fue en el formato pre establecido.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La presentación/exposición no fue hecha en tiempo y forma, además la entrega no se dio de la forma pre establecida por el docente.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379</Words>
  <Application>Microsoft Office PowerPoint</Application>
  <PresentationFormat>Panorámica</PresentationFormat>
  <Paragraphs>44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Rúbrica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 RIVALDO ARIAS SOSA</dc:creator>
  <cp:lastModifiedBy>ALEX RIVALDO ARIAS SOSA</cp:lastModifiedBy>
  <cp:revision>1</cp:revision>
  <dcterms:created xsi:type="dcterms:W3CDTF">2021-09-29T03:53:33Z</dcterms:created>
  <dcterms:modified xsi:type="dcterms:W3CDTF">2021-09-29T04:09:26Z</dcterms:modified>
</cp:coreProperties>
</file>