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FE664B-B24A-4498-B4DB-D9DDD13407F4}" v="1" dt="2021-09-29T02:36:41.3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s medrano" userId="90e87d27e36e4ca3" providerId="LiveId" clId="{06FE664B-B24A-4498-B4DB-D9DDD13407F4}"/>
    <pc:docChg chg="modSld">
      <pc:chgData name="bris medrano" userId="90e87d27e36e4ca3" providerId="LiveId" clId="{06FE664B-B24A-4498-B4DB-D9DDD13407F4}" dt="2021-09-29T02:36:41.287" v="30" actId="20577"/>
      <pc:docMkLst>
        <pc:docMk/>
      </pc:docMkLst>
      <pc:sldChg chg="addSp modSp mod">
        <pc:chgData name="bris medrano" userId="90e87d27e36e4ca3" providerId="LiveId" clId="{06FE664B-B24A-4498-B4DB-D9DDD13407F4}" dt="2021-09-29T02:36:41.287" v="30" actId="20577"/>
        <pc:sldMkLst>
          <pc:docMk/>
          <pc:sldMk cId="3623217628" sldId="258"/>
        </pc:sldMkLst>
        <pc:spChg chg="add mod">
          <ac:chgData name="bris medrano" userId="90e87d27e36e4ca3" providerId="LiveId" clId="{06FE664B-B24A-4498-B4DB-D9DDD13407F4}" dt="2021-09-29T02:36:41.287" v="30" actId="20577"/>
          <ac:spMkLst>
            <pc:docMk/>
            <pc:sldMk cId="3623217628" sldId="258"/>
            <ac:spMk id="4" creationId="{F0C52F41-3A47-477A-AF15-B364FF88DC6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3B6C10-26C2-4930-9757-B947CEE1168F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F8352AFF-8B9C-4F2D-8093-F58341B323C5}">
      <dgm:prSet phldrT="[Texto]"/>
      <dgm:spPr/>
      <dgm:t>
        <a:bodyPr/>
        <a:lstStyle/>
        <a:p>
          <a:r>
            <a:rPr lang="es-MX" b="1" i="1" dirty="0"/>
            <a:t>GESTIÓN EDUCATIVA</a:t>
          </a:r>
          <a:endParaRPr lang="es-MX" dirty="0"/>
        </a:p>
      </dgm:t>
    </dgm:pt>
    <dgm:pt modelId="{08177951-5BCD-45F0-A3E7-5C0B8E48BFA3}" type="parTrans" cxnId="{9375089F-D4AB-4F1F-B7F8-4EB93315BBFA}">
      <dgm:prSet/>
      <dgm:spPr/>
      <dgm:t>
        <a:bodyPr/>
        <a:lstStyle/>
        <a:p>
          <a:endParaRPr lang="es-MX"/>
        </a:p>
      </dgm:t>
    </dgm:pt>
    <dgm:pt modelId="{B3753814-C571-428A-9194-A5C63B5395C2}" type="sibTrans" cxnId="{9375089F-D4AB-4F1F-B7F8-4EB93315BBFA}">
      <dgm:prSet/>
      <dgm:spPr/>
      <dgm:t>
        <a:bodyPr/>
        <a:lstStyle/>
        <a:p>
          <a:endParaRPr lang="es-MX"/>
        </a:p>
      </dgm:t>
    </dgm:pt>
    <dgm:pt modelId="{536AFFB4-7436-4F1C-BFE6-B067C693A589}">
      <dgm:prSet phldrT="[Texto]"/>
      <dgm:spPr/>
      <dgm:t>
        <a:bodyPr/>
        <a:lstStyle/>
        <a:p>
          <a:r>
            <a:rPr lang="es-MX" b="1" i="1" dirty="0"/>
            <a:t>Gobernanza</a:t>
          </a:r>
          <a:r>
            <a:rPr lang="es-MX" dirty="0"/>
            <a:t>: lograr un desarrollo económico social e institucional, para promover un equilibrio del estado, sociedad civil y economía </a:t>
          </a:r>
        </a:p>
      </dgm:t>
    </dgm:pt>
    <dgm:pt modelId="{53795E8A-66F7-4A38-BA66-B54E28066C6E}" type="parTrans" cxnId="{C4FECD20-67BE-4398-A3A8-32B7326A35A5}">
      <dgm:prSet/>
      <dgm:spPr/>
      <dgm:t>
        <a:bodyPr/>
        <a:lstStyle/>
        <a:p>
          <a:endParaRPr lang="es-MX"/>
        </a:p>
      </dgm:t>
    </dgm:pt>
    <dgm:pt modelId="{57E197A6-7293-4AC1-BF0D-7BF506AADD41}" type="sibTrans" cxnId="{C4FECD20-67BE-4398-A3A8-32B7326A35A5}">
      <dgm:prSet/>
      <dgm:spPr/>
      <dgm:t>
        <a:bodyPr/>
        <a:lstStyle/>
        <a:p>
          <a:endParaRPr lang="es-MX"/>
        </a:p>
      </dgm:t>
    </dgm:pt>
    <dgm:pt modelId="{674833CA-C32D-4CA5-87A0-E1816C96C061}">
      <dgm:prSet phldrT="[Texto]"/>
      <dgm:spPr/>
      <dgm:t>
        <a:bodyPr/>
        <a:lstStyle/>
        <a:p>
          <a:r>
            <a:rPr lang="es-MX" dirty="0"/>
            <a:t>Una transformación de manera horizontal con mayor participación social </a:t>
          </a:r>
        </a:p>
      </dgm:t>
    </dgm:pt>
    <dgm:pt modelId="{41D6D54A-2A44-4084-AFA3-0117A3EAAABE}" type="parTrans" cxnId="{70D34613-FD67-419A-ABF5-DB1587078B59}">
      <dgm:prSet/>
      <dgm:spPr/>
      <dgm:t>
        <a:bodyPr/>
        <a:lstStyle/>
        <a:p>
          <a:endParaRPr lang="es-MX"/>
        </a:p>
      </dgm:t>
    </dgm:pt>
    <dgm:pt modelId="{A804FFBF-4733-4580-ABAC-E0590E0F99C3}" type="sibTrans" cxnId="{70D34613-FD67-419A-ABF5-DB1587078B59}">
      <dgm:prSet/>
      <dgm:spPr/>
      <dgm:t>
        <a:bodyPr/>
        <a:lstStyle/>
        <a:p>
          <a:endParaRPr lang="es-MX"/>
        </a:p>
      </dgm:t>
    </dgm:pt>
    <dgm:pt modelId="{BFB843D1-7C50-43BE-8C3F-68C88A53DAFA}">
      <dgm:prSet phldrT="[Texto]"/>
      <dgm:spPr/>
      <dgm:t>
        <a:bodyPr/>
        <a:lstStyle/>
        <a:p>
          <a:r>
            <a:rPr lang="es-MX" dirty="0"/>
            <a:t>Gobernabilidad:  Es la capacidad de la participación social civil </a:t>
          </a:r>
        </a:p>
      </dgm:t>
    </dgm:pt>
    <dgm:pt modelId="{03437932-E270-43A3-8620-7B208A64C1DD}" type="parTrans" cxnId="{6AEF290D-E7D4-4800-A7F0-A8C4AB12CF49}">
      <dgm:prSet/>
      <dgm:spPr/>
      <dgm:t>
        <a:bodyPr/>
        <a:lstStyle/>
        <a:p>
          <a:endParaRPr lang="es-MX"/>
        </a:p>
      </dgm:t>
    </dgm:pt>
    <dgm:pt modelId="{878C8E2D-CAE0-40C9-B3B0-FCA467BFE6D5}" type="sibTrans" cxnId="{6AEF290D-E7D4-4800-A7F0-A8C4AB12CF49}">
      <dgm:prSet/>
      <dgm:spPr/>
      <dgm:t>
        <a:bodyPr/>
        <a:lstStyle/>
        <a:p>
          <a:endParaRPr lang="es-MX"/>
        </a:p>
      </dgm:t>
    </dgm:pt>
    <dgm:pt modelId="{33686983-D165-4D7A-B738-E8B3A1612183}">
      <dgm:prSet phldrT="[Texto]"/>
      <dgm:spPr/>
      <dgm:t>
        <a:bodyPr/>
        <a:lstStyle/>
        <a:p>
          <a:r>
            <a:rPr lang="es-MX" dirty="0"/>
            <a:t>Centra en la creación y consolidación de la capacidad de gobernar </a:t>
          </a:r>
        </a:p>
      </dgm:t>
    </dgm:pt>
    <dgm:pt modelId="{3EBFD750-A9ED-4B2A-B144-27A4D4B2CA59}" type="parTrans" cxnId="{990B63EE-8772-4DA4-906B-B454F93314C5}">
      <dgm:prSet/>
      <dgm:spPr/>
      <dgm:t>
        <a:bodyPr/>
        <a:lstStyle/>
        <a:p>
          <a:endParaRPr lang="es-MX"/>
        </a:p>
      </dgm:t>
    </dgm:pt>
    <dgm:pt modelId="{C54A94AD-4EE6-41E2-9F23-4C1456B65D85}" type="sibTrans" cxnId="{990B63EE-8772-4DA4-906B-B454F93314C5}">
      <dgm:prSet/>
      <dgm:spPr/>
      <dgm:t>
        <a:bodyPr/>
        <a:lstStyle/>
        <a:p>
          <a:endParaRPr lang="es-MX"/>
        </a:p>
      </dgm:t>
    </dgm:pt>
    <dgm:pt modelId="{DE22EA7A-A375-4AFC-A2CC-F645562789DD}">
      <dgm:prSet phldrT="[Texto]"/>
      <dgm:spPr/>
      <dgm:t>
        <a:bodyPr/>
        <a:lstStyle/>
        <a:p>
          <a:r>
            <a:rPr lang="es-MX" dirty="0"/>
            <a:t>La formación de los ciudadanos con capacidad de decisión colectiva que influye en el entorno social </a:t>
          </a:r>
        </a:p>
      </dgm:t>
    </dgm:pt>
    <dgm:pt modelId="{5837435D-918F-48B0-94A6-5883F214C649}" type="sibTrans" cxnId="{74079773-02D0-43DF-86D1-E813B8FC7A49}">
      <dgm:prSet/>
      <dgm:spPr/>
      <dgm:t>
        <a:bodyPr/>
        <a:lstStyle/>
        <a:p>
          <a:endParaRPr lang="es-MX"/>
        </a:p>
      </dgm:t>
    </dgm:pt>
    <dgm:pt modelId="{7E1870A7-0DEA-44CD-A1D2-55FE82576E70}" type="parTrans" cxnId="{74079773-02D0-43DF-86D1-E813B8FC7A49}">
      <dgm:prSet/>
      <dgm:spPr/>
      <dgm:t>
        <a:bodyPr/>
        <a:lstStyle/>
        <a:p>
          <a:endParaRPr lang="es-MX"/>
        </a:p>
      </dgm:t>
    </dgm:pt>
    <dgm:pt modelId="{456B30A6-2F17-41A1-ADB2-699E7162C22D}">
      <dgm:prSet phldrT="[Texto]"/>
      <dgm:spPr/>
      <dgm:t>
        <a:bodyPr/>
        <a:lstStyle/>
        <a:p>
          <a:r>
            <a:rPr lang="es-MX" dirty="0"/>
            <a:t>Los métodos por titulares del poder son elegidos, controlados y remplazados</a:t>
          </a:r>
        </a:p>
      </dgm:t>
    </dgm:pt>
    <dgm:pt modelId="{2ED2D1E4-1D76-40C7-A8EE-95255731C74A}" type="parTrans" cxnId="{1E93D9A7-2FB6-433F-B973-4EF66A36B3CA}">
      <dgm:prSet/>
      <dgm:spPr/>
      <dgm:t>
        <a:bodyPr/>
        <a:lstStyle/>
        <a:p>
          <a:endParaRPr lang="es-MX"/>
        </a:p>
      </dgm:t>
    </dgm:pt>
    <dgm:pt modelId="{8F8BF0DB-C542-48BC-8C28-D2884263B068}" type="sibTrans" cxnId="{1E93D9A7-2FB6-433F-B973-4EF66A36B3CA}">
      <dgm:prSet/>
      <dgm:spPr/>
      <dgm:t>
        <a:bodyPr/>
        <a:lstStyle/>
        <a:p>
          <a:endParaRPr lang="es-MX"/>
        </a:p>
      </dgm:t>
    </dgm:pt>
    <dgm:pt modelId="{4B30519E-41E4-4849-81DB-64649400B8CF}">
      <dgm:prSet phldrT="[Texto]"/>
      <dgm:spPr/>
      <dgm:t>
        <a:bodyPr/>
        <a:lstStyle/>
        <a:p>
          <a:r>
            <a:rPr lang="es-MX" dirty="0"/>
            <a:t>La capacidad del Gobierno de administrar los recursos y políticas </a:t>
          </a:r>
        </a:p>
      </dgm:t>
    </dgm:pt>
    <dgm:pt modelId="{2A32069B-55C4-45EE-8B27-B1686980C98B}" type="parTrans" cxnId="{A2FDBE27-BF7A-47BA-B2EB-4C20D4805EAB}">
      <dgm:prSet/>
      <dgm:spPr/>
      <dgm:t>
        <a:bodyPr/>
        <a:lstStyle/>
        <a:p>
          <a:endParaRPr lang="es-MX"/>
        </a:p>
      </dgm:t>
    </dgm:pt>
    <dgm:pt modelId="{9912ED79-C626-4B50-B54B-DBA5C0B098AE}" type="sibTrans" cxnId="{A2FDBE27-BF7A-47BA-B2EB-4C20D4805EAB}">
      <dgm:prSet/>
      <dgm:spPr/>
      <dgm:t>
        <a:bodyPr/>
        <a:lstStyle/>
        <a:p>
          <a:endParaRPr lang="es-MX"/>
        </a:p>
      </dgm:t>
    </dgm:pt>
    <dgm:pt modelId="{5B81F1A6-7DB6-428C-9069-053A892F913D}">
      <dgm:prSet phldrT="[Texto]"/>
      <dgm:spPr/>
      <dgm:t>
        <a:bodyPr/>
        <a:lstStyle/>
        <a:p>
          <a:r>
            <a:rPr lang="es-MX" dirty="0"/>
            <a:t>El respeto de los ciudadanos que regulan las interacciones económicas y sociales </a:t>
          </a:r>
        </a:p>
      </dgm:t>
    </dgm:pt>
    <dgm:pt modelId="{E4AD9EDF-B294-4F2D-B5E9-B20AEE216EA6}" type="parTrans" cxnId="{1C9F1F72-201C-4323-9334-194FDA326FC1}">
      <dgm:prSet/>
      <dgm:spPr/>
      <dgm:t>
        <a:bodyPr/>
        <a:lstStyle/>
        <a:p>
          <a:endParaRPr lang="es-MX"/>
        </a:p>
      </dgm:t>
    </dgm:pt>
    <dgm:pt modelId="{3E494C6D-7534-4435-BD57-7C8199D96D12}" type="sibTrans" cxnId="{1C9F1F72-201C-4323-9334-194FDA326FC1}">
      <dgm:prSet/>
      <dgm:spPr/>
      <dgm:t>
        <a:bodyPr/>
        <a:lstStyle/>
        <a:p>
          <a:endParaRPr lang="es-MX"/>
        </a:p>
      </dgm:t>
    </dgm:pt>
    <dgm:pt modelId="{E4F261FC-655D-4369-BD8E-9B5DABD570D4}">
      <dgm:prSet phldrT="[Texto]"/>
      <dgm:spPr/>
      <dgm:t>
        <a:bodyPr/>
        <a:lstStyle/>
        <a:p>
          <a:r>
            <a:rPr lang="es-MX" dirty="0"/>
            <a:t>Procesos mediante los actores políticos y sociales llevan a cabo practicas de intercambio, coordinación, control y adopción en sistemas democráticos</a:t>
          </a:r>
        </a:p>
      </dgm:t>
    </dgm:pt>
    <dgm:pt modelId="{A02C3BCC-3880-4CFA-B8C7-7E52FEB53FCC}" type="parTrans" cxnId="{F3183F29-6BC4-4383-8858-EE76CA22AD2F}">
      <dgm:prSet/>
      <dgm:spPr/>
      <dgm:t>
        <a:bodyPr/>
        <a:lstStyle/>
        <a:p>
          <a:endParaRPr lang="es-MX"/>
        </a:p>
      </dgm:t>
    </dgm:pt>
    <dgm:pt modelId="{581BFC6E-87B0-41BA-B4F1-BD016E7F8803}" type="sibTrans" cxnId="{F3183F29-6BC4-4383-8858-EE76CA22AD2F}">
      <dgm:prSet/>
      <dgm:spPr/>
      <dgm:t>
        <a:bodyPr/>
        <a:lstStyle/>
        <a:p>
          <a:endParaRPr lang="es-MX"/>
        </a:p>
      </dgm:t>
    </dgm:pt>
    <dgm:pt modelId="{EB2895C0-E09C-4F31-94D6-3A47D8DCFA6E}">
      <dgm:prSet phldrT="[Texto]"/>
      <dgm:spPr/>
      <dgm:t>
        <a:bodyPr/>
        <a:lstStyle/>
        <a:p>
          <a:r>
            <a:rPr lang="es-MX" dirty="0"/>
            <a:t>Tomar acuerdos sobre un convivencia, los derechos y las obligaciones</a:t>
          </a:r>
        </a:p>
      </dgm:t>
    </dgm:pt>
    <dgm:pt modelId="{ED0FEA47-8CFA-4B9C-AFF3-A8A742BAF438}" type="parTrans" cxnId="{4ACCDA8E-069B-417C-9C6E-FFDE87FE979A}">
      <dgm:prSet/>
      <dgm:spPr/>
      <dgm:t>
        <a:bodyPr/>
        <a:lstStyle/>
        <a:p>
          <a:endParaRPr lang="es-MX"/>
        </a:p>
      </dgm:t>
    </dgm:pt>
    <dgm:pt modelId="{8F93E16A-76A0-423E-BA83-D0691B2E0FB6}" type="sibTrans" cxnId="{4ACCDA8E-069B-417C-9C6E-FFDE87FE979A}">
      <dgm:prSet/>
      <dgm:spPr/>
      <dgm:t>
        <a:bodyPr/>
        <a:lstStyle/>
        <a:p>
          <a:endParaRPr lang="es-MX"/>
        </a:p>
      </dgm:t>
    </dgm:pt>
    <dgm:pt modelId="{7B8C2100-B556-464F-8444-FF195EFA7D6E}">
      <dgm:prSet phldrT="[Texto]"/>
      <dgm:spPr/>
      <dgm:t>
        <a:bodyPr/>
        <a:lstStyle/>
        <a:p>
          <a:r>
            <a:rPr lang="es-MX" dirty="0"/>
            <a:t>Regulación de la sociedad y medida participa de los actores sociales en toma decisiones </a:t>
          </a:r>
        </a:p>
      </dgm:t>
    </dgm:pt>
    <dgm:pt modelId="{9842124A-25B9-4A03-AB46-B0BC0C258D7D}" type="parTrans" cxnId="{9ACBD773-1A8D-4C14-9E64-60AD6E2E500F}">
      <dgm:prSet/>
      <dgm:spPr/>
      <dgm:t>
        <a:bodyPr/>
        <a:lstStyle/>
        <a:p>
          <a:endParaRPr lang="es-MX"/>
        </a:p>
      </dgm:t>
    </dgm:pt>
    <dgm:pt modelId="{009C110A-1B8D-452A-A238-53200929D43A}" type="sibTrans" cxnId="{9ACBD773-1A8D-4C14-9E64-60AD6E2E500F}">
      <dgm:prSet/>
      <dgm:spPr/>
      <dgm:t>
        <a:bodyPr/>
        <a:lstStyle/>
        <a:p>
          <a:endParaRPr lang="es-MX"/>
        </a:p>
      </dgm:t>
    </dgm:pt>
    <dgm:pt modelId="{D697E9EC-D300-405D-9595-739CAFB9F3F4}">
      <dgm:prSet phldrT="[Texto]"/>
      <dgm:spPr/>
      <dgm:t>
        <a:bodyPr/>
        <a:lstStyle/>
        <a:p>
          <a:r>
            <a:rPr lang="es-MX" dirty="0"/>
            <a:t>La gobernanza escolar es una transformación y formación de la institución</a:t>
          </a:r>
        </a:p>
      </dgm:t>
    </dgm:pt>
    <dgm:pt modelId="{69C51E50-8347-4A54-B5B3-6BE5070C6073}" type="parTrans" cxnId="{A05B3418-E233-4F8E-920B-48DC3CD8F470}">
      <dgm:prSet/>
      <dgm:spPr/>
      <dgm:t>
        <a:bodyPr/>
        <a:lstStyle/>
        <a:p>
          <a:endParaRPr lang="es-MX"/>
        </a:p>
      </dgm:t>
    </dgm:pt>
    <dgm:pt modelId="{B5DC1A92-F6B1-47D1-B1DE-BB6DA799A314}" type="sibTrans" cxnId="{A05B3418-E233-4F8E-920B-48DC3CD8F470}">
      <dgm:prSet/>
      <dgm:spPr/>
      <dgm:t>
        <a:bodyPr/>
        <a:lstStyle/>
        <a:p>
          <a:endParaRPr lang="es-MX"/>
        </a:p>
      </dgm:t>
    </dgm:pt>
    <dgm:pt modelId="{F368B286-87FE-4BF3-9F90-4EE3DA0FC0FB}">
      <dgm:prSet phldrT="[Texto]"/>
      <dgm:spPr/>
      <dgm:t>
        <a:bodyPr/>
        <a:lstStyle/>
        <a:p>
          <a:r>
            <a:rPr lang="es-MX" dirty="0"/>
            <a:t> Practicas de gestión, de organización y planificación para generar escenarios de innovación e investigación para el aprendizaje en ambientes protésicos </a:t>
          </a:r>
        </a:p>
      </dgm:t>
    </dgm:pt>
    <dgm:pt modelId="{7EC11C02-5BBB-477A-AC85-70D37947A222}" type="parTrans" cxnId="{AC6EC1CA-E905-4395-8785-41F46651A304}">
      <dgm:prSet/>
      <dgm:spPr/>
      <dgm:t>
        <a:bodyPr/>
        <a:lstStyle/>
        <a:p>
          <a:endParaRPr lang="es-MX"/>
        </a:p>
      </dgm:t>
    </dgm:pt>
    <dgm:pt modelId="{63B36FCC-6A9A-4C8F-AABB-1B4B6F34EFA1}" type="sibTrans" cxnId="{AC6EC1CA-E905-4395-8785-41F46651A304}">
      <dgm:prSet/>
      <dgm:spPr/>
      <dgm:t>
        <a:bodyPr/>
        <a:lstStyle/>
        <a:p>
          <a:endParaRPr lang="es-MX"/>
        </a:p>
      </dgm:t>
    </dgm:pt>
    <dgm:pt modelId="{7D447084-C77E-4DD7-A790-8901ED38E517}">
      <dgm:prSet phldrT="[Texto]"/>
      <dgm:spPr/>
      <dgm:t>
        <a:bodyPr/>
        <a:lstStyle/>
        <a:p>
          <a:r>
            <a:rPr lang="es-MX" dirty="0"/>
            <a:t>Para crear alternativas de solución sufrientes, atinadas y puntuales para administrar la sociedad </a:t>
          </a:r>
        </a:p>
      </dgm:t>
    </dgm:pt>
    <dgm:pt modelId="{3FCCA6BC-85DE-4610-A990-8BCD9B85515B}" type="parTrans" cxnId="{7D427057-BB8B-49EC-A058-F5886266BC1F}">
      <dgm:prSet/>
      <dgm:spPr/>
      <dgm:t>
        <a:bodyPr/>
        <a:lstStyle/>
        <a:p>
          <a:endParaRPr lang="es-MX"/>
        </a:p>
      </dgm:t>
    </dgm:pt>
    <dgm:pt modelId="{C887FADB-C1D0-497C-86C3-AD6461EA94FE}" type="sibTrans" cxnId="{7D427057-BB8B-49EC-A058-F5886266BC1F}">
      <dgm:prSet/>
      <dgm:spPr/>
      <dgm:t>
        <a:bodyPr/>
        <a:lstStyle/>
        <a:p>
          <a:endParaRPr lang="es-MX"/>
        </a:p>
      </dgm:t>
    </dgm:pt>
    <dgm:pt modelId="{FF361617-4FA2-49F4-825B-F436BE9A2DFD}">
      <dgm:prSet phldrT="[Texto]"/>
      <dgm:spPr/>
      <dgm:t>
        <a:bodyPr/>
        <a:lstStyle/>
        <a:p>
          <a:r>
            <a:rPr lang="es-MX" dirty="0"/>
            <a:t>Es la capacidad de intervinientes para llevar un buen gobierno ( las reglas definidas)</a:t>
          </a:r>
        </a:p>
      </dgm:t>
    </dgm:pt>
    <dgm:pt modelId="{B80392DF-DDD5-4ABA-B34B-74C1E5336195}" type="parTrans" cxnId="{72438D21-CEA1-49FB-BCA6-16DE62DD6A1C}">
      <dgm:prSet/>
      <dgm:spPr/>
      <dgm:t>
        <a:bodyPr/>
        <a:lstStyle/>
        <a:p>
          <a:endParaRPr lang="es-MX"/>
        </a:p>
      </dgm:t>
    </dgm:pt>
    <dgm:pt modelId="{14275005-32C5-4A91-AB3E-26CA3425FA33}" type="sibTrans" cxnId="{72438D21-CEA1-49FB-BCA6-16DE62DD6A1C}">
      <dgm:prSet/>
      <dgm:spPr/>
      <dgm:t>
        <a:bodyPr/>
        <a:lstStyle/>
        <a:p>
          <a:endParaRPr lang="es-MX"/>
        </a:p>
      </dgm:t>
    </dgm:pt>
    <dgm:pt modelId="{4F1F506F-7984-4075-B78E-69D0818101BB}">
      <dgm:prSet phldrT="[Texto]"/>
      <dgm:spPr/>
      <dgm:t>
        <a:bodyPr/>
        <a:lstStyle/>
        <a:p>
          <a:r>
            <a:rPr lang="es-MX" dirty="0"/>
            <a:t>La capacidad de los actores para un buen gobierno </a:t>
          </a:r>
        </a:p>
      </dgm:t>
    </dgm:pt>
    <dgm:pt modelId="{DFB34739-4D01-44E7-90E6-2A5DE98CB6F8}" type="parTrans" cxnId="{5BA679C0-56F0-4793-8642-D52B0AC59442}">
      <dgm:prSet/>
      <dgm:spPr/>
      <dgm:t>
        <a:bodyPr/>
        <a:lstStyle/>
        <a:p>
          <a:endParaRPr lang="es-MX"/>
        </a:p>
      </dgm:t>
    </dgm:pt>
    <dgm:pt modelId="{A12E3DD3-B001-45B7-8606-B2A11C7C4596}" type="sibTrans" cxnId="{5BA679C0-56F0-4793-8642-D52B0AC59442}">
      <dgm:prSet/>
      <dgm:spPr/>
      <dgm:t>
        <a:bodyPr/>
        <a:lstStyle/>
        <a:p>
          <a:endParaRPr lang="es-MX"/>
        </a:p>
      </dgm:t>
    </dgm:pt>
    <dgm:pt modelId="{CCA80D0E-B76F-4BA7-91B9-33FF2953E979}">
      <dgm:prSet phldrT="[Texto]"/>
      <dgm:spPr/>
      <dgm:t>
        <a:bodyPr/>
        <a:lstStyle/>
        <a:p>
          <a:r>
            <a:rPr lang="es-MX" dirty="0"/>
            <a:t>Apareció una nueva solución que lleva por nombre “nueva gestión publica”</a:t>
          </a:r>
        </a:p>
      </dgm:t>
    </dgm:pt>
    <dgm:pt modelId="{33ED8926-4633-45BF-A602-0193E5197AA3}" type="parTrans" cxnId="{B38ADDA1-C01A-4FBE-85C2-22A89332BD74}">
      <dgm:prSet/>
      <dgm:spPr/>
      <dgm:t>
        <a:bodyPr/>
        <a:lstStyle/>
        <a:p>
          <a:endParaRPr lang="es-MX"/>
        </a:p>
      </dgm:t>
    </dgm:pt>
    <dgm:pt modelId="{21D694D8-BEF9-4419-9354-B6FB9AEF7119}" type="sibTrans" cxnId="{B38ADDA1-C01A-4FBE-85C2-22A89332BD74}">
      <dgm:prSet/>
      <dgm:spPr/>
      <dgm:t>
        <a:bodyPr/>
        <a:lstStyle/>
        <a:p>
          <a:endParaRPr lang="es-MX"/>
        </a:p>
      </dgm:t>
    </dgm:pt>
    <dgm:pt modelId="{24DDCE0E-1C51-4759-9E7D-165B07B97EA9}">
      <dgm:prSet phldrT="[Texto]"/>
      <dgm:spPr/>
      <dgm:t>
        <a:bodyPr/>
        <a:lstStyle/>
        <a:p>
          <a:r>
            <a:rPr lang="es-MX" dirty="0"/>
            <a:t>Restablecer la gobernabilidad perdida </a:t>
          </a:r>
        </a:p>
      </dgm:t>
    </dgm:pt>
    <dgm:pt modelId="{59030834-4851-4D7B-AE9B-668F875D5A10}" type="parTrans" cxnId="{478F0FF1-3D57-4546-81CF-F773DEF4D2AD}">
      <dgm:prSet/>
      <dgm:spPr/>
      <dgm:t>
        <a:bodyPr/>
        <a:lstStyle/>
        <a:p>
          <a:endParaRPr lang="es-MX"/>
        </a:p>
      </dgm:t>
    </dgm:pt>
    <dgm:pt modelId="{B249D71D-8749-459D-93D5-308606FE1C90}" type="sibTrans" cxnId="{478F0FF1-3D57-4546-81CF-F773DEF4D2AD}">
      <dgm:prSet/>
      <dgm:spPr/>
      <dgm:t>
        <a:bodyPr/>
        <a:lstStyle/>
        <a:p>
          <a:endParaRPr lang="es-MX"/>
        </a:p>
      </dgm:t>
    </dgm:pt>
    <dgm:pt modelId="{3344EAE7-49E8-42A8-B121-88E87EC121C9}">
      <dgm:prSet phldrT="[Texto]"/>
      <dgm:spPr/>
      <dgm:t>
        <a:bodyPr/>
        <a:lstStyle/>
        <a:p>
          <a:r>
            <a:rPr lang="es-MX" dirty="0"/>
            <a:t>Objetivo de mejorar la toma de decisiones a partir de instrumentos de medición y evaluación </a:t>
          </a:r>
        </a:p>
      </dgm:t>
    </dgm:pt>
    <dgm:pt modelId="{5EB8E08E-465F-4624-9CE2-19CE1E80FD9F}" type="parTrans" cxnId="{E4004497-D1C4-4CF3-987B-BAEFDC37B4FE}">
      <dgm:prSet/>
      <dgm:spPr/>
      <dgm:t>
        <a:bodyPr/>
        <a:lstStyle/>
        <a:p>
          <a:endParaRPr lang="es-MX"/>
        </a:p>
      </dgm:t>
    </dgm:pt>
    <dgm:pt modelId="{9218CA59-84E5-4A8F-9C5A-F65AA2BDC697}" type="sibTrans" cxnId="{E4004497-D1C4-4CF3-987B-BAEFDC37B4FE}">
      <dgm:prSet/>
      <dgm:spPr/>
      <dgm:t>
        <a:bodyPr/>
        <a:lstStyle/>
        <a:p>
          <a:endParaRPr lang="es-MX"/>
        </a:p>
      </dgm:t>
    </dgm:pt>
    <dgm:pt modelId="{6E308022-9F86-4E1D-8618-46D6EFF71A1A}" type="pres">
      <dgm:prSet presAssocID="{9C3B6C10-26C2-4930-9757-B947CEE1168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71B1D05-3199-4C22-B553-EE47D0F7526A}" type="pres">
      <dgm:prSet presAssocID="{F8352AFF-8B9C-4F2D-8093-F58341B323C5}" presName="root1" presStyleCnt="0"/>
      <dgm:spPr/>
    </dgm:pt>
    <dgm:pt modelId="{A60D5C2B-2A04-42DB-B115-2B5D09E51897}" type="pres">
      <dgm:prSet presAssocID="{F8352AFF-8B9C-4F2D-8093-F58341B323C5}" presName="LevelOneTextNode" presStyleLbl="node0" presStyleIdx="0" presStyleCnt="1">
        <dgm:presLayoutVars>
          <dgm:chPref val="3"/>
        </dgm:presLayoutVars>
      </dgm:prSet>
      <dgm:spPr/>
    </dgm:pt>
    <dgm:pt modelId="{96E3DB40-7A07-422B-AE04-48708F9B9581}" type="pres">
      <dgm:prSet presAssocID="{F8352AFF-8B9C-4F2D-8093-F58341B323C5}" presName="level2hierChild" presStyleCnt="0"/>
      <dgm:spPr/>
    </dgm:pt>
    <dgm:pt modelId="{79379415-8E22-4C42-AE79-41A43ACAA3CF}" type="pres">
      <dgm:prSet presAssocID="{53795E8A-66F7-4A38-BA66-B54E28066C6E}" presName="conn2-1" presStyleLbl="parChTrans1D2" presStyleIdx="0" presStyleCnt="2"/>
      <dgm:spPr/>
    </dgm:pt>
    <dgm:pt modelId="{05C323F9-BB18-4E32-8BB3-E2B6DFDFD81F}" type="pres">
      <dgm:prSet presAssocID="{53795E8A-66F7-4A38-BA66-B54E28066C6E}" presName="connTx" presStyleLbl="parChTrans1D2" presStyleIdx="0" presStyleCnt="2"/>
      <dgm:spPr/>
    </dgm:pt>
    <dgm:pt modelId="{8AF9C911-E5BB-4B4A-8C3E-9473A45F5450}" type="pres">
      <dgm:prSet presAssocID="{536AFFB4-7436-4F1C-BFE6-B067C693A589}" presName="root2" presStyleCnt="0"/>
      <dgm:spPr/>
    </dgm:pt>
    <dgm:pt modelId="{7FC79834-F734-4BA6-8515-0CB78AB9D70D}" type="pres">
      <dgm:prSet presAssocID="{536AFFB4-7436-4F1C-BFE6-B067C693A589}" presName="LevelTwoTextNode" presStyleLbl="node2" presStyleIdx="0" presStyleCnt="2">
        <dgm:presLayoutVars>
          <dgm:chPref val="3"/>
        </dgm:presLayoutVars>
      </dgm:prSet>
      <dgm:spPr/>
    </dgm:pt>
    <dgm:pt modelId="{ABE3172B-239F-4584-8B2E-46B4724ADB32}" type="pres">
      <dgm:prSet presAssocID="{536AFFB4-7436-4F1C-BFE6-B067C693A589}" presName="level3hierChild" presStyleCnt="0"/>
      <dgm:spPr/>
    </dgm:pt>
    <dgm:pt modelId="{D1968887-7D0C-44D3-B366-E40416F08F1A}" type="pres">
      <dgm:prSet presAssocID="{41D6D54A-2A44-4084-AFA3-0117A3EAAABE}" presName="conn2-1" presStyleLbl="parChTrans1D3" presStyleIdx="0" presStyleCnt="5"/>
      <dgm:spPr/>
    </dgm:pt>
    <dgm:pt modelId="{BA18E35A-BB1E-4B00-8C38-4C660C499226}" type="pres">
      <dgm:prSet presAssocID="{41D6D54A-2A44-4084-AFA3-0117A3EAAABE}" presName="connTx" presStyleLbl="parChTrans1D3" presStyleIdx="0" presStyleCnt="5"/>
      <dgm:spPr/>
    </dgm:pt>
    <dgm:pt modelId="{DD4D3E70-312C-43BF-A264-F14903ECA036}" type="pres">
      <dgm:prSet presAssocID="{674833CA-C32D-4CA5-87A0-E1816C96C061}" presName="root2" presStyleCnt="0"/>
      <dgm:spPr/>
    </dgm:pt>
    <dgm:pt modelId="{8932B163-0497-4094-9A7F-7AEB07A95CC8}" type="pres">
      <dgm:prSet presAssocID="{674833CA-C32D-4CA5-87A0-E1816C96C061}" presName="LevelTwoTextNode" presStyleLbl="node3" presStyleIdx="0" presStyleCnt="5">
        <dgm:presLayoutVars>
          <dgm:chPref val="3"/>
        </dgm:presLayoutVars>
      </dgm:prSet>
      <dgm:spPr/>
    </dgm:pt>
    <dgm:pt modelId="{F2BA41CB-678D-4BF6-97C1-A0738115E080}" type="pres">
      <dgm:prSet presAssocID="{674833CA-C32D-4CA5-87A0-E1816C96C061}" presName="level3hierChild" presStyleCnt="0"/>
      <dgm:spPr/>
    </dgm:pt>
    <dgm:pt modelId="{1468948A-0E7E-4142-91E9-E8EE1E3E285C}" type="pres">
      <dgm:prSet presAssocID="{7E1870A7-0DEA-44CD-A1D2-55FE82576E70}" presName="conn2-1" presStyleLbl="parChTrans1D3" presStyleIdx="1" presStyleCnt="5"/>
      <dgm:spPr/>
    </dgm:pt>
    <dgm:pt modelId="{541C2BD7-23BB-4EE5-B397-B333911F7D51}" type="pres">
      <dgm:prSet presAssocID="{7E1870A7-0DEA-44CD-A1D2-55FE82576E70}" presName="connTx" presStyleLbl="parChTrans1D3" presStyleIdx="1" presStyleCnt="5"/>
      <dgm:spPr/>
    </dgm:pt>
    <dgm:pt modelId="{731D52F4-C275-4D6E-80C1-FA563FEF6778}" type="pres">
      <dgm:prSet presAssocID="{DE22EA7A-A375-4AFC-A2CC-F645562789DD}" presName="root2" presStyleCnt="0"/>
      <dgm:spPr/>
    </dgm:pt>
    <dgm:pt modelId="{72312B66-AE8A-413C-84C1-F8286AF090DF}" type="pres">
      <dgm:prSet presAssocID="{DE22EA7A-A375-4AFC-A2CC-F645562789DD}" presName="LevelTwoTextNode" presStyleLbl="node3" presStyleIdx="1" presStyleCnt="5">
        <dgm:presLayoutVars>
          <dgm:chPref val="3"/>
        </dgm:presLayoutVars>
      </dgm:prSet>
      <dgm:spPr/>
    </dgm:pt>
    <dgm:pt modelId="{B01C4D6C-205A-4F04-AA55-947A086EF52E}" type="pres">
      <dgm:prSet presAssocID="{DE22EA7A-A375-4AFC-A2CC-F645562789DD}" presName="level3hierChild" presStyleCnt="0"/>
      <dgm:spPr/>
    </dgm:pt>
    <dgm:pt modelId="{F232816D-CA6F-4D0B-A802-4E70DDBCF816}" type="pres">
      <dgm:prSet presAssocID="{2ED2D1E4-1D76-40C7-A8EE-95255731C74A}" presName="conn2-1" presStyleLbl="parChTrans1D4" presStyleIdx="0" presStyleCnt="12"/>
      <dgm:spPr/>
    </dgm:pt>
    <dgm:pt modelId="{A62706C1-AF11-419D-8079-A13ED02E99BC}" type="pres">
      <dgm:prSet presAssocID="{2ED2D1E4-1D76-40C7-A8EE-95255731C74A}" presName="connTx" presStyleLbl="parChTrans1D4" presStyleIdx="0" presStyleCnt="12"/>
      <dgm:spPr/>
    </dgm:pt>
    <dgm:pt modelId="{7ED3F7B8-4F3C-4FC8-9692-A4A0D49BFE3E}" type="pres">
      <dgm:prSet presAssocID="{456B30A6-2F17-41A1-ADB2-699E7162C22D}" presName="root2" presStyleCnt="0"/>
      <dgm:spPr/>
    </dgm:pt>
    <dgm:pt modelId="{7F80BFDA-F99B-4F17-AA38-C1F19164D813}" type="pres">
      <dgm:prSet presAssocID="{456B30A6-2F17-41A1-ADB2-699E7162C22D}" presName="LevelTwoTextNode" presStyleLbl="node4" presStyleIdx="0" presStyleCnt="12">
        <dgm:presLayoutVars>
          <dgm:chPref val="3"/>
        </dgm:presLayoutVars>
      </dgm:prSet>
      <dgm:spPr/>
    </dgm:pt>
    <dgm:pt modelId="{4FA8E30E-3912-428C-851D-56D3780E72E0}" type="pres">
      <dgm:prSet presAssocID="{456B30A6-2F17-41A1-ADB2-699E7162C22D}" presName="level3hierChild" presStyleCnt="0"/>
      <dgm:spPr/>
    </dgm:pt>
    <dgm:pt modelId="{E1568481-1E05-45B6-8EC5-1C29637C3B88}" type="pres">
      <dgm:prSet presAssocID="{2A32069B-55C4-45EE-8B27-B1686980C98B}" presName="conn2-1" presStyleLbl="parChTrans1D4" presStyleIdx="1" presStyleCnt="12"/>
      <dgm:spPr/>
    </dgm:pt>
    <dgm:pt modelId="{9F89D53F-FEFE-4852-961E-93E37B45ACCF}" type="pres">
      <dgm:prSet presAssocID="{2A32069B-55C4-45EE-8B27-B1686980C98B}" presName="connTx" presStyleLbl="parChTrans1D4" presStyleIdx="1" presStyleCnt="12"/>
      <dgm:spPr/>
    </dgm:pt>
    <dgm:pt modelId="{881B86C4-129F-4599-B975-8D55B394A18A}" type="pres">
      <dgm:prSet presAssocID="{4B30519E-41E4-4849-81DB-64649400B8CF}" presName="root2" presStyleCnt="0"/>
      <dgm:spPr/>
    </dgm:pt>
    <dgm:pt modelId="{09C72215-A224-420E-AE58-559466998E8D}" type="pres">
      <dgm:prSet presAssocID="{4B30519E-41E4-4849-81DB-64649400B8CF}" presName="LevelTwoTextNode" presStyleLbl="node4" presStyleIdx="1" presStyleCnt="12">
        <dgm:presLayoutVars>
          <dgm:chPref val="3"/>
        </dgm:presLayoutVars>
      </dgm:prSet>
      <dgm:spPr/>
    </dgm:pt>
    <dgm:pt modelId="{724580DD-CD1E-499D-AA2D-E07D8DE7ACF6}" type="pres">
      <dgm:prSet presAssocID="{4B30519E-41E4-4849-81DB-64649400B8CF}" presName="level3hierChild" presStyleCnt="0"/>
      <dgm:spPr/>
    </dgm:pt>
    <dgm:pt modelId="{490D0E7A-3136-4DE6-B4E2-C9EE1D5CF1F9}" type="pres">
      <dgm:prSet presAssocID="{9842124A-25B9-4A03-AB46-B0BC0C258D7D}" presName="conn2-1" presStyleLbl="parChTrans1D4" presStyleIdx="2" presStyleCnt="12"/>
      <dgm:spPr/>
    </dgm:pt>
    <dgm:pt modelId="{0E0C4581-17B3-4BB3-8E06-F4F37EC4B530}" type="pres">
      <dgm:prSet presAssocID="{9842124A-25B9-4A03-AB46-B0BC0C258D7D}" presName="connTx" presStyleLbl="parChTrans1D4" presStyleIdx="2" presStyleCnt="12"/>
      <dgm:spPr/>
    </dgm:pt>
    <dgm:pt modelId="{8FE8D1B2-7AFC-48B7-9650-BC253018D629}" type="pres">
      <dgm:prSet presAssocID="{7B8C2100-B556-464F-8444-FF195EFA7D6E}" presName="root2" presStyleCnt="0"/>
      <dgm:spPr/>
    </dgm:pt>
    <dgm:pt modelId="{D81FBCD2-7977-4C1C-BFBB-07BB10377054}" type="pres">
      <dgm:prSet presAssocID="{7B8C2100-B556-464F-8444-FF195EFA7D6E}" presName="LevelTwoTextNode" presStyleLbl="node4" presStyleIdx="2" presStyleCnt="12">
        <dgm:presLayoutVars>
          <dgm:chPref val="3"/>
        </dgm:presLayoutVars>
      </dgm:prSet>
      <dgm:spPr/>
    </dgm:pt>
    <dgm:pt modelId="{3881F7DB-E480-47B6-A2D8-D4877B10EFA1}" type="pres">
      <dgm:prSet presAssocID="{7B8C2100-B556-464F-8444-FF195EFA7D6E}" presName="level3hierChild" presStyleCnt="0"/>
      <dgm:spPr/>
    </dgm:pt>
    <dgm:pt modelId="{315F4145-60F9-4E86-8EB8-6D23B11095BA}" type="pres">
      <dgm:prSet presAssocID="{E4AD9EDF-B294-4F2D-B5E9-B20AEE216EA6}" presName="conn2-1" presStyleLbl="parChTrans1D4" presStyleIdx="3" presStyleCnt="12"/>
      <dgm:spPr/>
    </dgm:pt>
    <dgm:pt modelId="{02A9FE63-62C4-4AE2-B47A-4FE3D0F114B8}" type="pres">
      <dgm:prSet presAssocID="{E4AD9EDF-B294-4F2D-B5E9-B20AEE216EA6}" presName="connTx" presStyleLbl="parChTrans1D4" presStyleIdx="3" presStyleCnt="12"/>
      <dgm:spPr/>
    </dgm:pt>
    <dgm:pt modelId="{BEB555D3-8426-4297-9131-868E8912374D}" type="pres">
      <dgm:prSet presAssocID="{5B81F1A6-7DB6-428C-9069-053A892F913D}" presName="root2" presStyleCnt="0"/>
      <dgm:spPr/>
    </dgm:pt>
    <dgm:pt modelId="{2CEC2140-6495-4552-A9CF-B77A4771D8DD}" type="pres">
      <dgm:prSet presAssocID="{5B81F1A6-7DB6-428C-9069-053A892F913D}" presName="LevelTwoTextNode" presStyleLbl="node4" presStyleIdx="3" presStyleCnt="12">
        <dgm:presLayoutVars>
          <dgm:chPref val="3"/>
        </dgm:presLayoutVars>
      </dgm:prSet>
      <dgm:spPr/>
    </dgm:pt>
    <dgm:pt modelId="{86EF00C1-D823-42F7-83EF-4EEE985EC829}" type="pres">
      <dgm:prSet presAssocID="{5B81F1A6-7DB6-428C-9069-053A892F913D}" presName="level3hierChild" presStyleCnt="0"/>
      <dgm:spPr/>
    </dgm:pt>
    <dgm:pt modelId="{5FAD5A87-9476-41DF-AABC-55124AC7874A}" type="pres">
      <dgm:prSet presAssocID="{ED0FEA47-8CFA-4B9C-AFF3-A8A742BAF438}" presName="conn2-1" presStyleLbl="parChTrans1D4" presStyleIdx="4" presStyleCnt="12"/>
      <dgm:spPr/>
    </dgm:pt>
    <dgm:pt modelId="{81DE982E-28DA-4CFA-864F-824E3819F572}" type="pres">
      <dgm:prSet presAssocID="{ED0FEA47-8CFA-4B9C-AFF3-A8A742BAF438}" presName="connTx" presStyleLbl="parChTrans1D4" presStyleIdx="4" presStyleCnt="12"/>
      <dgm:spPr/>
    </dgm:pt>
    <dgm:pt modelId="{1032DE35-8DE2-43EC-AB56-B4F2BB5F002D}" type="pres">
      <dgm:prSet presAssocID="{EB2895C0-E09C-4F31-94D6-3A47D8DCFA6E}" presName="root2" presStyleCnt="0"/>
      <dgm:spPr/>
    </dgm:pt>
    <dgm:pt modelId="{CB075685-1ECE-4D09-BFEC-1B4CBA3F1319}" type="pres">
      <dgm:prSet presAssocID="{EB2895C0-E09C-4F31-94D6-3A47D8DCFA6E}" presName="LevelTwoTextNode" presStyleLbl="node4" presStyleIdx="4" presStyleCnt="12">
        <dgm:presLayoutVars>
          <dgm:chPref val="3"/>
        </dgm:presLayoutVars>
      </dgm:prSet>
      <dgm:spPr/>
    </dgm:pt>
    <dgm:pt modelId="{5498125F-A461-484F-9BAD-DC524695C2A0}" type="pres">
      <dgm:prSet presAssocID="{EB2895C0-E09C-4F31-94D6-3A47D8DCFA6E}" presName="level3hierChild" presStyleCnt="0"/>
      <dgm:spPr/>
    </dgm:pt>
    <dgm:pt modelId="{92A6DB53-BBD4-40B0-B161-F1CD30F0CFAC}" type="pres">
      <dgm:prSet presAssocID="{69C51E50-8347-4A54-B5B3-6BE5070C6073}" presName="conn2-1" presStyleLbl="parChTrans1D4" presStyleIdx="5" presStyleCnt="12"/>
      <dgm:spPr/>
    </dgm:pt>
    <dgm:pt modelId="{516835BE-7CA5-43D3-ACEF-7A351FB859C5}" type="pres">
      <dgm:prSet presAssocID="{69C51E50-8347-4A54-B5B3-6BE5070C6073}" presName="connTx" presStyleLbl="parChTrans1D4" presStyleIdx="5" presStyleCnt="12"/>
      <dgm:spPr/>
    </dgm:pt>
    <dgm:pt modelId="{6BEADAD9-947F-4B0A-B1F7-CAAA73340430}" type="pres">
      <dgm:prSet presAssocID="{D697E9EC-D300-405D-9595-739CAFB9F3F4}" presName="root2" presStyleCnt="0"/>
      <dgm:spPr/>
    </dgm:pt>
    <dgm:pt modelId="{91A9C428-C554-4C44-AA7D-6D0E763F9AF5}" type="pres">
      <dgm:prSet presAssocID="{D697E9EC-D300-405D-9595-739CAFB9F3F4}" presName="LevelTwoTextNode" presStyleLbl="node4" presStyleIdx="5" presStyleCnt="12">
        <dgm:presLayoutVars>
          <dgm:chPref val="3"/>
        </dgm:presLayoutVars>
      </dgm:prSet>
      <dgm:spPr/>
    </dgm:pt>
    <dgm:pt modelId="{67A4A9C5-5BFC-437F-B226-3C2F290DADD5}" type="pres">
      <dgm:prSet presAssocID="{D697E9EC-D300-405D-9595-739CAFB9F3F4}" presName="level3hierChild" presStyleCnt="0"/>
      <dgm:spPr/>
    </dgm:pt>
    <dgm:pt modelId="{A09C9B4D-2642-4D0D-813C-4A58E1F42987}" type="pres">
      <dgm:prSet presAssocID="{7EC11C02-5BBB-477A-AC85-70D37947A222}" presName="conn2-1" presStyleLbl="parChTrans1D4" presStyleIdx="6" presStyleCnt="12"/>
      <dgm:spPr/>
    </dgm:pt>
    <dgm:pt modelId="{E03D2922-4818-4A3C-AC5F-94217F46FB55}" type="pres">
      <dgm:prSet presAssocID="{7EC11C02-5BBB-477A-AC85-70D37947A222}" presName="connTx" presStyleLbl="parChTrans1D4" presStyleIdx="6" presStyleCnt="12"/>
      <dgm:spPr/>
    </dgm:pt>
    <dgm:pt modelId="{C376B0D2-B37F-4720-8FA1-F94B0A0812E0}" type="pres">
      <dgm:prSet presAssocID="{F368B286-87FE-4BF3-9F90-4EE3DA0FC0FB}" presName="root2" presStyleCnt="0"/>
      <dgm:spPr/>
    </dgm:pt>
    <dgm:pt modelId="{52208813-2528-4928-871D-0278529C5251}" type="pres">
      <dgm:prSet presAssocID="{F368B286-87FE-4BF3-9F90-4EE3DA0FC0FB}" presName="LevelTwoTextNode" presStyleLbl="node4" presStyleIdx="6" presStyleCnt="12">
        <dgm:presLayoutVars>
          <dgm:chPref val="3"/>
        </dgm:presLayoutVars>
      </dgm:prSet>
      <dgm:spPr/>
    </dgm:pt>
    <dgm:pt modelId="{A9791267-2445-4959-8546-154DEA919DF4}" type="pres">
      <dgm:prSet presAssocID="{F368B286-87FE-4BF3-9F90-4EE3DA0FC0FB}" presName="level3hierChild" presStyleCnt="0"/>
      <dgm:spPr/>
    </dgm:pt>
    <dgm:pt modelId="{724059A7-1F78-4A59-B724-5DBB4215A54A}" type="pres">
      <dgm:prSet presAssocID="{A02C3BCC-3880-4CFA-B8C7-7E52FEB53FCC}" presName="conn2-1" presStyleLbl="parChTrans1D3" presStyleIdx="2" presStyleCnt="5"/>
      <dgm:spPr/>
    </dgm:pt>
    <dgm:pt modelId="{8B37415D-B7A0-41A9-9981-CCAAB87A5DEC}" type="pres">
      <dgm:prSet presAssocID="{A02C3BCC-3880-4CFA-B8C7-7E52FEB53FCC}" presName="connTx" presStyleLbl="parChTrans1D3" presStyleIdx="2" presStyleCnt="5"/>
      <dgm:spPr/>
    </dgm:pt>
    <dgm:pt modelId="{232E5CEB-B130-400D-A502-F4976D2F2A88}" type="pres">
      <dgm:prSet presAssocID="{E4F261FC-655D-4369-BD8E-9B5DABD570D4}" presName="root2" presStyleCnt="0"/>
      <dgm:spPr/>
    </dgm:pt>
    <dgm:pt modelId="{147A8EDA-FDE8-40C1-BD7A-8C92AA0E8012}" type="pres">
      <dgm:prSet presAssocID="{E4F261FC-655D-4369-BD8E-9B5DABD570D4}" presName="LevelTwoTextNode" presStyleLbl="node3" presStyleIdx="2" presStyleCnt="5" custLinFactNeighborY="-3994">
        <dgm:presLayoutVars>
          <dgm:chPref val="3"/>
        </dgm:presLayoutVars>
      </dgm:prSet>
      <dgm:spPr/>
    </dgm:pt>
    <dgm:pt modelId="{41E5CDF1-7DFA-46F8-8B2E-E8E3E652AA51}" type="pres">
      <dgm:prSet presAssocID="{E4F261FC-655D-4369-BD8E-9B5DABD570D4}" presName="level3hierChild" presStyleCnt="0"/>
      <dgm:spPr/>
    </dgm:pt>
    <dgm:pt modelId="{2C3B7F7F-E27B-4528-9046-5AECB25C0D27}" type="pres">
      <dgm:prSet presAssocID="{03437932-E270-43A3-8620-7B208A64C1DD}" presName="conn2-1" presStyleLbl="parChTrans1D2" presStyleIdx="1" presStyleCnt="2"/>
      <dgm:spPr/>
    </dgm:pt>
    <dgm:pt modelId="{8E910D19-F699-472D-8E9E-05C4A00416F3}" type="pres">
      <dgm:prSet presAssocID="{03437932-E270-43A3-8620-7B208A64C1DD}" presName="connTx" presStyleLbl="parChTrans1D2" presStyleIdx="1" presStyleCnt="2"/>
      <dgm:spPr/>
    </dgm:pt>
    <dgm:pt modelId="{0AC3968E-4DA6-4A64-8D42-B429EEB6F851}" type="pres">
      <dgm:prSet presAssocID="{BFB843D1-7C50-43BE-8C3F-68C88A53DAFA}" presName="root2" presStyleCnt="0"/>
      <dgm:spPr/>
    </dgm:pt>
    <dgm:pt modelId="{C02EF2D9-9079-4634-9884-71E72F30A3DD}" type="pres">
      <dgm:prSet presAssocID="{BFB843D1-7C50-43BE-8C3F-68C88A53DAFA}" presName="LevelTwoTextNode" presStyleLbl="node2" presStyleIdx="1" presStyleCnt="2">
        <dgm:presLayoutVars>
          <dgm:chPref val="3"/>
        </dgm:presLayoutVars>
      </dgm:prSet>
      <dgm:spPr/>
    </dgm:pt>
    <dgm:pt modelId="{BD9B0FE5-83F7-43E2-8EAA-452E2E715874}" type="pres">
      <dgm:prSet presAssocID="{BFB843D1-7C50-43BE-8C3F-68C88A53DAFA}" presName="level3hierChild" presStyleCnt="0"/>
      <dgm:spPr/>
    </dgm:pt>
    <dgm:pt modelId="{F96D22DD-8340-4798-A39C-B0F7AD210422}" type="pres">
      <dgm:prSet presAssocID="{3EBFD750-A9ED-4B2A-B144-27A4D4B2CA59}" presName="conn2-1" presStyleLbl="parChTrans1D3" presStyleIdx="3" presStyleCnt="5"/>
      <dgm:spPr/>
    </dgm:pt>
    <dgm:pt modelId="{F9AE5DB8-A3D5-4108-9679-633A76E1D280}" type="pres">
      <dgm:prSet presAssocID="{3EBFD750-A9ED-4B2A-B144-27A4D4B2CA59}" presName="connTx" presStyleLbl="parChTrans1D3" presStyleIdx="3" presStyleCnt="5"/>
      <dgm:spPr/>
    </dgm:pt>
    <dgm:pt modelId="{2051B4B7-5353-4AB8-B5C6-8568BF8BCB7C}" type="pres">
      <dgm:prSet presAssocID="{33686983-D165-4D7A-B738-E8B3A1612183}" presName="root2" presStyleCnt="0"/>
      <dgm:spPr/>
    </dgm:pt>
    <dgm:pt modelId="{790F2F8C-28C3-454C-AFE0-D1EA1997BC41}" type="pres">
      <dgm:prSet presAssocID="{33686983-D165-4D7A-B738-E8B3A1612183}" presName="LevelTwoTextNode" presStyleLbl="node3" presStyleIdx="3" presStyleCnt="5">
        <dgm:presLayoutVars>
          <dgm:chPref val="3"/>
        </dgm:presLayoutVars>
      </dgm:prSet>
      <dgm:spPr/>
    </dgm:pt>
    <dgm:pt modelId="{A82C58E1-DEEF-4B56-886B-135D55CCE84C}" type="pres">
      <dgm:prSet presAssocID="{33686983-D165-4D7A-B738-E8B3A1612183}" presName="level3hierChild" presStyleCnt="0"/>
      <dgm:spPr/>
    </dgm:pt>
    <dgm:pt modelId="{FCD333F4-165A-48AD-A199-CB403E69697C}" type="pres">
      <dgm:prSet presAssocID="{3FCCA6BC-85DE-4610-A990-8BCD9B85515B}" presName="conn2-1" presStyleLbl="parChTrans1D4" presStyleIdx="7" presStyleCnt="12"/>
      <dgm:spPr/>
    </dgm:pt>
    <dgm:pt modelId="{D7121EC7-863A-46A4-8617-1DFEBF27EDA5}" type="pres">
      <dgm:prSet presAssocID="{3FCCA6BC-85DE-4610-A990-8BCD9B85515B}" presName="connTx" presStyleLbl="parChTrans1D4" presStyleIdx="7" presStyleCnt="12"/>
      <dgm:spPr/>
    </dgm:pt>
    <dgm:pt modelId="{42EB3438-4B10-43E9-B699-9729FFD69EAF}" type="pres">
      <dgm:prSet presAssocID="{7D447084-C77E-4DD7-A790-8901ED38E517}" presName="root2" presStyleCnt="0"/>
      <dgm:spPr/>
    </dgm:pt>
    <dgm:pt modelId="{0EFAC430-F432-4AC9-938D-CEFDB6EC930F}" type="pres">
      <dgm:prSet presAssocID="{7D447084-C77E-4DD7-A790-8901ED38E517}" presName="LevelTwoTextNode" presStyleLbl="node4" presStyleIdx="7" presStyleCnt="12">
        <dgm:presLayoutVars>
          <dgm:chPref val="3"/>
        </dgm:presLayoutVars>
      </dgm:prSet>
      <dgm:spPr/>
    </dgm:pt>
    <dgm:pt modelId="{9FA71294-F136-4642-AF23-E63633539063}" type="pres">
      <dgm:prSet presAssocID="{7D447084-C77E-4DD7-A790-8901ED38E517}" presName="level3hierChild" presStyleCnt="0"/>
      <dgm:spPr/>
    </dgm:pt>
    <dgm:pt modelId="{9F80F140-8ECE-4868-9D46-4FAC2FD06400}" type="pres">
      <dgm:prSet presAssocID="{B80392DF-DDD5-4ABA-B34B-74C1E5336195}" presName="conn2-1" presStyleLbl="parChTrans1D3" presStyleIdx="4" presStyleCnt="5"/>
      <dgm:spPr/>
    </dgm:pt>
    <dgm:pt modelId="{834B9336-C763-4CB9-97DF-D58E50432B4A}" type="pres">
      <dgm:prSet presAssocID="{B80392DF-DDD5-4ABA-B34B-74C1E5336195}" presName="connTx" presStyleLbl="parChTrans1D3" presStyleIdx="4" presStyleCnt="5"/>
      <dgm:spPr/>
    </dgm:pt>
    <dgm:pt modelId="{57753712-9A98-421E-A357-9F81091B3DE3}" type="pres">
      <dgm:prSet presAssocID="{FF361617-4FA2-49F4-825B-F436BE9A2DFD}" presName="root2" presStyleCnt="0"/>
      <dgm:spPr/>
    </dgm:pt>
    <dgm:pt modelId="{3D877991-4879-4EAD-BFF3-C3EF114D9164}" type="pres">
      <dgm:prSet presAssocID="{FF361617-4FA2-49F4-825B-F436BE9A2DFD}" presName="LevelTwoTextNode" presStyleLbl="node3" presStyleIdx="4" presStyleCnt="5">
        <dgm:presLayoutVars>
          <dgm:chPref val="3"/>
        </dgm:presLayoutVars>
      </dgm:prSet>
      <dgm:spPr/>
    </dgm:pt>
    <dgm:pt modelId="{9228627C-67BF-4F85-BC18-0455C6B5D056}" type="pres">
      <dgm:prSet presAssocID="{FF361617-4FA2-49F4-825B-F436BE9A2DFD}" presName="level3hierChild" presStyleCnt="0"/>
      <dgm:spPr/>
    </dgm:pt>
    <dgm:pt modelId="{BDF146F5-DEBF-4B94-9ED8-202744C6CB42}" type="pres">
      <dgm:prSet presAssocID="{DFB34739-4D01-44E7-90E6-2A5DE98CB6F8}" presName="conn2-1" presStyleLbl="parChTrans1D4" presStyleIdx="8" presStyleCnt="12"/>
      <dgm:spPr/>
    </dgm:pt>
    <dgm:pt modelId="{A6E85D49-C527-44AD-A258-E87E835F8F37}" type="pres">
      <dgm:prSet presAssocID="{DFB34739-4D01-44E7-90E6-2A5DE98CB6F8}" presName="connTx" presStyleLbl="parChTrans1D4" presStyleIdx="8" presStyleCnt="12"/>
      <dgm:spPr/>
    </dgm:pt>
    <dgm:pt modelId="{89A0A00B-319D-48BE-962D-75E8B28F7AC1}" type="pres">
      <dgm:prSet presAssocID="{4F1F506F-7984-4075-B78E-69D0818101BB}" presName="root2" presStyleCnt="0"/>
      <dgm:spPr/>
    </dgm:pt>
    <dgm:pt modelId="{A70EE8CD-7D0F-4AC5-AE3E-6C8394C91D5A}" type="pres">
      <dgm:prSet presAssocID="{4F1F506F-7984-4075-B78E-69D0818101BB}" presName="LevelTwoTextNode" presStyleLbl="node4" presStyleIdx="8" presStyleCnt="12">
        <dgm:presLayoutVars>
          <dgm:chPref val="3"/>
        </dgm:presLayoutVars>
      </dgm:prSet>
      <dgm:spPr/>
    </dgm:pt>
    <dgm:pt modelId="{29B7588A-1CF8-4B4A-A9CF-157228B8DC45}" type="pres">
      <dgm:prSet presAssocID="{4F1F506F-7984-4075-B78E-69D0818101BB}" presName="level3hierChild" presStyleCnt="0"/>
      <dgm:spPr/>
    </dgm:pt>
    <dgm:pt modelId="{D1D99367-880F-4E99-BE3D-60F63BB35DA8}" type="pres">
      <dgm:prSet presAssocID="{33ED8926-4633-45BF-A602-0193E5197AA3}" presName="conn2-1" presStyleLbl="parChTrans1D4" presStyleIdx="9" presStyleCnt="12"/>
      <dgm:spPr/>
    </dgm:pt>
    <dgm:pt modelId="{4ABED2EA-BC54-47F9-84D8-7856FEA1612D}" type="pres">
      <dgm:prSet presAssocID="{33ED8926-4633-45BF-A602-0193E5197AA3}" presName="connTx" presStyleLbl="parChTrans1D4" presStyleIdx="9" presStyleCnt="12"/>
      <dgm:spPr/>
    </dgm:pt>
    <dgm:pt modelId="{5AFE38E7-7BD9-4476-8490-F812572232BE}" type="pres">
      <dgm:prSet presAssocID="{CCA80D0E-B76F-4BA7-91B9-33FF2953E979}" presName="root2" presStyleCnt="0"/>
      <dgm:spPr/>
    </dgm:pt>
    <dgm:pt modelId="{251EE10A-7165-4B6D-AAE1-827999BE1E80}" type="pres">
      <dgm:prSet presAssocID="{CCA80D0E-B76F-4BA7-91B9-33FF2953E979}" presName="LevelTwoTextNode" presStyleLbl="node4" presStyleIdx="9" presStyleCnt="12">
        <dgm:presLayoutVars>
          <dgm:chPref val="3"/>
        </dgm:presLayoutVars>
      </dgm:prSet>
      <dgm:spPr/>
    </dgm:pt>
    <dgm:pt modelId="{90DE57D0-3528-4C2B-B978-12285D29A582}" type="pres">
      <dgm:prSet presAssocID="{CCA80D0E-B76F-4BA7-91B9-33FF2953E979}" presName="level3hierChild" presStyleCnt="0"/>
      <dgm:spPr/>
    </dgm:pt>
    <dgm:pt modelId="{8FD63AD8-CE29-4EA0-B20B-B8E5F287B589}" type="pres">
      <dgm:prSet presAssocID="{59030834-4851-4D7B-AE9B-668F875D5A10}" presName="conn2-1" presStyleLbl="parChTrans1D4" presStyleIdx="10" presStyleCnt="12"/>
      <dgm:spPr/>
    </dgm:pt>
    <dgm:pt modelId="{F6216D75-04D4-40E7-B2D7-0FF1537D3A15}" type="pres">
      <dgm:prSet presAssocID="{59030834-4851-4D7B-AE9B-668F875D5A10}" presName="connTx" presStyleLbl="parChTrans1D4" presStyleIdx="10" presStyleCnt="12"/>
      <dgm:spPr/>
    </dgm:pt>
    <dgm:pt modelId="{A2B662A4-7631-40A0-9327-EC65B60BE94E}" type="pres">
      <dgm:prSet presAssocID="{24DDCE0E-1C51-4759-9E7D-165B07B97EA9}" presName="root2" presStyleCnt="0"/>
      <dgm:spPr/>
    </dgm:pt>
    <dgm:pt modelId="{EED3A0E0-8288-4FDE-A10B-BD8096C999CE}" type="pres">
      <dgm:prSet presAssocID="{24DDCE0E-1C51-4759-9E7D-165B07B97EA9}" presName="LevelTwoTextNode" presStyleLbl="node4" presStyleIdx="10" presStyleCnt="12">
        <dgm:presLayoutVars>
          <dgm:chPref val="3"/>
        </dgm:presLayoutVars>
      </dgm:prSet>
      <dgm:spPr/>
    </dgm:pt>
    <dgm:pt modelId="{A895742F-239D-466F-B0A7-18D5581D5A31}" type="pres">
      <dgm:prSet presAssocID="{24DDCE0E-1C51-4759-9E7D-165B07B97EA9}" presName="level3hierChild" presStyleCnt="0"/>
      <dgm:spPr/>
    </dgm:pt>
    <dgm:pt modelId="{95EE2979-5F90-47F4-89F0-8AD3C20A9509}" type="pres">
      <dgm:prSet presAssocID="{5EB8E08E-465F-4624-9CE2-19CE1E80FD9F}" presName="conn2-1" presStyleLbl="parChTrans1D4" presStyleIdx="11" presStyleCnt="12"/>
      <dgm:spPr/>
    </dgm:pt>
    <dgm:pt modelId="{A5B7D372-3DDB-485B-A7D9-6FFEA4F00D7D}" type="pres">
      <dgm:prSet presAssocID="{5EB8E08E-465F-4624-9CE2-19CE1E80FD9F}" presName="connTx" presStyleLbl="parChTrans1D4" presStyleIdx="11" presStyleCnt="12"/>
      <dgm:spPr/>
    </dgm:pt>
    <dgm:pt modelId="{BE68111F-2538-4824-B1F3-30BD8640CC78}" type="pres">
      <dgm:prSet presAssocID="{3344EAE7-49E8-42A8-B121-88E87EC121C9}" presName="root2" presStyleCnt="0"/>
      <dgm:spPr/>
    </dgm:pt>
    <dgm:pt modelId="{1915CAA4-A0CD-4418-90D6-DC9EB3C3CCD4}" type="pres">
      <dgm:prSet presAssocID="{3344EAE7-49E8-42A8-B121-88E87EC121C9}" presName="LevelTwoTextNode" presStyleLbl="node4" presStyleIdx="11" presStyleCnt="12">
        <dgm:presLayoutVars>
          <dgm:chPref val="3"/>
        </dgm:presLayoutVars>
      </dgm:prSet>
      <dgm:spPr/>
    </dgm:pt>
    <dgm:pt modelId="{57B04E27-A0DF-4363-A5BA-73847F52090E}" type="pres">
      <dgm:prSet presAssocID="{3344EAE7-49E8-42A8-B121-88E87EC121C9}" presName="level3hierChild" presStyleCnt="0"/>
      <dgm:spPr/>
    </dgm:pt>
  </dgm:ptLst>
  <dgm:cxnLst>
    <dgm:cxn modelId="{C1D19C04-4359-4EB9-8A74-00382859F433}" type="presOf" srcId="{F368B286-87FE-4BF3-9F90-4EE3DA0FC0FB}" destId="{52208813-2528-4928-871D-0278529C5251}" srcOrd="0" destOrd="0" presId="urn:microsoft.com/office/officeart/2005/8/layout/hierarchy2"/>
    <dgm:cxn modelId="{096CA50A-6AB3-4FDD-AEC1-89C37A84E14C}" type="presOf" srcId="{7E1870A7-0DEA-44CD-A1D2-55FE82576E70}" destId="{541C2BD7-23BB-4EE5-B397-B333911F7D51}" srcOrd="1" destOrd="0" presId="urn:microsoft.com/office/officeart/2005/8/layout/hierarchy2"/>
    <dgm:cxn modelId="{6AEF290D-E7D4-4800-A7F0-A8C4AB12CF49}" srcId="{F8352AFF-8B9C-4F2D-8093-F58341B323C5}" destId="{BFB843D1-7C50-43BE-8C3F-68C88A53DAFA}" srcOrd="1" destOrd="0" parTransId="{03437932-E270-43A3-8620-7B208A64C1DD}" sibTransId="{878C8E2D-CAE0-40C9-B3B0-FCA467BFE6D5}"/>
    <dgm:cxn modelId="{65251C0E-CEE0-48B2-BE8B-FE6D12511CFD}" type="presOf" srcId="{3EBFD750-A9ED-4B2A-B144-27A4D4B2CA59}" destId="{F96D22DD-8340-4798-A39C-B0F7AD210422}" srcOrd="0" destOrd="0" presId="urn:microsoft.com/office/officeart/2005/8/layout/hierarchy2"/>
    <dgm:cxn modelId="{109FDD0E-0C07-40D7-AA21-C6E10B9325B5}" type="presOf" srcId="{9842124A-25B9-4A03-AB46-B0BC0C258D7D}" destId="{490D0E7A-3136-4DE6-B4E2-C9EE1D5CF1F9}" srcOrd="0" destOrd="0" presId="urn:microsoft.com/office/officeart/2005/8/layout/hierarchy2"/>
    <dgm:cxn modelId="{66BF2210-D75B-49BE-A18E-3A9754A0CD99}" type="presOf" srcId="{53795E8A-66F7-4A38-BA66-B54E28066C6E}" destId="{79379415-8E22-4C42-AE79-41A43ACAA3CF}" srcOrd="0" destOrd="0" presId="urn:microsoft.com/office/officeart/2005/8/layout/hierarchy2"/>
    <dgm:cxn modelId="{70D34613-FD67-419A-ABF5-DB1587078B59}" srcId="{536AFFB4-7436-4F1C-BFE6-B067C693A589}" destId="{674833CA-C32D-4CA5-87A0-E1816C96C061}" srcOrd="0" destOrd="0" parTransId="{41D6D54A-2A44-4084-AFA3-0117A3EAAABE}" sibTransId="{A804FFBF-4733-4580-ABAC-E0590E0F99C3}"/>
    <dgm:cxn modelId="{F0372615-B78C-42A2-ACC0-25AC7B759083}" type="presOf" srcId="{2ED2D1E4-1D76-40C7-A8EE-95255731C74A}" destId="{A62706C1-AF11-419D-8079-A13ED02E99BC}" srcOrd="1" destOrd="0" presId="urn:microsoft.com/office/officeart/2005/8/layout/hierarchy2"/>
    <dgm:cxn modelId="{A05B3418-E233-4F8E-920B-48DC3CD8F470}" srcId="{5B81F1A6-7DB6-428C-9069-053A892F913D}" destId="{D697E9EC-D300-405D-9595-739CAFB9F3F4}" srcOrd="1" destOrd="0" parTransId="{69C51E50-8347-4A54-B5B3-6BE5070C6073}" sibTransId="{B5DC1A92-F6B1-47D1-B1DE-BB6DA799A314}"/>
    <dgm:cxn modelId="{B7117319-070B-49E7-9308-DD5836C87FB4}" type="presOf" srcId="{7EC11C02-5BBB-477A-AC85-70D37947A222}" destId="{E03D2922-4818-4A3C-AC5F-94217F46FB55}" srcOrd="1" destOrd="0" presId="urn:microsoft.com/office/officeart/2005/8/layout/hierarchy2"/>
    <dgm:cxn modelId="{8E45BF1C-8FF1-4D90-BFE1-3D6D06EE3984}" type="presOf" srcId="{7EC11C02-5BBB-477A-AC85-70D37947A222}" destId="{A09C9B4D-2642-4D0D-813C-4A58E1F42987}" srcOrd="0" destOrd="0" presId="urn:microsoft.com/office/officeart/2005/8/layout/hierarchy2"/>
    <dgm:cxn modelId="{1072321D-99D1-4F44-927C-A4AA82D1205B}" type="presOf" srcId="{3FCCA6BC-85DE-4610-A990-8BCD9B85515B}" destId="{FCD333F4-165A-48AD-A199-CB403E69697C}" srcOrd="0" destOrd="0" presId="urn:microsoft.com/office/officeart/2005/8/layout/hierarchy2"/>
    <dgm:cxn modelId="{C4FECD20-67BE-4398-A3A8-32B7326A35A5}" srcId="{F8352AFF-8B9C-4F2D-8093-F58341B323C5}" destId="{536AFFB4-7436-4F1C-BFE6-B067C693A589}" srcOrd="0" destOrd="0" parTransId="{53795E8A-66F7-4A38-BA66-B54E28066C6E}" sibTransId="{57E197A6-7293-4AC1-BF0D-7BF506AADD41}"/>
    <dgm:cxn modelId="{72438D21-CEA1-49FB-BCA6-16DE62DD6A1C}" srcId="{BFB843D1-7C50-43BE-8C3F-68C88A53DAFA}" destId="{FF361617-4FA2-49F4-825B-F436BE9A2DFD}" srcOrd="1" destOrd="0" parTransId="{B80392DF-DDD5-4ABA-B34B-74C1E5336195}" sibTransId="{14275005-32C5-4A91-AB3E-26CA3425FA33}"/>
    <dgm:cxn modelId="{BAF12027-7DFC-4F9D-A885-0D26BD071163}" type="presOf" srcId="{2A32069B-55C4-45EE-8B27-B1686980C98B}" destId="{9F89D53F-FEFE-4852-961E-93E37B45ACCF}" srcOrd="1" destOrd="0" presId="urn:microsoft.com/office/officeart/2005/8/layout/hierarchy2"/>
    <dgm:cxn modelId="{A2FDBE27-BF7A-47BA-B2EB-4C20D4805EAB}" srcId="{DE22EA7A-A375-4AFC-A2CC-F645562789DD}" destId="{4B30519E-41E4-4849-81DB-64649400B8CF}" srcOrd="1" destOrd="0" parTransId="{2A32069B-55C4-45EE-8B27-B1686980C98B}" sibTransId="{9912ED79-C626-4B50-B54B-DBA5C0B098AE}"/>
    <dgm:cxn modelId="{F3183F29-6BC4-4383-8858-EE76CA22AD2F}" srcId="{536AFFB4-7436-4F1C-BFE6-B067C693A589}" destId="{E4F261FC-655D-4369-BD8E-9B5DABD570D4}" srcOrd="2" destOrd="0" parTransId="{A02C3BCC-3880-4CFA-B8C7-7E52FEB53FCC}" sibTransId="{581BFC6E-87B0-41BA-B4F1-BD016E7F8803}"/>
    <dgm:cxn modelId="{2EF0C232-5F11-48DF-BB99-E8BE1F27E0F4}" type="presOf" srcId="{2ED2D1E4-1D76-40C7-A8EE-95255731C74A}" destId="{F232816D-CA6F-4D0B-A802-4E70DDBCF816}" srcOrd="0" destOrd="0" presId="urn:microsoft.com/office/officeart/2005/8/layout/hierarchy2"/>
    <dgm:cxn modelId="{6DAD0B38-97BD-428A-9E71-5C2DC992739B}" type="presOf" srcId="{7B8C2100-B556-464F-8444-FF195EFA7D6E}" destId="{D81FBCD2-7977-4C1C-BFBB-07BB10377054}" srcOrd="0" destOrd="0" presId="urn:microsoft.com/office/officeart/2005/8/layout/hierarchy2"/>
    <dgm:cxn modelId="{C3BBE738-7EFD-4808-98CE-C140A6BF6385}" type="presOf" srcId="{456B30A6-2F17-41A1-ADB2-699E7162C22D}" destId="{7F80BFDA-F99B-4F17-AA38-C1F19164D813}" srcOrd="0" destOrd="0" presId="urn:microsoft.com/office/officeart/2005/8/layout/hierarchy2"/>
    <dgm:cxn modelId="{A04CBF39-0BB4-4DDE-9D15-57FD8A2D55F4}" type="presOf" srcId="{E4F261FC-655D-4369-BD8E-9B5DABD570D4}" destId="{147A8EDA-FDE8-40C1-BD7A-8C92AA0E8012}" srcOrd="0" destOrd="0" presId="urn:microsoft.com/office/officeart/2005/8/layout/hierarchy2"/>
    <dgm:cxn modelId="{F8AC483E-CEF4-488F-ABFD-E747C708977A}" type="presOf" srcId="{24DDCE0E-1C51-4759-9E7D-165B07B97EA9}" destId="{EED3A0E0-8288-4FDE-A10B-BD8096C999CE}" srcOrd="0" destOrd="0" presId="urn:microsoft.com/office/officeart/2005/8/layout/hierarchy2"/>
    <dgm:cxn modelId="{29635C60-AA20-4C27-BA3A-3894D4741D7F}" type="presOf" srcId="{E4AD9EDF-B294-4F2D-B5E9-B20AEE216EA6}" destId="{315F4145-60F9-4E86-8EB8-6D23B11095BA}" srcOrd="0" destOrd="0" presId="urn:microsoft.com/office/officeart/2005/8/layout/hierarchy2"/>
    <dgm:cxn modelId="{F0FFDF60-2E12-4CA5-8CFF-78B84CDAF2D7}" type="presOf" srcId="{59030834-4851-4D7B-AE9B-668F875D5A10}" destId="{8FD63AD8-CE29-4EA0-B20B-B8E5F287B589}" srcOrd="0" destOrd="0" presId="urn:microsoft.com/office/officeart/2005/8/layout/hierarchy2"/>
    <dgm:cxn modelId="{01E2E062-62E9-4236-899C-279161F51C28}" type="presOf" srcId="{B80392DF-DDD5-4ABA-B34B-74C1E5336195}" destId="{834B9336-C763-4CB9-97DF-D58E50432B4A}" srcOrd="1" destOrd="0" presId="urn:microsoft.com/office/officeart/2005/8/layout/hierarchy2"/>
    <dgm:cxn modelId="{B8CEE942-2146-4A90-B4C1-1A19DE6AB898}" type="presOf" srcId="{EB2895C0-E09C-4F31-94D6-3A47D8DCFA6E}" destId="{CB075685-1ECE-4D09-BFEC-1B4CBA3F1319}" srcOrd="0" destOrd="0" presId="urn:microsoft.com/office/officeart/2005/8/layout/hierarchy2"/>
    <dgm:cxn modelId="{356F5C43-A795-461D-A18F-0ED3C5906C75}" type="presOf" srcId="{41D6D54A-2A44-4084-AFA3-0117A3EAAABE}" destId="{D1968887-7D0C-44D3-B366-E40416F08F1A}" srcOrd="0" destOrd="0" presId="urn:microsoft.com/office/officeart/2005/8/layout/hierarchy2"/>
    <dgm:cxn modelId="{9A00D544-7F04-42BD-82E7-F73D19496DBC}" type="presOf" srcId="{33686983-D165-4D7A-B738-E8B3A1612183}" destId="{790F2F8C-28C3-454C-AFE0-D1EA1997BC41}" srcOrd="0" destOrd="0" presId="urn:microsoft.com/office/officeart/2005/8/layout/hierarchy2"/>
    <dgm:cxn modelId="{FDA0B348-E3CC-4BB3-ABAB-623D3B947B75}" type="presOf" srcId="{D697E9EC-D300-405D-9595-739CAFB9F3F4}" destId="{91A9C428-C554-4C44-AA7D-6D0E763F9AF5}" srcOrd="0" destOrd="0" presId="urn:microsoft.com/office/officeart/2005/8/layout/hierarchy2"/>
    <dgm:cxn modelId="{E2F82E4C-9A2D-413F-8596-FDA796F864C7}" type="presOf" srcId="{B80392DF-DDD5-4ABA-B34B-74C1E5336195}" destId="{9F80F140-8ECE-4868-9D46-4FAC2FD06400}" srcOrd="0" destOrd="0" presId="urn:microsoft.com/office/officeart/2005/8/layout/hierarchy2"/>
    <dgm:cxn modelId="{E795426E-1752-429E-A746-3402A9B18E9E}" type="presOf" srcId="{41D6D54A-2A44-4084-AFA3-0117A3EAAABE}" destId="{BA18E35A-BB1E-4B00-8C38-4C660C499226}" srcOrd="1" destOrd="0" presId="urn:microsoft.com/office/officeart/2005/8/layout/hierarchy2"/>
    <dgm:cxn modelId="{E1B1E671-3F30-4165-AF93-E660C8EB3EB8}" type="presOf" srcId="{ED0FEA47-8CFA-4B9C-AFF3-A8A742BAF438}" destId="{81DE982E-28DA-4CFA-864F-824E3819F572}" srcOrd="1" destOrd="0" presId="urn:microsoft.com/office/officeart/2005/8/layout/hierarchy2"/>
    <dgm:cxn modelId="{1C9F1F72-201C-4323-9334-194FDA326FC1}" srcId="{DE22EA7A-A375-4AFC-A2CC-F645562789DD}" destId="{5B81F1A6-7DB6-428C-9069-053A892F913D}" srcOrd="2" destOrd="0" parTransId="{E4AD9EDF-B294-4F2D-B5E9-B20AEE216EA6}" sibTransId="{3E494C6D-7534-4435-BD57-7C8199D96D12}"/>
    <dgm:cxn modelId="{5EA35473-3FE4-4FC8-8096-A7EF8F6D6549}" type="presOf" srcId="{5B81F1A6-7DB6-428C-9069-053A892F913D}" destId="{2CEC2140-6495-4552-A9CF-B77A4771D8DD}" srcOrd="0" destOrd="0" presId="urn:microsoft.com/office/officeart/2005/8/layout/hierarchy2"/>
    <dgm:cxn modelId="{74079773-02D0-43DF-86D1-E813B8FC7A49}" srcId="{536AFFB4-7436-4F1C-BFE6-B067C693A589}" destId="{DE22EA7A-A375-4AFC-A2CC-F645562789DD}" srcOrd="1" destOrd="0" parTransId="{7E1870A7-0DEA-44CD-A1D2-55FE82576E70}" sibTransId="{5837435D-918F-48B0-94A6-5883F214C649}"/>
    <dgm:cxn modelId="{7488A753-BAD9-4FD3-BC99-863D3F201EB9}" type="presOf" srcId="{9C3B6C10-26C2-4930-9757-B947CEE1168F}" destId="{6E308022-9F86-4E1D-8618-46D6EFF71A1A}" srcOrd="0" destOrd="0" presId="urn:microsoft.com/office/officeart/2005/8/layout/hierarchy2"/>
    <dgm:cxn modelId="{9ACBD773-1A8D-4C14-9E64-60AD6E2E500F}" srcId="{4B30519E-41E4-4849-81DB-64649400B8CF}" destId="{7B8C2100-B556-464F-8444-FF195EFA7D6E}" srcOrd="0" destOrd="0" parTransId="{9842124A-25B9-4A03-AB46-B0BC0C258D7D}" sibTransId="{009C110A-1B8D-452A-A238-53200929D43A}"/>
    <dgm:cxn modelId="{C4302E77-BFF0-49C2-AB00-9E8CF3146694}" type="presOf" srcId="{03437932-E270-43A3-8620-7B208A64C1DD}" destId="{2C3B7F7F-E27B-4528-9046-5AECB25C0D27}" srcOrd="0" destOrd="0" presId="urn:microsoft.com/office/officeart/2005/8/layout/hierarchy2"/>
    <dgm:cxn modelId="{7D427057-BB8B-49EC-A058-F5886266BC1F}" srcId="{33686983-D165-4D7A-B738-E8B3A1612183}" destId="{7D447084-C77E-4DD7-A790-8901ED38E517}" srcOrd="0" destOrd="0" parTransId="{3FCCA6BC-85DE-4610-A990-8BCD9B85515B}" sibTransId="{C887FADB-C1D0-497C-86C3-AD6461EA94FE}"/>
    <dgm:cxn modelId="{DB83AA7E-E7D1-4A94-9CCB-ED5513ECE35E}" type="presOf" srcId="{536AFFB4-7436-4F1C-BFE6-B067C693A589}" destId="{7FC79834-F734-4BA6-8515-0CB78AB9D70D}" srcOrd="0" destOrd="0" presId="urn:microsoft.com/office/officeart/2005/8/layout/hierarchy2"/>
    <dgm:cxn modelId="{7D690886-BFE6-4B01-B4C0-C04EB886F4C8}" type="presOf" srcId="{F8352AFF-8B9C-4F2D-8093-F58341B323C5}" destId="{A60D5C2B-2A04-42DB-B115-2B5D09E51897}" srcOrd="0" destOrd="0" presId="urn:microsoft.com/office/officeart/2005/8/layout/hierarchy2"/>
    <dgm:cxn modelId="{0533628A-E5DC-48BF-B390-9A4DEC073B1E}" type="presOf" srcId="{5EB8E08E-465F-4624-9CE2-19CE1E80FD9F}" destId="{95EE2979-5F90-47F4-89F0-8AD3C20A9509}" srcOrd="0" destOrd="0" presId="urn:microsoft.com/office/officeart/2005/8/layout/hierarchy2"/>
    <dgm:cxn modelId="{E65A218B-1938-4203-83DD-8A6B90FDD0A9}" type="presOf" srcId="{33ED8926-4633-45BF-A602-0193E5197AA3}" destId="{4ABED2EA-BC54-47F9-84D8-7856FEA1612D}" srcOrd="1" destOrd="0" presId="urn:microsoft.com/office/officeart/2005/8/layout/hierarchy2"/>
    <dgm:cxn modelId="{4ACCDA8E-069B-417C-9C6E-FFDE87FE979A}" srcId="{5B81F1A6-7DB6-428C-9069-053A892F913D}" destId="{EB2895C0-E09C-4F31-94D6-3A47D8DCFA6E}" srcOrd="0" destOrd="0" parTransId="{ED0FEA47-8CFA-4B9C-AFF3-A8A742BAF438}" sibTransId="{8F93E16A-76A0-423E-BA83-D0691B2E0FB6}"/>
    <dgm:cxn modelId="{D3B9CC92-B239-441C-9D34-C05C520DBB1E}" type="presOf" srcId="{DFB34739-4D01-44E7-90E6-2A5DE98CB6F8}" destId="{BDF146F5-DEBF-4B94-9ED8-202744C6CB42}" srcOrd="0" destOrd="0" presId="urn:microsoft.com/office/officeart/2005/8/layout/hierarchy2"/>
    <dgm:cxn modelId="{46F39D93-83B2-4EF9-B7A2-CAF8264F9F3D}" type="presOf" srcId="{3EBFD750-A9ED-4B2A-B144-27A4D4B2CA59}" destId="{F9AE5DB8-A3D5-4108-9679-633A76E1D280}" srcOrd="1" destOrd="0" presId="urn:microsoft.com/office/officeart/2005/8/layout/hierarchy2"/>
    <dgm:cxn modelId="{E4004497-D1C4-4CF3-987B-BAEFDC37B4FE}" srcId="{24DDCE0E-1C51-4759-9E7D-165B07B97EA9}" destId="{3344EAE7-49E8-42A8-B121-88E87EC121C9}" srcOrd="0" destOrd="0" parTransId="{5EB8E08E-465F-4624-9CE2-19CE1E80FD9F}" sibTransId="{9218CA59-84E5-4A8F-9C5A-F65AA2BDC697}"/>
    <dgm:cxn modelId="{6C62EE99-3A04-4B23-8077-4A5E16BEB500}" type="presOf" srcId="{ED0FEA47-8CFA-4B9C-AFF3-A8A742BAF438}" destId="{5FAD5A87-9476-41DF-AABC-55124AC7874A}" srcOrd="0" destOrd="0" presId="urn:microsoft.com/office/officeart/2005/8/layout/hierarchy2"/>
    <dgm:cxn modelId="{9375089F-D4AB-4F1F-B7F8-4EB93315BBFA}" srcId="{9C3B6C10-26C2-4930-9757-B947CEE1168F}" destId="{F8352AFF-8B9C-4F2D-8093-F58341B323C5}" srcOrd="0" destOrd="0" parTransId="{08177951-5BCD-45F0-A3E7-5C0B8E48BFA3}" sibTransId="{B3753814-C571-428A-9194-A5C63B5395C2}"/>
    <dgm:cxn modelId="{DB124FA1-69B2-431E-B624-22F2D1F80C41}" type="presOf" srcId="{7D447084-C77E-4DD7-A790-8901ED38E517}" destId="{0EFAC430-F432-4AC9-938D-CEFDB6EC930F}" srcOrd="0" destOrd="0" presId="urn:microsoft.com/office/officeart/2005/8/layout/hierarchy2"/>
    <dgm:cxn modelId="{B38ADDA1-C01A-4FBE-85C2-22A89332BD74}" srcId="{FF361617-4FA2-49F4-825B-F436BE9A2DFD}" destId="{CCA80D0E-B76F-4BA7-91B9-33FF2953E979}" srcOrd="1" destOrd="0" parTransId="{33ED8926-4633-45BF-A602-0193E5197AA3}" sibTransId="{21D694D8-BEF9-4419-9354-B6FB9AEF7119}"/>
    <dgm:cxn modelId="{52B9ACA4-9057-4EF4-81FD-26FF0F25B703}" type="presOf" srcId="{DFB34739-4D01-44E7-90E6-2A5DE98CB6F8}" destId="{A6E85D49-C527-44AD-A258-E87E835F8F37}" srcOrd="1" destOrd="0" presId="urn:microsoft.com/office/officeart/2005/8/layout/hierarchy2"/>
    <dgm:cxn modelId="{107A09A5-8323-41A9-B26F-7DF9829AD0F8}" type="presOf" srcId="{2A32069B-55C4-45EE-8B27-B1686980C98B}" destId="{E1568481-1E05-45B6-8EC5-1C29637C3B88}" srcOrd="0" destOrd="0" presId="urn:microsoft.com/office/officeart/2005/8/layout/hierarchy2"/>
    <dgm:cxn modelId="{1E93D9A7-2FB6-433F-B973-4EF66A36B3CA}" srcId="{DE22EA7A-A375-4AFC-A2CC-F645562789DD}" destId="{456B30A6-2F17-41A1-ADB2-699E7162C22D}" srcOrd="0" destOrd="0" parTransId="{2ED2D1E4-1D76-40C7-A8EE-95255731C74A}" sibTransId="{8F8BF0DB-C542-48BC-8C28-D2884263B068}"/>
    <dgm:cxn modelId="{3E1DA6AB-103B-47F2-A53F-CD758A620976}" type="presOf" srcId="{A02C3BCC-3880-4CFA-B8C7-7E52FEB53FCC}" destId="{724059A7-1F78-4A59-B724-5DBB4215A54A}" srcOrd="0" destOrd="0" presId="urn:microsoft.com/office/officeart/2005/8/layout/hierarchy2"/>
    <dgm:cxn modelId="{D961BAAB-822B-4CF8-9300-50F21B244D7D}" type="presOf" srcId="{9842124A-25B9-4A03-AB46-B0BC0C258D7D}" destId="{0E0C4581-17B3-4BB3-8E06-F4F37EC4B530}" srcOrd="1" destOrd="0" presId="urn:microsoft.com/office/officeart/2005/8/layout/hierarchy2"/>
    <dgm:cxn modelId="{2A1BF2AE-1DC1-472A-99E5-E93524995B17}" type="presOf" srcId="{4F1F506F-7984-4075-B78E-69D0818101BB}" destId="{A70EE8CD-7D0F-4AC5-AE3E-6C8394C91D5A}" srcOrd="0" destOrd="0" presId="urn:microsoft.com/office/officeart/2005/8/layout/hierarchy2"/>
    <dgm:cxn modelId="{0F4DA2AF-3AEC-4C0C-81F1-A520D35F0622}" type="presOf" srcId="{33ED8926-4633-45BF-A602-0193E5197AA3}" destId="{D1D99367-880F-4E99-BE3D-60F63BB35DA8}" srcOrd="0" destOrd="0" presId="urn:microsoft.com/office/officeart/2005/8/layout/hierarchy2"/>
    <dgm:cxn modelId="{97B944B2-CFDF-4A34-B870-E8E4BDA6038B}" type="presOf" srcId="{5EB8E08E-465F-4624-9CE2-19CE1E80FD9F}" destId="{A5B7D372-3DDB-485B-A7D9-6FFEA4F00D7D}" srcOrd="1" destOrd="0" presId="urn:microsoft.com/office/officeart/2005/8/layout/hierarchy2"/>
    <dgm:cxn modelId="{DDB2BCB7-4AFC-48F4-81A1-7B4BF45108BD}" type="presOf" srcId="{69C51E50-8347-4A54-B5B3-6BE5070C6073}" destId="{92A6DB53-BBD4-40B0-B161-F1CD30F0CFAC}" srcOrd="0" destOrd="0" presId="urn:microsoft.com/office/officeart/2005/8/layout/hierarchy2"/>
    <dgm:cxn modelId="{D49D93BA-634B-4AF7-B811-211729390953}" type="presOf" srcId="{E4AD9EDF-B294-4F2D-B5E9-B20AEE216EA6}" destId="{02A9FE63-62C4-4AE2-B47A-4FE3D0F114B8}" srcOrd="1" destOrd="0" presId="urn:microsoft.com/office/officeart/2005/8/layout/hierarchy2"/>
    <dgm:cxn modelId="{99135BBD-28DE-424C-AB17-DD3A7A051E62}" type="presOf" srcId="{BFB843D1-7C50-43BE-8C3F-68C88A53DAFA}" destId="{C02EF2D9-9079-4634-9884-71E72F30A3DD}" srcOrd="0" destOrd="0" presId="urn:microsoft.com/office/officeart/2005/8/layout/hierarchy2"/>
    <dgm:cxn modelId="{9D501BBE-2E6E-403E-8E04-283F76F8EFC9}" type="presOf" srcId="{CCA80D0E-B76F-4BA7-91B9-33FF2953E979}" destId="{251EE10A-7165-4B6D-AAE1-827999BE1E80}" srcOrd="0" destOrd="0" presId="urn:microsoft.com/office/officeart/2005/8/layout/hierarchy2"/>
    <dgm:cxn modelId="{5BA679C0-56F0-4793-8642-D52B0AC59442}" srcId="{FF361617-4FA2-49F4-825B-F436BE9A2DFD}" destId="{4F1F506F-7984-4075-B78E-69D0818101BB}" srcOrd="0" destOrd="0" parTransId="{DFB34739-4D01-44E7-90E6-2A5DE98CB6F8}" sibTransId="{A12E3DD3-B001-45B7-8606-B2A11C7C4596}"/>
    <dgm:cxn modelId="{F899CDC3-E2E5-4F5F-9534-8D2837816EC6}" type="presOf" srcId="{59030834-4851-4D7B-AE9B-668F875D5A10}" destId="{F6216D75-04D4-40E7-B2D7-0FF1537D3A15}" srcOrd="1" destOrd="0" presId="urn:microsoft.com/office/officeart/2005/8/layout/hierarchy2"/>
    <dgm:cxn modelId="{A26F64C4-1497-4172-881E-F0AA2D75219A}" type="presOf" srcId="{03437932-E270-43A3-8620-7B208A64C1DD}" destId="{8E910D19-F699-472D-8E9E-05C4A00416F3}" srcOrd="1" destOrd="0" presId="urn:microsoft.com/office/officeart/2005/8/layout/hierarchy2"/>
    <dgm:cxn modelId="{B85E96C5-8E4E-4962-B80A-538E40E9449A}" type="presOf" srcId="{A02C3BCC-3880-4CFA-B8C7-7E52FEB53FCC}" destId="{8B37415D-B7A0-41A9-9981-CCAAB87A5DEC}" srcOrd="1" destOrd="0" presId="urn:microsoft.com/office/officeart/2005/8/layout/hierarchy2"/>
    <dgm:cxn modelId="{AC6EC1CA-E905-4395-8785-41F46651A304}" srcId="{D697E9EC-D300-405D-9595-739CAFB9F3F4}" destId="{F368B286-87FE-4BF3-9F90-4EE3DA0FC0FB}" srcOrd="0" destOrd="0" parTransId="{7EC11C02-5BBB-477A-AC85-70D37947A222}" sibTransId="{63B36FCC-6A9A-4C8F-AABB-1B4B6F34EFA1}"/>
    <dgm:cxn modelId="{8DAFB5D2-83A5-44D3-9ECF-24EB41125307}" type="presOf" srcId="{3344EAE7-49E8-42A8-B121-88E87EC121C9}" destId="{1915CAA4-A0CD-4418-90D6-DC9EB3C3CCD4}" srcOrd="0" destOrd="0" presId="urn:microsoft.com/office/officeart/2005/8/layout/hierarchy2"/>
    <dgm:cxn modelId="{5B862CDB-4E09-4040-B404-E2DE4AE9B689}" type="presOf" srcId="{674833CA-C32D-4CA5-87A0-E1816C96C061}" destId="{8932B163-0497-4094-9A7F-7AEB07A95CC8}" srcOrd="0" destOrd="0" presId="urn:microsoft.com/office/officeart/2005/8/layout/hierarchy2"/>
    <dgm:cxn modelId="{842B47DC-3AC3-4B5C-9C94-AB9A72FD5D8E}" type="presOf" srcId="{69C51E50-8347-4A54-B5B3-6BE5070C6073}" destId="{516835BE-7CA5-43D3-ACEF-7A351FB859C5}" srcOrd="1" destOrd="0" presId="urn:microsoft.com/office/officeart/2005/8/layout/hierarchy2"/>
    <dgm:cxn modelId="{1E0B9EDE-82DD-4000-BA5E-8FD42A29146E}" type="presOf" srcId="{7E1870A7-0DEA-44CD-A1D2-55FE82576E70}" destId="{1468948A-0E7E-4142-91E9-E8EE1E3E285C}" srcOrd="0" destOrd="0" presId="urn:microsoft.com/office/officeart/2005/8/layout/hierarchy2"/>
    <dgm:cxn modelId="{5BF3FCDF-09D3-4BAB-B5EC-3FDCAFC642DE}" type="presOf" srcId="{53795E8A-66F7-4A38-BA66-B54E28066C6E}" destId="{05C323F9-BB18-4E32-8BB3-E2B6DFDFD81F}" srcOrd="1" destOrd="0" presId="urn:microsoft.com/office/officeart/2005/8/layout/hierarchy2"/>
    <dgm:cxn modelId="{E06050E0-D4C2-4979-B4A8-C3AC113DF605}" type="presOf" srcId="{DE22EA7A-A375-4AFC-A2CC-F645562789DD}" destId="{72312B66-AE8A-413C-84C1-F8286AF090DF}" srcOrd="0" destOrd="0" presId="urn:microsoft.com/office/officeart/2005/8/layout/hierarchy2"/>
    <dgm:cxn modelId="{6A433FE3-4BEE-41AE-9A6D-6330E1D26890}" type="presOf" srcId="{3FCCA6BC-85DE-4610-A990-8BCD9B85515B}" destId="{D7121EC7-863A-46A4-8617-1DFEBF27EDA5}" srcOrd="1" destOrd="0" presId="urn:microsoft.com/office/officeart/2005/8/layout/hierarchy2"/>
    <dgm:cxn modelId="{A89877E5-7ADE-4902-ACB2-2FB84B3185E3}" type="presOf" srcId="{FF361617-4FA2-49F4-825B-F436BE9A2DFD}" destId="{3D877991-4879-4EAD-BFF3-C3EF114D9164}" srcOrd="0" destOrd="0" presId="urn:microsoft.com/office/officeart/2005/8/layout/hierarchy2"/>
    <dgm:cxn modelId="{990B63EE-8772-4DA4-906B-B454F93314C5}" srcId="{BFB843D1-7C50-43BE-8C3F-68C88A53DAFA}" destId="{33686983-D165-4D7A-B738-E8B3A1612183}" srcOrd="0" destOrd="0" parTransId="{3EBFD750-A9ED-4B2A-B144-27A4D4B2CA59}" sibTransId="{C54A94AD-4EE6-41E2-9F23-4C1456B65D85}"/>
    <dgm:cxn modelId="{478F0FF1-3D57-4546-81CF-F773DEF4D2AD}" srcId="{CCA80D0E-B76F-4BA7-91B9-33FF2953E979}" destId="{24DDCE0E-1C51-4759-9E7D-165B07B97EA9}" srcOrd="0" destOrd="0" parTransId="{59030834-4851-4D7B-AE9B-668F875D5A10}" sibTransId="{B249D71D-8749-459D-93D5-308606FE1C90}"/>
    <dgm:cxn modelId="{126D6BFC-5D7E-447C-B82F-5C8F3D93057E}" type="presOf" srcId="{4B30519E-41E4-4849-81DB-64649400B8CF}" destId="{09C72215-A224-420E-AE58-559466998E8D}" srcOrd="0" destOrd="0" presId="urn:microsoft.com/office/officeart/2005/8/layout/hierarchy2"/>
    <dgm:cxn modelId="{B4FAEC16-4D94-4287-9CBF-6EB5CC209299}" type="presParOf" srcId="{6E308022-9F86-4E1D-8618-46D6EFF71A1A}" destId="{671B1D05-3199-4C22-B553-EE47D0F7526A}" srcOrd="0" destOrd="0" presId="urn:microsoft.com/office/officeart/2005/8/layout/hierarchy2"/>
    <dgm:cxn modelId="{D8878DDF-3E13-4124-B8F6-D3185154E6B0}" type="presParOf" srcId="{671B1D05-3199-4C22-B553-EE47D0F7526A}" destId="{A60D5C2B-2A04-42DB-B115-2B5D09E51897}" srcOrd="0" destOrd="0" presId="urn:microsoft.com/office/officeart/2005/8/layout/hierarchy2"/>
    <dgm:cxn modelId="{87281B53-16C1-4D4E-A473-49BFC1B4D63E}" type="presParOf" srcId="{671B1D05-3199-4C22-B553-EE47D0F7526A}" destId="{96E3DB40-7A07-422B-AE04-48708F9B9581}" srcOrd="1" destOrd="0" presId="urn:microsoft.com/office/officeart/2005/8/layout/hierarchy2"/>
    <dgm:cxn modelId="{53EBE2BB-ABDB-4B41-A2BC-8FFCC9B85739}" type="presParOf" srcId="{96E3DB40-7A07-422B-AE04-48708F9B9581}" destId="{79379415-8E22-4C42-AE79-41A43ACAA3CF}" srcOrd="0" destOrd="0" presId="urn:microsoft.com/office/officeart/2005/8/layout/hierarchy2"/>
    <dgm:cxn modelId="{81031065-0177-47C6-BA8D-4A06FA925CFB}" type="presParOf" srcId="{79379415-8E22-4C42-AE79-41A43ACAA3CF}" destId="{05C323F9-BB18-4E32-8BB3-E2B6DFDFD81F}" srcOrd="0" destOrd="0" presId="urn:microsoft.com/office/officeart/2005/8/layout/hierarchy2"/>
    <dgm:cxn modelId="{7E287D9F-94AC-46E9-8D93-21E462BFCDF3}" type="presParOf" srcId="{96E3DB40-7A07-422B-AE04-48708F9B9581}" destId="{8AF9C911-E5BB-4B4A-8C3E-9473A45F5450}" srcOrd="1" destOrd="0" presId="urn:microsoft.com/office/officeart/2005/8/layout/hierarchy2"/>
    <dgm:cxn modelId="{A6534B7E-0566-4BEC-B10E-78489E1EF585}" type="presParOf" srcId="{8AF9C911-E5BB-4B4A-8C3E-9473A45F5450}" destId="{7FC79834-F734-4BA6-8515-0CB78AB9D70D}" srcOrd="0" destOrd="0" presId="urn:microsoft.com/office/officeart/2005/8/layout/hierarchy2"/>
    <dgm:cxn modelId="{5E356459-AA38-4F49-AF00-DCBA10480712}" type="presParOf" srcId="{8AF9C911-E5BB-4B4A-8C3E-9473A45F5450}" destId="{ABE3172B-239F-4584-8B2E-46B4724ADB32}" srcOrd="1" destOrd="0" presId="urn:microsoft.com/office/officeart/2005/8/layout/hierarchy2"/>
    <dgm:cxn modelId="{7C2EE050-1C36-4249-9CEE-AF77428E2D19}" type="presParOf" srcId="{ABE3172B-239F-4584-8B2E-46B4724ADB32}" destId="{D1968887-7D0C-44D3-B366-E40416F08F1A}" srcOrd="0" destOrd="0" presId="urn:microsoft.com/office/officeart/2005/8/layout/hierarchy2"/>
    <dgm:cxn modelId="{E49EB103-7236-4FD3-8E2B-D0B646AACC78}" type="presParOf" srcId="{D1968887-7D0C-44D3-B366-E40416F08F1A}" destId="{BA18E35A-BB1E-4B00-8C38-4C660C499226}" srcOrd="0" destOrd="0" presId="urn:microsoft.com/office/officeart/2005/8/layout/hierarchy2"/>
    <dgm:cxn modelId="{33C4CC29-DCA4-4900-961C-F45198C53839}" type="presParOf" srcId="{ABE3172B-239F-4584-8B2E-46B4724ADB32}" destId="{DD4D3E70-312C-43BF-A264-F14903ECA036}" srcOrd="1" destOrd="0" presId="urn:microsoft.com/office/officeart/2005/8/layout/hierarchy2"/>
    <dgm:cxn modelId="{344785E4-E73E-4945-90E0-B5E7AABD2640}" type="presParOf" srcId="{DD4D3E70-312C-43BF-A264-F14903ECA036}" destId="{8932B163-0497-4094-9A7F-7AEB07A95CC8}" srcOrd="0" destOrd="0" presId="urn:microsoft.com/office/officeart/2005/8/layout/hierarchy2"/>
    <dgm:cxn modelId="{EB1358F6-CE84-4825-9754-8E344CDF3E68}" type="presParOf" srcId="{DD4D3E70-312C-43BF-A264-F14903ECA036}" destId="{F2BA41CB-678D-4BF6-97C1-A0738115E080}" srcOrd="1" destOrd="0" presId="urn:microsoft.com/office/officeart/2005/8/layout/hierarchy2"/>
    <dgm:cxn modelId="{E902E667-4E74-4523-9FDE-C6E4170318BC}" type="presParOf" srcId="{ABE3172B-239F-4584-8B2E-46B4724ADB32}" destId="{1468948A-0E7E-4142-91E9-E8EE1E3E285C}" srcOrd="2" destOrd="0" presId="urn:microsoft.com/office/officeart/2005/8/layout/hierarchy2"/>
    <dgm:cxn modelId="{B7E0951F-EBB0-4FBB-BD8B-ADC3A94C3039}" type="presParOf" srcId="{1468948A-0E7E-4142-91E9-E8EE1E3E285C}" destId="{541C2BD7-23BB-4EE5-B397-B333911F7D51}" srcOrd="0" destOrd="0" presId="urn:microsoft.com/office/officeart/2005/8/layout/hierarchy2"/>
    <dgm:cxn modelId="{3D5E998A-9C5C-45BE-8BD1-E82A1A9BE1A8}" type="presParOf" srcId="{ABE3172B-239F-4584-8B2E-46B4724ADB32}" destId="{731D52F4-C275-4D6E-80C1-FA563FEF6778}" srcOrd="3" destOrd="0" presId="urn:microsoft.com/office/officeart/2005/8/layout/hierarchy2"/>
    <dgm:cxn modelId="{B7940164-F6C3-44C7-8F6C-65FB2286890B}" type="presParOf" srcId="{731D52F4-C275-4D6E-80C1-FA563FEF6778}" destId="{72312B66-AE8A-413C-84C1-F8286AF090DF}" srcOrd="0" destOrd="0" presId="urn:microsoft.com/office/officeart/2005/8/layout/hierarchy2"/>
    <dgm:cxn modelId="{12F76417-BFEA-47C1-B570-C6B8DDC2198A}" type="presParOf" srcId="{731D52F4-C275-4D6E-80C1-FA563FEF6778}" destId="{B01C4D6C-205A-4F04-AA55-947A086EF52E}" srcOrd="1" destOrd="0" presId="urn:microsoft.com/office/officeart/2005/8/layout/hierarchy2"/>
    <dgm:cxn modelId="{EEFDBB2F-2052-4326-9142-D5E5ADD229FF}" type="presParOf" srcId="{B01C4D6C-205A-4F04-AA55-947A086EF52E}" destId="{F232816D-CA6F-4D0B-A802-4E70DDBCF816}" srcOrd="0" destOrd="0" presId="urn:microsoft.com/office/officeart/2005/8/layout/hierarchy2"/>
    <dgm:cxn modelId="{14BBD637-7139-4FC4-98D6-058A5D2EC077}" type="presParOf" srcId="{F232816D-CA6F-4D0B-A802-4E70DDBCF816}" destId="{A62706C1-AF11-419D-8079-A13ED02E99BC}" srcOrd="0" destOrd="0" presId="urn:microsoft.com/office/officeart/2005/8/layout/hierarchy2"/>
    <dgm:cxn modelId="{97E81490-34A5-4152-8431-8C3D0D7A8384}" type="presParOf" srcId="{B01C4D6C-205A-4F04-AA55-947A086EF52E}" destId="{7ED3F7B8-4F3C-4FC8-9692-A4A0D49BFE3E}" srcOrd="1" destOrd="0" presId="urn:microsoft.com/office/officeart/2005/8/layout/hierarchy2"/>
    <dgm:cxn modelId="{BD37B807-C6A8-43CC-A5FC-C3283FD17490}" type="presParOf" srcId="{7ED3F7B8-4F3C-4FC8-9692-A4A0D49BFE3E}" destId="{7F80BFDA-F99B-4F17-AA38-C1F19164D813}" srcOrd="0" destOrd="0" presId="urn:microsoft.com/office/officeart/2005/8/layout/hierarchy2"/>
    <dgm:cxn modelId="{393E386F-603B-4568-92C8-1D2B1E69CAD2}" type="presParOf" srcId="{7ED3F7B8-4F3C-4FC8-9692-A4A0D49BFE3E}" destId="{4FA8E30E-3912-428C-851D-56D3780E72E0}" srcOrd="1" destOrd="0" presId="urn:microsoft.com/office/officeart/2005/8/layout/hierarchy2"/>
    <dgm:cxn modelId="{BDC55B49-7F9C-4B81-9D39-1A074197CB53}" type="presParOf" srcId="{B01C4D6C-205A-4F04-AA55-947A086EF52E}" destId="{E1568481-1E05-45B6-8EC5-1C29637C3B88}" srcOrd="2" destOrd="0" presId="urn:microsoft.com/office/officeart/2005/8/layout/hierarchy2"/>
    <dgm:cxn modelId="{30A4B483-7EEB-429E-A8F2-D234DE04DC02}" type="presParOf" srcId="{E1568481-1E05-45B6-8EC5-1C29637C3B88}" destId="{9F89D53F-FEFE-4852-961E-93E37B45ACCF}" srcOrd="0" destOrd="0" presId="urn:microsoft.com/office/officeart/2005/8/layout/hierarchy2"/>
    <dgm:cxn modelId="{02FF976F-215D-4AC3-8E92-1547CED32AF4}" type="presParOf" srcId="{B01C4D6C-205A-4F04-AA55-947A086EF52E}" destId="{881B86C4-129F-4599-B975-8D55B394A18A}" srcOrd="3" destOrd="0" presId="urn:microsoft.com/office/officeart/2005/8/layout/hierarchy2"/>
    <dgm:cxn modelId="{99248733-4C3D-49F3-BE01-AAFE8795DA1B}" type="presParOf" srcId="{881B86C4-129F-4599-B975-8D55B394A18A}" destId="{09C72215-A224-420E-AE58-559466998E8D}" srcOrd="0" destOrd="0" presId="urn:microsoft.com/office/officeart/2005/8/layout/hierarchy2"/>
    <dgm:cxn modelId="{91733AF0-9A94-45F9-A790-555E070105B2}" type="presParOf" srcId="{881B86C4-129F-4599-B975-8D55B394A18A}" destId="{724580DD-CD1E-499D-AA2D-E07D8DE7ACF6}" srcOrd="1" destOrd="0" presId="urn:microsoft.com/office/officeart/2005/8/layout/hierarchy2"/>
    <dgm:cxn modelId="{F09AF652-CE7A-4BAF-92BE-1146E107DA1C}" type="presParOf" srcId="{724580DD-CD1E-499D-AA2D-E07D8DE7ACF6}" destId="{490D0E7A-3136-4DE6-B4E2-C9EE1D5CF1F9}" srcOrd="0" destOrd="0" presId="urn:microsoft.com/office/officeart/2005/8/layout/hierarchy2"/>
    <dgm:cxn modelId="{2F7C5998-B2AD-4DDE-9A76-0602774AC24F}" type="presParOf" srcId="{490D0E7A-3136-4DE6-B4E2-C9EE1D5CF1F9}" destId="{0E0C4581-17B3-4BB3-8E06-F4F37EC4B530}" srcOrd="0" destOrd="0" presId="urn:microsoft.com/office/officeart/2005/8/layout/hierarchy2"/>
    <dgm:cxn modelId="{3E577AD4-4069-4A11-AB8A-757086C2EEC8}" type="presParOf" srcId="{724580DD-CD1E-499D-AA2D-E07D8DE7ACF6}" destId="{8FE8D1B2-7AFC-48B7-9650-BC253018D629}" srcOrd="1" destOrd="0" presId="urn:microsoft.com/office/officeart/2005/8/layout/hierarchy2"/>
    <dgm:cxn modelId="{12A6CAEF-2920-4E7B-BD83-C590A19519BD}" type="presParOf" srcId="{8FE8D1B2-7AFC-48B7-9650-BC253018D629}" destId="{D81FBCD2-7977-4C1C-BFBB-07BB10377054}" srcOrd="0" destOrd="0" presId="urn:microsoft.com/office/officeart/2005/8/layout/hierarchy2"/>
    <dgm:cxn modelId="{8F0F4EBC-07EF-41E0-B42F-1A6C960DB564}" type="presParOf" srcId="{8FE8D1B2-7AFC-48B7-9650-BC253018D629}" destId="{3881F7DB-E480-47B6-A2D8-D4877B10EFA1}" srcOrd="1" destOrd="0" presId="urn:microsoft.com/office/officeart/2005/8/layout/hierarchy2"/>
    <dgm:cxn modelId="{98AEC00E-C5A1-454F-A81E-1C3D49A1A000}" type="presParOf" srcId="{B01C4D6C-205A-4F04-AA55-947A086EF52E}" destId="{315F4145-60F9-4E86-8EB8-6D23B11095BA}" srcOrd="4" destOrd="0" presId="urn:microsoft.com/office/officeart/2005/8/layout/hierarchy2"/>
    <dgm:cxn modelId="{BBE5DB9D-E3D9-4299-88B2-D4C8305EF790}" type="presParOf" srcId="{315F4145-60F9-4E86-8EB8-6D23B11095BA}" destId="{02A9FE63-62C4-4AE2-B47A-4FE3D0F114B8}" srcOrd="0" destOrd="0" presId="urn:microsoft.com/office/officeart/2005/8/layout/hierarchy2"/>
    <dgm:cxn modelId="{CE9753A7-D08C-468A-A77F-B98A875B39FB}" type="presParOf" srcId="{B01C4D6C-205A-4F04-AA55-947A086EF52E}" destId="{BEB555D3-8426-4297-9131-868E8912374D}" srcOrd="5" destOrd="0" presId="urn:microsoft.com/office/officeart/2005/8/layout/hierarchy2"/>
    <dgm:cxn modelId="{65152BEE-5225-4352-B167-74FF14FA8773}" type="presParOf" srcId="{BEB555D3-8426-4297-9131-868E8912374D}" destId="{2CEC2140-6495-4552-A9CF-B77A4771D8DD}" srcOrd="0" destOrd="0" presId="urn:microsoft.com/office/officeart/2005/8/layout/hierarchy2"/>
    <dgm:cxn modelId="{753F0668-D95C-43DD-BD86-C1957DDF2EC7}" type="presParOf" srcId="{BEB555D3-8426-4297-9131-868E8912374D}" destId="{86EF00C1-D823-42F7-83EF-4EEE985EC829}" srcOrd="1" destOrd="0" presId="urn:microsoft.com/office/officeart/2005/8/layout/hierarchy2"/>
    <dgm:cxn modelId="{A1638834-842D-4041-819F-25A7C71173E7}" type="presParOf" srcId="{86EF00C1-D823-42F7-83EF-4EEE985EC829}" destId="{5FAD5A87-9476-41DF-AABC-55124AC7874A}" srcOrd="0" destOrd="0" presId="urn:microsoft.com/office/officeart/2005/8/layout/hierarchy2"/>
    <dgm:cxn modelId="{CDEC0A03-6008-402E-81EF-E2BAF370D030}" type="presParOf" srcId="{5FAD5A87-9476-41DF-AABC-55124AC7874A}" destId="{81DE982E-28DA-4CFA-864F-824E3819F572}" srcOrd="0" destOrd="0" presId="urn:microsoft.com/office/officeart/2005/8/layout/hierarchy2"/>
    <dgm:cxn modelId="{27A4EBB1-5DE3-4D2E-8582-65CE94C59605}" type="presParOf" srcId="{86EF00C1-D823-42F7-83EF-4EEE985EC829}" destId="{1032DE35-8DE2-43EC-AB56-B4F2BB5F002D}" srcOrd="1" destOrd="0" presId="urn:microsoft.com/office/officeart/2005/8/layout/hierarchy2"/>
    <dgm:cxn modelId="{E382E146-C888-4A38-A972-4545FFFF7527}" type="presParOf" srcId="{1032DE35-8DE2-43EC-AB56-B4F2BB5F002D}" destId="{CB075685-1ECE-4D09-BFEC-1B4CBA3F1319}" srcOrd="0" destOrd="0" presId="urn:microsoft.com/office/officeart/2005/8/layout/hierarchy2"/>
    <dgm:cxn modelId="{0D9F739D-D3AB-4863-9534-DFE2BBF8D7E8}" type="presParOf" srcId="{1032DE35-8DE2-43EC-AB56-B4F2BB5F002D}" destId="{5498125F-A461-484F-9BAD-DC524695C2A0}" srcOrd="1" destOrd="0" presId="urn:microsoft.com/office/officeart/2005/8/layout/hierarchy2"/>
    <dgm:cxn modelId="{2BCB8F5A-3872-479E-9973-11AE48D866E4}" type="presParOf" srcId="{86EF00C1-D823-42F7-83EF-4EEE985EC829}" destId="{92A6DB53-BBD4-40B0-B161-F1CD30F0CFAC}" srcOrd="2" destOrd="0" presId="urn:microsoft.com/office/officeart/2005/8/layout/hierarchy2"/>
    <dgm:cxn modelId="{CF32FDEE-1CA7-4FEE-84CD-EB38261C2F7A}" type="presParOf" srcId="{92A6DB53-BBD4-40B0-B161-F1CD30F0CFAC}" destId="{516835BE-7CA5-43D3-ACEF-7A351FB859C5}" srcOrd="0" destOrd="0" presId="urn:microsoft.com/office/officeart/2005/8/layout/hierarchy2"/>
    <dgm:cxn modelId="{40DE0ED2-1139-4761-8F0F-D529A32E2D08}" type="presParOf" srcId="{86EF00C1-D823-42F7-83EF-4EEE985EC829}" destId="{6BEADAD9-947F-4B0A-B1F7-CAAA73340430}" srcOrd="3" destOrd="0" presId="urn:microsoft.com/office/officeart/2005/8/layout/hierarchy2"/>
    <dgm:cxn modelId="{071B9C09-5A39-498B-81E5-3B558F92E107}" type="presParOf" srcId="{6BEADAD9-947F-4B0A-B1F7-CAAA73340430}" destId="{91A9C428-C554-4C44-AA7D-6D0E763F9AF5}" srcOrd="0" destOrd="0" presId="urn:microsoft.com/office/officeart/2005/8/layout/hierarchy2"/>
    <dgm:cxn modelId="{61C5F691-64E1-4481-AEB2-A56B9B128949}" type="presParOf" srcId="{6BEADAD9-947F-4B0A-B1F7-CAAA73340430}" destId="{67A4A9C5-5BFC-437F-B226-3C2F290DADD5}" srcOrd="1" destOrd="0" presId="urn:microsoft.com/office/officeart/2005/8/layout/hierarchy2"/>
    <dgm:cxn modelId="{5E8CD48C-2AF5-4DE9-BCD1-9EC8AC870460}" type="presParOf" srcId="{67A4A9C5-5BFC-437F-B226-3C2F290DADD5}" destId="{A09C9B4D-2642-4D0D-813C-4A58E1F42987}" srcOrd="0" destOrd="0" presId="urn:microsoft.com/office/officeart/2005/8/layout/hierarchy2"/>
    <dgm:cxn modelId="{520B62AC-FCE8-46D6-96D5-4BBF1405B099}" type="presParOf" srcId="{A09C9B4D-2642-4D0D-813C-4A58E1F42987}" destId="{E03D2922-4818-4A3C-AC5F-94217F46FB55}" srcOrd="0" destOrd="0" presId="urn:microsoft.com/office/officeart/2005/8/layout/hierarchy2"/>
    <dgm:cxn modelId="{91E08E0E-5693-4382-9DBA-68344AC71537}" type="presParOf" srcId="{67A4A9C5-5BFC-437F-B226-3C2F290DADD5}" destId="{C376B0D2-B37F-4720-8FA1-F94B0A0812E0}" srcOrd="1" destOrd="0" presId="urn:microsoft.com/office/officeart/2005/8/layout/hierarchy2"/>
    <dgm:cxn modelId="{1918196E-0C31-439D-AA6E-6305187C04D0}" type="presParOf" srcId="{C376B0D2-B37F-4720-8FA1-F94B0A0812E0}" destId="{52208813-2528-4928-871D-0278529C5251}" srcOrd="0" destOrd="0" presId="urn:microsoft.com/office/officeart/2005/8/layout/hierarchy2"/>
    <dgm:cxn modelId="{BE08E00B-C8A7-4D77-B104-63C1DF95FEC4}" type="presParOf" srcId="{C376B0D2-B37F-4720-8FA1-F94B0A0812E0}" destId="{A9791267-2445-4959-8546-154DEA919DF4}" srcOrd="1" destOrd="0" presId="urn:microsoft.com/office/officeart/2005/8/layout/hierarchy2"/>
    <dgm:cxn modelId="{93787052-5065-4D4A-954B-D9549C1D745D}" type="presParOf" srcId="{ABE3172B-239F-4584-8B2E-46B4724ADB32}" destId="{724059A7-1F78-4A59-B724-5DBB4215A54A}" srcOrd="4" destOrd="0" presId="urn:microsoft.com/office/officeart/2005/8/layout/hierarchy2"/>
    <dgm:cxn modelId="{12CF89B7-8993-4DF4-82A7-B2438D64002B}" type="presParOf" srcId="{724059A7-1F78-4A59-B724-5DBB4215A54A}" destId="{8B37415D-B7A0-41A9-9981-CCAAB87A5DEC}" srcOrd="0" destOrd="0" presId="urn:microsoft.com/office/officeart/2005/8/layout/hierarchy2"/>
    <dgm:cxn modelId="{3E2399DD-8358-490F-BEEA-E2C127241D91}" type="presParOf" srcId="{ABE3172B-239F-4584-8B2E-46B4724ADB32}" destId="{232E5CEB-B130-400D-A502-F4976D2F2A88}" srcOrd="5" destOrd="0" presId="urn:microsoft.com/office/officeart/2005/8/layout/hierarchy2"/>
    <dgm:cxn modelId="{D1BE3246-02CC-468C-9F77-023350E1578E}" type="presParOf" srcId="{232E5CEB-B130-400D-A502-F4976D2F2A88}" destId="{147A8EDA-FDE8-40C1-BD7A-8C92AA0E8012}" srcOrd="0" destOrd="0" presId="urn:microsoft.com/office/officeart/2005/8/layout/hierarchy2"/>
    <dgm:cxn modelId="{E4ACB983-8D93-44C3-9181-363D8EF2FBEA}" type="presParOf" srcId="{232E5CEB-B130-400D-A502-F4976D2F2A88}" destId="{41E5CDF1-7DFA-46F8-8B2E-E8E3E652AA51}" srcOrd="1" destOrd="0" presId="urn:microsoft.com/office/officeart/2005/8/layout/hierarchy2"/>
    <dgm:cxn modelId="{6DF3212B-653C-47DA-B967-BB133765DD54}" type="presParOf" srcId="{96E3DB40-7A07-422B-AE04-48708F9B9581}" destId="{2C3B7F7F-E27B-4528-9046-5AECB25C0D27}" srcOrd="2" destOrd="0" presId="urn:microsoft.com/office/officeart/2005/8/layout/hierarchy2"/>
    <dgm:cxn modelId="{ABB26887-3386-4DA6-9A13-10F6EA095694}" type="presParOf" srcId="{2C3B7F7F-E27B-4528-9046-5AECB25C0D27}" destId="{8E910D19-F699-472D-8E9E-05C4A00416F3}" srcOrd="0" destOrd="0" presId="urn:microsoft.com/office/officeart/2005/8/layout/hierarchy2"/>
    <dgm:cxn modelId="{D372F6B9-946E-4472-ACF5-FAADE54C7356}" type="presParOf" srcId="{96E3DB40-7A07-422B-AE04-48708F9B9581}" destId="{0AC3968E-4DA6-4A64-8D42-B429EEB6F851}" srcOrd="3" destOrd="0" presId="urn:microsoft.com/office/officeart/2005/8/layout/hierarchy2"/>
    <dgm:cxn modelId="{191F9588-2F00-43DF-81B1-10EE21619267}" type="presParOf" srcId="{0AC3968E-4DA6-4A64-8D42-B429EEB6F851}" destId="{C02EF2D9-9079-4634-9884-71E72F30A3DD}" srcOrd="0" destOrd="0" presId="urn:microsoft.com/office/officeart/2005/8/layout/hierarchy2"/>
    <dgm:cxn modelId="{1E718252-BF87-448A-AD7F-FD01710F51BD}" type="presParOf" srcId="{0AC3968E-4DA6-4A64-8D42-B429EEB6F851}" destId="{BD9B0FE5-83F7-43E2-8EAA-452E2E715874}" srcOrd="1" destOrd="0" presId="urn:microsoft.com/office/officeart/2005/8/layout/hierarchy2"/>
    <dgm:cxn modelId="{6711C02D-CCB5-4B74-94C2-473DCFFF91DE}" type="presParOf" srcId="{BD9B0FE5-83F7-43E2-8EAA-452E2E715874}" destId="{F96D22DD-8340-4798-A39C-B0F7AD210422}" srcOrd="0" destOrd="0" presId="urn:microsoft.com/office/officeart/2005/8/layout/hierarchy2"/>
    <dgm:cxn modelId="{5BFE3739-6738-4E29-8EDF-AFE64C9C56FA}" type="presParOf" srcId="{F96D22DD-8340-4798-A39C-B0F7AD210422}" destId="{F9AE5DB8-A3D5-4108-9679-633A76E1D280}" srcOrd="0" destOrd="0" presId="urn:microsoft.com/office/officeart/2005/8/layout/hierarchy2"/>
    <dgm:cxn modelId="{50B430E4-2F7E-43BF-AED7-66551D0D9BD8}" type="presParOf" srcId="{BD9B0FE5-83F7-43E2-8EAA-452E2E715874}" destId="{2051B4B7-5353-4AB8-B5C6-8568BF8BCB7C}" srcOrd="1" destOrd="0" presId="urn:microsoft.com/office/officeart/2005/8/layout/hierarchy2"/>
    <dgm:cxn modelId="{3462E41A-C9F1-4E78-AE65-67F5266403EE}" type="presParOf" srcId="{2051B4B7-5353-4AB8-B5C6-8568BF8BCB7C}" destId="{790F2F8C-28C3-454C-AFE0-D1EA1997BC41}" srcOrd="0" destOrd="0" presId="urn:microsoft.com/office/officeart/2005/8/layout/hierarchy2"/>
    <dgm:cxn modelId="{D736124E-0C3E-4DE4-AE4A-EDADDA2E13E8}" type="presParOf" srcId="{2051B4B7-5353-4AB8-B5C6-8568BF8BCB7C}" destId="{A82C58E1-DEEF-4B56-886B-135D55CCE84C}" srcOrd="1" destOrd="0" presId="urn:microsoft.com/office/officeart/2005/8/layout/hierarchy2"/>
    <dgm:cxn modelId="{77F8C4BE-16E5-4361-9B28-EC07708E6CE4}" type="presParOf" srcId="{A82C58E1-DEEF-4B56-886B-135D55CCE84C}" destId="{FCD333F4-165A-48AD-A199-CB403E69697C}" srcOrd="0" destOrd="0" presId="urn:microsoft.com/office/officeart/2005/8/layout/hierarchy2"/>
    <dgm:cxn modelId="{F5279675-69B1-44EC-8E15-FCAF1E414934}" type="presParOf" srcId="{FCD333F4-165A-48AD-A199-CB403E69697C}" destId="{D7121EC7-863A-46A4-8617-1DFEBF27EDA5}" srcOrd="0" destOrd="0" presId="urn:microsoft.com/office/officeart/2005/8/layout/hierarchy2"/>
    <dgm:cxn modelId="{4C38679A-BF19-4376-B7AC-8F05049224E6}" type="presParOf" srcId="{A82C58E1-DEEF-4B56-886B-135D55CCE84C}" destId="{42EB3438-4B10-43E9-B699-9729FFD69EAF}" srcOrd="1" destOrd="0" presId="urn:microsoft.com/office/officeart/2005/8/layout/hierarchy2"/>
    <dgm:cxn modelId="{ADF091E5-25D5-44D9-A387-48DCFD04865B}" type="presParOf" srcId="{42EB3438-4B10-43E9-B699-9729FFD69EAF}" destId="{0EFAC430-F432-4AC9-938D-CEFDB6EC930F}" srcOrd="0" destOrd="0" presId="urn:microsoft.com/office/officeart/2005/8/layout/hierarchy2"/>
    <dgm:cxn modelId="{BB1CD255-7E03-4A03-BC98-C452020E5ED0}" type="presParOf" srcId="{42EB3438-4B10-43E9-B699-9729FFD69EAF}" destId="{9FA71294-F136-4642-AF23-E63633539063}" srcOrd="1" destOrd="0" presId="urn:microsoft.com/office/officeart/2005/8/layout/hierarchy2"/>
    <dgm:cxn modelId="{ED881C76-E9FE-4AA5-89C1-248F367873F9}" type="presParOf" srcId="{BD9B0FE5-83F7-43E2-8EAA-452E2E715874}" destId="{9F80F140-8ECE-4868-9D46-4FAC2FD06400}" srcOrd="2" destOrd="0" presId="urn:microsoft.com/office/officeart/2005/8/layout/hierarchy2"/>
    <dgm:cxn modelId="{A8CAD3D4-80F7-4BFF-9FF5-79BB5632F425}" type="presParOf" srcId="{9F80F140-8ECE-4868-9D46-4FAC2FD06400}" destId="{834B9336-C763-4CB9-97DF-D58E50432B4A}" srcOrd="0" destOrd="0" presId="urn:microsoft.com/office/officeart/2005/8/layout/hierarchy2"/>
    <dgm:cxn modelId="{E7B6B125-7446-4384-B06D-AD58AF9182B6}" type="presParOf" srcId="{BD9B0FE5-83F7-43E2-8EAA-452E2E715874}" destId="{57753712-9A98-421E-A357-9F81091B3DE3}" srcOrd="3" destOrd="0" presId="urn:microsoft.com/office/officeart/2005/8/layout/hierarchy2"/>
    <dgm:cxn modelId="{3F184653-D470-4BF8-9146-7AEB10C1E823}" type="presParOf" srcId="{57753712-9A98-421E-A357-9F81091B3DE3}" destId="{3D877991-4879-4EAD-BFF3-C3EF114D9164}" srcOrd="0" destOrd="0" presId="urn:microsoft.com/office/officeart/2005/8/layout/hierarchy2"/>
    <dgm:cxn modelId="{AC8C3D0D-4B1A-40D7-9F74-E1A3F81F336D}" type="presParOf" srcId="{57753712-9A98-421E-A357-9F81091B3DE3}" destId="{9228627C-67BF-4F85-BC18-0455C6B5D056}" srcOrd="1" destOrd="0" presId="urn:microsoft.com/office/officeart/2005/8/layout/hierarchy2"/>
    <dgm:cxn modelId="{AFCB9F70-56E4-478A-B363-EE720C8AC70C}" type="presParOf" srcId="{9228627C-67BF-4F85-BC18-0455C6B5D056}" destId="{BDF146F5-DEBF-4B94-9ED8-202744C6CB42}" srcOrd="0" destOrd="0" presId="urn:microsoft.com/office/officeart/2005/8/layout/hierarchy2"/>
    <dgm:cxn modelId="{1D69FA2B-F195-452B-9E7C-071C88070A4B}" type="presParOf" srcId="{BDF146F5-DEBF-4B94-9ED8-202744C6CB42}" destId="{A6E85D49-C527-44AD-A258-E87E835F8F37}" srcOrd="0" destOrd="0" presId="urn:microsoft.com/office/officeart/2005/8/layout/hierarchy2"/>
    <dgm:cxn modelId="{484A0BA7-152A-4788-AEC3-29F6B5DB5A2E}" type="presParOf" srcId="{9228627C-67BF-4F85-BC18-0455C6B5D056}" destId="{89A0A00B-319D-48BE-962D-75E8B28F7AC1}" srcOrd="1" destOrd="0" presId="urn:microsoft.com/office/officeart/2005/8/layout/hierarchy2"/>
    <dgm:cxn modelId="{1F232F4C-CE14-4C2D-9242-CE26A210AA99}" type="presParOf" srcId="{89A0A00B-319D-48BE-962D-75E8B28F7AC1}" destId="{A70EE8CD-7D0F-4AC5-AE3E-6C8394C91D5A}" srcOrd="0" destOrd="0" presId="urn:microsoft.com/office/officeart/2005/8/layout/hierarchy2"/>
    <dgm:cxn modelId="{FA12978D-0889-4FC4-B2CF-ACE0A7A912B7}" type="presParOf" srcId="{89A0A00B-319D-48BE-962D-75E8B28F7AC1}" destId="{29B7588A-1CF8-4B4A-A9CF-157228B8DC45}" srcOrd="1" destOrd="0" presId="urn:microsoft.com/office/officeart/2005/8/layout/hierarchy2"/>
    <dgm:cxn modelId="{7478943A-4FB4-4980-B179-AA3E0DB1B5C8}" type="presParOf" srcId="{9228627C-67BF-4F85-BC18-0455C6B5D056}" destId="{D1D99367-880F-4E99-BE3D-60F63BB35DA8}" srcOrd="2" destOrd="0" presId="urn:microsoft.com/office/officeart/2005/8/layout/hierarchy2"/>
    <dgm:cxn modelId="{89267412-0416-4637-9249-3DE92B72EA60}" type="presParOf" srcId="{D1D99367-880F-4E99-BE3D-60F63BB35DA8}" destId="{4ABED2EA-BC54-47F9-84D8-7856FEA1612D}" srcOrd="0" destOrd="0" presId="urn:microsoft.com/office/officeart/2005/8/layout/hierarchy2"/>
    <dgm:cxn modelId="{9559D3BE-BD20-4286-A3F1-37EBD7DF1E3B}" type="presParOf" srcId="{9228627C-67BF-4F85-BC18-0455C6B5D056}" destId="{5AFE38E7-7BD9-4476-8490-F812572232BE}" srcOrd="3" destOrd="0" presId="urn:microsoft.com/office/officeart/2005/8/layout/hierarchy2"/>
    <dgm:cxn modelId="{0985D7D5-75A3-4C2E-84DB-8FFFC45FB26D}" type="presParOf" srcId="{5AFE38E7-7BD9-4476-8490-F812572232BE}" destId="{251EE10A-7165-4B6D-AAE1-827999BE1E80}" srcOrd="0" destOrd="0" presId="urn:microsoft.com/office/officeart/2005/8/layout/hierarchy2"/>
    <dgm:cxn modelId="{90ED2E84-F8A5-45B7-BDBB-0802AC549FF8}" type="presParOf" srcId="{5AFE38E7-7BD9-4476-8490-F812572232BE}" destId="{90DE57D0-3528-4C2B-B978-12285D29A582}" srcOrd="1" destOrd="0" presId="urn:microsoft.com/office/officeart/2005/8/layout/hierarchy2"/>
    <dgm:cxn modelId="{4F6C576A-6202-49C1-9121-BEE1EEBE5CB8}" type="presParOf" srcId="{90DE57D0-3528-4C2B-B978-12285D29A582}" destId="{8FD63AD8-CE29-4EA0-B20B-B8E5F287B589}" srcOrd="0" destOrd="0" presId="urn:microsoft.com/office/officeart/2005/8/layout/hierarchy2"/>
    <dgm:cxn modelId="{ED32E058-C211-4487-8B82-D38988474018}" type="presParOf" srcId="{8FD63AD8-CE29-4EA0-B20B-B8E5F287B589}" destId="{F6216D75-04D4-40E7-B2D7-0FF1537D3A15}" srcOrd="0" destOrd="0" presId="urn:microsoft.com/office/officeart/2005/8/layout/hierarchy2"/>
    <dgm:cxn modelId="{C706DED5-FBD5-4EFC-A14C-39B6A6AEEE1F}" type="presParOf" srcId="{90DE57D0-3528-4C2B-B978-12285D29A582}" destId="{A2B662A4-7631-40A0-9327-EC65B60BE94E}" srcOrd="1" destOrd="0" presId="urn:microsoft.com/office/officeart/2005/8/layout/hierarchy2"/>
    <dgm:cxn modelId="{94AAF8C9-FBDA-455C-989C-6D7DA7770DC2}" type="presParOf" srcId="{A2B662A4-7631-40A0-9327-EC65B60BE94E}" destId="{EED3A0E0-8288-4FDE-A10B-BD8096C999CE}" srcOrd="0" destOrd="0" presId="urn:microsoft.com/office/officeart/2005/8/layout/hierarchy2"/>
    <dgm:cxn modelId="{5B768B4D-5A53-46C0-9B0B-07C4BEC73D1E}" type="presParOf" srcId="{A2B662A4-7631-40A0-9327-EC65B60BE94E}" destId="{A895742F-239D-466F-B0A7-18D5581D5A31}" srcOrd="1" destOrd="0" presId="urn:microsoft.com/office/officeart/2005/8/layout/hierarchy2"/>
    <dgm:cxn modelId="{105C7088-92CD-4886-8F8E-C528E01EC91C}" type="presParOf" srcId="{A895742F-239D-466F-B0A7-18D5581D5A31}" destId="{95EE2979-5F90-47F4-89F0-8AD3C20A9509}" srcOrd="0" destOrd="0" presId="urn:microsoft.com/office/officeart/2005/8/layout/hierarchy2"/>
    <dgm:cxn modelId="{561E2FBA-2066-4667-8BED-1BF954DE6884}" type="presParOf" srcId="{95EE2979-5F90-47F4-89F0-8AD3C20A9509}" destId="{A5B7D372-3DDB-485B-A7D9-6FFEA4F00D7D}" srcOrd="0" destOrd="0" presId="urn:microsoft.com/office/officeart/2005/8/layout/hierarchy2"/>
    <dgm:cxn modelId="{CA331BA4-5193-49A0-94E3-19FBBF937CFE}" type="presParOf" srcId="{A895742F-239D-466F-B0A7-18D5581D5A31}" destId="{BE68111F-2538-4824-B1F3-30BD8640CC78}" srcOrd="1" destOrd="0" presId="urn:microsoft.com/office/officeart/2005/8/layout/hierarchy2"/>
    <dgm:cxn modelId="{086058B2-5D0D-45A2-A3A2-4926FA4DD5B6}" type="presParOf" srcId="{BE68111F-2538-4824-B1F3-30BD8640CC78}" destId="{1915CAA4-A0CD-4418-90D6-DC9EB3C3CCD4}" srcOrd="0" destOrd="0" presId="urn:microsoft.com/office/officeart/2005/8/layout/hierarchy2"/>
    <dgm:cxn modelId="{6869C1A9-CA92-4F31-AEED-663E7A1EEF71}" type="presParOf" srcId="{BE68111F-2538-4824-B1F3-30BD8640CC78}" destId="{57B04E27-A0DF-4363-A5BA-73847F52090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D5C2B-2A04-42DB-B115-2B5D09E51897}">
      <dsp:nvSpPr>
        <dsp:cNvPr id="0" name=""/>
        <dsp:cNvSpPr/>
      </dsp:nvSpPr>
      <dsp:spPr>
        <a:xfrm>
          <a:off x="2709" y="2473920"/>
          <a:ext cx="1483518" cy="74175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b="1" i="1" kern="1200" dirty="0"/>
            <a:t>GESTIÓN EDUCATIVA</a:t>
          </a:r>
          <a:endParaRPr lang="es-MX" sz="800" kern="1200" dirty="0"/>
        </a:p>
      </dsp:txBody>
      <dsp:txXfrm>
        <a:off x="24434" y="2495645"/>
        <a:ext cx="1440068" cy="698309"/>
      </dsp:txXfrm>
    </dsp:sp>
    <dsp:sp modelId="{79379415-8E22-4C42-AE79-41A43ACAA3CF}">
      <dsp:nvSpPr>
        <dsp:cNvPr id="0" name=""/>
        <dsp:cNvSpPr/>
      </dsp:nvSpPr>
      <dsp:spPr>
        <a:xfrm rot="17692822">
          <a:off x="1077712" y="2193299"/>
          <a:ext cx="1410440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1410440" y="1173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1747671" y="2169771"/>
        <a:ext cx="70522" cy="70522"/>
      </dsp:txXfrm>
    </dsp:sp>
    <dsp:sp modelId="{7FC79834-F734-4BA6-8515-0CB78AB9D70D}">
      <dsp:nvSpPr>
        <dsp:cNvPr id="0" name=""/>
        <dsp:cNvSpPr/>
      </dsp:nvSpPr>
      <dsp:spPr>
        <a:xfrm>
          <a:off x="2079636" y="1194385"/>
          <a:ext cx="1483518" cy="74175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b="1" i="1" kern="1200" dirty="0"/>
            <a:t>Gobernanza</a:t>
          </a:r>
          <a:r>
            <a:rPr lang="es-MX" sz="800" kern="1200" dirty="0"/>
            <a:t>: lograr un desarrollo económico social e institucional, para promover un equilibrio del estado, sociedad civil y economía </a:t>
          </a:r>
        </a:p>
      </dsp:txBody>
      <dsp:txXfrm>
        <a:off x="2101361" y="1216110"/>
        <a:ext cx="1440068" cy="698309"/>
      </dsp:txXfrm>
    </dsp:sp>
    <dsp:sp modelId="{D1968887-7D0C-44D3-B366-E40416F08F1A}">
      <dsp:nvSpPr>
        <dsp:cNvPr id="0" name=""/>
        <dsp:cNvSpPr/>
      </dsp:nvSpPr>
      <dsp:spPr>
        <a:xfrm rot="18289469">
          <a:off x="3340296" y="1127020"/>
          <a:ext cx="1039125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1039125" y="1173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3833880" y="1112775"/>
        <a:ext cx="51956" cy="51956"/>
      </dsp:txXfrm>
    </dsp:sp>
    <dsp:sp modelId="{8932B163-0497-4094-9A7F-7AEB07A95CC8}">
      <dsp:nvSpPr>
        <dsp:cNvPr id="0" name=""/>
        <dsp:cNvSpPr/>
      </dsp:nvSpPr>
      <dsp:spPr>
        <a:xfrm>
          <a:off x="4156562" y="341362"/>
          <a:ext cx="1483518" cy="7417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Una transformación de manera horizontal con mayor participación social </a:t>
          </a:r>
        </a:p>
      </dsp:txBody>
      <dsp:txXfrm>
        <a:off x="4178287" y="363087"/>
        <a:ext cx="1440068" cy="698309"/>
      </dsp:txXfrm>
    </dsp:sp>
    <dsp:sp modelId="{1468948A-0E7E-4142-91E9-E8EE1E3E285C}">
      <dsp:nvSpPr>
        <dsp:cNvPr id="0" name=""/>
        <dsp:cNvSpPr/>
      </dsp:nvSpPr>
      <dsp:spPr>
        <a:xfrm>
          <a:off x="3563154" y="1553531"/>
          <a:ext cx="593407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593407" y="1173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3845023" y="1550429"/>
        <a:ext cx="29670" cy="29670"/>
      </dsp:txXfrm>
    </dsp:sp>
    <dsp:sp modelId="{72312B66-AE8A-413C-84C1-F8286AF090DF}">
      <dsp:nvSpPr>
        <dsp:cNvPr id="0" name=""/>
        <dsp:cNvSpPr/>
      </dsp:nvSpPr>
      <dsp:spPr>
        <a:xfrm>
          <a:off x="4156562" y="1194385"/>
          <a:ext cx="1483518" cy="7417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La formación de los ciudadanos con capacidad de decisión colectiva que influye en el entorno social </a:t>
          </a:r>
        </a:p>
      </dsp:txBody>
      <dsp:txXfrm>
        <a:off x="4178287" y="1216110"/>
        <a:ext cx="1440068" cy="698309"/>
      </dsp:txXfrm>
    </dsp:sp>
    <dsp:sp modelId="{F232816D-CA6F-4D0B-A802-4E70DDBCF816}">
      <dsp:nvSpPr>
        <dsp:cNvPr id="0" name=""/>
        <dsp:cNvSpPr/>
      </dsp:nvSpPr>
      <dsp:spPr>
        <a:xfrm rot="17945813">
          <a:off x="5326644" y="1020392"/>
          <a:ext cx="1220280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1220280" y="117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5906277" y="1001618"/>
        <a:ext cx="61014" cy="61014"/>
      </dsp:txXfrm>
    </dsp:sp>
    <dsp:sp modelId="{7F80BFDA-F99B-4F17-AA38-C1F19164D813}">
      <dsp:nvSpPr>
        <dsp:cNvPr id="0" name=""/>
        <dsp:cNvSpPr/>
      </dsp:nvSpPr>
      <dsp:spPr>
        <a:xfrm>
          <a:off x="6233488" y="128106"/>
          <a:ext cx="1483518" cy="7417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Los métodos por titulares del poder son elegidos, controlados y remplazados</a:t>
          </a:r>
        </a:p>
      </dsp:txBody>
      <dsp:txXfrm>
        <a:off x="6255213" y="149831"/>
        <a:ext cx="1440068" cy="698309"/>
      </dsp:txXfrm>
    </dsp:sp>
    <dsp:sp modelId="{E1568481-1E05-45B6-8EC5-1C29637C3B88}">
      <dsp:nvSpPr>
        <dsp:cNvPr id="0" name=""/>
        <dsp:cNvSpPr/>
      </dsp:nvSpPr>
      <dsp:spPr>
        <a:xfrm rot="20413970">
          <a:off x="5621503" y="1446903"/>
          <a:ext cx="630563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630563" y="117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5921020" y="1442873"/>
        <a:ext cx="31528" cy="31528"/>
      </dsp:txXfrm>
    </dsp:sp>
    <dsp:sp modelId="{09C72215-A224-420E-AE58-559466998E8D}">
      <dsp:nvSpPr>
        <dsp:cNvPr id="0" name=""/>
        <dsp:cNvSpPr/>
      </dsp:nvSpPr>
      <dsp:spPr>
        <a:xfrm>
          <a:off x="6233488" y="981129"/>
          <a:ext cx="1483518" cy="7417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La capacidad del Gobierno de administrar los recursos y políticas </a:t>
          </a:r>
        </a:p>
      </dsp:txBody>
      <dsp:txXfrm>
        <a:off x="6255213" y="1002854"/>
        <a:ext cx="1440068" cy="698309"/>
      </dsp:txXfrm>
    </dsp:sp>
    <dsp:sp modelId="{490D0E7A-3136-4DE6-B4E2-C9EE1D5CF1F9}">
      <dsp:nvSpPr>
        <dsp:cNvPr id="0" name=""/>
        <dsp:cNvSpPr/>
      </dsp:nvSpPr>
      <dsp:spPr>
        <a:xfrm>
          <a:off x="7717007" y="1340275"/>
          <a:ext cx="593407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593407" y="117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7998876" y="1337174"/>
        <a:ext cx="29670" cy="29670"/>
      </dsp:txXfrm>
    </dsp:sp>
    <dsp:sp modelId="{D81FBCD2-7977-4C1C-BFBB-07BB10377054}">
      <dsp:nvSpPr>
        <dsp:cNvPr id="0" name=""/>
        <dsp:cNvSpPr/>
      </dsp:nvSpPr>
      <dsp:spPr>
        <a:xfrm>
          <a:off x="8310415" y="981129"/>
          <a:ext cx="1483518" cy="7417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Regulación de la sociedad y medida participa de los actores sociales en toma decisiones </a:t>
          </a:r>
        </a:p>
      </dsp:txBody>
      <dsp:txXfrm>
        <a:off x="8332140" y="1002854"/>
        <a:ext cx="1440068" cy="698309"/>
      </dsp:txXfrm>
    </dsp:sp>
    <dsp:sp modelId="{315F4145-60F9-4E86-8EB8-6D23B11095BA}">
      <dsp:nvSpPr>
        <dsp:cNvPr id="0" name=""/>
        <dsp:cNvSpPr/>
      </dsp:nvSpPr>
      <dsp:spPr>
        <a:xfrm rot="3654187">
          <a:off x="5326644" y="2086671"/>
          <a:ext cx="1220280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1220280" y="117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5906277" y="2067897"/>
        <a:ext cx="61014" cy="61014"/>
      </dsp:txXfrm>
    </dsp:sp>
    <dsp:sp modelId="{2CEC2140-6495-4552-A9CF-B77A4771D8DD}">
      <dsp:nvSpPr>
        <dsp:cNvPr id="0" name=""/>
        <dsp:cNvSpPr/>
      </dsp:nvSpPr>
      <dsp:spPr>
        <a:xfrm>
          <a:off x="6233488" y="2260664"/>
          <a:ext cx="1483518" cy="7417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El respeto de los ciudadanos que regulan las interacciones económicas y sociales </a:t>
          </a:r>
        </a:p>
      </dsp:txBody>
      <dsp:txXfrm>
        <a:off x="6255213" y="2282389"/>
        <a:ext cx="1440068" cy="698309"/>
      </dsp:txXfrm>
    </dsp:sp>
    <dsp:sp modelId="{5FAD5A87-9476-41DF-AABC-55124AC7874A}">
      <dsp:nvSpPr>
        <dsp:cNvPr id="0" name=""/>
        <dsp:cNvSpPr/>
      </dsp:nvSpPr>
      <dsp:spPr>
        <a:xfrm rot="19457599">
          <a:off x="7648319" y="2406554"/>
          <a:ext cx="730783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730783" y="117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7995441" y="2400018"/>
        <a:ext cx="36539" cy="36539"/>
      </dsp:txXfrm>
    </dsp:sp>
    <dsp:sp modelId="{CB075685-1ECE-4D09-BFEC-1B4CBA3F1319}">
      <dsp:nvSpPr>
        <dsp:cNvPr id="0" name=""/>
        <dsp:cNvSpPr/>
      </dsp:nvSpPr>
      <dsp:spPr>
        <a:xfrm>
          <a:off x="8310415" y="1834152"/>
          <a:ext cx="1483518" cy="7417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Tomar acuerdos sobre un convivencia, los derechos y las obligaciones</a:t>
          </a:r>
        </a:p>
      </dsp:txBody>
      <dsp:txXfrm>
        <a:off x="8332140" y="1855877"/>
        <a:ext cx="1440068" cy="698309"/>
      </dsp:txXfrm>
    </dsp:sp>
    <dsp:sp modelId="{92A6DB53-BBD4-40B0-B161-F1CD30F0CFAC}">
      <dsp:nvSpPr>
        <dsp:cNvPr id="0" name=""/>
        <dsp:cNvSpPr/>
      </dsp:nvSpPr>
      <dsp:spPr>
        <a:xfrm rot="2142401">
          <a:off x="7648319" y="2833066"/>
          <a:ext cx="730783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730783" y="117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7995441" y="2826530"/>
        <a:ext cx="36539" cy="36539"/>
      </dsp:txXfrm>
    </dsp:sp>
    <dsp:sp modelId="{91A9C428-C554-4C44-AA7D-6D0E763F9AF5}">
      <dsp:nvSpPr>
        <dsp:cNvPr id="0" name=""/>
        <dsp:cNvSpPr/>
      </dsp:nvSpPr>
      <dsp:spPr>
        <a:xfrm>
          <a:off x="8310415" y="2687176"/>
          <a:ext cx="1483518" cy="7417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La gobernanza escolar es una transformación y formación de la institución</a:t>
          </a:r>
        </a:p>
      </dsp:txBody>
      <dsp:txXfrm>
        <a:off x="8332140" y="2708901"/>
        <a:ext cx="1440068" cy="698309"/>
      </dsp:txXfrm>
    </dsp:sp>
    <dsp:sp modelId="{A09C9B4D-2642-4D0D-813C-4A58E1F42987}">
      <dsp:nvSpPr>
        <dsp:cNvPr id="0" name=""/>
        <dsp:cNvSpPr/>
      </dsp:nvSpPr>
      <dsp:spPr>
        <a:xfrm>
          <a:off x="9793933" y="3046322"/>
          <a:ext cx="593407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593407" y="117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10075802" y="3043220"/>
        <a:ext cx="29670" cy="29670"/>
      </dsp:txXfrm>
    </dsp:sp>
    <dsp:sp modelId="{52208813-2528-4928-871D-0278529C5251}">
      <dsp:nvSpPr>
        <dsp:cNvPr id="0" name=""/>
        <dsp:cNvSpPr/>
      </dsp:nvSpPr>
      <dsp:spPr>
        <a:xfrm>
          <a:off x="10387341" y="2687176"/>
          <a:ext cx="1483518" cy="7417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 Practicas de gestión, de organización y planificación para generar escenarios de innovación e investigación para el aprendizaje en ambientes protésicos </a:t>
          </a:r>
        </a:p>
      </dsp:txBody>
      <dsp:txXfrm>
        <a:off x="10409066" y="2708901"/>
        <a:ext cx="1440068" cy="698309"/>
      </dsp:txXfrm>
    </dsp:sp>
    <dsp:sp modelId="{724059A7-1F78-4A59-B724-5DBB4215A54A}">
      <dsp:nvSpPr>
        <dsp:cNvPr id="0" name=""/>
        <dsp:cNvSpPr/>
      </dsp:nvSpPr>
      <dsp:spPr>
        <a:xfrm rot="3253224">
          <a:off x="3352385" y="1965230"/>
          <a:ext cx="1014946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1014946" y="1173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3834485" y="1951590"/>
        <a:ext cx="50747" cy="50747"/>
      </dsp:txXfrm>
    </dsp:sp>
    <dsp:sp modelId="{147A8EDA-FDE8-40C1-BD7A-8C92AA0E8012}">
      <dsp:nvSpPr>
        <dsp:cNvPr id="0" name=""/>
        <dsp:cNvSpPr/>
      </dsp:nvSpPr>
      <dsp:spPr>
        <a:xfrm>
          <a:off x="4156562" y="2017782"/>
          <a:ext cx="1483518" cy="7417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Procesos mediante los actores políticos y sociales llevan a cabo practicas de intercambio, coordinación, control y adopción en sistemas democráticos</a:t>
          </a:r>
        </a:p>
      </dsp:txBody>
      <dsp:txXfrm>
        <a:off x="4178287" y="2039507"/>
        <a:ext cx="1440068" cy="698309"/>
      </dsp:txXfrm>
    </dsp:sp>
    <dsp:sp modelId="{2C3B7F7F-E27B-4528-9046-5AECB25C0D27}">
      <dsp:nvSpPr>
        <dsp:cNvPr id="0" name=""/>
        <dsp:cNvSpPr/>
      </dsp:nvSpPr>
      <dsp:spPr>
        <a:xfrm rot="3907178">
          <a:off x="1077712" y="3472834"/>
          <a:ext cx="1410440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1410440" y="1173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1747671" y="3449306"/>
        <a:ext cx="70522" cy="70522"/>
      </dsp:txXfrm>
    </dsp:sp>
    <dsp:sp modelId="{C02EF2D9-9079-4634-9884-71E72F30A3DD}">
      <dsp:nvSpPr>
        <dsp:cNvPr id="0" name=""/>
        <dsp:cNvSpPr/>
      </dsp:nvSpPr>
      <dsp:spPr>
        <a:xfrm>
          <a:off x="2079636" y="3753455"/>
          <a:ext cx="1483518" cy="74175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Gobernabilidad:  Es la capacidad de la participación social civil </a:t>
          </a:r>
        </a:p>
      </dsp:txBody>
      <dsp:txXfrm>
        <a:off x="2101361" y="3775180"/>
        <a:ext cx="1440068" cy="698309"/>
      </dsp:txXfrm>
    </dsp:sp>
    <dsp:sp modelId="{F96D22DD-8340-4798-A39C-B0F7AD210422}">
      <dsp:nvSpPr>
        <dsp:cNvPr id="0" name=""/>
        <dsp:cNvSpPr/>
      </dsp:nvSpPr>
      <dsp:spPr>
        <a:xfrm rot="18770822">
          <a:off x="3423557" y="3792717"/>
          <a:ext cx="872602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872602" y="1173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3838043" y="3782636"/>
        <a:ext cx="43630" cy="43630"/>
      </dsp:txXfrm>
    </dsp:sp>
    <dsp:sp modelId="{790F2F8C-28C3-454C-AFE0-D1EA1997BC41}">
      <dsp:nvSpPr>
        <dsp:cNvPr id="0" name=""/>
        <dsp:cNvSpPr/>
      </dsp:nvSpPr>
      <dsp:spPr>
        <a:xfrm>
          <a:off x="4156562" y="3113687"/>
          <a:ext cx="1483518" cy="7417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Centra en la creación y consolidación de la capacidad de gobernar </a:t>
          </a:r>
        </a:p>
      </dsp:txBody>
      <dsp:txXfrm>
        <a:off x="4178287" y="3135412"/>
        <a:ext cx="1440068" cy="698309"/>
      </dsp:txXfrm>
    </dsp:sp>
    <dsp:sp modelId="{FCD333F4-165A-48AD-A199-CB403E69697C}">
      <dsp:nvSpPr>
        <dsp:cNvPr id="0" name=""/>
        <dsp:cNvSpPr/>
      </dsp:nvSpPr>
      <dsp:spPr>
        <a:xfrm>
          <a:off x="5640081" y="3472834"/>
          <a:ext cx="593407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593407" y="117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5921949" y="3469732"/>
        <a:ext cx="29670" cy="29670"/>
      </dsp:txXfrm>
    </dsp:sp>
    <dsp:sp modelId="{0EFAC430-F432-4AC9-938D-CEFDB6EC930F}">
      <dsp:nvSpPr>
        <dsp:cNvPr id="0" name=""/>
        <dsp:cNvSpPr/>
      </dsp:nvSpPr>
      <dsp:spPr>
        <a:xfrm>
          <a:off x="6233488" y="3113687"/>
          <a:ext cx="1483518" cy="7417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Para crear alternativas de solución sufrientes, atinadas y puntuales para administrar la sociedad </a:t>
          </a:r>
        </a:p>
      </dsp:txBody>
      <dsp:txXfrm>
        <a:off x="6255213" y="3135412"/>
        <a:ext cx="1440068" cy="698309"/>
      </dsp:txXfrm>
    </dsp:sp>
    <dsp:sp modelId="{9F80F140-8ECE-4868-9D46-4FAC2FD06400}">
      <dsp:nvSpPr>
        <dsp:cNvPr id="0" name=""/>
        <dsp:cNvSpPr/>
      </dsp:nvSpPr>
      <dsp:spPr>
        <a:xfrm rot="2829178">
          <a:off x="3423557" y="4432485"/>
          <a:ext cx="872602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872602" y="1173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3838043" y="4422403"/>
        <a:ext cx="43630" cy="43630"/>
      </dsp:txXfrm>
    </dsp:sp>
    <dsp:sp modelId="{3D877991-4879-4EAD-BFF3-C3EF114D9164}">
      <dsp:nvSpPr>
        <dsp:cNvPr id="0" name=""/>
        <dsp:cNvSpPr/>
      </dsp:nvSpPr>
      <dsp:spPr>
        <a:xfrm>
          <a:off x="4156562" y="4393222"/>
          <a:ext cx="1483518" cy="7417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Es la capacidad de intervinientes para llevar un buen gobierno ( las reglas definidas)</a:t>
          </a:r>
        </a:p>
      </dsp:txBody>
      <dsp:txXfrm>
        <a:off x="4178287" y="4414947"/>
        <a:ext cx="1440068" cy="698309"/>
      </dsp:txXfrm>
    </dsp:sp>
    <dsp:sp modelId="{BDF146F5-DEBF-4B94-9ED8-202744C6CB42}">
      <dsp:nvSpPr>
        <dsp:cNvPr id="0" name=""/>
        <dsp:cNvSpPr/>
      </dsp:nvSpPr>
      <dsp:spPr>
        <a:xfrm rot="19457599">
          <a:off x="5571393" y="4539113"/>
          <a:ext cx="730783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730783" y="117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5918515" y="4532576"/>
        <a:ext cx="36539" cy="36539"/>
      </dsp:txXfrm>
    </dsp:sp>
    <dsp:sp modelId="{A70EE8CD-7D0F-4AC5-AE3E-6C8394C91D5A}">
      <dsp:nvSpPr>
        <dsp:cNvPr id="0" name=""/>
        <dsp:cNvSpPr/>
      </dsp:nvSpPr>
      <dsp:spPr>
        <a:xfrm>
          <a:off x="6233488" y="3966711"/>
          <a:ext cx="1483518" cy="7417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La capacidad de los actores para un buen gobierno </a:t>
          </a:r>
        </a:p>
      </dsp:txBody>
      <dsp:txXfrm>
        <a:off x="6255213" y="3988436"/>
        <a:ext cx="1440068" cy="698309"/>
      </dsp:txXfrm>
    </dsp:sp>
    <dsp:sp modelId="{D1D99367-880F-4E99-BE3D-60F63BB35DA8}">
      <dsp:nvSpPr>
        <dsp:cNvPr id="0" name=""/>
        <dsp:cNvSpPr/>
      </dsp:nvSpPr>
      <dsp:spPr>
        <a:xfrm rot="2142401">
          <a:off x="5571393" y="4965624"/>
          <a:ext cx="730783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730783" y="117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5918515" y="4959088"/>
        <a:ext cx="36539" cy="36539"/>
      </dsp:txXfrm>
    </dsp:sp>
    <dsp:sp modelId="{251EE10A-7165-4B6D-AAE1-827999BE1E80}">
      <dsp:nvSpPr>
        <dsp:cNvPr id="0" name=""/>
        <dsp:cNvSpPr/>
      </dsp:nvSpPr>
      <dsp:spPr>
        <a:xfrm>
          <a:off x="6233488" y="4819734"/>
          <a:ext cx="1483518" cy="7417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Apareció una nueva solución que lleva por nombre “nueva gestión publica”</a:t>
          </a:r>
        </a:p>
      </dsp:txBody>
      <dsp:txXfrm>
        <a:off x="6255213" y="4841459"/>
        <a:ext cx="1440068" cy="698309"/>
      </dsp:txXfrm>
    </dsp:sp>
    <dsp:sp modelId="{8FD63AD8-CE29-4EA0-B20B-B8E5F287B589}">
      <dsp:nvSpPr>
        <dsp:cNvPr id="0" name=""/>
        <dsp:cNvSpPr/>
      </dsp:nvSpPr>
      <dsp:spPr>
        <a:xfrm>
          <a:off x="7717007" y="5178880"/>
          <a:ext cx="593407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593407" y="117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7998876" y="5175778"/>
        <a:ext cx="29670" cy="29670"/>
      </dsp:txXfrm>
    </dsp:sp>
    <dsp:sp modelId="{EED3A0E0-8288-4FDE-A10B-BD8096C999CE}">
      <dsp:nvSpPr>
        <dsp:cNvPr id="0" name=""/>
        <dsp:cNvSpPr/>
      </dsp:nvSpPr>
      <dsp:spPr>
        <a:xfrm>
          <a:off x="8310415" y="4819734"/>
          <a:ext cx="1483518" cy="7417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Restablecer la gobernabilidad perdida </a:t>
          </a:r>
        </a:p>
      </dsp:txBody>
      <dsp:txXfrm>
        <a:off x="8332140" y="4841459"/>
        <a:ext cx="1440068" cy="698309"/>
      </dsp:txXfrm>
    </dsp:sp>
    <dsp:sp modelId="{95EE2979-5F90-47F4-89F0-8AD3C20A9509}">
      <dsp:nvSpPr>
        <dsp:cNvPr id="0" name=""/>
        <dsp:cNvSpPr/>
      </dsp:nvSpPr>
      <dsp:spPr>
        <a:xfrm>
          <a:off x="9793933" y="5178880"/>
          <a:ext cx="593407" cy="23466"/>
        </a:xfrm>
        <a:custGeom>
          <a:avLst/>
          <a:gdLst/>
          <a:ahLst/>
          <a:cxnLst/>
          <a:rect l="0" t="0" r="0" b="0"/>
          <a:pathLst>
            <a:path>
              <a:moveTo>
                <a:pt x="0" y="11733"/>
              </a:moveTo>
              <a:lnTo>
                <a:pt x="593407" y="1173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10075802" y="5175778"/>
        <a:ext cx="29670" cy="29670"/>
      </dsp:txXfrm>
    </dsp:sp>
    <dsp:sp modelId="{1915CAA4-A0CD-4418-90D6-DC9EB3C3CCD4}">
      <dsp:nvSpPr>
        <dsp:cNvPr id="0" name=""/>
        <dsp:cNvSpPr/>
      </dsp:nvSpPr>
      <dsp:spPr>
        <a:xfrm>
          <a:off x="10387341" y="4819734"/>
          <a:ext cx="1483518" cy="7417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Objetivo de mejorar la toma de decisiones a partir de instrumentos de medición y evaluación </a:t>
          </a:r>
        </a:p>
      </dsp:txBody>
      <dsp:txXfrm>
        <a:off x="10409066" y="4841459"/>
        <a:ext cx="1440068" cy="698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1D277-8A35-459D-891C-919C9CA6E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EAAF04-A1D6-4D27-AFE9-F0154B467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845BDD-42DD-41C6-90D1-EF9A65B1D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9997-E2D0-41C8-997E-33B52F11C111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F2FE6D-EFE9-4C34-832F-3BEAAFE50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561243-CEA3-45ED-A20A-670685B57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BE92-FD73-4299-917B-E973D87A0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2717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4FCB85-BA40-4F5B-A03C-B807400F7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F3034B-EE59-427B-A790-6C45E34B7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AD33CD-058C-4F5F-A9EF-FCA6FCF54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9997-E2D0-41C8-997E-33B52F11C111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7110B3-FAC9-4640-BBED-87AB80998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5B404F-CD07-4067-8365-A1F4BD81C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BE92-FD73-4299-917B-E973D87A0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094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E2C08E5-AC55-4776-9DEB-62831D2D5E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DCEA63D-D550-4F56-991E-712AC94A9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213DAF-6763-448E-A8D7-08C5B50C2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9997-E2D0-41C8-997E-33B52F11C111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8C878F-8DDD-473C-8D9F-03E326BC3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27F722-151B-45C7-9C30-627FCC231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BE92-FD73-4299-917B-E973D87A0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961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32E579-7720-4281-8D90-5F3E4C182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7E4844-DE65-46A6-8D9B-4E1AF3351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500FF1-4EA4-40BC-B51E-5AC3695D2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9997-E2D0-41C8-997E-33B52F11C111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720A1E-FD29-43EB-AFDE-C8E1D6A1B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B4EBAE-8BF9-49CC-8449-8789FC7DA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BE92-FD73-4299-917B-E973D87A0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6260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BD5A87-DD79-4AB7-9AF8-89E5763E8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E000A0B-EE22-4AA2-9CC5-95CCC67D6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CB1B2D-A3C2-4C58-940C-23DAF6DFC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9997-E2D0-41C8-997E-33B52F11C111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CEAA4C-CFDA-4C0C-A71F-A339C6C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C4A2B7-2288-4003-A1F0-444F320A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BE92-FD73-4299-917B-E973D87A0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2844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6C9697-9107-4D22-A907-423CF5CCB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8ACBAA-E566-400E-A633-E6C5ACD377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F1D1BE-FFEF-467B-8CA2-602B93BFC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A23588-5896-4640-A3E8-68DDE035F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9997-E2D0-41C8-997E-33B52F11C111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5BA206-48E1-49BE-800A-85E2A8B69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3048C2-DD7D-47A3-8F16-93A09C98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BE92-FD73-4299-917B-E973D87A0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10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B23597-B5EC-412B-AA72-6F05CF7FE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125827-B307-458E-AC5D-916D367D6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0C5E2B6-7350-4C54-BB51-B5076CF42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EA79A6F-7290-49DD-8455-E7B1947C57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2472503-393E-44BF-8969-B8795FCFA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F7E0658-BB97-48E6-AF16-D63B3CF86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9997-E2D0-41C8-997E-33B52F11C111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768DF64-FC35-4A3B-B02B-C0FC1397C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CC6F74-0481-403D-BB15-DF644BD9F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BE92-FD73-4299-917B-E973D87A0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334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85C409-2439-4F2C-8D51-00901F645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DF300B7-90A2-4080-8EA9-2369A1DB6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9997-E2D0-41C8-997E-33B52F11C111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A5067B-2188-4154-95C4-349C10AA4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D67D9D5-7B2F-4710-B9B4-23B94D0F4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BE92-FD73-4299-917B-E973D87A0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7273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F076F4B-45D9-4CB3-89E2-3798B8C21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9997-E2D0-41C8-997E-33B52F11C111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889F96E-AB14-4318-A531-E82A0538C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F6FEB73-51FA-4313-948E-E0E462219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BE92-FD73-4299-917B-E973D87A0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9007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54F0A9-6A48-4DEB-AB6D-B129E85B7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C367AA-79BA-432A-81D5-C06A3C7B9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33A61B8-5E24-4F15-98AA-306F9E356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1359DB-6AC6-422E-B0B0-B99196FD8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9997-E2D0-41C8-997E-33B52F11C111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68A410-CF88-46F6-80CD-F633E9F24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7CC619-3522-42C5-AB7C-0C07F14A1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BE92-FD73-4299-917B-E973D87A0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100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CDAB72-513F-4219-9742-15CFD326D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6F7934-67ED-430E-A6BA-EC89A6E5B7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C72E9D-EEC6-419A-84A9-255245762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44E0F5-2F1F-4763-81A9-80E28ED02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9997-E2D0-41C8-997E-33B52F11C111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9100FC-533B-4B48-B945-54AC5B7B9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EA8A91-B374-4DD7-B375-0256DCD93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BE92-FD73-4299-917B-E973D87A0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025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4310062-0E55-4620-BB2E-8E7C0BFA1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B955DB-D46F-47CC-8D14-0EA709773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370E8C-9B1A-4F89-9582-2F57D9F1D3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19997-E2D0-41C8-997E-33B52F11C111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FEAD9A-A479-4298-8944-844282B032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D350A7-5986-45D4-8310-F01376B85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7BE92-FD73-4299-917B-E973D87A0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970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microsoft.com/office/2007/relationships/hdphoto" Target="../media/hdphoto1.wdp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afge.files.wordpress.com/2018/06/l-gestion-escolar-liderazgo-y-gobernanza-2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4D5A93D-C3A8-4A0A-A5C2-987FEF4B7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2151" y="450348"/>
            <a:ext cx="6497804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EDUCACION PREESCOLAR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2020- 2021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0 Imagen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A9482806-BF37-4D2C-8D34-1E58C8EDA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365" y="1845925"/>
            <a:ext cx="185737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013143E7-6767-4BDB-BB21-F14681695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7785" y="3757772"/>
            <a:ext cx="8718477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“Cuadro sinóptico”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_tradnl" altLang="es-MX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s-MX" altLang="es-MX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estión</a:t>
            </a: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Educativa Centrada En La Mejora Del Aprendizaje</a:t>
            </a:r>
            <a:endParaRPr kumimoji="0" lang="es-ES_tradnl" altLang="es-MX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Maestra: Fabiola Valero Torres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Briseida Guadalupe Medrano Gallegos  #11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7to semestre sección B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28 de septiembre del 2021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469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Random Dots Pastel | Fondos De Cactus, Fondos Acuarela en 2021 | Fondos de  pantalla de iphone, Fondos de word, Fondos de pantalla para ipad">
            <a:extLst>
              <a:ext uri="{FF2B5EF4-FFF2-40B4-BE49-F238E27FC236}">
                <a16:creationId xmlns:a16="http://schemas.microsoft.com/office/drawing/2014/main" id="{AD090CFE-2347-4BEE-8E51-4444B78AF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522C7E5-89A6-4702-8CC4-FBEA760B2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624" y="334962"/>
            <a:ext cx="10515600" cy="752475"/>
          </a:xfrm>
        </p:spPr>
        <p:txBody>
          <a:bodyPr>
            <a:normAutofit/>
          </a:bodyPr>
          <a:lstStyle/>
          <a:p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Cuadro sinóptico 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4583DB91-8436-448C-97AC-FF2976F8FC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8286282"/>
              </p:ext>
            </p:extLst>
          </p:nvPr>
        </p:nvGraphicFramePr>
        <p:xfrm>
          <a:off x="203201" y="711200"/>
          <a:ext cx="11873570" cy="568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 descr="La gobernabilidad en México, por Eduardo ROLDÁN - 6 en punto">
            <a:extLst>
              <a:ext uri="{FF2B5EF4-FFF2-40B4-BE49-F238E27FC236}">
                <a16:creationId xmlns:a16="http://schemas.microsoft.com/office/drawing/2014/main" id="{57DA43C7-68DA-4C29-93E4-5C2CF59FB6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102" y="5255969"/>
            <a:ext cx="2832447" cy="1490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odelo de gobernanza: reflexiones y propuesta | Asociación Internacional  para la Gobernanza, la Ciudadanía y la Empresa">
            <a:extLst>
              <a:ext uri="{FF2B5EF4-FFF2-40B4-BE49-F238E27FC236}">
                <a16:creationId xmlns:a16="http://schemas.microsoft.com/office/drawing/2014/main" id="{3267F581-3101-4754-9E11-FACF03D96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498" b="89888" l="1154" r="95577">
                        <a14:foregroundMark x1="32885" y1="12921" x2="13077" y2="32584"/>
                        <a14:foregroundMark x1="13077" y1="32584" x2="12885" y2="52996"/>
                        <a14:foregroundMark x1="12885" y1="52996" x2="27308" y2="68165"/>
                        <a14:foregroundMark x1="27308" y1="68165" x2="65385" y2="77341"/>
                        <a14:foregroundMark x1="65385" y1="77341" x2="85769" y2="63670"/>
                        <a14:foregroundMark x1="85769" y1="63670" x2="79615" y2="29588"/>
                        <a14:foregroundMark x1="79615" y1="29588" x2="33846" y2="14419"/>
                        <a14:foregroundMark x1="28846" y1="6367" x2="39615" y2="6742"/>
                        <a14:foregroundMark x1="66731" y1="10112" x2="81923" y2="21536"/>
                        <a14:foregroundMark x1="65769" y1="3371" x2="57885" y2="2434"/>
                        <a14:foregroundMark x1="6923" y1="40637" x2="11346" y2="59738"/>
                        <a14:foregroundMark x1="1538" y1="46442" x2="3846" y2="58801"/>
                        <a14:foregroundMark x1="93654" y1="46442" x2="95577" y2="57303"/>
                        <a14:foregroundMark x1="26923" y1="1498" x2="33846" y2="1498"/>
                        <a14:foregroundMark x1="57308" y1="2060" x2="67115" y2="14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5805" y="50413"/>
            <a:ext cx="2642839" cy="267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901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andom Dots Pastel | Fondos De Cactus, Fondos Acuarela en 2021 | Fondos de  pantalla de iphone, Fondos de word, Fondos de pantalla para ipad">
            <a:extLst>
              <a:ext uri="{FF2B5EF4-FFF2-40B4-BE49-F238E27FC236}">
                <a16:creationId xmlns:a16="http://schemas.microsoft.com/office/drawing/2014/main" id="{4DA0039F-FBEC-41E0-A2D4-55B4301B0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0C52F41-3A47-477A-AF15-B364FF88DC62}"/>
              </a:ext>
            </a:extLst>
          </p:cNvPr>
          <p:cNvSpPr txBox="1"/>
          <p:nvPr/>
        </p:nvSpPr>
        <p:spPr>
          <a:xfrm>
            <a:off x="948266" y="1430994"/>
            <a:ext cx="977617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REFE</a:t>
            </a:r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</a:rPr>
              <a:t>NCIAS:</a:t>
            </a:r>
            <a:endParaRPr lang="es-MX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s-MX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Carro Martínez Norma (2018) Capítulo 6. Un acercamiento a cuestiones básicas de la gobernanza. Concepto polisémico y su relación con la educación: Autonomía de gestión/gobernanza en: Nava Avilés María Verónica (Coordinadora) (2018) Gestión escolar, liderazgo y gobernanza. Construcciones, deconstrucciones y retos en instituciones de educación obligatoria, Administración Federal de Servicios Educativos en el Distrito Federal Secretaría de Educación Pública, México</a:t>
            </a:r>
          </a:p>
          <a:p>
            <a:r>
              <a:rPr lang="es-MX">
                <a:hlinkClick r:id="rId3"/>
              </a:rPr>
              <a:t>https://cafge.files.wordpress.com/2018/06/l-gestion-escolar-liderazgo-y-gobernanza-2.pdf</a:t>
            </a:r>
            <a:r>
              <a:rPr lang="es-MX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23217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395</Words>
  <Application>Microsoft Office PowerPoint</Application>
  <PresentationFormat>Panorámica</PresentationFormat>
  <Paragraphs>33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Cuadro sinóptico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bris medrano</dc:creator>
  <cp:lastModifiedBy>bris medrano</cp:lastModifiedBy>
  <cp:revision>1</cp:revision>
  <dcterms:created xsi:type="dcterms:W3CDTF">2021-09-28T17:43:34Z</dcterms:created>
  <dcterms:modified xsi:type="dcterms:W3CDTF">2021-09-29T02:36:45Z</dcterms:modified>
</cp:coreProperties>
</file>