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8" r:id="rId2"/>
    <p:sldId id="256" r:id="rId3"/>
    <p:sldId id="257" r:id="rId4"/>
    <p:sldId id="260" r:id="rId5"/>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dirty="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EC4EA6-B0AB-42A2-A4A1-90D4FB365C17}" type="datetimeFigureOut">
              <a:rPr lang="es-ES" smtClean="0"/>
              <a:t>28/09/2021</a:t>
            </a:fld>
            <a:endParaRPr lang="es-ES" dirty="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dirty="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dirty="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C7CED5-EBB3-4410-9870-089A9FDE6657}" type="slidenum">
              <a:rPr lang="es-ES" smtClean="0"/>
              <a:t>‹Nº›</a:t>
            </a:fld>
            <a:endParaRPr lang="es-ES" dirty="0"/>
          </a:p>
        </p:txBody>
      </p:sp>
    </p:spTree>
    <p:extLst>
      <p:ext uri="{BB962C8B-B14F-4D97-AF65-F5344CB8AC3E}">
        <p14:creationId xmlns:p14="http://schemas.microsoft.com/office/powerpoint/2010/main" val="42835045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C8DC57A8-AE18-4654-B6AF-04B3577165BE}" type="slidenum">
              <a:rPr lang="es-ES" smtClean="0"/>
              <a:pPr/>
              <a:t>4</a:t>
            </a:fld>
            <a:endParaRPr lang="es-ES" dirty="0"/>
          </a:p>
        </p:txBody>
      </p:sp>
    </p:spTree>
    <p:extLst>
      <p:ext uri="{BB962C8B-B14F-4D97-AF65-F5344CB8AC3E}">
        <p14:creationId xmlns:p14="http://schemas.microsoft.com/office/powerpoint/2010/main" val="16517273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69713D-429A-4967-A506-CB48879D086B}"/>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937B05C9-B73A-4BF4-88A3-005AA6EB464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BC15965F-348F-4D76-AA74-6E0E59F6B309}"/>
              </a:ext>
            </a:extLst>
          </p:cNvPr>
          <p:cNvSpPr>
            <a:spLocks noGrp="1"/>
          </p:cNvSpPr>
          <p:nvPr>
            <p:ph type="dt" sz="half" idx="10"/>
          </p:nvPr>
        </p:nvSpPr>
        <p:spPr/>
        <p:txBody>
          <a:bodyPr/>
          <a:lstStyle/>
          <a:p>
            <a:fld id="{2BD381D1-66ED-485A-9F92-AF8E30394DF7}" type="datetimeFigureOut">
              <a:rPr lang="es-ES" smtClean="0"/>
              <a:t>28/09/2021</a:t>
            </a:fld>
            <a:endParaRPr lang="es-ES" dirty="0"/>
          </a:p>
        </p:txBody>
      </p:sp>
      <p:sp>
        <p:nvSpPr>
          <p:cNvPr id="5" name="Marcador de pie de página 4">
            <a:extLst>
              <a:ext uri="{FF2B5EF4-FFF2-40B4-BE49-F238E27FC236}">
                <a16:creationId xmlns:a16="http://schemas.microsoft.com/office/drawing/2014/main" id="{FB05ACF7-3796-4BBA-8BC3-114D78BBF58F}"/>
              </a:ext>
            </a:extLst>
          </p:cNvPr>
          <p:cNvSpPr>
            <a:spLocks noGrp="1"/>
          </p:cNvSpPr>
          <p:nvPr>
            <p:ph type="ftr" sz="quarter" idx="11"/>
          </p:nvPr>
        </p:nvSpPr>
        <p:spPr/>
        <p:txBody>
          <a:bodyPr/>
          <a:lstStyle/>
          <a:p>
            <a:endParaRPr lang="es-ES" dirty="0"/>
          </a:p>
        </p:txBody>
      </p:sp>
      <p:sp>
        <p:nvSpPr>
          <p:cNvPr id="6" name="Marcador de número de diapositiva 5">
            <a:extLst>
              <a:ext uri="{FF2B5EF4-FFF2-40B4-BE49-F238E27FC236}">
                <a16:creationId xmlns:a16="http://schemas.microsoft.com/office/drawing/2014/main" id="{E44AA2FD-2DE4-46B1-A536-3CF952786DEF}"/>
              </a:ext>
            </a:extLst>
          </p:cNvPr>
          <p:cNvSpPr>
            <a:spLocks noGrp="1"/>
          </p:cNvSpPr>
          <p:nvPr>
            <p:ph type="sldNum" sz="quarter" idx="12"/>
          </p:nvPr>
        </p:nvSpPr>
        <p:spPr/>
        <p:txBody>
          <a:bodyPr/>
          <a:lstStyle/>
          <a:p>
            <a:fld id="{C0CD5358-B4E0-4E88-9088-CD68144BCC1F}" type="slidenum">
              <a:rPr lang="es-ES" smtClean="0"/>
              <a:t>‹Nº›</a:t>
            </a:fld>
            <a:endParaRPr lang="es-ES" dirty="0"/>
          </a:p>
        </p:txBody>
      </p:sp>
    </p:spTree>
    <p:extLst>
      <p:ext uri="{BB962C8B-B14F-4D97-AF65-F5344CB8AC3E}">
        <p14:creationId xmlns:p14="http://schemas.microsoft.com/office/powerpoint/2010/main" val="3875798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7EB180D-8FB7-43A8-82CF-992641770493}"/>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E2772644-9976-47BE-9EFE-7FA2F67B7E66}"/>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BA3EB8D4-05D9-445E-90D0-44024A89FFE9}"/>
              </a:ext>
            </a:extLst>
          </p:cNvPr>
          <p:cNvSpPr>
            <a:spLocks noGrp="1"/>
          </p:cNvSpPr>
          <p:nvPr>
            <p:ph type="dt" sz="half" idx="10"/>
          </p:nvPr>
        </p:nvSpPr>
        <p:spPr/>
        <p:txBody>
          <a:bodyPr/>
          <a:lstStyle/>
          <a:p>
            <a:fld id="{2BD381D1-66ED-485A-9F92-AF8E30394DF7}" type="datetimeFigureOut">
              <a:rPr lang="es-ES" smtClean="0"/>
              <a:t>28/09/2021</a:t>
            </a:fld>
            <a:endParaRPr lang="es-ES" dirty="0"/>
          </a:p>
        </p:txBody>
      </p:sp>
      <p:sp>
        <p:nvSpPr>
          <p:cNvPr id="5" name="Marcador de pie de página 4">
            <a:extLst>
              <a:ext uri="{FF2B5EF4-FFF2-40B4-BE49-F238E27FC236}">
                <a16:creationId xmlns:a16="http://schemas.microsoft.com/office/drawing/2014/main" id="{87877238-92AF-4F9A-8C4F-8142D838EF9F}"/>
              </a:ext>
            </a:extLst>
          </p:cNvPr>
          <p:cNvSpPr>
            <a:spLocks noGrp="1"/>
          </p:cNvSpPr>
          <p:nvPr>
            <p:ph type="ftr" sz="quarter" idx="11"/>
          </p:nvPr>
        </p:nvSpPr>
        <p:spPr/>
        <p:txBody>
          <a:bodyPr/>
          <a:lstStyle/>
          <a:p>
            <a:endParaRPr lang="es-ES" dirty="0"/>
          </a:p>
        </p:txBody>
      </p:sp>
      <p:sp>
        <p:nvSpPr>
          <p:cNvPr id="6" name="Marcador de número de diapositiva 5">
            <a:extLst>
              <a:ext uri="{FF2B5EF4-FFF2-40B4-BE49-F238E27FC236}">
                <a16:creationId xmlns:a16="http://schemas.microsoft.com/office/drawing/2014/main" id="{0439AAC3-FD24-47AD-988B-F08ED98C7584}"/>
              </a:ext>
            </a:extLst>
          </p:cNvPr>
          <p:cNvSpPr>
            <a:spLocks noGrp="1"/>
          </p:cNvSpPr>
          <p:nvPr>
            <p:ph type="sldNum" sz="quarter" idx="12"/>
          </p:nvPr>
        </p:nvSpPr>
        <p:spPr/>
        <p:txBody>
          <a:bodyPr/>
          <a:lstStyle/>
          <a:p>
            <a:fld id="{C0CD5358-B4E0-4E88-9088-CD68144BCC1F}" type="slidenum">
              <a:rPr lang="es-ES" smtClean="0"/>
              <a:t>‹Nº›</a:t>
            </a:fld>
            <a:endParaRPr lang="es-ES" dirty="0"/>
          </a:p>
        </p:txBody>
      </p:sp>
    </p:spTree>
    <p:extLst>
      <p:ext uri="{BB962C8B-B14F-4D97-AF65-F5344CB8AC3E}">
        <p14:creationId xmlns:p14="http://schemas.microsoft.com/office/powerpoint/2010/main" val="52778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FEE8E2EB-E7D0-4902-8785-06CEB3A830AF}"/>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EBBC78D9-C771-457E-BC9E-28A63F2E2D3C}"/>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22457F9A-3317-4849-9ACC-0BC136AC7FFA}"/>
              </a:ext>
            </a:extLst>
          </p:cNvPr>
          <p:cNvSpPr>
            <a:spLocks noGrp="1"/>
          </p:cNvSpPr>
          <p:nvPr>
            <p:ph type="dt" sz="half" idx="10"/>
          </p:nvPr>
        </p:nvSpPr>
        <p:spPr/>
        <p:txBody>
          <a:bodyPr/>
          <a:lstStyle/>
          <a:p>
            <a:fld id="{2BD381D1-66ED-485A-9F92-AF8E30394DF7}" type="datetimeFigureOut">
              <a:rPr lang="es-ES" smtClean="0"/>
              <a:t>28/09/2021</a:t>
            </a:fld>
            <a:endParaRPr lang="es-ES" dirty="0"/>
          </a:p>
        </p:txBody>
      </p:sp>
      <p:sp>
        <p:nvSpPr>
          <p:cNvPr id="5" name="Marcador de pie de página 4">
            <a:extLst>
              <a:ext uri="{FF2B5EF4-FFF2-40B4-BE49-F238E27FC236}">
                <a16:creationId xmlns:a16="http://schemas.microsoft.com/office/drawing/2014/main" id="{D9ED9FF0-7812-4C71-8F1B-783F9483158D}"/>
              </a:ext>
            </a:extLst>
          </p:cNvPr>
          <p:cNvSpPr>
            <a:spLocks noGrp="1"/>
          </p:cNvSpPr>
          <p:nvPr>
            <p:ph type="ftr" sz="quarter" idx="11"/>
          </p:nvPr>
        </p:nvSpPr>
        <p:spPr/>
        <p:txBody>
          <a:bodyPr/>
          <a:lstStyle/>
          <a:p>
            <a:endParaRPr lang="es-ES" dirty="0"/>
          </a:p>
        </p:txBody>
      </p:sp>
      <p:sp>
        <p:nvSpPr>
          <p:cNvPr id="6" name="Marcador de número de diapositiva 5">
            <a:extLst>
              <a:ext uri="{FF2B5EF4-FFF2-40B4-BE49-F238E27FC236}">
                <a16:creationId xmlns:a16="http://schemas.microsoft.com/office/drawing/2014/main" id="{8D2AC821-122D-47FD-8D88-C6963BAE8B9C}"/>
              </a:ext>
            </a:extLst>
          </p:cNvPr>
          <p:cNvSpPr>
            <a:spLocks noGrp="1"/>
          </p:cNvSpPr>
          <p:nvPr>
            <p:ph type="sldNum" sz="quarter" idx="12"/>
          </p:nvPr>
        </p:nvSpPr>
        <p:spPr/>
        <p:txBody>
          <a:bodyPr/>
          <a:lstStyle/>
          <a:p>
            <a:fld id="{C0CD5358-B4E0-4E88-9088-CD68144BCC1F}" type="slidenum">
              <a:rPr lang="es-ES" smtClean="0"/>
              <a:t>‹Nº›</a:t>
            </a:fld>
            <a:endParaRPr lang="es-ES" dirty="0"/>
          </a:p>
        </p:txBody>
      </p:sp>
    </p:spTree>
    <p:extLst>
      <p:ext uri="{BB962C8B-B14F-4D97-AF65-F5344CB8AC3E}">
        <p14:creationId xmlns:p14="http://schemas.microsoft.com/office/powerpoint/2010/main" val="1063224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ECA7BD4-1E2A-4812-983C-4D5A5943A4F8}"/>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AB8941F3-FD63-4CC2-8B19-8DD8D5891795}"/>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8124CFB4-341B-4CC8-A06E-58FB3586E12C}"/>
              </a:ext>
            </a:extLst>
          </p:cNvPr>
          <p:cNvSpPr>
            <a:spLocks noGrp="1"/>
          </p:cNvSpPr>
          <p:nvPr>
            <p:ph type="dt" sz="half" idx="10"/>
          </p:nvPr>
        </p:nvSpPr>
        <p:spPr/>
        <p:txBody>
          <a:bodyPr/>
          <a:lstStyle/>
          <a:p>
            <a:fld id="{2BD381D1-66ED-485A-9F92-AF8E30394DF7}" type="datetimeFigureOut">
              <a:rPr lang="es-ES" smtClean="0"/>
              <a:t>28/09/2021</a:t>
            </a:fld>
            <a:endParaRPr lang="es-ES" dirty="0"/>
          </a:p>
        </p:txBody>
      </p:sp>
      <p:sp>
        <p:nvSpPr>
          <p:cNvPr id="5" name="Marcador de pie de página 4">
            <a:extLst>
              <a:ext uri="{FF2B5EF4-FFF2-40B4-BE49-F238E27FC236}">
                <a16:creationId xmlns:a16="http://schemas.microsoft.com/office/drawing/2014/main" id="{9CCDB75B-3CEF-4C79-9FB6-2002F46133EC}"/>
              </a:ext>
            </a:extLst>
          </p:cNvPr>
          <p:cNvSpPr>
            <a:spLocks noGrp="1"/>
          </p:cNvSpPr>
          <p:nvPr>
            <p:ph type="ftr" sz="quarter" idx="11"/>
          </p:nvPr>
        </p:nvSpPr>
        <p:spPr/>
        <p:txBody>
          <a:bodyPr/>
          <a:lstStyle/>
          <a:p>
            <a:endParaRPr lang="es-ES" dirty="0"/>
          </a:p>
        </p:txBody>
      </p:sp>
      <p:sp>
        <p:nvSpPr>
          <p:cNvPr id="6" name="Marcador de número de diapositiva 5">
            <a:extLst>
              <a:ext uri="{FF2B5EF4-FFF2-40B4-BE49-F238E27FC236}">
                <a16:creationId xmlns:a16="http://schemas.microsoft.com/office/drawing/2014/main" id="{BBFA04A2-11DC-4A2A-A58F-EF910A84EF9F}"/>
              </a:ext>
            </a:extLst>
          </p:cNvPr>
          <p:cNvSpPr>
            <a:spLocks noGrp="1"/>
          </p:cNvSpPr>
          <p:nvPr>
            <p:ph type="sldNum" sz="quarter" idx="12"/>
          </p:nvPr>
        </p:nvSpPr>
        <p:spPr/>
        <p:txBody>
          <a:bodyPr/>
          <a:lstStyle/>
          <a:p>
            <a:fld id="{C0CD5358-B4E0-4E88-9088-CD68144BCC1F}" type="slidenum">
              <a:rPr lang="es-ES" smtClean="0"/>
              <a:t>‹Nº›</a:t>
            </a:fld>
            <a:endParaRPr lang="es-ES" dirty="0"/>
          </a:p>
        </p:txBody>
      </p:sp>
    </p:spTree>
    <p:extLst>
      <p:ext uri="{BB962C8B-B14F-4D97-AF65-F5344CB8AC3E}">
        <p14:creationId xmlns:p14="http://schemas.microsoft.com/office/powerpoint/2010/main" val="1101573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7A3FDBF-0932-45BA-9E9F-A05D4A31B6E9}"/>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2E9D1C34-2AD9-4D91-9051-93E0261AFDF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44259882-F492-405F-B2AA-3B75697BD17B}"/>
              </a:ext>
            </a:extLst>
          </p:cNvPr>
          <p:cNvSpPr>
            <a:spLocks noGrp="1"/>
          </p:cNvSpPr>
          <p:nvPr>
            <p:ph type="dt" sz="half" idx="10"/>
          </p:nvPr>
        </p:nvSpPr>
        <p:spPr/>
        <p:txBody>
          <a:bodyPr/>
          <a:lstStyle/>
          <a:p>
            <a:fld id="{2BD381D1-66ED-485A-9F92-AF8E30394DF7}" type="datetimeFigureOut">
              <a:rPr lang="es-ES" smtClean="0"/>
              <a:t>28/09/2021</a:t>
            </a:fld>
            <a:endParaRPr lang="es-ES" dirty="0"/>
          </a:p>
        </p:txBody>
      </p:sp>
      <p:sp>
        <p:nvSpPr>
          <p:cNvPr id="5" name="Marcador de pie de página 4">
            <a:extLst>
              <a:ext uri="{FF2B5EF4-FFF2-40B4-BE49-F238E27FC236}">
                <a16:creationId xmlns:a16="http://schemas.microsoft.com/office/drawing/2014/main" id="{DA58A289-EDE4-444D-985A-8B90C0005C66}"/>
              </a:ext>
            </a:extLst>
          </p:cNvPr>
          <p:cNvSpPr>
            <a:spLocks noGrp="1"/>
          </p:cNvSpPr>
          <p:nvPr>
            <p:ph type="ftr" sz="quarter" idx="11"/>
          </p:nvPr>
        </p:nvSpPr>
        <p:spPr/>
        <p:txBody>
          <a:bodyPr/>
          <a:lstStyle/>
          <a:p>
            <a:endParaRPr lang="es-ES" dirty="0"/>
          </a:p>
        </p:txBody>
      </p:sp>
      <p:sp>
        <p:nvSpPr>
          <p:cNvPr id="6" name="Marcador de número de diapositiva 5">
            <a:extLst>
              <a:ext uri="{FF2B5EF4-FFF2-40B4-BE49-F238E27FC236}">
                <a16:creationId xmlns:a16="http://schemas.microsoft.com/office/drawing/2014/main" id="{B9D52855-07EC-45C5-897A-3DF67B584F81}"/>
              </a:ext>
            </a:extLst>
          </p:cNvPr>
          <p:cNvSpPr>
            <a:spLocks noGrp="1"/>
          </p:cNvSpPr>
          <p:nvPr>
            <p:ph type="sldNum" sz="quarter" idx="12"/>
          </p:nvPr>
        </p:nvSpPr>
        <p:spPr/>
        <p:txBody>
          <a:bodyPr/>
          <a:lstStyle/>
          <a:p>
            <a:fld id="{C0CD5358-B4E0-4E88-9088-CD68144BCC1F}" type="slidenum">
              <a:rPr lang="es-ES" smtClean="0"/>
              <a:t>‹Nº›</a:t>
            </a:fld>
            <a:endParaRPr lang="es-ES" dirty="0"/>
          </a:p>
        </p:txBody>
      </p:sp>
    </p:spTree>
    <p:extLst>
      <p:ext uri="{BB962C8B-B14F-4D97-AF65-F5344CB8AC3E}">
        <p14:creationId xmlns:p14="http://schemas.microsoft.com/office/powerpoint/2010/main" val="2742975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2F639E-F029-4092-9A3F-FBEE9E50E55B}"/>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26CDD0F5-D48C-4286-9288-B0DEDD3E7C18}"/>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62D23B99-2E93-4D66-B2D9-C5FE1D8CC5D6}"/>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FFC4F562-E422-4725-9C19-1B66B7FC33F7}"/>
              </a:ext>
            </a:extLst>
          </p:cNvPr>
          <p:cNvSpPr>
            <a:spLocks noGrp="1"/>
          </p:cNvSpPr>
          <p:nvPr>
            <p:ph type="dt" sz="half" idx="10"/>
          </p:nvPr>
        </p:nvSpPr>
        <p:spPr/>
        <p:txBody>
          <a:bodyPr/>
          <a:lstStyle/>
          <a:p>
            <a:fld id="{2BD381D1-66ED-485A-9F92-AF8E30394DF7}" type="datetimeFigureOut">
              <a:rPr lang="es-ES" smtClean="0"/>
              <a:t>28/09/2021</a:t>
            </a:fld>
            <a:endParaRPr lang="es-ES" dirty="0"/>
          </a:p>
        </p:txBody>
      </p:sp>
      <p:sp>
        <p:nvSpPr>
          <p:cNvPr id="6" name="Marcador de pie de página 5">
            <a:extLst>
              <a:ext uri="{FF2B5EF4-FFF2-40B4-BE49-F238E27FC236}">
                <a16:creationId xmlns:a16="http://schemas.microsoft.com/office/drawing/2014/main" id="{49D1EF4D-E1BF-4F3D-9FA1-FA66EB6E86F7}"/>
              </a:ext>
            </a:extLst>
          </p:cNvPr>
          <p:cNvSpPr>
            <a:spLocks noGrp="1"/>
          </p:cNvSpPr>
          <p:nvPr>
            <p:ph type="ftr" sz="quarter" idx="11"/>
          </p:nvPr>
        </p:nvSpPr>
        <p:spPr/>
        <p:txBody>
          <a:bodyPr/>
          <a:lstStyle/>
          <a:p>
            <a:endParaRPr lang="es-ES" dirty="0"/>
          </a:p>
        </p:txBody>
      </p:sp>
      <p:sp>
        <p:nvSpPr>
          <p:cNvPr id="7" name="Marcador de número de diapositiva 6">
            <a:extLst>
              <a:ext uri="{FF2B5EF4-FFF2-40B4-BE49-F238E27FC236}">
                <a16:creationId xmlns:a16="http://schemas.microsoft.com/office/drawing/2014/main" id="{5EAD75DF-B20F-40F1-AA40-6DA87D80F293}"/>
              </a:ext>
            </a:extLst>
          </p:cNvPr>
          <p:cNvSpPr>
            <a:spLocks noGrp="1"/>
          </p:cNvSpPr>
          <p:nvPr>
            <p:ph type="sldNum" sz="quarter" idx="12"/>
          </p:nvPr>
        </p:nvSpPr>
        <p:spPr/>
        <p:txBody>
          <a:bodyPr/>
          <a:lstStyle/>
          <a:p>
            <a:fld id="{C0CD5358-B4E0-4E88-9088-CD68144BCC1F}" type="slidenum">
              <a:rPr lang="es-ES" smtClean="0"/>
              <a:t>‹Nº›</a:t>
            </a:fld>
            <a:endParaRPr lang="es-ES" dirty="0"/>
          </a:p>
        </p:txBody>
      </p:sp>
    </p:spTree>
    <p:extLst>
      <p:ext uri="{BB962C8B-B14F-4D97-AF65-F5344CB8AC3E}">
        <p14:creationId xmlns:p14="http://schemas.microsoft.com/office/powerpoint/2010/main" val="3981710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4D705C-8932-442C-81A3-928D1D927C4C}"/>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E84682C1-A105-4985-9CD8-9D2D475B0F0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D3680CDB-D3C5-434F-8033-C698E1BC01CF}"/>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6A94E4FE-ABAB-430F-A2C9-B7B31FB7045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4478B853-9CDB-47EB-B14F-D91BA28EFA69}"/>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F4E6EC26-73F6-44EE-91A6-7B22FCA22D01}"/>
              </a:ext>
            </a:extLst>
          </p:cNvPr>
          <p:cNvSpPr>
            <a:spLocks noGrp="1"/>
          </p:cNvSpPr>
          <p:nvPr>
            <p:ph type="dt" sz="half" idx="10"/>
          </p:nvPr>
        </p:nvSpPr>
        <p:spPr/>
        <p:txBody>
          <a:bodyPr/>
          <a:lstStyle/>
          <a:p>
            <a:fld id="{2BD381D1-66ED-485A-9F92-AF8E30394DF7}" type="datetimeFigureOut">
              <a:rPr lang="es-ES" smtClean="0"/>
              <a:t>28/09/2021</a:t>
            </a:fld>
            <a:endParaRPr lang="es-ES" dirty="0"/>
          </a:p>
        </p:txBody>
      </p:sp>
      <p:sp>
        <p:nvSpPr>
          <p:cNvPr id="8" name="Marcador de pie de página 7">
            <a:extLst>
              <a:ext uri="{FF2B5EF4-FFF2-40B4-BE49-F238E27FC236}">
                <a16:creationId xmlns:a16="http://schemas.microsoft.com/office/drawing/2014/main" id="{71DE452B-E65E-41BF-BC5B-619B1E52A26B}"/>
              </a:ext>
            </a:extLst>
          </p:cNvPr>
          <p:cNvSpPr>
            <a:spLocks noGrp="1"/>
          </p:cNvSpPr>
          <p:nvPr>
            <p:ph type="ftr" sz="quarter" idx="11"/>
          </p:nvPr>
        </p:nvSpPr>
        <p:spPr/>
        <p:txBody>
          <a:bodyPr/>
          <a:lstStyle/>
          <a:p>
            <a:endParaRPr lang="es-ES" dirty="0"/>
          </a:p>
        </p:txBody>
      </p:sp>
      <p:sp>
        <p:nvSpPr>
          <p:cNvPr id="9" name="Marcador de número de diapositiva 8">
            <a:extLst>
              <a:ext uri="{FF2B5EF4-FFF2-40B4-BE49-F238E27FC236}">
                <a16:creationId xmlns:a16="http://schemas.microsoft.com/office/drawing/2014/main" id="{067A30D9-1E5B-46DD-98D9-C7BAC25C28B5}"/>
              </a:ext>
            </a:extLst>
          </p:cNvPr>
          <p:cNvSpPr>
            <a:spLocks noGrp="1"/>
          </p:cNvSpPr>
          <p:nvPr>
            <p:ph type="sldNum" sz="quarter" idx="12"/>
          </p:nvPr>
        </p:nvSpPr>
        <p:spPr/>
        <p:txBody>
          <a:bodyPr/>
          <a:lstStyle/>
          <a:p>
            <a:fld id="{C0CD5358-B4E0-4E88-9088-CD68144BCC1F}" type="slidenum">
              <a:rPr lang="es-ES" smtClean="0"/>
              <a:t>‹Nº›</a:t>
            </a:fld>
            <a:endParaRPr lang="es-ES" dirty="0"/>
          </a:p>
        </p:txBody>
      </p:sp>
    </p:spTree>
    <p:extLst>
      <p:ext uri="{BB962C8B-B14F-4D97-AF65-F5344CB8AC3E}">
        <p14:creationId xmlns:p14="http://schemas.microsoft.com/office/powerpoint/2010/main" val="1255201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F9471E-9C1B-4CA0-B147-258EB9FB5521}"/>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3C495FF2-AEA0-4D4D-8642-FD4C1372961F}"/>
              </a:ext>
            </a:extLst>
          </p:cNvPr>
          <p:cNvSpPr>
            <a:spLocks noGrp="1"/>
          </p:cNvSpPr>
          <p:nvPr>
            <p:ph type="dt" sz="half" idx="10"/>
          </p:nvPr>
        </p:nvSpPr>
        <p:spPr/>
        <p:txBody>
          <a:bodyPr/>
          <a:lstStyle/>
          <a:p>
            <a:fld id="{2BD381D1-66ED-485A-9F92-AF8E30394DF7}" type="datetimeFigureOut">
              <a:rPr lang="es-ES" smtClean="0"/>
              <a:t>28/09/2021</a:t>
            </a:fld>
            <a:endParaRPr lang="es-ES" dirty="0"/>
          </a:p>
        </p:txBody>
      </p:sp>
      <p:sp>
        <p:nvSpPr>
          <p:cNvPr id="4" name="Marcador de pie de página 3">
            <a:extLst>
              <a:ext uri="{FF2B5EF4-FFF2-40B4-BE49-F238E27FC236}">
                <a16:creationId xmlns:a16="http://schemas.microsoft.com/office/drawing/2014/main" id="{B00768CE-7A6C-447D-B43A-8E60F5B1BD4D}"/>
              </a:ext>
            </a:extLst>
          </p:cNvPr>
          <p:cNvSpPr>
            <a:spLocks noGrp="1"/>
          </p:cNvSpPr>
          <p:nvPr>
            <p:ph type="ftr" sz="quarter" idx="11"/>
          </p:nvPr>
        </p:nvSpPr>
        <p:spPr/>
        <p:txBody>
          <a:bodyPr/>
          <a:lstStyle/>
          <a:p>
            <a:endParaRPr lang="es-ES" dirty="0"/>
          </a:p>
        </p:txBody>
      </p:sp>
      <p:sp>
        <p:nvSpPr>
          <p:cNvPr id="5" name="Marcador de número de diapositiva 4">
            <a:extLst>
              <a:ext uri="{FF2B5EF4-FFF2-40B4-BE49-F238E27FC236}">
                <a16:creationId xmlns:a16="http://schemas.microsoft.com/office/drawing/2014/main" id="{E2B61F7C-DCC0-4755-BD80-EF2DC87625B8}"/>
              </a:ext>
            </a:extLst>
          </p:cNvPr>
          <p:cNvSpPr>
            <a:spLocks noGrp="1"/>
          </p:cNvSpPr>
          <p:nvPr>
            <p:ph type="sldNum" sz="quarter" idx="12"/>
          </p:nvPr>
        </p:nvSpPr>
        <p:spPr/>
        <p:txBody>
          <a:bodyPr/>
          <a:lstStyle/>
          <a:p>
            <a:fld id="{C0CD5358-B4E0-4E88-9088-CD68144BCC1F}" type="slidenum">
              <a:rPr lang="es-ES" smtClean="0"/>
              <a:t>‹Nº›</a:t>
            </a:fld>
            <a:endParaRPr lang="es-ES" dirty="0"/>
          </a:p>
        </p:txBody>
      </p:sp>
    </p:spTree>
    <p:extLst>
      <p:ext uri="{BB962C8B-B14F-4D97-AF65-F5344CB8AC3E}">
        <p14:creationId xmlns:p14="http://schemas.microsoft.com/office/powerpoint/2010/main" val="2302801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DF1B7DD5-5D89-4BDA-A56F-A482318D2C55}"/>
              </a:ext>
            </a:extLst>
          </p:cNvPr>
          <p:cNvSpPr>
            <a:spLocks noGrp="1"/>
          </p:cNvSpPr>
          <p:nvPr>
            <p:ph type="dt" sz="half" idx="10"/>
          </p:nvPr>
        </p:nvSpPr>
        <p:spPr/>
        <p:txBody>
          <a:bodyPr/>
          <a:lstStyle/>
          <a:p>
            <a:fld id="{2BD381D1-66ED-485A-9F92-AF8E30394DF7}" type="datetimeFigureOut">
              <a:rPr lang="es-ES" smtClean="0"/>
              <a:t>28/09/2021</a:t>
            </a:fld>
            <a:endParaRPr lang="es-ES" dirty="0"/>
          </a:p>
        </p:txBody>
      </p:sp>
      <p:sp>
        <p:nvSpPr>
          <p:cNvPr id="3" name="Marcador de pie de página 2">
            <a:extLst>
              <a:ext uri="{FF2B5EF4-FFF2-40B4-BE49-F238E27FC236}">
                <a16:creationId xmlns:a16="http://schemas.microsoft.com/office/drawing/2014/main" id="{AD741654-24C2-4EDE-9DF2-05FF78E5F0F5}"/>
              </a:ext>
            </a:extLst>
          </p:cNvPr>
          <p:cNvSpPr>
            <a:spLocks noGrp="1"/>
          </p:cNvSpPr>
          <p:nvPr>
            <p:ph type="ftr" sz="quarter" idx="11"/>
          </p:nvPr>
        </p:nvSpPr>
        <p:spPr/>
        <p:txBody>
          <a:bodyPr/>
          <a:lstStyle/>
          <a:p>
            <a:endParaRPr lang="es-ES" dirty="0"/>
          </a:p>
        </p:txBody>
      </p:sp>
      <p:sp>
        <p:nvSpPr>
          <p:cNvPr id="4" name="Marcador de número de diapositiva 3">
            <a:extLst>
              <a:ext uri="{FF2B5EF4-FFF2-40B4-BE49-F238E27FC236}">
                <a16:creationId xmlns:a16="http://schemas.microsoft.com/office/drawing/2014/main" id="{F97407E4-14F2-49B1-B379-2378A995A9EB}"/>
              </a:ext>
            </a:extLst>
          </p:cNvPr>
          <p:cNvSpPr>
            <a:spLocks noGrp="1"/>
          </p:cNvSpPr>
          <p:nvPr>
            <p:ph type="sldNum" sz="quarter" idx="12"/>
          </p:nvPr>
        </p:nvSpPr>
        <p:spPr/>
        <p:txBody>
          <a:bodyPr/>
          <a:lstStyle/>
          <a:p>
            <a:fld id="{C0CD5358-B4E0-4E88-9088-CD68144BCC1F}" type="slidenum">
              <a:rPr lang="es-ES" smtClean="0"/>
              <a:t>‹Nº›</a:t>
            </a:fld>
            <a:endParaRPr lang="es-ES" dirty="0"/>
          </a:p>
        </p:txBody>
      </p:sp>
    </p:spTree>
    <p:extLst>
      <p:ext uri="{BB962C8B-B14F-4D97-AF65-F5344CB8AC3E}">
        <p14:creationId xmlns:p14="http://schemas.microsoft.com/office/powerpoint/2010/main" val="3635816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74A955-F220-4908-BF67-F5158BBF026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6D5EC113-F8F1-4681-ADF0-AA660C2966D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DB1B519F-7790-4C5F-95D0-5184CACE9F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2F789F26-B030-4BE7-B139-F538878AF60F}"/>
              </a:ext>
            </a:extLst>
          </p:cNvPr>
          <p:cNvSpPr>
            <a:spLocks noGrp="1"/>
          </p:cNvSpPr>
          <p:nvPr>
            <p:ph type="dt" sz="half" idx="10"/>
          </p:nvPr>
        </p:nvSpPr>
        <p:spPr/>
        <p:txBody>
          <a:bodyPr/>
          <a:lstStyle/>
          <a:p>
            <a:fld id="{2BD381D1-66ED-485A-9F92-AF8E30394DF7}" type="datetimeFigureOut">
              <a:rPr lang="es-ES" smtClean="0"/>
              <a:t>28/09/2021</a:t>
            </a:fld>
            <a:endParaRPr lang="es-ES" dirty="0"/>
          </a:p>
        </p:txBody>
      </p:sp>
      <p:sp>
        <p:nvSpPr>
          <p:cNvPr id="6" name="Marcador de pie de página 5">
            <a:extLst>
              <a:ext uri="{FF2B5EF4-FFF2-40B4-BE49-F238E27FC236}">
                <a16:creationId xmlns:a16="http://schemas.microsoft.com/office/drawing/2014/main" id="{45231879-7747-4F86-B9FA-40E654B14731}"/>
              </a:ext>
            </a:extLst>
          </p:cNvPr>
          <p:cNvSpPr>
            <a:spLocks noGrp="1"/>
          </p:cNvSpPr>
          <p:nvPr>
            <p:ph type="ftr" sz="quarter" idx="11"/>
          </p:nvPr>
        </p:nvSpPr>
        <p:spPr/>
        <p:txBody>
          <a:bodyPr/>
          <a:lstStyle/>
          <a:p>
            <a:endParaRPr lang="es-ES" dirty="0"/>
          </a:p>
        </p:txBody>
      </p:sp>
      <p:sp>
        <p:nvSpPr>
          <p:cNvPr id="7" name="Marcador de número de diapositiva 6">
            <a:extLst>
              <a:ext uri="{FF2B5EF4-FFF2-40B4-BE49-F238E27FC236}">
                <a16:creationId xmlns:a16="http://schemas.microsoft.com/office/drawing/2014/main" id="{D4425637-118D-49F2-96EF-58A0CFA7BF27}"/>
              </a:ext>
            </a:extLst>
          </p:cNvPr>
          <p:cNvSpPr>
            <a:spLocks noGrp="1"/>
          </p:cNvSpPr>
          <p:nvPr>
            <p:ph type="sldNum" sz="quarter" idx="12"/>
          </p:nvPr>
        </p:nvSpPr>
        <p:spPr/>
        <p:txBody>
          <a:bodyPr/>
          <a:lstStyle/>
          <a:p>
            <a:fld id="{C0CD5358-B4E0-4E88-9088-CD68144BCC1F}" type="slidenum">
              <a:rPr lang="es-ES" smtClean="0"/>
              <a:t>‹Nº›</a:t>
            </a:fld>
            <a:endParaRPr lang="es-ES" dirty="0"/>
          </a:p>
        </p:txBody>
      </p:sp>
    </p:spTree>
    <p:extLst>
      <p:ext uri="{BB962C8B-B14F-4D97-AF65-F5344CB8AC3E}">
        <p14:creationId xmlns:p14="http://schemas.microsoft.com/office/powerpoint/2010/main" val="1726375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FDDA1F-8AAB-4D49-AEFD-FB47BD33424A}"/>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38B62439-A8A2-4C91-A66A-883DF278859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dirty="0"/>
          </a:p>
        </p:txBody>
      </p:sp>
      <p:sp>
        <p:nvSpPr>
          <p:cNvPr id="4" name="Marcador de texto 3">
            <a:extLst>
              <a:ext uri="{FF2B5EF4-FFF2-40B4-BE49-F238E27FC236}">
                <a16:creationId xmlns:a16="http://schemas.microsoft.com/office/drawing/2014/main" id="{1258A8D8-0133-4C89-8154-958E63F796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1730927-406F-4354-961C-B487AF199E7F}"/>
              </a:ext>
            </a:extLst>
          </p:cNvPr>
          <p:cNvSpPr>
            <a:spLocks noGrp="1"/>
          </p:cNvSpPr>
          <p:nvPr>
            <p:ph type="dt" sz="half" idx="10"/>
          </p:nvPr>
        </p:nvSpPr>
        <p:spPr/>
        <p:txBody>
          <a:bodyPr/>
          <a:lstStyle/>
          <a:p>
            <a:fld id="{2BD381D1-66ED-485A-9F92-AF8E30394DF7}" type="datetimeFigureOut">
              <a:rPr lang="es-ES" smtClean="0"/>
              <a:t>28/09/2021</a:t>
            </a:fld>
            <a:endParaRPr lang="es-ES" dirty="0"/>
          </a:p>
        </p:txBody>
      </p:sp>
      <p:sp>
        <p:nvSpPr>
          <p:cNvPr id="6" name="Marcador de pie de página 5">
            <a:extLst>
              <a:ext uri="{FF2B5EF4-FFF2-40B4-BE49-F238E27FC236}">
                <a16:creationId xmlns:a16="http://schemas.microsoft.com/office/drawing/2014/main" id="{86B716E8-04EF-47AC-B0AE-1756A1D45F40}"/>
              </a:ext>
            </a:extLst>
          </p:cNvPr>
          <p:cNvSpPr>
            <a:spLocks noGrp="1"/>
          </p:cNvSpPr>
          <p:nvPr>
            <p:ph type="ftr" sz="quarter" idx="11"/>
          </p:nvPr>
        </p:nvSpPr>
        <p:spPr/>
        <p:txBody>
          <a:bodyPr/>
          <a:lstStyle/>
          <a:p>
            <a:endParaRPr lang="es-ES" dirty="0"/>
          </a:p>
        </p:txBody>
      </p:sp>
      <p:sp>
        <p:nvSpPr>
          <p:cNvPr id="7" name="Marcador de número de diapositiva 6">
            <a:extLst>
              <a:ext uri="{FF2B5EF4-FFF2-40B4-BE49-F238E27FC236}">
                <a16:creationId xmlns:a16="http://schemas.microsoft.com/office/drawing/2014/main" id="{03DEBA66-BB00-4E1F-9078-6C59ADFFC787}"/>
              </a:ext>
            </a:extLst>
          </p:cNvPr>
          <p:cNvSpPr>
            <a:spLocks noGrp="1"/>
          </p:cNvSpPr>
          <p:nvPr>
            <p:ph type="sldNum" sz="quarter" idx="12"/>
          </p:nvPr>
        </p:nvSpPr>
        <p:spPr/>
        <p:txBody>
          <a:bodyPr/>
          <a:lstStyle/>
          <a:p>
            <a:fld id="{C0CD5358-B4E0-4E88-9088-CD68144BCC1F}" type="slidenum">
              <a:rPr lang="es-ES" smtClean="0"/>
              <a:t>‹Nº›</a:t>
            </a:fld>
            <a:endParaRPr lang="es-ES" dirty="0"/>
          </a:p>
        </p:txBody>
      </p:sp>
    </p:spTree>
    <p:extLst>
      <p:ext uri="{BB962C8B-B14F-4D97-AF65-F5344CB8AC3E}">
        <p14:creationId xmlns:p14="http://schemas.microsoft.com/office/powerpoint/2010/main" val="258279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904D91B6-8094-43FA-BFBD-BFCA0E760EB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20BE823C-3334-4914-A341-C2CB92D415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B327BA52-021F-4C36-8849-CF983D17E8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D381D1-66ED-485A-9F92-AF8E30394DF7}" type="datetimeFigureOut">
              <a:rPr lang="es-ES" smtClean="0"/>
              <a:t>28/09/2021</a:t>
            </a:fld>
            <a:endParaRPr lang="es-ES" dirty="0"/>
          </a:p>
        </p:txBody>
      </p:sp>
      <p:sp>
        <p:nvSpPr>
          <p:cNvPr id="5" name="Marcador de pie de página 4">
            <a:extLst>
              <a:ext uri="{FF2B5EF4-FFF2-40B4-BE49-F238E27FC236}">
                <a16:creationId xmlns:a16="http://schemas.microsoft.com/office/drawing/2014/main" id="{B224E88C-C60D-4C88-A743-C83BA544967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dirty="0"/>
          </a:p>
        </p:txBody>
      </p:sp>
      <p:sp>
        <p:nvSpPr>
          <p:cNvPr id="6" name="Marcador de número de diapositiva 5">
            <a:extLst>
              <a:ext uri="{FF2B5EF4-FFF2-40B4-BE49-F238E27FC236}">
                <a16:creationId xmlns:a16="http://schemas.microsoft.com/office/drawing/2014/main" id="{4CD3CF7E-8777-4DE8-88E7-08BBD94C8CB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CD5358-B4E0-4E88-9088-CD68144BCC1F}" type="slidenum">
              <a:rPr lang="es-ES" smtClean="0"/>
              <a:t>‹Nº›</a:t>
            </a:fld>
            <a:endParaRPr lang="es-ES" dirty="0"/>
          </a:p>
        </p:txBody>
      </p:sp>
    </p:spTree>
    <p:extLst>
      <p:ext uri="{BB962C8B-B14F-4D97-AF65-F5344CB8AC3E}">
        <p14:creationId xmlns:p14="http://schemas.microsoft.com/office/powerpoint/2010/main" val="42415389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B6D41297-B3D1-499A-989E-26144C293046}"/>
              </a:ext>
            </a:extLst>
          </p:cNvPr>
          <p:cNvSpPr txBox="1"/>
          <p:nvPr/>
        </p:nvSpPr>
        <p:spPr>
          <a:xfrm>
            <a:off x="156754" y="417412"/>
            <a:ext cx="11861074" cy="6170920"/>
          </a:xfrm>
          <a:prstGeom prst="rect">
            <a:avLst/>
          </a:prstGeom>
          <a:noFill/>
          <a:ln>
            <a:solidFill>
              <a:schemeClr val="tx1"/>
            </a:solidFill>
          </a:ln>
        </p:spPr>
        <p:txBody>
          <a:bodyPr wrap="square">
            <a:spAutoFit/>
          </a:bodyPr>
          <a:lstStyle/>
          <a:p>
            <a:pPr algn="ctr">
              <a:lnSpc>
                <a:spcPct val="150000"/>
              </a:lnSpc>
              <a:spcAft>
                <a:spcPts val="254"/>
              </a:spcAft>
            </a:pPr>
            <a:r>
              <a:rPr lang="es-ES" b="1" dirty="0">
                <a:latin typeface="Arial" panose="020B0604020202020204" pitchFamily="34" charset="0"/>
                <a:ea typeface="Calibri" panose="020F0502020204030204" pitchFamily="34" charset="0"/>
                <a:cs typeface="Arial" panose="020B0604020202020204" pitchFamily="34" charset="0"/>
              </a:rPr>
              <a:t>Escuela Normal de Educación Preescolar</a:t>
            </a:r>
            <a:endParaRPr lang="es-ES" dirty="0">
              <a:latin typeface="Arial" panose="020B0604020202020204" pitchFamily="34" charset="0"/>
              <a:ea typeface="Calibri" panose="020F0502020204030204" pitchFamily="34" charset="0"/>
              <a:cs typeface="Arial" panose="020B0604020202020204" pitchFamily="34" charset="0"/>
            </a:endParaRPr>
          </a:p>
          <a:p>
            <a:pPr algn="ctr">
              <a:lnSpc>
                <a:spcPct val="150000"/>
              </a:lnSpc>
              <a:spcAft>
                <a:spcPts val="254"/>
              </a:spcAft>
            </a:pPr>
            <a:r>
              <a:rPr lang="es-ES" b="1" dirty="0">
                <a:latin typeface="Arial" panose="020B0604020202020204" pitchFamily="34" charset="0"/>
                <a:ea typeface="Calibri" panose="020F0502020204030204" pitchFamily="34" charset="0"/>
                <a:cs typeface="Arial" panose="020B0604020202020204" pitchFamily="34" charset="0"/>
              </a:rPr>
              <a:t>Licenciatura en educación </a:t>
            </a:r>
            <a:r>
              <a:rPr lang="es-ES" b="1" dirty="0" smtClean="0">
                <a:latin typeface="Arial" panose="020B0604020202020204" pitchFamily="34" charset="0"/>
                <a:ea typeface="Calibri" panose="020F0502020204030204" pitchFamily="34" charset="0"/>
                <a:cs typeface="Arial" panose="020B0604020202020204" pitchFamily="34" charset="0"/>
              </a:rPr>
              <a:t>preescolar</a:t>
            </a:r>
          </a:p>
          <a:p>
            <a:pPr algn="ctr">
              <a:lnSpc>
                <a:spcPct val="150000"/>
              </a:lnSpc>
            </a:pPr>
            <a:r>
              <a:rPr lang="es-ES" sz="2000" b="1" dirty="0">
                <a:latin typeface="Arial" panose="020B0604020202020204" pitchFamily="34" charset="0"/>
                <a:ea typeface="Calibri" panose="020F0502020204030204" pitchFamily="34" charset="0"/>
                <a:cs typeface="Arial" panose="020B0604020202020204" pitchFamily="34" charset="0"/>
              </a:rPr>
              <a:t>Curso:</a:t>
            </a:r>
            <a:endParaRPr lang="es-ES" sz="2000" dirty="0">
              <a:latin typeface="Arial" panose="020B0604020202020204" pitchFamily="34" charset="0"/>
              <a:ea typeface="Calibri" panose="020F0502020204030204" pitchFamily="34" charset="0"/>
              <a:cs typeface="Arial" panose="020B0604020202020204" pitchFamily="34" charset="0"/>
            </a:endParaRPr>
          </a:p>
          <a:p>
            <a:pPr algn="ctr">
              <a:lnSpc>
                <a:spcPct val="150000"/>
              </a:lnSpc>
            </a:pPr>
            <a:r>
              <a:rPr lang="es-ES" sz="2000" dirty="0">
                <a:latin typeface="Arial" panose="020B0604020202020204" pitchFamily="34" charset="0"/>
                <a:ea typeface="Calibri" panose="020F0502020204030204" pitchFamily="34" charset="0"/>
                <a:cs typeface="Arial" panose="020B0604020202020204" pitchFamily="34" charset="0"/>
              </a:rPr>
              <a:t>Gestión educativa centrada en la mejora del </a:t>
            </a:r>
            <a:r>
              <a:rPr lang="es-ES" sz="2000" dirty="0" smtClean="0">
                <a:latin typeface="Arial" panose="020B0604020202020204" pitchFamily="34" charset="0"/>
                <a:ea typeface="Calibri" panose="020F0502020204030204" pitchFamily="34" charset="0"/>
                <a:cs typeface="Arial" panose="020B0604020202020204" pitchFamily="34" charset="0"/>
              </a:rPr>
              <a:t>aprendizaje</a:t>
            </a:r>
            <a:endParaRPr lang="es-ES" sz="2000" dirty="0">
              <a:latin typeface="Arial" panose="020B0604020202020204" pitchFamily="34" charset="0"/>
              <a:ea typeface="Calibri" panose="020F0502020204030204" pitchFamily="34" charset="0"/>
              <a:cs typeface="Arial" panose="020B0604020202020204" pitchFamily="34" charset="0"/>
            </a:endParaRPr>
          </a:p>
          <a:p>
            <a:pPr algn="ctr">
              <a:lnSpc>
                <a:spcPct val="150000"/>
              </a:lnSpc>
            </a:pPr>
            <a:r>
              <a:rPr lang="es-ES" sz="2000" b="1" dirty="0" smtClean="0">
                <a:latin typeface="Arial" panose="020B0604020202020204" pitchFamily="34" charset="0"/>
                <a:ea typeface="Calibri" panose="020F0502020204030204" pitchFamily="34" charset="0"/>
                <a:cs typeface="Arial" panose="020B0604020202020204" pitchFamily="34" charset="0"/>
              </a:rPr>
              <a:t>Maestra:</a:t>
            </a:r>
            <a:r>
              <a:rPr lang="es-ES" sz="2000" dirty="0" smtClean="0">
                <a:latin typeface="Arial" panose="020B0604020202020204" pitchFamily="34" charset="0"/>
                <a:ea typeface="Calibri" panose="020F0502020204030204" pitchFamily="34" charset="0"/>
                <a:cs typeface="Arial" panose="020B0604020202020204" pitchFamily="34" charset="0"/>
              </a:rPr>
              <a:t> Fabiola </a:t>
            </a:r>
            <a:r>
              <a:rPr lang="es-ES" sz="2000" dirty="0">
                <a:latin typeface="Arial" panose="020B0604020202020204" pitchFamily="34" charset="0"/>
                <a:ea typeface="Calibri" panose="020F0502020204030204" pitchFamily="34" charset="0"/>
                <a:cs typeface="Arial" panose="020B0604020202020204" pitchFamily="34" charset="0"/>
              </a:rPr>
              <a:t>Valero Torres</a:t>
            </a:r>
          </a:p>
          <a:p>
            <a:pPr algn="ctr">
              <a:lnSpc>
                <a:spcPct val="150000"/>
              </a:lnSpc>
            </a:pPr>
            <a:r>
              <a:rPr lang="es-ES" sz="2000" b="1" dirty="0">
                <a:latin typeface="Arial" panose="020B0604020202020204" pitchFamily="34" charset="0"/>
                <a:ea typeface="Calibri" panose="020F0502020204030204" pitchFamily="34" charset="0"/>
                <a:cs typeface="Arial" panose="020B0604020202020204" pitchFamily="34" charset="0"/>
              </a:rPr>
              <a:t>Alumna:</a:t>
            </a:r>
            <a:endParaRPr lang="es-ES" sz="2000" dirty="0">
              <a:latin typeface="Arial" panose="020B0604020202020204" pitchFamily="34" charset="0"/>
              <a:ea typeface="Calibri" panose="020F0502020204030204" pitchFamily="34" charset="0"/>
              <a:cs typeface="Arial" panose="020B0604020202020204" pitchFamily="34" charset="0"/>
            </a:endParaRPr>
          </a:p>
          <a:p>
            <a:pPr algn="ctr">
              <a:lnSpc>
                <a:spcPct val="150000"/>
              </a:lnSpc>
            </a:pPr>
            <a:r>
              <a:rPr lang="es-ES" sz="2000" dirty="0">
                <a:latin typeface="Arial" panose="020B0604020202020204" pitchFamily="34" charset="0"/>
                <a:ea typeface="Calibri" panose="020F0502020204030204" pitchFamily="34" charset="0"/>
                <a:cs typeface="Arial" panose="020B0604020202020204" pitchFamily="34" charset="0"/>
              </a:rPr>
              <a:t>Edna Natalya Dávila Bernal #2</a:t>
            </a:r>
          </a:p>
          <a:p>
            <a:pPr algn="ctr">
              <a:lnSpc>
                <a:spcPct val="150000"/>
              </a:lnSpc>
            </a:pPr>
            <a:r>
              <a:rPr lang="es-ES" sz="2000" dirty="0">
                <a:latin typeface="Arial" panose="020B0604020202020204" pitchFamily="34" charset="0"/>
                <a:ea typeface="Calibri" panose="020F0502020204030204" pitchFamily="34" charset="0"/>
                <a:cs typeface="Arial" panose="020B0604020202020204" pitchFamily="34" charset="0"/>
              </a:rPr>
              <a:t> </a:t>
            </a:r>
          </a:p>
          <a:p>
            <a:pPr algn="ctr">
              <a:lnSpc>
                <a:spcPct val="150000"/>
              </a:lnSpc>
            </a:pPr>
            <a:r>
              <a:rPr lang="es-ES" sz="2000" b="1" dirty="0">
                <a:latin typeface="Arial" panose="020B0604020202020204" pitchFamily="34" charset="0"/>
                <a:ea typeface="Calibri" panose="020F0502020204030204" pitchFamily="34" charset="0"/>
                <a:cs typeface="Arial" panose="020B0604020202020204" pitchFamily="34" charset="0"/>
              </a:rPr>
              <a:t>Actividad 2: Cuadro sinóptico. Nuevos paradigmas y enfoques de la gestión educativa</a:t>
            </a:r>
          </a:p>
          <a:p>
            <a:pPr algn="ctr">
              <a:lnSpc>
                <a:spcPct val="150000"/>
              </a:lnSpc>
            </a:pPr>
            <a:r>
              <a:rPr lang="es-ES" sz="2000" b="1" dirty="0">
                <a:latin typeface="Arial" panose="020B0604020202020204" pitchFamily="34" charset="0"/>
                <a:ea typeface="Calibri" panose="020F0502020204030204" pitchFamily="34" charset="0"/>
                <a:cs typeface="Arial" panose="020B0604020202020204" pitchFamily="34" charset="0"/>
              </a:rPr>
              <a:t>Grado y sección:</a:t>
            </a:r>
          </a:p>
          <a:p>
            <a:pPr algn="ctr">
              <a:lnSpc>
                <a:spcPct val="150000"/>
              </a:lnSpc>
            </a:pPr>
            <a:r>
              <a:rPr lang="es-ES" sz="2000" dirty="0">
                <a:latin typeface="Arial" panose="020B0604020202020204" pitchFamily="34" charset="0"/>
                <a:ea typeface="Calibri" panose="020F0502020204030204" pitchFamily="34" charset="0"/>
                <a:cs typeface="Arial" panose="020B0604020202020204" pitchFamily="34" charset="0"/>
              </a:rPr>
              <a:t>4 </a:t>
            </a:r>
            <a:r>
              <a:rPr lang="es-ES" sz="2000" dirty="0" smtClean="0">
                <a:latin typeface="Arial" panose="020B0604020202020204" pitchFamily="34" charset="0"/>
                <a:ea typeface="Calibri" panose="020F0502020204030204" pitchFamily="34" charset="0"/>
                <a:cs typeface="Arial" panose="020B0604020202020204" pitchFamily="34" charset="0"/>
              </a:rPr>
              <a:t>A</a:t>
            </a:r>
            <a:endParaRPr lang="es-ES" sz="2000" dirty="0">
              <a:latin typeface="Arial" panose="020B0604020202020204" pitchFamily="34" charset="0"/>
              <a:ea typeface="Calibri" panose="020F0502020204030204" pitchFamily="34" charset="0"/>
              <a:cs typeface="Arial" panose="020B0604020202020204" pitchFamily="34" charset="0"/>
            </a:endParaRPr>
          </a:p>
          <a:p>
            <a:pPr algn="ctr">
              <a:lnSpc>
                <a:spcPct val="150000"/>
              </a:lnSpc>
            </a:pPr>
            <a:r>
              <a:rPr lang="es-ES" sz="2000" b="1" dirty="0">
                <a:latin typeface="Arial" panose="020B0604020202020204" pitchFamily="34" charset="0"/>
                <a:ea typeface="Calibri" panose="020F0502020204030204" pitchFamily="34" charset="0"/>
                <a:cs typeface="Arial" panose="020B0604020202020204" pitchFamily="34" charset="0"/>
              </a:rPr>
              <a:t>Saltillo Coahuila                                                        28 de septiembre</a:t>
            </a:r>
            <a:r>
              <a:rPr lang="es-ES" sz="2400" b="1" dirty="0">
                <a:latin typeface="Arial" panose="020B0604020202020204" pitchFamily="34" charset="0"/>
                <a:ea typeface="Calibri" panose="020F0502020204030204" pitchFamily="34" charset="0"/>
                <a:cs typeface="Arial" panose="020B0604020202020204" pitchFamily="34" charset="0"/>
              </a:rPr>
              <a:t> del 2021</a:t>
            </a:r>
            <a:endParaRPr lang="es-ES" sz="2400" dirty="0">
              <a:latin typeface="Arial" panose="020B0604020202020204" pitchFamily="34" charset="0"/>
              <a:ea typeface="Calibri" panose="020F0502020204030204" pitchFamily="34" charset="0"/>
              <a:cs typeface="Arial" panose="020B0604020202020204" pitchFamily="34" charset="0"/>
            </a:endParaRPr>
          </a:p>
          <a:p>
            <a:pPr algn="ctr">
              <a:lnSpc>
                <a:spcPct val="150000"/>
              </a:lnSpc>
              <a:spcAft>
                <a:spcPts val="254"/>
              </a:spcAft>
            </a:pPr>
            <a:endParaRPr lang="es-ES" sz="2000" dirty="0">
              <a:latin typeface="Arial" panose="020B0604020202020204" pitchFamily="34" charset="0"/>
              <a:ea typeface="Calibri" panose="020F0502020204030204" pitchFamily="34" charset="0"/>
              <a:cs typeface="Arial" panose="020B0604020202020204" pitchFamily="34" charset="0"/>
            </a:endParaRPr>
          </a:p>
        </p:txBody>
      </p:sp>
      <p:pic>
        <p:nvPicPr>
          <p:cNvPr id="6" name="image1.png">
            <a:extLst>
              <a:ext uri="{FF2B5EF4-FFF2-40B4-BE49-F238E27FC236}">
                <a16:creationId xmlns:a16="http://schemas.microsoft.com/office/drawing/2014/main" id="{0C6DF01C-E48D-4DE0-B29F-A45E86F1809D}"/>
              </a:ext>
            </a:extLst>
          </p:cNvPr>
          <p:cNvPicPr/>
          <p:nvPr/>
        </p:nvPicPr>
        <p:blipFill rotWithShape="1">
          <a:blip r:embed="rId2"/>
          <a:srcRect l="18673" r="14641"/>
          <a:stretch/>
        </p:blipFill>
        <p:spPr bwMode="auto">
          <a:xfrm>
            <a:off x="548827" y="623071"/>
            <a:ext cx="1397538" cy="1414733"/>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261159396"/>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rotWithShape="1">
          <a:blip r:embed="rId2">
            <a:extLst>
              <a:ext uri="{28A0092B-C50C-407E-A947-70E740481C1C}">
                <a14:useLocalDpi xmlns:a14="http://schemas.microsoft.com/office/drawing/2010/main" val="0"/>
              </a:ext>
            </a:extLst>
          </a:blip>
          <a:srcRect b="7238"/>
          <a:stretch/>
        </p:blipFill>
        <p:spPr>
          <a:xfrm>
            <a:off x="0" y="0"/>
            <a:ext cx="12192000" cy="6858000"/>
          </a:xfrm>
          <a:prstGeom prst="rect">
            <a:avLst/>
          </a:prstGeom>
        </p:spPr>
      </p:pic>
      <p:sp>
        <p:nvSpPr>
          <p:cNvPr id="6" name="CuadroTexto 5">
            <a:extLst>
              <a:ext uri="{FF2B5EF4-FFF2-40B4-BE49-F238E27FC236}">
                <a16:creationId xmlns:a16="http://schemas.microsoft.com/office/drawing/2014/main" id="{149030A7-BB5F-464A-872D-6543BD37DC8F}"/>
              </a:ext>
            </a:extLst>
          </p:cNvPr>
          <p:cNvSpPr txBox="1"/>
          <p:nvPr/>
        </p:nvSpPr>
        <p:spPr>
          <a:xfrm>
            <a:off x="480572" y="1778463"/>
            <a:ext cx="11230856" cy="3539430"/>
          </a:xfrm>
          <a:prstGeom prst="rect">
            <a:avLst/>
          </a:prstGeom>
          <a:noFill/>
        </p:spPr>
        <p:txBody>
          <a:bodyPr wrap="square">
            <a:spAutoFit/>
          </a:bodyPr>
          <a:lstStyle/>
          <a:p>
            <a:pPr algn="just"/>
            <a:r>
              <a:rPr lang="es-ES" sz="3600" dirty="0">
                <a:latin typeface="Ravie" panose="04040805050809020602" pitchFamily="82" charset="0"/>
              </a:rPr>
              <a:t>Capitulo 6: un acercamiento a cuestiones básicas de la gobernanza. Concepto polisémico y su relación con la educación. Autonomía de gestión/gobernanza.</a:t>
            </a:r>
          </a:p>
          <a:p>
            <a:pPr algn="just"/>
            <a:r>
              <a:rPr lang="es-ES" sz="3600" dirty="0" smtClean="0">
                <a:latin typeface="Ravie" panose="04040805050809020602" pitchFamily="82" charset="0"/>
              </a:rPr>
              <a:t>Nora </a:t>
            </a:r>
            <a:r>
              <a:rPr lang="es-ES" sz="3600" dirty="0">
                <a:latin typeface="Ravie" panose="04040805050809020602" pitchFamily="82" charset="0"/>
              </a:rPr>
              <a:t>Carro </a:t>
            </a:r>
            <a:r>
              <a:rPr lang="es-ES" sz="3600" dirty="0" smtClean="0">
                <a:latin typeface="Ravie" panose="04040805050809020602" pitchFamily="82" charset="0"/>
              </a:rPr>
              <a:t>Martínez</a:t>
            </a:r>
            <a:endParaRPr lang="es-ES" sz="3600" dirty="0">
              <a:latin typeface="Ravie" panose="04040805050809020602" pitchFamily="82" charset="0"/>
            </a:endParaRPr>
          </a:p>
        </p:txBody>
      </p:sp>
    </p:spTree>
    <p:extLst>
      <p:ext uri="{BB962C8B-B14F-4D97-AF65-F5344CB8AC3E}">
        <p14:creationId xmlns:p14="http://schemas.microsoft.com/office/powerpoint/2010/main" val="94560310"/>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 name="Imagen 47"/>
          <p:cNvPicPr>
            <a:picLocks noChangeAspect="1"/>
          </p:cNvPicPr>
          <p:nvPr/>
        </p:nvPicPr>
        <p:blipFill rotWithShape="1">
          <a:blip r:embed="rId2">
            <a:extLst>
              <a:ext uri="{28A0092B-C50C-407E-A947-70E740481C1C}">
                <a14:useLocalDpi xmlns:a14="http://schemas.microsoft.com/office/drawing/2010/main" val="0"/>
              </a:ext>
            </a:extLst>
          </a:blip>
          <a:srcRect b="7238"/>
          <a:stretch/>
        </p:blipFill>
        <p:spPr>
          <a:xfrm>
            <a:off x="-20555" y="0"/>
            <a:ext cx="12192000" cy="6858000"/>
          </a:xfrm>
          <a:prstGeom prst="rect">
            <a:avLst/>
          </a:prstGeom>
        </p:spPr>
      </p:pic>
      <p:sp>
        <p:nvSpPr>
          <p:cNvPr id="69" name="CuadroTexto 68">
            <a:extLst>
              <a:ext uri="{FF2B5EF4-FFF2-40B4-BE49-F238E27FC236}">
                <a16:creationId xmlns:a16="http://schemas.microsoft.com/office/drawing/2014/main" id="{ADF633E7-AEB3-4323-BDC0-62EA7AD8FC87}"/>
              </a:ext>
            </a:extLst>
          </p:cNvPr>
          <p:cNvSpPr txBox="1"/>
          <p:nvPr/>
        </p:nvSpPr>
        <p:spPr>
          <a:xfrm>
            <a:off x="4937895" y="205678"/>
            <a:ext cx="2728063" cy="1569660"/>
          </a:xfrm>
          <a:prstGeom prst="rect">
            <a:avLst/>
          </a:prstGeom>
          <a:noFill/>
        </p:spPr>
        <p:txBody>
          <a:bodyPr wrap="square">
            <a:spAutoFit/>
          </a:bodyPr>
          <a:lstStyle/>
          <a:p>
            <a:pPr algn="just"/>
            <a:r>
              <a:rPr lang="es-MX" sz="1600" dirty="0" smtClean="0">
                <a:latin typeface="Comic Sans MS" panose="030F0702030302020204" pitchFamily="66" charset="0"/>
              </a:rPr>
              <a:t>Se </a:t>
            </a:r>
            <a:r>
              <a:rPr lang="es-MX" sz="1600" dirty="0">
                <a:latin typeface="Comic Sans MS" panose="030F0702030302020204" pitchFamily="66" charset="0"/>
              </a:rPr>
              <a:t>caracteriza por una transformación del Estado jerárquico a uno más horizontal, con mayor participación de la sociedad </a:t>
            </a:r>
            <a:r>
              <a:rPr lang="es-MX" sz="1600" dirty="0" smtClean="0">
                <a:latin typeface="Comic Sans MS" panose="030F0702030302020204" pitchFamily="66" charset="0"/>
              </a:rPr>
              <a:t>civil.</a:t>
            </a:r>
            <a:endParaRPr lang="es-ES" sz="1600" dirty="0">
              <a:latin typeface="Comic Sans MS" panose="030F0702030302020204" pitchFamily="66" charset="0"/>
            </a:endParaRPr>
          </a:p>
        </p:txBody>
      </p:sp>
      <p:sp>
        <p:nvSpPr>
          <p:cNvPr id="50" name="Rectángulo 49">
            <a:extLst>
              <a:ext uri="{FF2B5EF4-FFF2-40B4-BE49-F238E27FC236}">
                <a16:creationId xmlns:a16="http://schemas.microsoft.com/office/drawing/2014/main" id="{F856197C-3CA4-4053-B73C-043906FC44A6}"/>
              </a:ext>
            </a:extLst>
          </p:cNvPr>
          <p:cNvSpPr/>
          <p:nvPr/>
        </p:nvSpPr>
        <p:spPr>
          <a:xfrm>
            <a:off x="2854516" y="713469"/>
            <a:ext cx="1706605" cy="612332"/>
          </a:xfrm>
          <a:prstGeom prst="rect">
            <a:avLst/>
          </a:prstGeom>
          <a:blipFill>
            <a:blip r:embed="rId3"/>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rgbClr val="FFFF00"/>
                </a:solidFill>
                <a:latin typeface="Comic Sans MS" panose="030F0702030302020204" pitchFamily="66" charset="0"/>
                <a:cs typeface="Arial" panose="020B0604020202020204" pitchFamily="34" charset="0"/>
              </a:rPr>
              <a:t>Gobernanza</a:t>
            </a:r>
          </a:p>
        </p:txBody>
      </p:sp>
      <p:sp>
        <p:nvSpPr>
          <p:cNvPr id="25" name="Rectángulo 24"/>
          <p:cNvSpPr/>
          <p:nvPr/>
        </p:nvSpPr>
        <p:spPr>
          <a:xfrm>
            <a:off x="64794" y="1728513"/>
            <a:ext cx="2375917" cy="3046988"/>
          </a:xfrm>
          <a:prstGeom prst="rect">
            <a:avLst/>
          </a:prstGeom>
        </p:spPr>
        <p:txBody>
          <a:bodyPr wrap="square">
            <a:spAutoFit/>
          </a:bodyPr>
          <a:lstStyle/>
          <a:p>
            <a:pPr algn="ctr"/>
            <a:r>
              <a:rPr lang="es-MX" sz="2400" b="1" dirty="0">
                <a:latin typeface="Monotype Corsiva" panose="03010101010201010101" pitchFamily="66" charset="0"/>
                <a:ea typeface="Verdana" panose="020B0604030504040204" pitchFamily="34" charset="0"/>
              </a:rPr>
              <a:t>Un acercamiento a cuestiones básicas de la gobernanza. Concepto polisémico y su relación con la educación. Autonomía de gestión/gobernanza</a:t>
            </a:r>
          </a:p>
        </p:txBody>
      </p:sp>
      <p:sp>
        <p:nvSpPr>
          <p:cNvPr id="26" name="Abrir llave 25"/>
          <p:cNvSpPr/>
          <p:nvPr/>
        </p:nvSpPr>
        <p:spPr>
          <a:xfrm>
            <a:off x="7699449" y="143045"/>
            <a:ext cx="376996" cy="1020479"/>
          </a:xfrm>
          <a:prstGeom prst="leftBrace">
            <a:avLst>
              <a:gd name="adj1" fmla="val 0"/>
              <a:gd name="adj2" fmla="val 50000"/>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s-MX" dirty="0"/>
          </a:p>
        </p:txBody>
      </p:sp>
      <p:sp>
        <p:nvSpPr>
          <p:cNvPr id="57" name="Abrir llave 56"/>
          <p:cNvSpPr/>
          <p:nvPr/>
        </p:nvSpPr>
        <p:spPr>
          <a:xfrm>
            <a:off x="2423619" y="154512"/>
            <a:ext cx="588119" cy="6558199"/>
          </a:xfrm>
          <a:prstGeom prst="leftBrace">
            <a:avLst>
              <a:gd name="adj1" fmla="val 0"/>
              <a:gd name="adj2" fmla="val 50000"/>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s-MX" dirty="0"/>
          </a:p>
        </p:txBody>
      </p:sp>
      <p:sp>
        <p:nvSpPr>
          <p:cNvPr id="58" name="Rectángulo 57">
            <a:extLst>
              <a:ext uri="{FF2B5EF4-FFF2-40B4-BE49-F238E27FC236}">
                <a16:creationId xmlns:a16="http://schemas.microsoft.com/office/drawing/2014/main" id="{F856197C-3CA4-4053-B73C-043906FC44A6}"/>
              </a:ext>
            </a:extLst>
          </p:cNvPr>
          <p:cNvSpPr/>
          <p:nvPr/>
        </p:nvSpPr>
        <p:spPr>
          <a:xfrm>
            <a:off x="2805707" y="3050782"/>
            <a:ext cx="1860772" cy="612332"/>
          </a:xfrm>
          <a:prstGeom prst="rect">
            <a:avLst/>
          </a:prstGeom>
          <a:blipFill>
            <a:blip r:embed="rId3"/>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rgbClr val="FFFF00"/>
                </a:solidFill>
                <a:latin typeface="Comic Sans MS" panose="030F0702030302020204" pitchFamily="66" charset="0"/>
                <a:cs typeface="Arial" panose="020B0604020202020204" pitchFamily="34" charset="0"/>
              </a:rPr>
              <a:t>Gobernabilidad</a:t>
            </a:r>
            <a:endParaRPr lang="es-MX" dirty="0">
              <a:solidFill>
                <a:srgbClr val="FFFF00"/>
              </a:solidFill>
              <a:latin typeface="Comic Sans MS" panose="030F0702030302020204" pitchFamily="66" charset="0"/>
              <a:cs typeface="Arial" panose="020B0604020202020204" pitchFamily="34" charset="0"/>
            </a:endParaRPr>
          </a:p>
        </p:txBody>
      </p:sp>
      <p:sp>
        <p:nvSpPr>
          <p:cNvPr id="60" name="Rectángulo 59">
            <a:extLst>
              <a:ext uri="{FF2B5EF4-FFF2-40B4-BE49-F238E27FC236}">
                <a16:creationId xmlns:a16="http://schemas.microsoft.com/office/drawing/2014/main" id="{F856197C-3CA4-4053-B73C-043906FC44A6}"/>
              </a:ext>
            </a:extLst>
          </p:cNvPr>
          <p:cNvSpPr/>
          <p:nvPr/>
        </p:nvSpPr>
        <p:spPr>
          <a:xfrm>
            <a:off x="2860766" y="5396213"/>
            <a:ext cx="1706605" cy="612332"/>
          </a:xfrm>
          <a:prstGeom prst="rect">
            <a:avLst/>
          </a:prstGeom>
          <a:blipFill>
            <a:blip r:embed="rId3"/>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rgbClr val="FFFF00"/>
                </a:solidFill>
                <a:latin typeface="Comic Sans MS" panose="030F0702030302020204" pitchFamily="66" charset="0"/>
                <a:cs typeface="Arial" panose="020B0604020202020204" pitchFamily="34" charset="0"/>
              </a:rPr>
              <a:t>Autonomía de gestión </a:t>
            </a:r>
            <a:endParaRPr lang="es-MX" dirty="0">
              <a:solidFill>
                <a:srgbClr val="FFFF00"/>
              </a:solidFill>
              <a:latin typeface="Comic Sans MS" panose="030F0702030302020204" pitchFamily="66" charset="0"/>
              <a:cs typeface="Arial" panose="020B0604020202020204" pitchFamily="34" charset="0"/>
            </a:endParaRPr>
          </a:p>
        </p:txBody>
      </p:sp>
      <p:sp>
        <p:nvSpPr>
          <p:cNvPr id="2048" name="Rectángulo 2047"/>
          <p:cNvSpPr/>
          <p:nvPr/>
        </p:nvSpPr>
        <p:spPr>
          <a:xfrm>
            <a:off x="8109935" y="240195"/>
            <a:ext cx="3957386" cy="830997"/>
          </a:xfrm>
          <a:prstGeom prst="rect">
            <a:avLst/>
          </a:prstGeom>
        </p:spPr>
        <p:txBody>
          <a:bodyPr wrap="square">
            <a:spAutoFit/>
          </a:bodyPr>
          <a:lstStyle/>
          <a:p>
            <a:pPr algn="just"/>
            <a:r>
              <a:rPr lang="es-MX" sz="1600" dirty="0" smtClean="0">
                <a:latin typeface="Comic Sans MS" panose="030F0702030302020204" pitchFamily="66" charset="0"/>
              </a:rPr>
              <a:t>Son el pretexto para </a:t>
            </a:r>
            <a:r>
              <a:rPr lang="es-MX" sz="1600" dirty="0">
                <a:latin typeface="Comic Sans MS" panose="030F0702030302020204" pitchFamily="66" charset="0"/>
              </a:rPr>
              <a:t>lograr una mayor participación en la toma de decisiones que afectan a todos.</a:t>
            </a:r>
          </a:p>
        </p:txBody>
      </p:sp>
      <p:sp>
        <p:nvSpPr>
          <p:cNvPr id="61" name="Abrir llave 60"/>
          <p:cNvSpPr/>
          <p:nvPr/>
        </p:nvSpPr>
        <p:spPr>
          <a:xfrm>
            <a:off x="4604760" y="154513"/>
            <a:ext cx="376996" cy="1867048"/>
          </a:xfrm>
          <a:prstGeom prst="leftBrace">
            <a:avLst>
              <a:gd name="adj1" fmla="val 0"/>
              <a:gd name="adj2" fmla="val 50000"/>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s-MX" dirty="0"/>
          </a:p>
        </p:txBody>
      </p:sp>
      <p:sp>
        <p:nvSpPr>
          <p:cNvPr id="2049" name="Rectángulo 2048"/>
          <p:cNvSpPr/>
          <p:nvPr/>
        </p:nvSpPr>
        <p:spPr>
          <a:xfrm>
            <a:off x="4993752" y="2360708"/>
            <a:ext cx="2858097" cy="1815882"/>
          </a:xfrm>
          <a:prstGeom prst="rect">
            <a:avLst/>
          </a:prstGeom>
        </p:spPr>
        <p:txBody>
          <a:bodyPr wrap="square">
            <a:spAutoFit/>
          </a:bodyPr>
          <a:lstStyle/>
          <a:p>
            <a:pPr algn="just"/>
            <a:r>
              <a:rPr lang="es-MX" sz="1600" dirty="0" smtClean="0">
                <a:latin typeface="Comic Sans MS" panose="030F0702030302020204" pitchFamily="66" charset="0"/>
              </a:rPr>
              <a:t>Capacidad </a:t>
            </a:r>
            <a:r>
              <a:rPr lang="es-MX" sz="1600" dirty="0">
                <a:latin typeface="Comic Sans MS" panose="030F0702030302020204" pitchFamily="66" charset="0"/>
              </a:rPr>
              <a:t>de los actores para llevar un buen gobierno</a:t>
            </a:r>
            <a:r>
              <a:rPr lang="es-MX" sz="1600" dirty="0" smtClean="0">
                <a:latin typeface="Comic Sans MS" panose="030F0702030302020204" pitchFamily="66" charset="0"/>
              </a:rPr>
              <a:t>.</a:t>
            </a:r>
          </a:p>
          <a:p>
            <a:pPr algn="just"/>
            <a:r>
              <a:rPr lang="es-MX" sz="1600" dirty="0" smtClean="0">
                <a:latin typeface="Comic Sans MS" panose="030F0702030302020204" pitchFamily="66" charset="0"/>
              </a:rPr>
              <a:t>Implica </a:t>
            </a:r>
            <a:r>
              <a:rPr lang="es-MX" sz="1600" dirty="0">
                <a:latin typeface="Comic Sans MS" panose="030F0702030302020204" pitchFamily="66" charset="0"/>
              </a:rPr>
              <a:t>la acción conjunta de diversos actores de la sociedad para el logro de objetivos </a:t>
            </a:r>
            <a:r>
              <a:rPr lang="es-MX" sz="1600" dirty="0" smtClean="0">
                <a:latin typeface="Comic Sans MS" panose="030F0702030302020204" pitchFamily="66" charset="0"/>
              </a:rPr>
              <a:t>compartidos</a:t>
            </a:r>
            <a:r>
              <a:rPr lang="es-MX" sz="1600" dirty="0">
                <a:latin typeface="Comic Sans MS" panose="030F0702030302020204" pitchFamily="66" charset="0"/>
              </a:rPr>
              <a:t>.</a:t>
            </a:r>
          </a:p>
        </p:txBody>
      </p:sp>
      <p:sp>
        <p:nvSpPr>
          <p:cNvPr id="62" name="Abrir llave 61"/>
          <p:cNvSpPr/>
          <p:nvPr/>
        </p:nvSpPr>
        <p:spPr>
          <a:xfrm>
            <a:off x="4624646" y="2319985"/>
            <a:ext cx="376996" cy="2102826"/>
          </a:xfrm>
          <a:prstGeom prst="leftBrace">
            <a:avLst>
              <a:gd name="adj1" fmla="val 0"/>
              <a:gd name="adj2" fmla="val 50000"/>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s-MX" dirty="0"/>
          </a:p>
        </p:txBody>
      </p:sp>
      <p:sp>
        <p:nvSpPr>
          <p:cNvPr id="63" name="Abrir llave 62"/>
          <p:cNvSpPr/>
          <p:nvPr/>
        </p:nvSpPr>
        <p:spPr>
          <a:xfrm>
            <a:off x="7851849" y="2568387"/>
            <a:ext cx="376996" cy="1469050"/>
          </a:xfrm>
          <a:prstGeom prst="leftBrace">
            <a:avLst>
              <a:gd name="adj1" fmla="val 0"/>
              <a:gd name="adj2" fmla="val 50000"/>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s-MX" dirty="0"/>
          </a:p>
        </p:txBody>
      </p:sp>
      <p:sp>
        <p:nvSpPr>
          <p:cNvPr id="2051" name="Rectángulo 2050"/>
          <p:cNvSpPr/>
          <p:nvPr/>
        </p:nvSpPr>
        <p:spPr>
          <a:xfrm>
            <a:off x="8187012" y="2568387"/>
            <a:ext cx="3880309" cy="1323439"/>
          </a:xfrm>
          <a:prstGeom prst="rect">
            <a:avLst/>
          </a:prstGeom>
        </p:spPr>
        <p:txBody>
          <a:bodyPr wrap="square">
            <a:spAutoFit/>
          </a:bodyPr>
          <a:lstStyle/>
          <a:p>
            <a:pPr algn="just"/>
            <a:r>
              <a:rPr lang="es-MX" sz="1600" dirty="0" smtClean="0">
                <a:latin typeface="Comic Sans MS" panose="030F0702030302020204" pitchFamily="66" charset="0"/>
              </a:rPr>
              <a:t>Cuyos </a:t>
            </a:r>
            <a:r>
              <a:rPr lang="es-MX" sz="1600" dirty="0">
                <a:latin typeface="Comic Sans MS" panose="030F0702030302020204" pitchFamily="66" charset="0"/>
              </a:rPr>
              <a:t>requerimientos </a:t>
            </a:r>
            <a:r>
              <a:rPr lang="es-MX" sz="1600" dirty="0" smtClean="0">
                <a:latin typeface="Comic Sans MS" panose="030F0702030302020204" pitchFamily="66" charset="0"/>
              </a:rPr>
              <a:t>son: </a:t>
            </a:r>
            <a:r>
              <a:rPr lang="es-MX" sz="1600" dirty="0">
                <a:latin typeface="Comic Sans MS" panose="030F0702030302020204" pitchFamily="66" charset="0"/>
              </a:rPr>
              <a:t>interdependencia, pluralismo, coordinación, colaboración, participación, transparencia y rendición de </a:t>
            </a:r>
            <a:r>
              <a:rPr lang="es-MX" sz="1600" dirty="0" smtClean="0">
                <a:latin typeface="Comic Sans MS" panose="030F0702030302020204" pitchFamily="66" charset="0"/>
              </a:rPr>
              <a:t>cuentas.</a:t>
            </a:r>
            <a:endParaRPr lang="es-MX" sz="1600" dirty="0">
              <a:latin typeface="Comic Sans MS" panose="030F0702030302020204" pitchFamily="66" charset="0"/>
            </a:endParaRPr>
          </a:p>
        </p:txBody>
      </p:sp>
      <p:sp>
        <p:nvSpPr>
          <p:cNvPr id="2053" name="Rectángulo 2052"/>
          <p:cNvSpPr/>
          <p:nvPr/>
        </p:nvSpPr>
        <p:spPr>
          <a:xfrm>
            <a:off x="4901447" y="4851195"/>
            <a:ext cx="3285565" cy="1815882"/>
          </a:xfrm>
          <a:prstGeom prst="rect">
            <a:avLst/>
          </a:prstGeom>
        </p:spPr>
        <p:txBody>
          <a:bodyPr wrap="square">
            <a:spAutoFit/>
          </a:bodyPr>
          <a:lstStyle/>
          <a:p>
            <a:pPr algn="just"/>
            <a:r>
              <a:rPr lang="es-ES" sz="1600" dirty="0" smtClean="0">
                <a:latin typeface="Comic Sans MS" panose="030F0702030302020204" pitchFamily="66" charset="0"/>
              </a:rPr>
              <a:t>Es un factor </a:t>
            </a:r>
            <a:r>
              <a:rPr lang="es-ES" sz="1600" dirty="0">
                <a:latin typeface="Comic Sans MS" panose="030F0702030302020204" pitchFamily="66" charset="0"/>
              </a:rPr>
              <a:t>que, desde el nuevo escenario mundial con énfasis en la gobernanza, puede propiciar el cambio de relaciones entre los distintos ámbitos de gobierno y los centros escolares en aras de una transformación de </a:t>
            </a:r>
            <a:r>
              <a:rPr lang="es-ES" sz="1600" dirty="0" smtClean="0">
                <a:latin typeface="Comic Sans MS" panose="030F0702030302020204" pitchFamily="66" charset="0"/>
              </a:rPr>
              <a:t>mejora. </a:t>
            </a:r>
            <a:endParaRPr lang="es-MX" sz="1600" dirty="0">
              <a:latin typeface="Comic Sans MS" panose="030F0702030302020204" pitchFamily="66" charset="0"/>
            </a:endParaRPr>
          </a:p>
        </p:txBody>
      </p:sp>
      <p:sp>
        <p:nvSpPr>
          <p:cNvPr id="64" name="Abrir llave 63"/>
          <p:cNvSpPr/>
          <p:nvPr/>
        </p:nvSpPr>
        <p:spPr>
          <a:xfrm>
            <a:off x="4642576" y="4731484"/>
            <a:ext cx="376996" cy="1827900"/>
          </a:xfrm>
          <a:prstGeom prst="leftBrace">
            <a:avLst>
              <a:gd name="adj1" fmla="val 0"/>
              <a:gd name="adj2" fmla="val 50000"/>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s-MX" dirty="0"/>
          </a:p>
        </p:txBody>
      </p:sp>
      <p:sp>
        <p:nvSpPr>
          <p:cNvPr id="2054" name="Rectángulo 2053"/>
          <p:cNvSpPr/>
          <p:nvPr/>
        </p:nvSpPr>
        <p:spPr>
          <a:xfrm>
            <a:off x="8228845" y="4851195"/>
            <a:ext cx="3838476" cy="1569660"/>
          </a:xfrm>
          <a:prstGeom prst="rect">
            <a:avLst/>
          </a:prstGeom>
        </p:spPr>
        <p:txBody>
          <a:bodyPr wrap="square">
            <a:spAutoFit/>
          </a:bodyPr>
          <a:lstStyle/>
          <a:p>
            <a:pPr algn="just"/>
            <a:r>
              <a:rPr lang="es-ES" sz="1600" dirty="0">
                <a:latin typeface="Comic Sans MS" panose="030F0702030302020204" pitchFamily="66" charset="0"/>
              </a:rPr>
              <a:t>Sin el desarrollo de estos aspectos en las instituciones escolares no se puede dar una nueva relación, en la que impere una mayor participación en la toma de decisiones por parte de la </a:t>
            </a:r>
            <a:r>
              <a:rPr lang="es-ES" sz="1600" dirty="0" smtClean="0">
                <a:latin typeface="Comic Sans MS" panose="030F0702030302020204" pitchFamily="66" charset="0"/>
              </a:rPr>
              <a:t>sociedad.</a:t>
            </a:r>
            <a:endParaRPr lang="es-MX" sz="1600" dirty="0">
              <a:latin typeface="Comic Sans MS" panose="030F0702030302020204" pitchFamily="66" charset="0"/>
            </a:endParaRPr>
          </a:p>
        </p:txBody>
      </p:sp>
      <p:sp>
        <p:nvSpPr>
          <p:cNvPr id="65" name="Abrir llave 64"/>
          <p:cNvSpPr/>
          <p:nvPr/>
        </p:nvSpPr>
        <p:spPr>
          <a:xfrm>
            <a:off x="8004249" y="4915352"/>
            <a:ext cx="376996" cy="1625214"/>
          </a:xfrm>
          <a:prstGeom prst="leftBrace">
            <a:avLst>
              <a:gd name="adj1" fmla="val 0"/>
              <a:gd name="adj2" fmla="val 50000"/>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s-MX" dirty="0"/>
          </a:p>
        </p:txBody>
      </p:sp>
    </p:spTree>
    <p:extLst>
      <p:ext uri="{BB962C8B-B14F-4D97-AF65-F5344CB8AC3E}">
        <p14:creationId xmlns:p14="http://schemas.microsoft.com/office/powerpoint/2010/main" val="1586549834"/>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5212" y="111617"/>
            <a:ext cx="10058402" cy="699752"/>
          </a:xfrm>
        </p:spPr>
        <p:txBody>
          <a:bodyPr rtlCol="0"/>
          <a:lstStyle/>
          <a:p>
            <a:pPr algn="ctr" rtl="0"/>
            <a:r>
              <a:rPr lang="es-ES" dirty="0"/>
              <a:t>Rúbrica</a:t>
            </a:r>
          </a:p>
        </p:txBody>
      </p:sp>
      <p:graphicFrame>
        <p:nvGraphicFramePr>
          <p:cNvPr id="5" name="Marcador de posición de contenido 4"/>
          <p:cNvGraphicFramePr>
            <a:graphicFrameLocks noGrp="1"/>
          </p:cNvGraphicFramePr>
          <p:nvPr>
            <p:ph sz="half" idx="2"/>
          </p:nvPr>
        </p:nvGraphicFramePr>
        <p:xfrm>
          <a:off x="373488" y="811369"/>
          <a:ext cx="11333408" cy="5915436"/>
        </p:xfrm>
        <a:graphic>
          <a:graphicData uri="http://schemas.openxmlformats.org/drawingml/2006/table">
            <a:tbl>
              <a:tblPr firstRow="1" bandRow="1">
                <a:tableStyleId>{F5AB1C69-6EDB-4FF4-983F-18BD219EF322}</a:tableStyleId>
              </a:tblPr>
              <a:tblGrid>
                <a:gridCol w="2010543">
                  <a:extLst>
                    <a:ext uri="{9D8B030D-6E8A-4147-A177-3AD203B41FA5}">
                      <a16:colId xmlns:a16="http://schemas.microsoft.com/office/drawing/2014/main" val="20000"/>
                    </a:ext>
                  </a:extLst>
                </a:gridCol>
                <a:gridCol w="2770975">
                  <a:extLst>
                    <a:ext uri="{9D8B030D-6E8A-4147-A177-3AD203B41FA5}">
                      <a16:colId xmlns:a16="http://schemas.microsoft.com/office/drawing/2014/main" val="20001"/>
                    </a:ext>
                  </a:extLst>
                </a:gridCol>
                <a:gridCol w="2753913">
                  <a:extLst>
                    <a:ext uri="{9D8B030D-6E8A-4147-A177-3AD203B41FA5}">
                      <a16:colId xmlns:a16="http://schemas.microsoft.com/office/drawing/2014/main" val="20002"/>
                    </a:ext>
                  </a:extLst>
                </a:gridCol>
                <a:gridCol w="2557204">
                  <a:extLst>
                    <a:ext uri="{9D8B030D-6E8A-4147-A177-3AD203B41FA5}">
                      <a16:colId xmlns:a16="http://schemas.microsoft.com/office/drawing/2014/main" val="20003"/>
                    </a:ext>
                  </a:extLst>
                </a:gridCol>
                <a:gridCol w="1240773">
                  <a:extLst>
                    <a:ext uri="{9D8B030D-6E8A-4147-A177-3AD203B41FA5}">
                      <a16:colId xmlns:a16="http://schemas.microsoft.com/office/drawing/2014/main" val="20004"/>
                    </a:ext>
                  </a:extLst>
                </a:gridCol>
              </a:tblGrid>
              <a:tr h="820309">
                <a:tc>
                  <a:txBody>
                    <a:bodyPr/>
                    <a:lstStyle/>
                    <a:p>
                      <a:pPr rtl="0"/>
                      <a:r>
                        <a:rPr lang="es-ES" noProof="0" dirty="0"/>
                        <a:t>Valoración</a:t>
                      </a:r>
                    </a:p>
                  </a:txBody>
                  <a:tcPr anchor="ctr">
                    <a:solidFill>
                      <a:schemeClr val="accent3">
                        <a:lumMod val="50000"/>
                      </a:schemeClr>
                    </a:solidFill>
                  </a:tcPr>
                </a:tc>
                <a:tc>
                  <a:txBody>
                    <a:bodyPr/>
                    <a:lstStyle/>
                    <a:p>
                      <a:pPr algn="ctr" rtl="0"/>
                      <a:r>
                        <a:rPr lang="es-ES" noProof="0" dirty="0"/>
                        <a:t>2 puntos</a:t>
                      </a:r>
                    </a:p>
                  </a:txBody>
                  <a:tcPr anchor="ctr">
                    <a:solidFill>
                      <a:schemeClr val="accent3">
                        <a:lumMod val="50000"/>
                      </a:schemeClr>
                    </a:solidFill>
                  </a:tcPr>
                </a:tc>
                <a:tc>
                  <a:txBody>
                    <a:bodyPr/>
                    <a:lstStyle/>
                    <a:p>
                      <a:pPr algn="ctr" rtl="0"/>
                      <a:r>
                        <a:rPr lang="es-ES" noProof="0" dirty="0"/>
                        <a:t>1 punto</a:t>
                      </a:r>
                    </a:p>
                  </a:txBody>
                  <a:tcPr anchor="ctr">
                    <a:solidFill>
                      <a:schemeClr val="accent3">
                        <a:lumMod val="50000"/>
                      </a:schemeClr>
                    </a:solidFill>
                  </a:tcPr>
                </a:tc>
                <a:tc>
                  <a:txBody>
                    <a:bodyPr/>
                    <a:lstStyle/>
                    <a:p>
                      <a:pPr algn="ctr" rtl="0"/>
                      <a:r>
                        <a:rPr lang="es-ES" noProof="0" dirty="0"/>
                        <a:t>0 puntos</a:t>
                      </a:r>
                    </a:p>
                  </a:txBody>
                  <a:tcPr anchor="ctr">
                    <a:solidFill>
                      <a:schemeClr val="accent3">
                        <a:lumMod val="50000"/>
                      </a:schemeClr>
                    </a:solidFill>
                  </a:tcPr>
                </a:tc>
                <a:tc>
                  <a:txBody>
                    <a:bodyPr/>
                    <a:lstStyle/>
                    <a:p>
                      <a:pPr algn="ctr" rtl="0"/>
                      <a:r>
                        <a:rPr lang="es-ES" noProof="0" dirty="0"/>
                        <a:t>Total</a:t>
                      </a:r>
                    </a:p>
                  </a:txBody>
                  <a:tcPr anchor="ctr">
                    <a:solidFill>
                      <a:schemeClr val="accent3">
                        <a:lumMod val="50000"/>
                      </a:schemeClr>
                    </a:solidFill>
                  </a:tcPr>
                </a:tc>
                <a:extLst>
                  <a:ext uri="{0D108BD9-81ED-4DB2-BD59-A6C34878D82A}">
                    <a16:rowId xmlns:a16="http://schemas.microsoft.com/office/drawing/2014/main" val="10000"/>
                  </a:ext>
                </a:extLst>
              </a:tr>
              <a:tr h="820309">
                <a:tc>
                  <a:txBody>
                    <a:bodyPr/>
                    <a:lstStyle/>
                    <a:p>
                      <a:pPr rtl="0"/>
                      <a:r>
                        <a:rPr lang="es-MX" sz="1600" dirty="0"/>
                        <a:t>Profundización</a:t>
                      </a:r>
                      <a:r>
                        <a:rPr lang="es-MX" dirty="0"/>
                        <a:t> del tema</a:t>
                      </a:r>
                      <a:endParaRPr lang="es-ES" noProof="0" dirty="0"/>
                    </a:p>
                  </a:txBody>
                  <a:tcPr anchor="ctr"/>
                </a:tc>
                <a:tc>
                  <a:txBody>
                    <a:bodyPr/>
                    <a:lstStyle/>
                    <a:p>
                      <a:pPr algn="ctr" rtl="0"/>
                      <a:r>
                        <a:rPr lang="es-MX" sz="1200" dirty="0"/>
                        <a:t>Descripción clara y sustancial del esquema y buena cantidad de detalles. </a:t>
                      </a:r>
                      <a:endParaRPr lang="es-ES" sz="1200" noProof="0" dirty="0"/>
                    </a:p>
                  </a:txBody>
                  <a:tcPr anchor="ctr"/>
                </a:tc>
                <a:tc>
                  <a:txBody>
                    <a:bodyPr/>
                    <a:lstStyle/>
                    <a:p>
                      <a:pPr algn="ctr" rtl="0"/>
                      <a:r>
                        <a:rPr lang="es-MX" sz="1200" dirty="0"/>
                        <a:t>Descripción ambigua del esquema, algunos detalles que no clarifican el tema. </a:t>
                      </a:r>
                      <a:endParaRPr lang="es-ES" sz="1200" noProof="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200" dirty="0"/>
                        <a:t>Descripción incorrecta del esquema, sin detalles significativos o escasos. </a:t>
                      </a:r>
                      <a:endParaRPr lang="es-ES" sz="1200" noProof="0" dirty="0"/>
                    </a:p>
                    <a:p>
                      <a:pPr algn="ctr" rtl="0"/>
                      <a:endParaRPr lang="es-ES" sz="1200" noProof="0" dirty="0"/>
                    </a:p>
                  </a:txBody>
                  <a:tcPr anchor="ctr"/>
                </a:tc>
                <a:tc>
                  <a:txBody>
                    <a:bodyPr/>
                    <a:lstStyle/>
                    <a:p>
                      <a:pPr algn="ctr" rtl="0"/>
                      <a:endParaRPr lang="es-ES" noProof="0" dirty="0"/>
                    </a:p>
                  </a:txBody>
                  <a:tcPr anchor="ctr"/>
                </a:tc>
                <a:extLst>
                  <a:ext uri="{0D108BD9-81ED-4DB2-BD59-A6C34878D82A}">
                    <a16:rowId xmlns:a16="http://schemas.microsoft.com/office/drawing/2014/main" val="10001"/>
                  </a:ext>
                </a:extLst>
              </a:tr>
              <a:tr h="961954">
                <a:tc>
                  <a:txBody>
                    <a:bodyPr/>
                    <a:lstStyle/>
                    <a:p>
                      <a:pPr rtl="0"/>
                      <a:r>
                        <a:rPr lang="es-MX" dirty="0"/>
                        <a:t>Aclaración sobre el tema</a:t>
                      </a:r>
                      <a:endParaRPr lang="es-ES" noProof="0" dirty="0"/>
                    </a:p>
                  </a:txBody>
                  <a:tcPr anchor="ctr"/>
                </a:tc>
                <a:tc>
                  <a:txBody>
                    <a:bodyPr/>
                    <a:lstStyle/>
                    <a:p>
                      <a:pPr algn="ctr" rtl="0"/>
                      <a:r>
                        <a:rPr lang="es-MX" sz="1200" dirty="0"/>
                        <a:t>Esquema bien organizado y claramente presentado así como de fácil seguimiento.. </a:t>
                      </a:r>
                      <a:endParaRPr lang="es-ES" sz="1200" noProof="0" dirty="0"/>
                    </a:p>
                  </a:txBody>
                  <a:tcPr anchor="ctr"/>
                </a:tc>
                <a:tc>
                  <a:txBody>
                    <a:bodyPr/>
                    <a:lstStyle/>
                    <a:p>
                      <a:pPr algn="ctr" rtl="0"/>
                      <a:r>
                        <a:rPr lang="es-MX" sz="1200" dirty="0"/>
                        <a:t>Esquema bien focalizado pero no suficientemente organizado</a:t>
                      </a:r>
                      <a:endParaRPr lang="es-ES" sz="1200" noProof="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200" dirty="0"/>
                        <a:t>Esquema impreciso y poco claro, sin coherencia entre las partes que lo componen</a:t>
                      </a:r>
                      <a:endParaRPr lang="es-ES" sz="1200" noProof="0" dirty="0"/>
                    </a:p>
                    <a:p>
                      <a:pPr algn="ctr" rtl="0"/>
                      <a:endParaRPr lang="es-ES" sz="1200" noProof="0" dirty="0"/>
                    </a:p>
                  </a:txBody>
                  <a:tcPr anchor="ctr"/>
                </a:tc>
                <a:tc>
                  <a:txBody>
                    <a:bodyPr/>
                    <a:lstStyle/>
                    <a:p>
                      <a:pPr algn="ctr" rtl="0"/>
                      <a:endParaRPr lang="es-ES" noProof="0" dirty="0"/>
                    </a:p>
                  </a:txBody>
                  <a:tcPr anchor="ctr"/>
                </a:tc>
                <a:extLst>
                  <a:ext uri="{0D108BD9-81ED-4DB2-BD59-A6C34878D82A}">
                    <a16:rowId xmlns:a16="http://schemas.microsoft.com/office/drawing/2014/main" val="10002"/>
                  </a:ext>
                </a:extLst>
              </a:tr>
              <a:tr h="976049">
                <a:tc>
                  <a:txBody>
                    <a:bodyPr/>
                    <a:lstStyle/>
                    <a:p>
                      <a:pPr rtl="0"/>
                      <a:r>
                        <a:rPr lang="es-MX" dirty="0"/>
                        <a:t>Alta calidad del diseño </a:t>
                      </a:r>
                      <a:endParaRPr lang="es-ES" noProof="0" dirty="0"/>
                    </a:p>
                  </a:txBody>
                  <a:tcPr anchor="ctr"/>
                </a:tc>
                <a:tc>
                  <a:txBody>
                    <a:bodyPr/>
                    <a:lstStyle/>
                    <a:p>
                      <a:pPr algn="ctr" rtl="0"/>
                      <a:r>
                        <a:rPr lang="es-MX" sz="1200" dirty="0"/>
                        <a:t>Esquema sobresaliente y atractivo que cumple con los criterios de diseño planteados, sin errores de ortografía. </a:t>
                      </a:r>
                      <a:endParaRPr lang="es-ES" sz="1200" noProof="0" dirty="0"/>
                    </a:p>
                  </a:txBody>
                  <a:tcPr anchor="ctr"/>
                </a:tc>
                <a:tc>
                  <a:txBody>
                    <a:bodyPr/>
                    <a:lstStyle/>
                    <a:p>
                      <a:pPr algn="ctr" rtl="0"/>
                      <a:r>
                        <a:rPr lang="es-MX" sz="1200" dirty="0"/>
                        <a:t>Esquema simple pero bien organizado con al menos tres errores de ortografía. </a:t>
                      </a:r>
                      <a:endParaRPr lang="es-ES" sz="1200" noProof="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200" dirty="0"/>
                        <a:t>Esquema mal planteado que no cumple con los criterios de diseño planteados y con más de tres errores de ortografía</a:t>
                      </a:r>
                      <a:endParaRPr lang="es-ES" sz="1200" noProof="0" dirty="0"/>
                    </a:p>
                    <a:p>
                      <a:pPr algn="ctr" rtl="0"/>
                      <a:endParaRPr lang="es-ES" sz="1200" noProof="0" dirty="0"/>
                    </a:p>
                  </a:txBody>
                  <a:tcPr anchor="ctr"/>
                </a:tc>
                <a:tc>
                  <a:txBody>
                    <a:bodyPr/>
                    <a:lstStyle/>
                    <a:p>
                      <a:pPr algn="ctr" rtl="0"/>
                      <a:endParaRPr lang="es-ES" noProof="0" dirty="0"/>
                    </a:p>
                  </a:txBody>
                  <a:tcPr anchor="ctr"/>
                </a:tc>
                <a:extLst>
                  <a:ext uri="{0D108BD9-81ED-4DB2-BD59-A6C34878D82A}">
                    <a16:rowId xmlns:a16="http://schemas.microsoft.com/office/drawing/2014/main" val="10003"/>
                  </a:ext>
                </a:extLst>
              </a:tr>
              <a:tr h="1153512">
                <a:tc>
                  <a:txBody>
                    <a:bodyPr/>
                    <a:lstStyle/>
                    <a:p>
                      <a:pPr rtl="0"/>
                      <a:r>
                        <a:rPr lang="es-MX" dirty="0"/>
                        <a:t>Elementos propios del esquema</a:t>
                      </a:r>
                      <a:endParaRPr lang="es-ES" noProof="0" dirty="0"/>
                    </a:p>
                  </a:txBody>
                  <a:tcPr anchor="ctr"/>
                </a:tc>
                <a:tc>
                  <a:txBody>
                    <a:bodyPr/>
                    <a:lstStyle/>
                    <a:p>
                      <a:pPr algn="ctr" rtl="0"/>
                      <a:r>
                        <a:rPr lang="es-MX" sz="1200" dirty="0"/>
                        <a:t>Se usaron frases cortas, se destacaron títulos/subtítulos de la misma forma y la alineación de las ideas fue correcta. </a:t>
                      </a:r>
                      <a:endParaRPr lang="es-ES" sz="1200" noProof="0" dirty="0"/>
                    </a:p>
                  </a:txBody>
                  <a:tcPr anchor="ctr"/>
                </a:tc>
                <a:tc>
                  <a:txBody>
                    <a:bodyPr/>
                    <a:lstStyle/>
                    <a:p>
                      <a:pPr algn="ctr" rtl="0"/>
                      <a:r>
                        <a:rPr lang="es-MX" sz="1200" dirty="0"/>
                        <a:t>Las frases utilizadas fueron extensas, aunque si hubo alineación correcta de las ideas.</a:t>
                      </a:r>
                      <a:endParaRPr lang="es-ES" sz="1200" noProof="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200" dirty="0"/>
                        <a:t>No se destacaron títulos/subtítulos, la alineación no muestra orden y no existieron títulos/subtítulos destacados. </a:t>
                      </a:r>
                      <a:endParaRPr lang="es-ES" sz="1200" noProof="0" dirty="0"/>
                    </a:p>
                    <a:p>
                      <a:pPr algn="ctr" rtl="0"/>
                      <a:endParaRPr lang="es-ES" sz="1200" noProof="0" dirty="0"/>
                    </a:p>
                  </a:txBody>
                  <a:tcPr anchor="ctr"/>
                </a:tc>
                <a:tc>
                  <a:txBody>
                    <a:bodyPr/>
                    <a:lstStyle/>
                    <a:p>
                      <a:pPr algn="ctr" rtl="0"/>
                      <a:endParaRPr lang="es-ES" noProof="0" dirty="0"/>
                    </a:p>
                  </a:txBody>
                  <a:tcPr anchor="ctr"/>
                </a:tc>
                <a:extLst>
                  <a:ext uri="{0D108BD9-81ED-4DB2-BD59-A6C34878D82A}">
                    <a16:rowId xmlns:a16="http://schemas.microsoft.com/office/drawing/2014/main" val="10004"/>
                  </a:ext>
                </a:extLst>
              </a:tr>
              <a:tr h="1153512">
                <a:tc>
                  <a:txBody>
                    <a:bodyPr/>
                    <a:lstStyle/>
                    <a:p>
                      <a:pPr rtl="0"/>
                      <a:r>
                        <a:rPr lang="es-MX" dirty="0"/>
                        <a:t>Presentación del esquema</a:t>
                      </a:r>
                      <a:endParaRPr lang="es-ES" noProof="0" dirty="0"/>
                    </a:p>
                  </a:txBody>
                  <a:tcPr anchor="ctr"/>
                </a:tc>
                <a:tc>
                  <a:txBody>
                    <a:bodyPr/>
                    <a:lstStyle/>
                    <a:p>
                      <a:pPr algn="ctr" rtl="0"/>
                      <a:r>
                        <a:rPr lang="es-MX" sz="1200" dirty="0"/>
                        <a:t>La presentación/exposición fue hecha en tiempo y forma, además se entrego de forma limpia en el formato pre establecido (papel o digital). </a:t>
                      </a:r>
                      <a:endParaRPr lang="es-ES" sz="1200" noProof="0" dirty="0"/>
                    </a:p>
                  </a:txBody>
                  <a:tcPr anchor="ctr"/>
                </a:tc>
                <a:tc>
                  <a:txBody>
                    <a:bodyPr/>
                    <a:lstStyle/>
                    <a:p>
                      <a:pPr algn="ctr" rtl="0"/>
                      <a:r>
                        <a:rPr lang="es-MX" sz="1200" dirty="0"/>
                        <a:t>La presentación/exposición fue hecha en tiempo y forma, aunque la entrega no fue en el formato pre establecido. </a:t>
                      </a:r>
                      <a:endParaRPr lang="es-ES" sz="1200" noProof="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200" dirty="0"/>
                        <a:t>La presentación/exposición no fue hecha en tiempo y forma, además la entrega no se dio de la forma pre establecida por el docente. </a:t>
                      </a:r>
                      <a:endParaRPr lang="es-ES" sz="1200" noProof="0" dirty="0"/>
                    </a:p>
                    <a:p>
                      <a:pPr algn="ctr" rtl="0"/>
                      <a:endParaRPr lang="es-ES" sz="1200" noProof="0" dirty="0"/>
                    </a:p>
                  </a:txBody>
                  <a:tcPr anchor="ctr"/>
                </a:tc>
                <a:tc>
                  <a:txBody>
                    <a:bodyPr/>
                    <a:lstStyle/>
                    <a:p>
                      <a:pPr algn="ctr" rtl="0"/>
                      <a:endParaRPr lang="es-ES" noProof="0" dirty="0"/>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92330003"/>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193</TotalTime>
  <Words>518</Words>
  <Application>Microsoft Office PowerPoint</Application>
  <PresentationFormat>Panorámica</PresentationFormat>
  <Paragraphs>52</Paragraphs>
  <Slides>4</Slides>
  <Notes>1</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4</vt:i4>
      </vt:variant>
    </vt:vector>
  </HeadingPairs>
  <TitlesOfParts>
    <vt:vector size="12" baseType="lpstr">
      <vt:lpstr>Arial</vt:lpstr>
      <vt:lpstr>Calibri</vt:lpstr>
      <vt:lpstr>Calibri Light</vt:lpstr>
      <vt:lpstr>Comic Sans MS</vt:lpstr>
      <vt:lpstr>Monotype Corsiva</vt:lpstr>
      <vt:lpstr>Ravie</vt:lpstr>
      <vt:lpstr>Verdana</vt:lpstr>
      <vt:lpstr>Tema de Office</vt:lpstr>
      <vt:lpstr>Presentación de PowerPoint</vt:lpstr>
      <vt:lpstr>Presentación de PowerPoint</vt:lpstr>
      <vt:lpstr>Presentación de PowerPoint</vt:lpstr>
      <vt:lpstr>Rúbrica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Norberto Alejandro Gaytan Bernal</dc:creator>
  <cp:lastModifiedBy>hp</cp:lastModifiedBy>
  <cp:revision>14</cp:revision>
  <dcterms:created xsi:type="dcterms:W3CDTF">2021-09-28T15:34:16Z</dcterms:created>
  <dcterms:modified xsi:type="dcterms:W3CDTF">2021-09-29T00:44:39Z</dcterms:modified>
</cp:coreProperties>
</file>