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0"/>
  </p:notesMasterIdLst>
  <p:sldIdLst>
    <p:sldId id="257" r:id="rId2"/>
    <p:sldId id="256" r:id="rId3"/>
    <p:sldId id="258" r:id="rId4"/>
    <p:sldId id="328" r:id="rId5"/>
    <p:sldId id="329" r:id="rId6"/>
    <p:sldId id="269" r:id="rId7"/>
    <p:sldId id="260" r:id="rId8"/>
    <p:sldId id="331" r:id="rId9"/>
    <p:sldId id="259" r:id="rId10"/>
    <p:sldId id="332" r:id="rId11"/>
    <p:sldId id="333" r:id="rId12"/>
    <p:sldId id="334" r:id="rId13"/>
    <p:sldId id="336" r:id="rId14"/>
    <p:sldId id="335" r:id="rId15"/>
    <p:sldId id="337" r:id="rId16"/>
    <p:sldId id="338" r:id="rId17"/>
    <p:sldId id="339" r:id="rId18"/>
    <p:sldId id="340" r:id="rId19"/>
  </p:sldIdLst>
  <p:sldSz cx="9144000" cy="5143500" type="screen16x9"/>
  <p:notesSz cx="6858000" cy="9144000"/>
  <p:embeddedFontLst>
    <p:embeddedFont>
      <p:font typeface="Nanum Pen Script" panose="020B0604020202020204" charset="-127"/>
      <p:regular r:id="rId21"/>
    </p:embeddedFont>
    <p:embeddedFont>
      <p:font typeface="Aharoni" panose="02010803020104030203" pitchFamily="2" charset="-79"/>
      <p:bold r:id="rId22"/>
    </p:embeddedFont>
    <p:embeddedFont>
      <p:font typeface="Avenir Next LT Pro" panose="020B050402020202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Cooper Black" panose="0208090404030B020404" pitchFamily="18"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B68224-FBAB-41CA-92E9-DC0AA35E25D8}">
  <a:tblStyle styleId="{CFB68224-FBAB-41CA-92E9-DC0AA35E25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snapToGrid="0">
      <p:cViewPr varScale="1">
        <p:scale>
          <a:sx n="90" d="100"/>
          <a:sy n="90" d="100"/>
        </p:scale>
        <p:origin x="7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Guevara" userId="13e7e41f5c5c6209" providerId="LiveId" clId="{445528D0-FAA8-4647-BA0C-FFC8FAA017B9}"/>
    <pc:docChg chg="modSld">
      <pc:chgData name="Natalia Guevara" userId="13e7e41f5c5c6209" providerId="LiveId" clId="{445528D0-FAA8-4647-BA0C-FFC8FAA017B9}" dt="2021-09-24T23:12:46.565" v="15" actId="20577"/>
      <pc:docMkLst>
        <pc:docMk/>
      </pc:docMkLst>
      <pc:sldChg chg="modSp mod">
        <pc:chgData name="Natalia Guevara" userId="13e7e41f5c5c6209" providerId="LiveId" clId="{445528D0-FAA8-4647-BA0C-FFC8FAA017B9}" dt="2021-09-24T23:12:46.565" v="15" actId="20577"/>
        <pc:sldMkLst>
          <pc:docMk/>
          <pc:sldMk cId="0" sldId="257"/>
        </pc:sldMkLst>
        <pc:spChg chg="mod">
          <ac:chgData name="Natalia Guevara" userId="13e7e41f5c5c6209" providerId="LiveId" clId="{445528D0-FAA8-4647-BA0C-FFC8FAA017B9}" dt="2021-09-24T23:12:46.565" v="15" actId="20577"/>
          <ac:spMkLst>
            <pc:docMk/>
            <pc:sldMk cId="0" sldId="257"/>
            <ac:spMk id="24" creationId="{18B9EC6E-FBCA-46D9-A5CE-700A3E091BD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3:13.002"/>
    </inkml:context>
    <inkml:brush xml:id="br0">
      <inkml:brushProperty name="width" value="0.35" units="cm"/>
      <inkml:brushProperty name="height" value="0.35" units="cm"/>
      <inkml:brushProperty name="color" value="#CC0066"/>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4:12.771"/>
    </inkml:context>
    <inkml:brush xml:id="br0">
      <inkml:brushProperty name="width" value="0.2" units="cm"/>
      <inkml:brushProperty name="height" value="0.2" units="cm"/>
      <inkml:brushProperty name="color" value="#CC0066"/>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4:14.161"/>
    </inkml:context>
    <inkml:brush xml:id="br0">
      <inkml:brushProperty name="width" value="0.2" units="cm"/>
      <inkml:brushProperty name="height" value="0.2" units="cm"/>
      <inkml:brushProperty name="color" value="#CC0066"/>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4:15.659"/>
    </inkml:context>
    <inkml:brush xml:id="br0">
      <inkml:brushProperty name="width" value="0.2" units="cm"/>
      <inkml:brushProperty name="height" value="0.2" units="cm"/>
      <inkml:brushProperty name="color" value="#CC0066"/>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4:17.260"/>
    </inkml:context>
    <inkml:brush xml:id="br0">
      <inkml:brushProperty name="width" value="0.2" units="cm"/>
      <inkml:brushProperty name="height" value="0.2" units="cm"/>
      <inkml:brushProperty name="color" value="#CC0066"/>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4:19.198"/>
    </inkml:context>
    <inkml:brush xml:id="br0">
      <inkml:brushProperty name="width" value="0.2" units="cm"/>
      <inkml:brushProperty name="height" value="0.2" units="cm"/>
      <inkml:brushProperty name="color" value="#CC0066"/>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5:05.051"/>
    </inkml:context>
    <inkml:brush xml:id="br0">
      <inkml:brushProperty name="width" value="0.2" units="cm"/>
      <inkml:brushProperty name="height" value="0.2" units="cm"/>
      <inkml:brushProperty name="color" value="#CC0066"/>
    </inkml:brush>
  </inkml:definitions>
  <inkml:trace contextRef="#ctx0" brushRef="#br0">0 0 24575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5:07.279"/>
    </inkml:context>
    <inkml:brush xml:id="br0">
      <inkml:brushProperty name="width" value="0.2" units="cm"/>
      <inkml:brushProperty name="height" value="0.2" units="cm"/>
      <inkml:brushProperty name="color" value="#CC0066"/>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5:17.598"/>
    </inkml:context>
    <inkml:brush xml:id="br0">
      <inkml:brushProperty name="width" value="0.2" units="cm"/>
      <inkml:brushProperty name="height" value="0.2" units="cm"/>
      <inkml:brushProperty name="color" value="#CC0066"/>
    </inkml:brush>
  </inkml:definitions>
  <inkml:trace contextRef="#ctx0" brushRef="#br0">0 1 24575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5:19.020"/>
    </inkml:context>
    <inkml:brush xml:id="br0">
      <inkml:brushProperty name="width" value="0.2" units="cm"/>
      <inkml:brushProperty name="height" value="0.2" units="cm"/>
      <inkml:brushProperty name="color" value="#CC0066"/>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5:21.565"/>
    </inkml:context>
    <inkml:brush xml:id="br0">
      <inkml:brushProperty name="width" value="0.2" units="cm"/>
      <inkml:brushProperty name="height" value="0.2" units="cm"/>
      <inkml:brushProperty name="color" value="#CC0066"/>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3:21.603"/>
    </inkml:context>
    <inkml:brush xml:id="br0">
      <inkml:brushProperty name="width" value="0.2" units="cm"/>
      <inkml:brushProperty name="height" value="0.2" units="cm"/>
      <inkml:brushProperty name="color" value="#CC0066"/>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5:23.410"/>
    </inkml:context>
    <inkml:brush xml:id="br0">
      <inkml:brushProperty name="width" value="0.2" units="cm"/>
      <inkml:brushProperty name="height" value="0.2" units="cm"/>
      <inkml:brushProperty name="color" value="#CC0066"/>
    </inkml:brush>
  </inkml:definitions>
  <inkml:trace contextRef="#ctx0" brushRef="#br0">0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5:24.847"/>
    </inkml:context>
    <inkml:brush xml:id="br0">
      <inkml:brushProperty name="width" value="0.2" units="cm"/>
      <inkml:brushProperty name="height" value="0.2" units="cm"/>
      <inkml:brushProperty name="color" value="#CC0066"/>
    </inkml:brush>
  </inkml:definitions>
  <inkml:trace contextRef="#ctx0" brushRef="#br0">0 1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5:26.307"/>
    </inkml:context>
    <inkml:brush xml:id="br0">
      <inkml:brushProperty name="width" value="0.2" units="cm"/>
      <inkml:brushProperty name="height" value="0.2" units="cm"/>
      <inkml:brushProperty name="color" value="#CC0066"/>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3:22.988"/>
    </inkml:context>
    <inkml:brush xml:id="br0">
      <inkml:brushProperty name="width" value="0.2" units="cm"/>
      <inkml:brushProperty name="height" value="0.2" units="cm"/>
      <inkml:brushProperty name="color" value="#CC0066"/>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3:24.763"/>
    </inkml:context>
    <inkml:brush xml:id="br0">
      <inkml:brushProperty name="width" value="0.2" units="cm"/>
      <inkml:brushProperty name="height" value="0.2" units="cm"/>
      <inkml:brushProperty name="color" value="#CC0066"/>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3:55.050"/>
    </inkml:context>
    <inkml:brush xml:id="br0">
      <inkml:brushProperty name="width" value="0.2" units="cm"/>
      <inkml:brushProperty name="height" value="0.2" units="cm"/>
      <inkml:brushProperty name="color" value="#CC0066"/>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4:01.666"/>
    </inkml:context>
    <inkml:brush xml:id="br0">
      <inkml:brushProperty name="width" value="0.2" units="cm"/>
      <inkml:brushProperty name="height" value="0.2" units="cm"/>
      <inkml:brushProperty name="color" value="#CC0066"/>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4:05.638"/>
    </inkml:context>
    <inkml:brush xml:id="br0">
      <inkml:brushProperty name="width" value="0.2" units="cm"/>
      <inkml:brushProperty name="height" value="0.2" units="cm"/>
      <inkml:brushProperty name="color" value="#CC0066"/>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4:06.030"/>
    </inkml:context>
    <inkml:brush xml:id="br0">
      <inkml:brushProperty name="width" value="0.2" units="cm"/>
      <inkml:brushProperty name="height" value="0.2" units="cm"/>
      <inkml:brushProperty name="color" value="#CC0066"/>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23:04:09.999"/>
    </inkml:context>
    <inkml:brush xml:id="br0">
      <inkml:brushProperty name="width" value="0.2" units="cm"/>
      <inkml:brushProperty name="height" value="0.2" units="cm"/>
      <inkml:brushProperty name="color" value="#CC0066"/>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877b0837b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877b0837b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g875f602aa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875f602aa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511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85972cea44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85972cea44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322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g875f602aa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875f602aa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414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59113836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85911383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85972cea44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85972cea44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85972cea44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85972cea44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150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85972cea44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85972cea44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574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85f910af8f_8_1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85f910af8f_8_1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85972cea44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85972cea44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g875f602aa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875f602aa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235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85f910af8f_8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85f910af8f_8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12800" y="768100"/>
            <a:ext cx="4312800" cy="1929300"/>
          </a:xfrm>
          <a:prstGeom prst="rect">
            <a:avLst/>
          </a:prstGeom>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112800" y="2697338"/>
            <a:ext cx="4312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a:hlinkClick r:id="rId2" action="ppaction://hlinksldjump"/>
          </p:cNvPr>
          <p:cNvSpPr txBox="1">
            <a:spLocks noGrp="1"/>
          </p:cNvSpPr>
          <p:nvPr>
            <p:ph type="subTitle" idx="2"/>
          </p:nvPr>
        </p:nvSpPr>
        <p:spPr>
          <a:xfrm>
            <a:off x="5160250" y="3675338"/>
            <a:ext cx="2217900" cy="603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lvl1pPr>
            <a:lvl2pPr lvl="1" algn="ctr">
              <a:spcBef>
                <a:spcPts val="0"/>
              </a:spcBef>
              <a:spcAft>
                <a:spcPts val="0"/>
              </a:spcAft>
              <a:buNone/>
              <a:defRPr sz="3000"/>
            </a:lvl2pPr>
            <a:lvl3pPr lvl="2" algn="ctr">
              <a:spcBef>
                <a:spcPts val="0"/>
              </a:spcBef>
              <a:spcAft>
                <a:spcPts val="0"/>
              </a:spcAft>
              <a:buNone/>
              <a:defRPr sz="3000"/>
            </a:lvl3pPr>
            <a:lvl4pPr lvl="3" algn="ctr">
              <a:spcBef>
                <a:spcPts val="0"/>
              </a:spcBef>
              <a:spcAft>
                <a:spcPts val="0"/>
              </a:spcAft>
              <a:buNone/>
              <a:defRPr sz="3000"/>
            </a:lvl4pPr>
            <a:lvl5pPr lvl="4" algn="ctr">
              <a:spcBef>
                <a:spcPts val="0"/>
              </a:spcBef>
              <a:spcAft>
                <a:spcPts val="0"/>
              </a:spcAft>
              <a:buNone/>
              <a:defRPr sz="3000"/>
            </a:lvl5pPr>
            <a:lvl6pPr lvl="5" algn="ctr">
              <a:spcBef>
                <a:spcPts val="0"/>
              </a:spcBef>
              <a:spcAft>
                <a:spcPts val="0"/>
              </a:spcAft>
              <a:buNone/>
              <a:defRPr sz="3000"/>
            </a:lvl6pPr>
            <a:lvl7pPr lvl="6" algn="ctr">
              <a:spcBef>
                <a:spcPts val="0"/>
              </a:spcBef>
              <a:spcAft>
                <a:spcPts val="0"/>
              </a:spcAft>
              <a:buNone/>
              <a:defRPr sz="3000"/>
            </a:lvl7pPr>
            <a:lvl8pPr lvl="7" algn="ctr">
              <a:spcBef>
                <a:spcPts val="0"/>
              </a:spcBef>
              <a:spcAft>
                <a:spcPts val="0"/>
              </a:spcAft>
              <a:buNone/>
              <a:defRPr sz="3000"/>
            </a:lvl8pPr>
            <a:lvl9pPr lvl="8" algn="ctr">
              <a:spcBef>
                <a:spcPts val="0"/>
              </a:spcBef>
              <a:spcAft>
                <a:spcPts val="0"/>
              </a:spcAft>
              <a:buNone/>
              <a:defRPr sz="3000"/>
            </a:lvl9pPr>
          </a:lstStyle>
          <a:p>
            <a:endParaRPr/>
          </a:p>
        </p:txBody>
      </p:sp>
      <p:sp>
        <p:nvSpPr>
          <p:cNvPr id="12" name="Google Shape;12;p2"/>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40"/>
        <p:cNvGrpSpPr/>
        <p:nvPr/>
      </p:nvGrpSpPr>
      <p:grpSpPr>
        <a:xfrm>
          <a:off x="0" y="0"/>
          <a:ext cx="0" cy="0"/>
          <a:chOff x="0" y="0"/>
          <a:chExt cx="0" cy="0"/>
        </a:xfrm>
      </p:grpSpPr>
      <p:sp>
        <p:nvSpPr>
          <p:cNvPr id="241" name="Google Shape;241;p19"/>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19"/>
          <p:cNvSpPr txBox="1">
            <a:spLocks noGrp="1"/>
          </p:cNvSpPr>
          <p:nvPr>
            <p:ph type="subTitle" idx="1"/>
          </p:nvPr>
        </p:nvSpPr>
        <p:spPr>
          <a:xfrm>
            <a:off x="713225" y="1227525"/>
            <a:ext cx="7717500" cy="3376500"/>
          </a:xfrm>
          <a:prstGeom prst="rect">
            <a:avLst/>
          </a:prstGeom>
        </p:spPr>
        <p:txBody>
          <a:bodyPr spcFirstLastPara="1" wrap="square" lIns="91425" tIns="91425" rIns="91425" bIns="91425" anchor="ctr" anchorCtr="0">
            <a:noAutofit/>
          </a:bodyPr>
          <a:lstStyle>
            <a:lvl1pPr lvl="0">
              <a:spcBef>
                <a:spcPts val="0"/>
              </a:spcBef>
              <a:spcAft>
                <a:spcPts val="0"/>
              </a:spcAft>
              <a:buNone/>
              <a:defRPr sz="1100"/>
            </a:lvl1pPr>
            <a:lvl2pPr lvl="1">
              <a:spcBef>
                <a:spcPts val="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a:endParaRPr/>
          </a:p>
        </p:txBody>
      </p:sp>
      <p:sp>
        <p:nvSpPr>
          <p:cNvPr id="243" name="Google Shape;243;p19"/>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Nunito"/>
                <a:ea typeface="Nunito"/>
                <a:cs typeface="Nunito"/>
                <a:sym typeface="Nunito"/>
              </a:defRPr>
            </a:lvl2pPr>
            <a:lvl3pPr lvl="2">
              <a:spcBef>
                <a:spcPts val="0"/>
              </a:spcBef>
              <a:spcAft>
                <a:spcPts val="0"/>
              </a:spcAft>
              <a:buNone/>
              <a:defRPr>
                <a:latin typeface="Nunito"/>
                <a:ea typeface="Nunito"/>
                <a:cs typeface="Nunito"/>
                <a:sym typeface="Nunito"/>
              </a:defRPr>
            </a:lvl3pPr>
            <a:lvl4pPr lvl="3">
              <a:spcBef>
                <a:spcPts val="0"/>
              </a:spcBef>
              <a:spcAft>
                <a:spcPts val="0"/>
              </a:spcAft>
              <a:buNone/>
              <a:defRPr>
                <a:latin typeface="Nunito"/>
                <a:ea typeface="Nunito"/>
                <a:cs typeface="Nunito"/>
                <a:sym typeface="Nunito"/>
              </a:defRPr>
            </a:lvl4pPr>
            <a:lvl5pPr lvl="4">
              <a:spcBef>
                <a:spcPts val="0"/>
              </a:spcBef>
              <a:spcAft>
                <a:spcPts val="0"/>
              </a:spcAft>
              <a:buNone/>
              <a:defRPr>
                <a:latin typeface="Nunito"/>
                <a:ea typeface="Nunito"/>
                <a:cs typeface="Nunito"/>
                <a:sym typeface="Nunito"/>
              </a:defRPr>
            </a:lvl5pPr>
            <a:lvl6pPr lvl="5">
              <a:spcBef>
                <a:spcPts val="0"/>
              </a:spcBef>
              <a:spcAft>
                <a:spcPts val="0"/>
              </a:spcAft>
              <a:buNone/>
              <a:defRPr>
                <a:latin typeface="Nunito"/>
                <a:ea typeface="Nunito"/>
                <a:cs typeface="Nunito"/>
                <a:sym typeface="Nunito"/>
              </a:defRPr>
            </a:lvl6pPr>
            <a:lvl7pPr lvl="6">
              <a:spcBef>
                <a:spcPts val="0"/>
              </a:spcBef>
              <a:spcAft>
                <a:spcPts val="0"/>
              </a:spcAft>
              <a:buNone/>
              <a:defRPr>
                <a:latin typeface="Nunito"/>
                <a:ea typeface="Nunito"/>
                <a:cs typeface="Nunito"/>
                <a:sym typeface="Nunito"/>
              </a:defRPr>
            </a:lvl7pPr>
            <a:lvl8pPr lvl="7">
              <a:spcBef>
                <a:spcPts val="0"/>
              </a:spcBef>
              <a:spcAft>
                <a:spcPts val="0"/>
              </a:spcAft>
              <a:buNone/>
              <a:defRPr>
                <a:latin typeface="Nunito"/>
                <a:ea typeface="Nunito"/>
                <a:cs typeface="Nunito"/>
                <a:sym typeface="Nunito"/>
              </a:defRPr>
            </a:lvl8pPr>
            <a:lvl9pPr lvl="8">
              <a:spcBef>
                <a:spcPts val="0"/>
              </a:spcBef>
              <a:spcAft>
                <a:spcPts val="0"/>
              </a:spcAft>
              <a:buNone/>
              <a:defRPr>
                <a:latin typeface="Nunito"/>
                <a:ea typeface="Nunito"/>
                <a:cs typeface="Nunito"/>
                <a:sym typeface="Nunito"/>
              </a:defRPr>
            </a:lvl9pPr>
          </a:lstStyle>
          <a:p>
            <a:endParaRPr/>
          </a:p>
        </p:txBody>
      </p:sp>
      <p:grpSp>
        <p:nvGrpSpPr>
          <p:cNvPr id="244" name="Google Shape;244;p19"/>
          <p:cNvGrpSpPr/>
          <p:nvPr/>
        </p:nvGrpSpPr>
        <p:grpSpPr>
          <a:xfrm>
            <a:off x="-368915" y="-1589"/>
            <a:ext cx="1520263" cy="764964"/>
            <a:chOff x="-368915" y="-1589"/>
            <a:chExt cx="1520263" cy="764964"/>
          </a:xfrm>
        </p:grpSpPr>
        <p:grpSp>
          <p:nvGrpSpPr>
            <p:cNvPr id="245" name="Google Shape;245;p19"/>
            <p:cNvGrpSpPr/>
            <p:nvPr/>
          </p:nvGrpSpPr>
          <p:grpSpPr>
            <a:xfrm rot="5400000">
              <a:off x="235188" y="-513209"/>
              <a:ext cx="392943" cy="1439379"/>
              <a:chOff x="1752050" y="2866875"/>
              <a:chExt cx="475775" cy="1742800"/>
            </a:xfrm>
          </p:grpSpPr>
          <p:sp>
            <p:nvSpPr>
              <p:cNvPr id="246" name="Google Shape;246;p1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1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1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1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1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1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1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4" name="Google Shape;254;p1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5" name="Google Shape;255;p19"/>
            <p:cNvGrpSpPr/>
            <p:nvPr/>
          </p:nvGrpSpPr>
          <p:grpSpPr>
            <a:xfrm rot="3855143">
              <a:off x="-148717" y="141935"/>
              <a:ext cx="618789" cy="477916"/>
              <a:chOff x="5467375" y="2021125"/>
              <a:chExt cx="618800" cy="477925"/>
            </a:xfrm>
          </p:grpSpPr>
          <p:sp>
            <p:nvSpPr>
              <p:cNvPr id="256" name="Google Shape;256;p1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1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1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1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1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61" name="Google Shape;261;p19"/>
          <p:cNvGrpSpPr/>
          <p:nvPr/>
        </p:nvGrpSpPr>
        <p:grpSpPr>
          <a:xfrm>
            <a:off x="8148212" y="-300701"/>
            <a:ext cx="1464801" cy="1140328"/>
            <a:chOff x="8148212" y="-300701"/>
            <a:chExt cx="1464801" cy="1140328"/>
          </a:xfrm>
        </p:grpSpPr>
        <p:sp>
          <p:nvSpPr>
            <p:cNvPr id="262" name="Google Shape;262;p1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3" name="Google Shape;263;p19"/>
            <p:cNvGrpSpPr/>
            <p:nvPr/>
          </p:nvGrpSpPr>
          <p:grpSpPr>
            <a:xfrm rot="-8032937">
              <a:off x="8549350" y="-741"/>
              <a:ext cx="707509" cy="680388"/>
              <a:chOff x="6624525" y="1838863"/>
              <a:chExt cx="956750" cy="920075"/>
            </a:xfrm>
          </p:grpSpPr>
          <p:sp>
            <p:nvSpPr>
              <p:cNvPr id="264" name="Google Shape;264;p1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1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1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1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1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1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0" name="Google Shape;270;p19"/>
            <p:cNvGrpSpPr/>
            <p:nvPr/>
          </p:nvGrpSpPr>
          <p:grpSpPr>
            <a:xfrm rot="-3615528" flipH="1">
              <a:off x="8344802" y="-201977"/>
              <a:ext cx="739185" cy="881827"/>
              <a:chOff x="5935950" y="2680963"/>
              <a:chExt cx="1911874" cy="2280812"/>
            </a:xfrm>
          </p:grpSpPr>
          <p:sp>
            <p:nvSpPr>
              <p:cNvPr id="271" name="Google Shape;271;p1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1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1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1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1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1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1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1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1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1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1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1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1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1"/>
        <p:cNvGrpSpPr/>
        <p:nvPr/>
      </p:nvGrpSpPr>
      <p:grpSpPr>
        <a:xfrm>
          <a:off x="0" y="0"/>
          <a:ext cx="0" cy="0"/>
          <a:chOff x="0" y="0"/>
          <a:chExt cx="0" cy="0"/>
        </a:xfrm>
      </p:grpSpPr>
      <p:sp>
        <p:nvSpPr>
          <p:cNvPr id="612" name="Google Shape;612;p26"/>
          <p:cNvSpPr txBox="1">
            <a:spLocks noGrp="1"/>
          </p:cNvSpPr>
          <p:nvPr>
            <p:ph type="title"/>
          </p:nvPr>
        </p:nvSpPr>
        <p:spPr>
          <a:xfrm>
            <a:off x="4595650" y="407305"/>
            <a:ext cx="3698100" cy="54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endParaRPr/>
          </a:p>
        </p:txBody>
      </p:sp>
      <p:sp>
        <p:nvSpPr>
          <p:cNvPr id="613" name="Google Shape;613;p26"/>
          <p:cNvSpPr txBox="1">
            <a:spLocks noGrp="1"/>
          </p:cNvSpPr>
          <p:nvPr>
            <p:ph type="title" idx="2"/>
          </p:nvPr>
        </p:nvSpPr>
        <p:spPr>
          <a:xfrm>
            <a:off x="4595650" y="953000"/>
            <a:ext cx="3698100" cy="1060800"/>
          </a:xfrm>
          <a:prstGeom prst="rect">
            <a:avLst/>
          </a:prstGeom>
        </p:spPr>
        <p:txBody>
          <a:bodyPr spcFirstLastPara="1" wrap="square" lIns="91425" tIns="91425" rIns="91425" bIns="91425" anchor="t"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endParaRPr/>
          </a:p>
        </p:txBody>
      </p:sp>
      <p:sp>
        <p:nvSpPr>
          <p:cNvPr id="614" name="Google Shape;614;p26"/>
          <p:cNvSpPr txBox="1">
            <a:spLocks noGrp="1"/>
          </p:cNvSpPr>
          <p:nvPr>
            <p:ph type="subTitle" idx="1"/>
          </p:nvPr>
        </p:nvSpPr>
        <p:spPr>
          <a:xfrm>
            <a:off x="1241038" y="1234737"/>
            <a:ext cx="3045900" cy="2225400"/>
          </a:xfrm>
          <a:prstGeom prst="rect">
            <a:avLst/>
          </a:prstGeom>
        </p:spPr>
        <p:txBody>
          <a:bodyPr spcFirstLastPara="1" wrap="square" lIns="91425" tIns="91425" rIns="91425" bIns="91425" anchor="ctr" anchorCtr="0">
            <a:noAutofit/>
          </a:bodyPr>
          <a:lstStyle>
            <a:lvl1pPr marR="38100" lvl="0" algn="ctr" rtl="0">
              <a:spcBef>
                <a:spcPts val="0"/>
              </a:spcBef>
              <a:spcAft>
                <a:spcPts val="0"/>
              </a:spcAft>
              <a:buNone/>
              <a:defRPr sz="1600"/>
            </a:lvl1pPr>
            <a:lvl2pPr marR="38100" lvl="1" algn="ctr" rtl="0">
              <a:spcBef>
                <a:spcPts val="0"/>
              </a:spcBef>
              <a:spcAft>
                <a:spcPts val="0"/>
              </a:spcAft>
              <a:buNone/>
              <a:defRPr sz="1600"/>
            </a:lvl2pPr>
            <a:lvl3pPr marR="38100" lvl="2" algn="ctr" rtl="0">
              <a:spcBef>
                <a:spcPts val="0"/>
              </a:spcBef>
              <a:spcAft>
                <a:spcPts val="0"/>
              </a:spcAft>
              <a:buNone/>
              <a:defRPr sz="1600"/>
            </a:lvl3pPr>
            <a:lvl4pPr marR="38100" lvl="3" algn="ctr" rtl="0">
              <a:spcBef>
                <a:spcPts val="0"/>
              </a:spcBef>
              <a:spcAft>
                <a:spcPts val="0"/>
              </a:spcAft>
              <a:buNone/>
              <a:defRPr sz="1600"/>
            </a:lvl4pPr>
            <a:lvl5pPr marR="38100" lvl="4" algn="ctr" rtl="0">
              <a:spcBef>
                <a:spcPts val="0"/>
              </a:spcBef>
              <a:spcAft>
                <a:spcPts val="0"/>
              </a:spcAft>
              <a:buNone/>
              <a:defRPr sz="1600"/>
            </a:lvl5pPr>
            <a:lvl6pPr marR="38100" lvl="5" algn="ctr" rtl="0">
              <a:spcBef>
                <a:spcPts val="0"/>
              </a:spcBef>
              <a:spcAft>
                <a:spcPts val="0"/>
              </a:spcAft>
              <a:buNone/>
              <a:defRPr sz="1600"/>
            </a:lvl6pPr>
            <a:lvl7pPr marR="38100" lvl="6" algn="ctr" rtl="0">
              <a:spcBef>
                <a:spcPts val="0"/>
              </a:spcBef>
              <a:spcAft>
                <a:spcPts val="0"/>
              </a:spcAft>
              <a:buNone/>
              <a:defRPr sz="1600"/>
            </a:lvl7pPr>
            <a:lvl8pPr marR="38100" lvl="7" algn="ctr" rtl="0">
              <a:spcBef>
                <a:spcPts val="0"/>
              </a:spcBef>
              <a:spcAft>
                <a:spcPts val="0"/>
              </a:spcAft>
              <a:buNone/>
              <a:defRPr sz="1600"/>
            </a:lvl8pPr>
            <a:lvl9pPr marR="38100" lvl="8" algn="ctr" rtl="0">
              <a:spcBef>
                <a:spcPts val="0"/>
              </a:spcBef>
              <a:spcAft>
                <a:spcPts val="0"/>
              </a:spcAft>
              <a:buNone/>
              <a:defRPr sz="1600"/>
            </a:lvl9pPr>
          </a:lstStyle>
          <a:p>
            <a:endParaRPr/>
          </a:p>
        </p:txBody>
      </p:sp>
      <p:sp>
        <p:nvSpPr>
          <p:cNvPr id="615" name="Google Shape;615;p26"/>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26"/>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26"/>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26"/>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26"/>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5151850" y="1762086"/>
            <a:ext cx="3415200" cy="19395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95650" y="3052625"/>
            <a:ext cx="3698100" cy="54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000"/>
            </a:lvl1pPr>
            <a:lvl2pPr lvl="1" algn="ctr">
              <a:spcBef>
                <a:spcPts val="0"/>
              </a:spcBef>
              <a:spcAft>
                <a:spcPts val="0"/>
              </a:spcAft>
              <a:buSzPts val="6000"/>
              <a:buNone/>
              <a:defRPr sz="6000" b="1"/>
            </a:lvl2pPr>
            <a:lvl3pPr lvl="2" algn="ctr">
              <a:spcBef>
                <a:spcPts val="0"/>
              </a:spcBef>
              <a:spcAft>
                <a:spcPts val="0"/>
              </a:spcAft>
              <a:buSzPts val="6000"/>
              <a:buNone/>
              <a:defRPr sz="6000" b="1"/>
            </a:lvl3pPr>
            <a:lvl4pPr lvl="3" algn="ctr">
              <a:spcBef>
                <a:spcPts val="0"/>
              </a:spcBef>
              <a:spcAft>
                <a:spcPts val="0"/>
              </a:spcAft>
              <a:buSzPts val="6000"/>
              <a:buNone/>
              <a:defRPr sz="6000" b="1"/>
            </a:lvl4pPr>
            <a:lvl5pPr lvl="4" algn="ctr">
              <a:spcBef>
                <a:spcPts val="0"/>
              </a:spcBef>
              <a:spcAft>
                <a:spcPts val="0"/>
              </a:spcAft>
              <a:buSzPts val="6000"/>
              <a:buNone/>
              <a:defRPr sz="6000" b="1"/>
            </a:lvl5pPr>
            <a:lvl6pPr lvl="5" algn="ctr">
              <a:spcBef>
                <a:spcPts val="0"/>
              </a:spcBef>
              <a:spcAft>
                <a:spcPts val="0"/>
              </a:spcAft>
              <a:buSzPts val="6000"/>
              <a:buNone/>
              <a:defRPr sz="6000" b="1"/>
            </a:lvl6pPr>
            <a:lvl7pPr lvl="6" algn="ctr">
              <a:spcBef>
                <a:spcPts val="0"/>
              </a:spcBef>
              <a:spcAft>
                <a:spcPts val="0"/>
              </a:spcAft>
              <a:buSzPts val="6000"/>
              <a:buNone/>
              <a:defRPr sz="6000" b="1"/>
            </a:lvl7pPr>
            <a:lvl8pPr lvl="7" algn="ctr">
              <a:spcBef>
                <a:spcPts val="0"/>
              </a:spcBef>
              <a:spcAft>
                <a:spcPts val="0"/>
              </a:spcAft>
              <a:buSzPts val="6000"/>
              <a:buNone/>
              <a:defRPr sz="6000" b="1"/>
            </a:lvl8pPr>
            <a:lvl9pPr lvl="8" algn="ctr">
              <a:spcBef>
                <a:spcPts val="0"/>
              </a:spcBef>
              <a:spcAft>
                <a:spcPts val="0"/>
              </a:spcAft>
              <a:buSzPts val="6000"/>
              <a:buNone/>
              <a:defRPr sz="6000" b="1"/>
            </a:lvl9pPr>
          </a:lstStyle>
          <a:p>
            <a:endParaRPr/>
          </a:p>
        </p:txBody>
      </p:sp>
      <p:sp>
        <p:nvSpPr>
          <p:cNvPr id="18" name="Google Shape;18;p3"/>
          <p:cNvSpPr txBox="1">
            <a:spLocks noGrp="1"/>
          </p:cNvSpPr>
          <p:nvPr>
            <p:ph type="title" idx="2"/>
          </p:nvPr>
        </p:nvSpPr>
        <p:spPr>
          <a:xfrm>
            <a:off x="4595650" y="3639450"/>
            <a:ext cx="3698100" cy="1062600"/>
          </a:xfrm>
          <a:prstGeom prst="rect">
            <a:avLst/>
          </a:prstGeom>
        </p:spPr>
        <p:txBody>
          <a:bodyPr spcFirstLastPara="1" wrap="square" lIns="91425" tIns="91425" rIns="91425" bIns="91425" anchor="ctr" anchorCtr="0">
            <a:noAutofit/>
          </a:bodyPr>
          <a:lstStyle>
            <a:lvl1pPr lvl="0">
              <a:lnSpc>
                <a:spcPct val="50000"/>
              </a:lnSpc>
              <a:spcBef>
                <a:spcPts val="0"/>
              </a:spcBef>
              <a:spcAft>
                <a:spcPts val="0"/>
              </a:spcAft>
              <a:buNone/>
              <a:defRPr sz="7000">
                <a:solidFill>
                  <a:schemeClr val="lt1"/>
                </a:solidFill>
              </a:defRPr>
            </a:lvl1pPr>
            <a:lvl2pPr lvl="1">
              <a:lnSpc>
                <a:spcPct val="50000"/>
              </a:lnSpc>
              <a:spcBef>
                <a:spcPts val="0"/>
              </a:spcBef>
              <a:spcAft>
                <a:spcPts val="0"/>
              </a:spcAft>
              <a:buNone/>
              <a:defRPr sz="7000"/>
            </a:lvl2pPr>
            <a:lvl3pPr lvl="2">
              <a:lnSpc>
                <a:spcPct val="50000"/>
              </a:lnSpc>
              <a:spcBef>
                <a:spcPts val="0"/>
              </a:spcBef>
              <a:spcAft>
                <a:spcPts val="0"/>
              </a:spcAft>
              <a:buNone/>
              <a:defRPr sz="7000"/>
            </a:lvl3pPr>
            <a:lvl4pPr lvl="3">
              <a:lnSpc>
                <a:spcPct val="50000"/>
              </a:lnSpc>
              <a:spcBef>
                <a:spcPts val="0"/>
              </a:spcBef>
              <a:spcAft>
                <a:spcPts val="0"/>
              </a:spcAft>
              <a:buNone/>
              <a:defRPr sz="7000"/>
            </a:lvl4pPr>
            <a:lvl5pPr lvl="4">
              <a:lnSpc>
                <a:spcPct val="50000"/>
              </a:lnSpc>
              <a:spcBef>
                <a:spcPts val="0"/>
              </a:spcBef>
              <a:spcAft>
                <a:spcPts val="0"/>
              </a:spcAft>
              <a:buNone/>
              <a:defRPr sz="7000"/>
            </a:lvl5pPr>
            <a:lvl6pPr lvl="5">
              <a:lnSpc>
                <a:spcPct val="50000"/>
              </a:lnSpc>
              <a:spcBef>
                <a:spcPts val="0"/>
              </a:spcBef>
              <a:spcAft>
                <a:spcPts val="0"/>
              </a:spcAft>
              <a:buNone/>
              <a:defRPr sz="7000"/>
            </a:lvl6pPr>
            <a:lvl7pPr lvl="6">
              <a:lnSpc>
                <a:spcPct val="50000"/>
              </a:lnSpc>
              <a:spcBef>
                <a:spcPts val="0"/>
              </a:spcBef>
              <a:spcAft>
                <a:spcPts val="0"/>
              </a:spcAft>
              <a:buNone/>
              <a:defRPr sz="7000"/>
            </a:lvl7pPr>
            <a:lvl8pPr lvl="7">
              <a:lnSpc>
                <a:spcPct val="50000"/>
              </a:lnSpc>
              <a:spcBef>
                <a:spcPts val="0"/>
              </a:spcBef>
              <a:spcAft>
                <a:spcPts val="0"/>
              </a:spcAft>
              <a:buNone/>
              <a:defRPr sz="7000"/>
            </a:lvl8pPr>
            <a:lvl9pPr lvl="8">
              <a:lnSpc>
                <a:spcPct val="50000"/>
              </a:lnSpc>
              <a:spcBef>
                <a:spcPts val="0"/>
              </a:spcBef>
              <a:spcAft>
                <a:spcPts val="0"/>
              </a:spcAft>
              <a:buNone/>
              <a:defRPr sz="7000"/>
            </a:lvl9pPr>
          </a:lstStyle>
          <a:p>
            <a:endParaRPr/>
          </a:p>
        </p:txBody>
      </p:sp>
      <p:sp>
        <p:nvSpPr>
          <p:cNvPr id="19" name="Google Shape;19;p3"/>
          <p:cNvSpPr txBox="1">
            <a:spLocks noGrp="1"/>
          </p:cNvSpPr>
          <p:nvPr>
            <p:ph type="subTitle" idx="1"/>
          </p:nvPr>
        </p:nvSpPr>
        <p:spPr>
          <a:xfrm>
            <a:off x="1241038" y="1234737"/>
            <a:ext cx="3045900" cy="2225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1600"/>
              </a:spcBef>
              <a:spcAft>
                <a:spcPts val="0"/>
              </a:spcAft>
              <a:buNone/>
              <a:defRPr sz="1600"/>
            </a:lvl2pPr>
            <a:lvl3pPr lvl="2" algn="ctr">
              <a:spcBef>
                <a:spcPts val="1600"/>
              </a:spcBef>
              <a:spcAft>
                <a:spcPts val="0"/>
              </a:spcAft>
              <a:buNone/>
              <a:defRPr sz="1600"/>
            </a:lvl3pPr>
            <a:lvl4pPr lvl="3" algn="ctr">
              <a:spcBef>
                <a:spcPts val="1600"/>
              </a:spcBef>
              <a:spcAft>
                <a:spcPts val="0"/>
              </a:spcAft>
              <a:buNone/>
              <a:defRPr sz="1600"/>
            </a:lvl4pPr>
            <a:lvl5pPr lvl="4" algn="ctr">
              <a:spcBef>
                <a:spcPts val="1600"/>
              </a:spcBef>
              <a:spcAft>
                <a:spcPts val="0"/>
              </a:spcAft>
              <a:buNone/>
              <a:defRPr sz="1600"/>
            </a:lvl5pPr>
            <a:lvl6pPr lvl="5" algn="ctr">
              <a:spcBef>
                <a:spcPts val="1600"/>
              </a:spcBef>
              <a:spcAft>
                <a:spcPts val="0"/>
              </a:spcAft>
              <a:buNone/>
              <a:defRPr sz="1600"/>
            </a:lvl6pPr>
            <a:lvl7pPr lvl="6" algn="ctr">
              <a:spcBef>
                <a:spcPts val="1600"/>
              </a:spcBef>
              <a:spcAft>
                <a:spcPts val="0"/>
              </a:spcAft>
              <a:buNone/>
              <a:defRPr sz="1600"/>
            </a:lvl7pPr>
            <a:lvl8pPr lvl="7" algn="ctr">
              <a:spcBef>
                <a:spcPts val="1600"/>
              </a:spcBef>
              <a:spcAft>
                <a:spcPts val="0"/>
              </a:spcAft>
              <a:buNone/>
              <a:defRPr sz="1600"/>
            </a:lvl8pPr>
            <a:lvl9pPr lvl="8" algn="ctr">
              <a:spcBef>
                <a:spcPts val="1600"/>
              </a:spcBef>
              <a:spcAft>
                <a:spcPts val="1600"/>
              </a:spcAft>
              <a:buNone/>
              <a:defRPr sz="1600"/>
            </a:lvl9pPr>
          </a:lstStyle>
          <a:p>
            <a:endParaRPr/>
          </a:p>
        </p:txBody>
      </p:sp>
      <p:sp>
        <p:nvSpPr>
          <p:cNvPr id="20" name="Google Shape;20;p3"/>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4318325" y="3172825"/>
            <a:ext cx="40452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6000"/>
            </a:lvl1pPr>
            <a:lvl2pPr lvl="1">
              <a:spcBef>
                <a:spcPts val="0"/>
              </a:spcBef>
              <a:spcAft>
                <a:spcPts val="0"/>
              </a:spcAft>
              <a:buNone/>
              <a:defRPr sz="6000">
                <a:latin typeface="Nunito"/>
                <a:ea typeface="Nunito"/>
                <a:cs typeface="Nunito"/>
                <a:sym typeface="Nunito"/>
              </a:defRPr>
            </a:lvl2pPr>
            <a:lvl3pPr lvl="2">
              <a:spcBef>
                <a:spcPts val="0"/>
              </a:spcBef>
              <a:spcAft>
                <a:spcPts val="0"/>
              </a:spcAft>
              <a:buNone/>
              <a:defRPr sz="6000">
                <a:latin typeface="Nunito"/>
                <a:ea typeface="Nunito"/>
                <a:cs typeface="Nunito"/>
                <a:sym typeface="Nunito"/>
              </a:defRPr>
            </a:lvl3pPr>
            <a:lvl4pPr lvl="3">
              <a:spcBef>
                <a:spcPts val="0"/>
              </a:spcBef>
              <a:spcAft>
                <a:spcPts val="0"/>
              </a:spcAft>
              <a:buNone/>
              <a:defRPr sz="6000">
                <a:latin typeface="Nunito"/>
                <a:ea typeface="Nunito"/>
                <a:cs typeface="Nunito"/>
                <a:sym typeface="Nunito"/>
              </a:defRPr>
            </a:lvl4pPr>
            <a:lvl5pPr lvl="4">
              <a:spcBef>
                <a:spcPts val="0"/>
              </a:spcBef>
              <a:spcAft>
                <a:spcPts val="0"/>
              </a:spcAft>
              <a:buNone/>
              <a:defRPr sz="6000">
                <a:latin typeface="Nunito"/>
                <a:ea typeface="Nunito"/>
                <a:cs typeface="Nunito"/>
                <a:sym typeface="Nunito"/>
              </a:defRPr>
            </a:lvl5pPr>
            <a:lvl6pPr lvl="5">
              <a:spcBef>
                <a:spcPts val="0"/>
              </a:spcBef>
              <a:spcAft>
                <a:spcPts val="0"/>
              </a:spcAft>
              <a:buNone/>
              <a:defRPr sz="6000">
                <a:latin typeface="Nunito"/>
                <a:ea typeface="Nunito"/>
                <a:cs typeface="Nunito"/>
                <a:sym typeface="Nunito"/>
              </a:defRPr>
            </a:lvl6pPr>
            <a:lvl7pPr lvl="6">
              <a:spcBef>
                <a:spcPts val="0"/>
              </a:spcBef>
              <a:spcAft>
                <a:spcPts val="0"/>
              </a:spcAft>
              <a:buNone/>
              <a:defRPr sz="6000">
                <a:latin typeface="Nunito"/>
                <a:ea typeface="Nunito"/>
                <a:cs typeface="Nunito"/>
                <a:sym typeface="Nunito"/>
              </a:defRPr>
            </a:lvl7pPr>
            <a:lvl8pPr lvl="7">
              <a:spcBef>
                <a:spcPts val="0"/>
              </a:spcBef>
              <a:spcAft>
                <a:spcPts val="0"/>
              </a:spcAft>
              <a:buNone/>
              <a:defRPr sz="6000">
                <a:latin typeface="Nunito"/>
                <a:ea typeface="Nunito"/>
                <a:cs typeface="Nunito"/>
                <a:sym typeface="Nunito"/>
              </a:defRPr>
            </a:lvl8pPr>
            <a:lvl9pPr lvl="8">
              <a:spcBef>
                <a:spcPts val="0"/>
              </a:spcBef>
              <a:spcAft>
                <a:spcPts val="0"/>
              </a:spcAft>
              <a:buNone/>
              <a:defRPr sz="6000">
                <a:latin typeface="Nunito"/>
                <a:ea typeface="Nunito"/>
                <a:cs typeface="Nunito"/>
                <a:sym typeface="Nunito"/>
              </a:defRPr>
            </a:lvl9pPr>
          </a:lstStyle>
          <a:p>
            <a:endParaRPr/>
          </a:p>
        </p:txBody>
      </p:sp>
      <p:sp>
        <p:nvSpPr>
          <p:cNvPr id="54" name="Google Shape;54;p13"/>
          <p:cNvSpPr txBox="1">
            <a:spLocks noGrp="1"/>
          </p:cNvSpPr>
          <p:nvPr>
            <p:ph type="subTitle" idx="1"/>
          </p:nvPr>
        </p:nvSpPr>
        <p:spPr>
          <a:xfrm>
            <a:off x="713225" y="2055745"/>
            <a:ext cx="2984100" cy="39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5" name="Google Shape;55;p13"/>
          <p:cNvSpPr txBox="1">
            <a:spLocks noGrp="1"/>
          </p:cNvSpPr>
          <p:nvPr>
            <p:ph type="title" idx="2"/>
          </p:nvPr>
        </p:nvSpPr>
        <p:spPr>
          <a:xfrm>
            <a:off x="716075" y="1151538"/>
            <a:ext cx="2978400" cy="7647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000"/>
            </a:lvl1pPr>
            <a:lvl2pPr lvl="1" algn="ctr">
              <a:spcBef>
                <a:spcPts val="0"/>
              </a:spcBef>
              <a:spcAft>
                <a:spcPts val="0"/>
              </a:spcAft>
              <a:buNone/>
              <a:defRPr sz="5000"/>
            </a:lvl2pPr>
            <a:lvl3pPr lvl="2" algn="ctr">
              <a:spcBef>
                <a:spcPts val="0"/>
              </a:spcBef>
              <a:spcAft>
                <a:spcPts val="0"/>
              </a:spcAft>
              <a:buNone/>
              <a:defRPr sz="5000"/>
            </a:lvl3pPr>
            <a:lvl4pPr lvl="3" algn="ctr">
              <a:spcBef>
                <a:spcPts val="0"/>
              </a:spcBef>
              <a:spcAft>
                <a:spcPts val="0"/>
              </a:spcAft>
              <a:buNone/>
              <a:defRPr sz="5000"/>
            </a:lvl4pPr>
            <a:lvl5pPr lvl="4" algn="ctr">
              <a:spcBef>
                <a:spcPts val="0"/>
              </a:spcBef>
              <a:spcAft>
                <a:spcPts val="0"/>
              </a:spcAft>
              <a:buNone/>
              <a:defRPr sz="5000"/>
            </a:lvl5pPr>
            <a:lvl6pPr lvl="5" algn="ctr">
              <a:spcBef>
                <a:spcPts val="0"/>
              </a:spcBef>
              <a:spcAft>
                <a:spcPts val="0"/>
              </a:spcAft>
              <a:buNone/>
              <a:defRPr sz="5000"/>
            </a:lvl6pPr>
            <a:lvl7pPr lvl="6" algn="ctr">
              <a:spcBef>
                <a:spcPts val="0"/>
              </a:spcBef>
              <a:spcAft>
                <a:spcPts val="0"/>
              </a:spcAft>
              <a:buNone/>
              <a:defRPr sz="5000"/>
            </a:lvl7pPr>
            <a:lvl8pPr lvl="7" algn="ctr">
              <a:spcBef>
                <a:spcPts val="0"/>
              </a:spcBef>
              <a:spcAft>
                <a:spcPts val="0"/>
              </a:spcAft>
              <a:buNone/>
              <a:defRPr sz="5000"/>
            </a:lvl8pPr>
            <a:lvl9pPr lvl="8" algn="ctr">
              <a:spcBef>
                <a:spcPts val="0"/>
              </a:spcBef>
              <a:spcAft>
                <a:spcPts val="0"/>
              </a:spcAft>
              <a:buNone/>
              <a:defRPr sz="5000"/>
            </a:lvl9pPr>
          </a:lstStyle>
          <a:p>
            <a:endParaRPr/>
          </a:p>
        </p:txBody>
      </p:sp>
      <p:sp>
        <p:nvSpPr>
          <p:cNvPr id="56" name="Google Shape;56;p13"/>
          <p:cNvSpPr txBox="1">
            <a:spLocks noGrp="1"/>
          </p:cNvSpPr>
          <p:nvPr>
            <p:ph type="subTitle" idx="3"/>
          </p:nvPr>
        </p:nvSpPr>
        <p:spPr>
          <a:xfrm>
            <a:off x="71322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7" name="Google Shape;57;p13"/>
          <p:cNvSpPr txBox="1">
            <a:spLocks noGrp="1"/>
          </p:cNvSpPr>
          <p:nvPr>
            <p:ph type="subTitle" idx="4"/>
          </p:nvPr>
        </p:nvSpPr>
        <p:spPr>
          <a:xfrm>
            <a:off x="71322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8" name="Google Shape;58;p13"/>
          <p:cNvSpPr txBox="1">
            <a:spLocks noGrp="1"/>
          </p:cNvSpPr>
          <p:nvPr>
            <p:ph type="subTitle" idx="5"/>
          </p:nvPr>
        </p:nvSpPr>
        <p:spPr>
          <a:xfrm>
            <a:off x="5446675" y="2055745"/>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9" name="Google Shape;59;p13"/>
          <p:cNvSpPr txBox="1">
            <a:spLocks noGrp="1"/>
          </p:cNvSpPr>
          <p:nvPr>
            <p:ph type="title" idx="6"/>
          </p:nvPr>
        </p:nvSpPr>
        <p:spPr>
          <a:xfrm>
            <a:off x="5449525" y="1151538"/>
            <a:ext cx="2978400" cy="764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5000"/>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endParaRPr/>
          </a:p>
        </p:txBody>
      </p:sp>
      <p:sp>
        <p:nvSpPr>
          <p:cNvPr id="60" name="Google Shape;60;p13"/>
          <p:cNvSpPr txBox="1">
            <a:spLocks noGrp="1"/>
          </p:cNvSpPr>
          <p:nvPr>
            <p:ph type="subTitle" idx="7"/>
          </p:nvPr>
        </p:nvSpPr>
        <p:spPr>
          <a:xfrm>
            <a:off x="544667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1" name="Google Shape;61;p13"/>
          <p:cNvSpPr txBox="1">
            <a:spLocks noGrp="1"/>
          </p:cNvSpPr>
          <p:nvPr>
            <p:ph type="subTitle" idx="8"/>
          </p:nvPr>
        </p:nvSpPr>
        <p:spPr>
          <a:xfrm>
            <a:off x="544667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endParaRPr/>
          </a:p>
        </p:txBody>
      </p:sp>
      <p:sp>
        <p:nvSpPr>
          <p:cNvPr id="64" name="Google Shape;64;p14"/>
          <p:cNvSpPr txBox="1">
            <a:spLocks noGrp="1"/>
          </p:cNvSpPr>
          <p:nvPr>
            <p:ph type="title" idx="2"/>
          </p:nvPr>
        </p:nvSpPr>
        <p:spPr>
          <a:xfrm>
            <a:off x="713175" y="1112200"/>
            <a:ext cx="7717500" cy="45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65" name="Google Shape;65;p14"/>
          <p:cNvSpPr txBox="1">
            <a:spLocks noGrp="1"/>
          </p:cNvSpPr>
          <p:nvPr>
            <p:ph type="subTitle" idx="1"/>
          </p:nvPr>
        </p:nvSpPr>
        <p:spPr>
          <a:xfrm>
            <a:off x="2994000" y="1793200"/>
            <a:ext cx="3156000" cy="756300"/>
          </a:xfrm>
          <a:prstGeom prst="rect">
            <a:avLst/>
          </a:prstGeom>
          <a:noFill/>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6000"/>
              <a:buFont typeface="Nanum Pen Script"/>
              <a:buNone/>
              <a:defRPr sz="60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6" r:id="rId5"/>
    <p:sldLayoutId id="2147483657" r:id="rId6"/>
    <p:sldLayoutId id="2147483658" r:id="rId7"/>
    <p:sldLayoutId id="2147483659" r:id="rId8"/>
    <p:sldLayoutId id="2147483660" r:id="rId9"/>
    <p:sldLayoutId id="2147483665" r:id="rId10"/>
    <p:sldLayoutId id="2147483671" r:id="rId11"/>
    <p:sldLayoutId id="2147483672"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8.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customXml" Target="../ink/ink7.xml"/><Relationship Id="rId5" Type="http://schemas.openxmlformats.org/officeDocument/2006/relationships/customXml" Target="../ink/ink2.xml"/><Relationship Id="rId10" Type="http://schemas.openxmlformats.org/officeDocument/2006/relationships/customXml" Target="../ink/ink6.xml"/><Relationship Id="rId4" Type="http://schemas.openxmlformats.org/officeDocument/2006/relationships/image" Target="../media/image4.png"/><Relationship Id="rId9" Type="http://schemas.openxmlformats.org/officeDocument/2006/relationships/customXml" Target="../ink/ink5.xml"/></Relationships>
</file>

<file path=ppt/slides/_rels/slide16.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customXml" Target="../ink/ink18.xml"/><Relationship Id="rId3" Type="http://schemas.openxmlformats.org/officeDocument/2006/relationships/customXml" Target="../ink/ink9.xml"/><Relationship Id="rId7" Type="http://schemas.openxmlformats.org/officeDocument/2006/relationships/customXml" Target="../ink/ink12.xml"/><Relationship Id="rId12" Type="http://schemas.openxmlformats.org/officeDocument/2006/relationships/customXml" Target="../ink/ink17.xml"/><Relationship Id="rId17" Type="http://schemas.openxmlformats.org/officeDocument/2006/relationships/customXml" Target="../ink/ink22.xml"/><Relationship Id="rId2" Type="http://schemas.openxmlformats.org/officeDocument/2006/relationships/image" Target="../media/image6.png"/><Relationship Id="rId16" Type="http://schemas.openxmlformats.org/officeDocument/2006/relationships/customXml" Target="../ink/ink21.xml"/><Relationship Id="rId1" Type="http://schemas.openxmlformats.org/officeDocument/2006/relationships/slideLayout" Target="../slideLayouts/slideLayout3.xml"/><Relationship Id="rId6" Type="http://schemas.openxmlformats.org/officeDocument/2006/relationships/customXml" Target="../ink/ink11.xml"/><Relationship Id="rId11" Type="http://schemas.openxmlformats.org/officeDocument/2006/relationships/customXml" Target="../ink/ink16.xml"/><Relationship Id="rId5" Type="http://schemas.openxmlformats.org/officeDocument/2006/relationships/customXml" Target="../ink/ink10.xml"/><Relationship Id="rId15" Type="http://schemas.openxmlformats.org/officeDocument/2006/relationships/customXml" Target="../ink/ink20.xml"/><Relationship Id="rId10" Type="http://schemas.openxmlformats.org/officeDocument/2006/relationships/customXml" Target="../ink/ink15.xml"/><Relationship Id="rId4" Type="http://schemas.openxmlformats.org/officeDocument/2006/relationships/image" Target="../media/image5.png"/><Relationship Id="rId9" Type="http://schemas.openxmlformats.org/officeDocument/2006/relationships/customXml" Target="../ink/ink14.xml"/><Relationship Id="rId14" Type="http://schemas.openxmlformats.org/officeDocument/2006/relationships/customXml" Target="../ink/ink1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8GkP2gFbhNo"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36"/>
          <p:cNvSpPr txBox="1">
            <a:spLocks noGrp="1"/>
          </p:cNvSpPr>
          <p:nvPr>
            <p:ph type="title"/>
          </p:nvPr>
        </p:nvSpPr>
        <p:spPr>
          <a:xfrm>
            <a:off x="659643" y="601330"/>
            <a:ext cx="7824713" cy="3961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Cooper Black" panose="0208090404030B020404" pitchFamily="18" charset="0"/>
              </a:rPr>
              <a:t>Escuela Normal de Educación Preescolar</a:t>
            </a:r>
            <a:endParaRPr sz="3200" dirty="0">
              <a:latin typeface="Cooper Black" panose="0208090404030B020404" pitchFamily="18" charset="0"/>
            </a:endParaRPr>
          </a:p>
        </p:txBody>
      </p:sp>
      <p:sp>
        <p:nvSpPr>
          <p:cNvPr id="24" name="Rectángulo 23">
            <a:extLst>
              <a:ext uri="{FF2B5EF4-FFF2-40B4-BE49-F238E27FC236}">
                <a16:creationId xmlns:a16="http://schemas.microsoft.com/office/drawing/2014/main" id="{18B9EC6E-FBCA-46D9-A5CE-700A3E091BD0}"/>
              </a:ext>
            </a:extLst>
          </p:cNvPr>
          <p:cNvSpPr/>
          <p:nvPr/>
        </p:nvSpPr>
        <p:spPr>
          <a:xfrm>
            <a:off x="681314" y="2174195"/>
            <a:ext cx="7824699" cy="2569934"/>
          </a:xfrm>
          <a:prstGeom prst="rect">
            <a:avLst/>
          </a:prstGeom>
        </p:spPr>
        <p:txBody>
          <a:bodyPr wrap="square">
            <a:spAutoFit/>
          </a:bodyPr>
          <a:lstStyle/>
          <a:p>
            <a:pPr algn="ctr"/>
            <a:r>
              <a:rPr lang="es-ES" sz="1200" b="1" dirty="0">
                <a:latin typeface="Arial" panose="020B0604020202020204" pitchFamily="34" charset="0"/>
                <a:ea typeface="Calibri" panose="020F0502020204030204" pitchFamily="34" charset="0"/>
                <a:cs typeface="Arial" panose="020B0604020202020204" pitchFamily="34" charset="0"/>
              </a:rPr>
              <a:t>Grado en el que se realiza su aplicación: </a:t>
            </a:r>
            <a:r>
              <a:rPr lang="es-ES" sz="1200" dirty="0">
                <a:latin typeface="Arial" panose="020B0604020202020204" pitchFamily="34" charset="0"/>
                <a:ea typeface="Calibri" panose="020F0502020204030204" pitchFamily="34" charset="0"/>
                <a:cs typeface="Arial" panose="020B0604020202020204" pitchFamily="34" charset="0"/>
              </a:rPr>
              <a:t>3º preescolar </a:t>
            </a:r>
          </a:p>
          <a:p>
            <a:pPr algn="ctr"/>
            <a:r>
              <a:rPr lang="es-ES" sz="1200" b="1" dirty="0">
                <a:latin typeface="Arial" panose="020B0604020202020204" pitchFamily="34" charset="0"/>
                <a:ea typeface="Calibri" panose="020F0502020204030204" pitchFamily="34" charset="0"/>
                <a:cs typeface="Arial" panose="020B0604020202020204" pitchFamily="34" charset="0"/>
              </a:rPr>
              <a:t>Nombre del Profesor(a) Titular del curso: </a:t>
            </a:r>
            <a:r>
              <a:rPr lang="es-ES" sz="1200" dirty="0">
                <a:latin typeface="Arial" panose="020B0604020202020204" pitchFamily="34" charset="0"/>
                <a:ea typeface="Calibri" panose="020F0502020204030204" pitchFamily="34" charset="0"/>
                <a:cs typeface="Arial" panose="020B0604020202020204" pitchFamily="34" charset="0"/>
              </a:rPr>
              <a:t>Angélica María Rocca Valdés</a:t>
            </a:r>
            <a:endParaRPr lang="es-ES" sz="1050" dirty="0">
              <a:latin typeface="Arial" panose="020B0604020202020204" pitchFamily="34" charset="0"/>
              <a:ea typeface="Calibri" panose="020F0502020204030204" pitchFamily="34" charset="0"/>
              <a:cs typeface="Arial" panose="020B0604020202020204" pitchFamily="34" charset="0"/>
            </a:endParaRPr>
          </a:p>
          <a:p>
            <a:pPr marL="171450" indent="-171450" algn="ctr">
              <a:buFont typeface="Arial" panose="020B0604020202020204" pitchFamily="34" charset="0"/>
              <a:buChar char="•"/>
            </a:pPr>
            <a:r>
              <a:rPr lang="es-ES" sz="1200" dirty="0">
                <a:latin typeface="Arial" panose="020B0604020202020204" pitchFamily="34" charset="0"/>
                <a:cs typeface="Arial" panose="020B0604020202020204" pitchFamily="34" charset="0"/>
              </a:rPr>
              <a:t>Establece relaciones entre los principios, conceptos disciplinarios y contenidos del plan y programas de estudio en función del logro de aprendizaje de sus alumnos, asegurando la coherencia y continuidad entre los distintos grados y niveles educativos. • Utiliza metodologías pertinentes y actualizadas para promover el aprendizaje de los alumnos en los diferentes campos, áreas y ámbitos que propone el currículum, considerando los contextos y su desarrollo. • Incorpora los recursos y medios didácticos idóneos para favorecer el aprendizaje de acuerdo con el conocimiento de los procesos de desarrollo cognitivo y socioemocional de los alumnos. </a:t>
            </a:r>
          </a:p>
          <a:p>
            <a:pPr algn="ctr"/>
            <a:endParaRPr lang="es-ES" sz="1200" dirty="0">
              <a:latin typeface="Arial" panose="020B0604020202020204" pitchFamily="34" charset="0"/>
              <a:cs typeface="Arial" panose="020B0604020202020204" pitchFamily="34" charset="0"/>
            </a:endParaRPr>
          </a:p>
          <a:p>
            <a:pPr algn="ctr"/>
            <a:r>
              <a:rPr lang="es-ES" sz="1200" b="1" dirty="0">
                <a:latin typeface="Arial" panose="020B0604020202020204" pitchFamily="34" charset="0"/>
                <a:cs typeface="Arial" panose="020B0604020202020204" pitchFamily="34" charset="0"/>
              </a:rPr>
              <a:t>Alumna:</a:t>
            </a:r>
          </a:p>
          <a:p>
            <a:pPr algn="ctr"/>
            <a:r>
              <a:rPr lang="es-ES" dirty="0">
                <a:latin typeface="Arial" panose="020B0604020202020204" pitchFamily="34" charset="0"/>
                <a:cs typeface="Arial" panose="020B0604020202020204" pitchFamily="34" charset="0"/>
              </a:rPr>
              <a:t>Natalia Guevara García. #11</a:t>
            </a:r>
          </a:p>
          <a:p>
            <a:r>
              <a:rPr lang="es-ES" sz="1500" dirty="0">
                <a:highlight>
                  <a:srgbClr val="FFFF00"/>
                </a:highlight>
                <a:latin typeface="Arial" panose="020B0604020202020204" pitchFamily="34" charset="0"/>
                <a:cs typeface="Arial" panose="020B0604020202020204" pitchFamily="34" charset="0"/>
              </a:rPr>
              <a:t>Saltillo, Coahuila</a:t>
            </a:r>
            <a:r>
              <a:rPr lang="es-ES" sz="1500" dirty="0">
                <a:latin typeface="Arial" panose="020B0604020202020204" pitchFamily="34" charset="0"/>
                <a:cs typeface="Arial" panose="020B0604020202020204" pitchFamily="34" charset="0"/>
              </a:rPr>
              <a:t>                                                                             </a:t>
            </a:r>
            <a:r>
              <a:rPr lang="es-ES" sz="1500" dirty="0">
                <a:highlight>
                  <a:srgbClr val="FFFF00"/>
                </a:highlight>
                <a:latin typeface="Arial" panose="020B0604020202020204" pitchFamily="34" charset="0"/>
                <a:cs typeface="Arial" panose="020B0604020202020204" pitchFamily="34" charset="0"/>
              </a:rPr>
              <a:t>28/</a:t>
            </a:r>
            <a:r>
              <a:rPr lang="es-ES" sz="1500" dirty="0" err="1">
                <a:highlight>
                  <a:srgbClr val="FFFF00"/>
                </a:highlight>
                <a:latin typeface="Arial" panose="020B0604020202020204" pitchFamily="34" charset="0"/>
                <a:cs typeface="Arial" panose="020B0604020202020204" pitchFamily="34" charset="0"/>
              </a:rPr>
              <a:t>Sep</a:t>
            </a:r>
            <a:r>
              <a:rPr lang="es-ES" sz="1500" dirty="0">
                <a:highlight>
                  <a:srgbClr val="FFFF00"/>
                </a:highlight>
                <a:latin typeface="Arial" panose="020B0604020202020204" pitchFamily="34" charset="0"/>
                <a:cs typeface="Arial" panose="020B0604020202020204" pitchFamily="34" charset="0"/>
              </a:rPr>
              <a:t>/2021</a:t>
            </a:r>
            <a:r>
              <a:rPr lang="es-ES" sz="1500" dirty="0">
                <a:latin typeface="Arial" panose="020B0604020202020204" pitchFamily="34" charset="0"/>
                <a:cs typeface="Arial" panose="020B0604020202020204" pitchFamily="34" charset="0"/>
              </a:rPr>
              <a:t>                                                                              </a:t>
            </a:r>
          </a:p>
        </p:txBody>
      </p:sp>
      <p:grpSp>
        <p:nvGrpSpPr>
          <p:cNvPr id="35" name="Grupo 34">
            <a:extLst>
              <a:ext uri="{FF2B5EF4-FFF2-40B4-BE49-F238E27FC236}">
                <a16:creationId xmlns:a16="http://schemas.microsoft.com/office/drawing/2014/main" id="{6D3B09D0-6EA4-42CC-AA14-F5E5BCABD174}"/>
              </a:ext>
            </a:extLst>
          </p:cNvPr>
          <p:cNvGrpSpPr/>
          <p:nvPr/>
        </p:nvGrpSpPr>
        <p:grpSpPr>
          <a:xfrm>
            <a:off x="2801649" y="1265734"/>
            <a:ext cx="4818503" cy="799766"/>
            <a:chOff x="0" y="-66447"/>
            <a:chExt cx="5994711" cy="1051139"/>
          </a:xfrm>
        </p:grpSpPr>
        <p:pic>
          <p:nvPicPr>
            <p:cNvPr id="36" name="2 Imagen">
              <a:extLst>
                <a:ext uri="{FF2B5EF4-FFF2-40B4-BE49-F238E27FC236}">
                  <a16:creationId xmlns:a16="http://schemas.microsoft.com/office/drawing/2014/main" id="{E78DD03C-96CF-46A2-B111-39932FF23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37" name="1 CuadroTexto">
              <a:extLst>
                <a:ext uri="{FF2B5EF4-FFF2-40B4-BE49-F238E27FC236}">
                  <a16:creationId xmlns:a16="http://schemas.microsoft.com/office/drawing/2014/main" id="{AE2678C4-D923-4C0D-9DBD-4DAE317AEA1F}"/>
                </a:ext>
              </a:extLst>
            </p:cNvPr>
            <p:cNvSpPr txBox="1"/>
            <p:nvPr/>
          </p:nvSpPr>
          <p:spPr>
            <a:xfrm>
              <a:off x="2015446" y="-66447"/>
              <a:ext cx="3979265" cy="837693"/>
            </a:xfrm>
            <a:prstGeom prst="rect">
              <a:avLst/>
            </a:prstGeom>
            <a:noFill/>
          </p:spPr>
          <p:txBody>
            <a:bodyPr wrap="square" rtlCol="0">
              <a:noAutofit/>
            </a:bodyPr>
            <a:lstStyle/>
            <a:p>
              <a:pPr algn="ctr"/>
              <a:r>
                <a:rPr lang="es-ES" sz="750" b="1" kern="1200" dirty="0">
                  <a:solidFill>
                    <a:srgbClr val="939393"/>
                  </a:solidFill>
                  <a:latin typeface="Arial" panose="020B0604020202020204" pitchFamily="34" charset="0"/>
                  <a:ea typeface="Times New Roman" panose="02020603050405020304" pitchFamily="18" charset="0"/>
                </a:rPr>
                <a:t> </a:t>
              </a:r>
              <a:endParaRPr lang="es-ES" sz="900" dirty="0">
                <a:latin typeface="Times New Roman" panose="02020603050405020304" pitchFamily="18" charset="0"/>
                <a:ea typeface="Times New Roman" panose="02020603050405020304" pitchFamily="18" charset="0"/>
              </a:endParaRPr>
            </a:p>
            <a:p>
              <a:pPr algn="ctr"/>
              <a:r>
                <a:rPr lang="es-ES" sz="375" b="1" kern="1200" dirty="0">
                  <a:solidFill>
                    <a:srgbClr val="939393"/>
                  </a:solidFill>
                  <a:latin typeface="Arial" panose="020B0604020202020204" pitchFamily="34" charset="0"/>
                  <a:ea typeface="Times New Roman" panose="02020603050405020304" pitchFamily="18" charset="0"/>
                </a:rPr>
                <a:t> </a:t>
              </a:r>
              <a:endParaRPr lang="es-ES" sz="900" dirty="0">
                <a:latin typeface="Times New Roman" panose="02020603050405020304" pitchFamily="18" charset="0"/>
                <a:ea typeface="Times New Roman" panose="02020603050405020304" pitchFamily="18" charset="0"/>
              </a:endParaRPr>
            </a:p>
            <a:p>
              <a:pPr algn="ctr"/>
              <a:r>
                <a:rPr lang="es-ES" sz="1800" b="1" dirty="0">
                  <a:solidFill>
                    <a:schemeClr val="accent6"/>
                  </a:solidFill>
                  <a:latin typeface="Avenir Next LT Pro" panose="020B0504020202020204" pitchFamily="34" charset="0"/>
                  <a:ea typeface="Times New Roman" panose="02020603050405020304" pitchFamily="18" charset="0"/>
                  <a:cs typeface="Arial" panose="020B0604020202020204" pitchFamily="34" charset="0"/>
                </a:rPr>
                <a:t>Iniciación del trabajo docente</a:t>
              </a:r>
              <a:endParaRPr lang="es-ES" sz="900" dirty="0">
                <a:solidFill>
                  <a:schemeClr val="accent6"/>
                </a:solidFill>
                <a:latin typeface="Times New Roman" panose="02020603050405020304" pitchFamily="18" charset="0"/>
                <a:ea typeface="Times New Roman" panose="02020603050405020304" pitchFamily="18" charset="0"/>
              </a:endParaRPr>
            </a:p>
          </p:txBody>
        </p:sp>
        <p:cxnSp>
          <p:nvCxnSpPr>
            <p:cNvPr id="38" name="12 Conector recto">
              <a:extLst>
                <a:ext uri="{FF2B5EF4-FFF2-40B4-BE49-F238E27FC236}">
                  <a16:creationId xmlns:a16="http://schemas.microsoft.com/office/drawing/2014/main" id="{8F79666F-A93B-4BDA-A318-5ECBF5BBE94C}"/>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pic>
        <p:nvPicPr>
          <p:cNvPr id="2064" name="Picture 16">
            <a:extLst>
              <a:ext uri="{FF2B5EF4-FFF2-40B4-BE49-F238E27FC236}">
                <a16:creationId xmlns:a16="http://schemas.microsoft.com/office/drawing/2014/main" id="{78A8CC67-0309-463E-A2DE-236BFFC5F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a:extLst>
              <a:ext uri="{FF2B5EF4-FFF2-40B4-BE49-F238E27FC236}">
                <a16:creationId xmlns:a16="http://schemas.microsoft.com/office/drawing/2014/main" id="{7DF13AD2-AE3E-4AE5-A8BB-03412EAA5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8A7CD474-2905-4362-9595-F9BB45CF8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204" name="Google Shape;2204;p61"/>
          <p:cNvSpPr txBox="1"/>
          <p:nvPr/>
        </p:nvSpPr>
        <p:spPr>
          <a:xfrm>
            <a:off x="497455" y="1197838"/>
            <a:ext cx="1971331"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Organización</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5" name="Google Shape;2205;p61"/>
          <p:cNvSpPr txBox="1"/>
          <p:nvPr/>
        </p:nvSpPr>
        <p:spPr>
          <a:xfrm>
            <a:off x="3149811" y="1166097"/>
            <a:ext cx="1169700"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Tiempo</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6" name="Google Shape;2206;p61"/>
          <p:cNvSpPr txBox="1"/>
          <p:nvPr/>
        </p:nvSpPr>
        <p:spPr>
          <a:xfrm>
            <a:off x="4877117" y="1197838"/>
            <a:ext cx="1872013"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Recursos</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7" name="Google Shape;2207;p61"/>
          <p:cNvSpPr txBox="1"/>
          <p:nvPr/>
        </p:nvSpPr>
        <p:spPr>
          <a:xfrm>
            <a:off x="7339936" y="1215440"/>
            <a:ext cx="1169700"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Espacio</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8" name="Google Shape;2208;p61"/>
          <p:cNvSpPr/>
          <p:nvPr/>
        </p:nvSpPr>
        <p:spPr>
          <a:xfrm rot="10800000">
            <a:off x="4933593" y="1855714"/>
            <a:ext cx="2072040" cy="1916127"/>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9" name="Google Shape;2209;p61"/>
          <p:cNvSpPr txBox="1"/>
          <p:nvPr/>
        </p:nvSpPr>
        <p:spPr>
          <a:xfrm>
            <a:off x="4951099" y="2090337"/>
            <a:ext cx="2004211" cy="1496121"/>
          </a:xfrm>
          <a:prstGeom prst="rect">
            <a:avLst/>
          </a:prstGeom>
          <a:noFill/>
          <a:ln>
            <a:noFill/>
          </a:ln>
        </p:spPr>
        <p:txBody>
          <a:bodyPr spcFirstLastPara="1" wrap="square" lIns="91425" tIns="91425" rIns="91425" bIns="91425" anchor="ctr" anchorCtr="0">
            <a:noAutofit/>
          </a:bodyPr>
          <a:lstStyle/>
          <a:p>
            <a:pPr marL="285750" lvl="0" indent="-285750" algn="ctr">
              <a:buFont typeface="Arial" panose="020B0604020202020204" pitchFamily="34" charset="0"/>
              <a:buChar char="•"/>
            </a:pPr>
            <a:r>
              <a:rPr lang="es-MX" dirty="0">
                <a:solidFill>
                  <a:schemeClr val="accent6"/>
                </a:solidFill>
                <a:latin typeface="+mn-lt"/>
                <a:ea typeface="Nunito"/>
                <a:cs typeface="Nunito"/>
                <a:sym typeface="Nunito"/>
              </a:rPr>
              <a:t>Una semilla a su elección</a:t>
            </a:r>
          </a:p>
          <a:p>
            <a:pPr marL="285750" lvl="0" indent="-285750" algn="ctr">
              <a:buFont typeface="Arial" panose="020B0604020202020204" pitchFamily="34" charset="0"/>
              <a:buChar char="•"/>
            </a:pPr>
            <a:r>
              <a:rPr lang="es-MX" dirty="0">
                <a:solidFill>
                  <a:schemeClr val="accent6"/>
                </a:solidFill>
                <a:latin typeface="+mn-lt"/>
                <a:ea typeface="Nunito"/>
                <a:cs typeface="Nunito"/>
                <a:sym typeface="Nunito"/>
              </a:rPr>
              <a:t>Tierra p/macetas</a:t>
            </a:r>
          </a:p>
          <a:p>
            <a:pPr marL="285750" lvl="0" indent="-285750" algn="ctr">
              <a:buFont typeface="Arial" panose="020B0604020202020204" pitchFamily="34" charset="0"/>
              <a:buChar char="•"/>
            </a:pPr>
            <a:r>
              <a:rPr lang="es-MX" dirty="0">
                <a:solidFill>
                  <a:schemeClr val="accent6"/>
                </a:solidFill>
                <a:latin typeface="+mn-lt"/>
                <a:ea typeface="Nunito"/>
                <a:cs typeface="Nunito"/>
                <a:sym typeface="Nunito"/>
              </a:rPr>
              <a:t>Espacio al aire libre Agua</a:t>
            </a:r>
            <a:endParaRPr sz="1200" dirty="0">
              <a:solidFill>
                <a:schemeClr val="accent6"/>
              </a:solidFill>
              <a:latin typeface="Nunito"/>
              <a:ea typeface="Nunito"/>
              <a:cs typeface="Nunito"/>
              <a:sym typeface="Nunito"/>
            </a:endParaRPr>
          </a:p>
        </p:txBody>
      </p:sp>
      <p:sp>
        <p:nvSpPr>
          <p:cNvPr id="2210" name="Google Shape;2210;p61"/>
          <p:cNvSpPr/>
          <p:nvPr/>
        </p:nvSpPr>
        <p:spPr>
          <a:xfrm rot="10800000">
            <a:off x="7132641" y="1805007"/>
            <a:ext cx="1724947" cy="1792055"/>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1" name="Google Shape;2211;p61"/>
          <p:cNvSpPr txBox="1"/>
          <p:nvPr/>
        </p:nvSpPr>
        <p:spPr>
          <a:xfrm>
            <a:off x="7332664" y="2161859"/>
            <a:ext cx="1398900" cy="1097400"/>
          </a:xfrm>
          <a:prstGeom prst="rect">
            <a:avLst/>
          </a:prstGeom>
          <a:noFill/>
          <a:ln>
            <a:noFill/>
          </a:ln>
        </p:spPr>
        <p:txBody>
          <a:bodyPr spcFirstLastPara="1" wrap="square" lIns="91425" tIns="91425" rIns="91425" bIns="91425" anchor="ctr" anchorCtr="0">
            <a:noAutofit/>
          </a:bodyPr>
          <a:lstStyle/>
          <a:p>
            <a:pPr lvl="0" algn="ctr"/>
            <a:r>
              <a:rPr lang="es-MX" sz="1600" dirty="0">
                <a:solidFill>
                  <a:schemeClr val="accent6"/>
                </a:solidFill>
                <a:latin typeface="+mn-lt"/>
                <a:ea typeface="Nunito"/>
                <a:cs typeface="Nunito"/>
                <a:sym typeface="Nunito"/>
              </a:rPr>
              <a:t>El patio de la escuela</a:t>
            </a:r>
            <a:endParaRPr sz="1600" dirty="0">
              <a:solidFill>
                <a:schemeClr val="accent6"/>
              </a:solidFill>
              <a:latin typeface="+mn-lt"/>
              <a:ea typeface="Nunito"/>
              <a:cs typeface="Nunito"/>
              <a:sym typeface="Nunito"/>
            </a:endParaRPr>
          </a:p>
        </p:txBody>
      </p:sp>
      <p:sp>
        <p:nvSpPr>
          <p:cNvPr id="2212" name="Google Shape;2212;p61"/>
          <p:cNvSpPr/>
          <p:nvPr/>
        </p:nvSpPr>
        <p:spPr>
          <a:xfrm rot="10800000">
            <a:off x="2615565" y="1771430"/>
            <a:ext cx="2107157" cy="2095504"/>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3" name="Google Shape;2213;p61"/>
          <p:cNvSpPr/>
          <p:nvPr/>
        </p:nvSpPr>
        <p:spPr>
          <a:xfrm rot="10800000">
            <a:off x="520754" y="1803975"/>
            <a:ext cx="1796519" cy="1803217"/>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4" name="Google Shape;2214;p61"/>
          <p:cNvSpPr txBox="1"/>
          <p:nvPr/>
        </p:nvSpPr>
        <p:spPr>
          <a:xfrm>
            <a:off x="662939" y="2183359"/>
            <a:ext cx="1417706" cy="11474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dirty="0">
                <a:solidFill>
                  <a:schemeClr val="accent6"/>
                </a:solidFill>
                <a:latin typeface="Nunito"/>
                <a:ea typeface="Nunito"/>
                <a:cs typeface="Nunito"/>
                <a:sym typeface="Nunito"/>
              </a:rPr>
              <a:t>Individual</a:t>
            </a:r>
          </a:p>
          <a:p>
            <a:pPr marL="0" lvl="0" indent="0" algn="ctr" rtl="0">
              <a:spcBef>
                <a:spcPts val="0"/>
              </a:spcBef>
              <a:spcAft>
                <a:spcPts val="0"/>
              </a:spcAft>
              <a:buNone/>
            </a:pPr>
            <a:r>
              <a:rPr lang="es-ES" sz="1800" dirty="0">
                <a:solidFill>
                  <a:schemeClr val="accent6"/>
                </a:solidFill>
                <a:latin typeface="Nunito"/>
                <a:ea typeface="Nunito"/>
                <a:cs typeface="Nunito"/>
                <a:sym typeface="Nunito"/>
              </a:rPr>
              <a:t>Grupal</a:t>
            </a:r>
            <a:endParaRPr sz="1800" dirty="0">
              <a:solidFill>
                <a:schemeClr val="accent6"/>
              </a:solidFill>
              <a:latin typeface="Nunito"/>
              <a:ea typeface="Nunito"/>
              <a:cs typeface="Nunito"/>
              <a:sym typeface="Nunito"/>
            </a:endParaRPr>
          </a:p>
        </p:txBody>
      </p:sp>
      <p:sp>
        <p:nvSpPr>
          <p:cNvPr id="2215" name="Google Shape;2215;p61"/>
          <p:cNvSpPr txBox="1"/>
          <p:nvPr/>
        </p:nvSpPr>
        <p:spPr>
          <a:xfrm>
            <a:off x="2787605" y="2673039"/>
            <a:ext cx="1784395" cy="426089"/>
          </a:xfrm>
          <a:prstGeom prst="rect">
            <a:avLst/>
          </a:prstGeom>
          <a:noFill/>
          <a:ln>
            <a:noFill/>
          </a:ln>
        </p:spPr>
        <p:txBody>
          <a:bodyPr spcFirstLastPara="1" wrap="square" lIns="91425" tIns="91425" rIns="91425" bIns="91425" anchor="ctr" anchorCtr="0">
            <a:noAutofit/>
          </a:bodyPr>
          <a:lstStyle/>
          <a:p>
            <a:pPr lvl="0" algn="ctr"/>
            <a:r>
              <a:rPr lang="es-MX" sz="1200" dirty="0">
                <a:solidFill>
                  <a:schemeClr val="accent6"/>
                </a:solidFill>
                <a:latin typeface="+mn-lt"/>
                <a:ea typeface="Nunito"/>
                <a:cs typeface="Nunito"/>
                <a:sym typeface="Nunito"/>
              </a:rPr>
              <a:t>El sembrar la semilla 20 minutos. Después, cada viernes se le irán haciendo observaciones para ver el avance de la planta, en total, serán 5 semanas.</a:t>
            </a:r>
            <a:endParaRPr sz="1200" dirty="0">
              <a:solidFill>
                <a:schemeClr val="accent6"/>
              </a:solidFill>
              <a:latin typeface="+mn-lt"/>
              <a:ea typeface="Nunito"/>
              <a:cs typeface="Nunito"/>
              <a:sym typeface="Nunito"/>
            </a:endParaRPr>
          </a:p>
        </p:txBody>
      </p:sp>
      <p:sp>
        <p:nvSpPr>
          <p:cNvPr id="2220" name="Google Shape;2220;p61"/>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21" name="Google Shape;2221;p61"/>
          <p:cNvGrpSpPr/>
          <p:nvPr/>
        </p:nvGrpSpPr>
        <p:grpSpPr>
          <a:xfrm>
            <a:off x="153671" y="90047"/>
            <a:ext cx="493797" cy="446228"/>
            <a:chOff x="2679436" y="3270400"/>
            <a:chExt cx="752625" cy="689795"/>
          </a:xfrm>
        </p:grpSpPr>
        <p:sp>
          <p:nvSpPr>
            <p:cNvPr id="2222" name="Google Shape;2222;p61"/>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3" name="Google Shape;2223;p61"/>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4" name="Google Shape;2224;p61"/>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5" name="Google Shape;2225;p61"/>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26" name="Google Shape;2226;p61">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Nunito"/>
              <a:ea typeface="Nunito"/>
              <a:cs typeface="Nunito"/>
              <a:sym typeface="Nunito"/>
            </a:endParaRPr>
          </a:p>
        </p:txBody>
      </p:sp>
      <p:grpSp>
        <p:nvGrpSpPr>
          <p:cNvPr id="26" name="Google Shape;3982;p89">
            <a:extLst>
              <a:ext uri="{FF2B5EF4-FFF2-40B4-BE49-F238E27FC236}">
                <a16:creationId xmlns:a16="http://schemas.microsoft.com/office/drawing/2014/main" id="{6D416327-7A6A-4B84-A856-304812A93BE5}"/>
              </a:ext>
            </a:extLst>
          </p:cNvPr>
          <p:cNvGrpSpPr/>
          <p:nvPr/>
        </p:nvGrpSpPr>
        <p:grpSpPr>
          <a:xfrm>
            <a:off x="-61378" y="3446759"/>
            <a:ext cx="1212112" cy="2483739"/>
            <a:chOff x="217925" y="1971400"/>
            <a:chExt cx="622525" cy="1687200"/>
          </a:xfrm>
        </p:grpSpPr>
        <p:sp>
          <p:nvSpPr>
            <p:cNvPr id="27" name="Google Shape;3983;p89">
              <a:extLst>
                <a:ext uri="{FF2B5EF4-FFF2-40B4-BE49-F238E27FC236}">
                  <a16:creationId xmlns:a16="http://schemas.microsoft.com/office/drawing/2014/main" id="{FEA2AD6D-D6F4-420B-8C83-4F277C02F084}"/>
                </a:ext>
              </a:extLst>
            </p:cNvPr>
            <p:cNvSpPr/>
            <p:nvPr/>
          </p:nvSpPr>
          <p:spPr>
            <a:xfrm>
              <a:off x="606775" y="2245925"/>
              <a:ext cx="193750" cy="227825"/>
            </a:xfrm>
            <a:custGeom>
              <a:avLst/>
              <a:gdLst/>
              <a:ahLst/>
              <a:cxnLst/>
              <a:rect l="l" t="t" r="r" b="b"/>
              <a:pathLst>
                <a:path w="7750" h="9113" extrusionOk="0">
                  <a:moveTo>
                    <a:pt x="6452" y="0"/>
                  </a:moveTo>
                  <a:cubicBezTo>
                    <a:pt x="6312" y="0"/>
                    <a:pt x="6156" y="17"/>
                    <a:pt x="5985" y="53"/>
                  </a:cubicBezTo>
                  <a:cubicBezTo>
                    <a:pt x="4579" y="446"/>
                    <a:pt x="3042" y="1688"/>
                    <a:pt x="2257" y="2931"/>
                  </a:cubicBezTo>
                  <a:cubicBezTo>
                    <a:pt x="1113" y="4664"/>
                    <a:pt x="1" y="6887"/>
                    <a:pt x="589" y="9013"/>
                  </a:cubicBezTo>
                  <a:lnTo>
                    <a:pt x="688" y="9111"/>
                  </a:lnTo>
                  <a:cubicBezTo>
                    <a:pt x="690" y="9112"/>
                    <a:pt x="693" y="9112"/>
                    <a:pt x="696" y="9112"/>
                  </a:cubicBezTo>
                  <a:cubicBezTo>
                    <a:pt x="938" y="9112"/>
                    <a:pt x="3015" y="6653"/>
                    <a:pt x="3434" y="6266"/>
                  </a:cubicBezTo>
                  <a:cubicBezTo>
                    <a:pt x="4709" y="4991"/>
                    <a:pt x="6246" y="3977"/>
                    <a:pt x="7162" y="2408"/>
                  </a:cubicBezTo>
                  <a:cubicBezTo>
                    <a:pt x="7750" y="1349"/>
                    <a:pt x="7703" y="0"/>
                    <a:pt x="6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3984;p89">
              <a:extLst>
                <a:ext uri="{FF2B5EF4-FFF2-40B4-BE49-F238E27FC236}">
                  <a16:creationId xmlns:a16="http://schemas.microsoft.com/office/drawing/2014/main" id="{C873C9BD-B2C2-4565-9D79-523C035238AE}"/>
                </a:ext>
              </a:extLst>
            </p:cNvPr>
            <p:cNvSpPr/>
            <p:nvPr/>
          </p:nvSpPr>
          <p:spPr>
            <a:xfrm>
              <a:off x="263375" y="2415775"/>
              <a:ext cx="237175" cy="129050"/>
            </a:xfrm>
            <a:custGeom>
              <a:avLst/>
              <a:gdLst/>
              <a:ahLst/>
              <a:cxnLst/>
              <a:rect l="l" t="t" r="r" b="b"/>
              <a:pathLst>
                <a:path w="9487" h="5162" extrusionOk="0">
                  <a:moveTo>
                    <a:pt x="2566" y="0"/>
                  </a:moveTo>
                  <a:cubicBezTo>
                    <a:pt x="1394" y="0"/>
                    <a:pt x="383" y="347"/>
                    <a:pt x="233" y="1401"/>
                  </a:cubicBezTo>
                  <a:cubicBezTo>
                    <a:pt x="1" y="2723"/>
                    <a:pt x="1907" y="2795"/>
                    <a:pt x="3432" y="2795"/>
                  </a:cubicBezTo>
                  <a:cubicBezTo>
                    <a:pt x="3618" y="2795"/>
                    <a:pt x="3798" y="2794"/>
                    <a:pt x="3967" y="2794"/>
                  </a:cubicBezTo>
                  <a:cubicBezTo>
                    <a:pt x="4369" y="2794"/>
                    <a:pt x="4714" y="2800"/>
                    <a:pt x="4941" y="2840"/>
                  </a:cubicBezTo>
                  <a:cubicBezTo>
                    <a:pt x="6674" y="3167"/>
                    <a:pt x="8047" y="4213"/>
                    <a:pt x="9453" y="5162"/>
                  </a:cubicBezTo>
                  <a:lnTo>
                    <a:pt x="9486" y="5031"/>
                  </a:lnTo>
                  <a:cubicBezTo>
                    <a:pt x="9290" y="3494"/>
                    <a:pt x="7492" y="1532"/>
                    <a:pt x="6216" y="845"/>
                  </a:cubicBezTo>
                  <a:cubicBezTo>
                    <a:pt x="5529" y="475"/>
                    <a:pt x="3937"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3985;p89">
              <a:extLst>
                <a:ext uri="{FF2B5EF4-FFF2-40B4-BE49-F238E27FC236}">
                  <a16:creationId xmlns:a16="http://schemas.microsoft.com/office/drawing/2014/main" id="{D66E1911-5833-41D4-982C-BBA922E2CDD1}"/>
                </a:ext>
              </a:extLst>
            </p:cNvPr>
            <p:cNvSpPr/>
            <p:nvPr/>
          </p:nvSpPr>
          <p:spPr>
            <a:xfrm>
              <a:off x="233200" y="2583125"/>
              <a:ext cx="264900" cy="187825"/>
            </a:xfrm>
            <a:custGeom>
              <a:avLst/>
              <a:gdLst/>
              <a:ahLst/>
              <a:cxnLst/>
              <a:rect l="l" t="t" r="r" b="b"/>
              <a:pathLst>
                <a:path w="10596" h="7513" extrusionOk="0">
                  <a:moveTo>
                    <a:pt x="6045" y="0"/>
                  </a:moveTo>
                  <a:cubicBezTo>
                    <a:pt x="3547" y="0"/>
                    <a:pt x="1287" y="2173"/>
                    <a:pt x="557" y="4517"/>
                  </a:cubicBezTo>
                  <a:cubicBezTo>
                    <a:pt x="295" y="5301"/>
                    <a:pt x="1" y="7263"/>
                    <a:pt x="1145" y="7492"/>
                  </a:cubicBezTo>
                  <a:cubicBezTo>
                    <a:pt x="1216" y="7506"/>
                    <a:pt x="1284" y="7512"/>
                    <a:pt x="1351" y="7512"/>
                  </a:cubicBezTo>
                  <a:cubicBezTo>
                    <a:pt x="2572" y="7512"/>
                    <a:pt x="3069" y="5323"/>
                    <a:pt x="3565" y="4517"/>
                  </a:cubicBezTo>
                  <a:cubicBezTo>
                    <a:pt x="4372" y="3145"/>
                    <a:pt x="5839" y="2321"/>
                    <a:pt x="7312" y="2321"/>
                  </a:cubicBezTo>
                  <a:cubicBezTo>
                    <a:pt x="8227" y="2321"/>
                    <a:pt x="9144" y="2638"/>
                    <a:pt x="9908" y="3340"/>
                  </a:cubicBezTo>
                  <a:lnTo>
                    <a:pt x="10497" y="3928"/>
                  </a:lnTo>
                  <a:lnTo>
                    <a:pt x="10595" y="3797"/>
                  </a:lnTo>
                  <a:cubicBezTo>
                    <a:pt x="10170" y="1835"/>
                    <a:pt x="8600" y="331"/>
                    <a:pt x="6606" y="37"/>
                  </a:cubicBezTo>
                  <a:cubicBezTo>
                    <a:pt x="6418" y="12"/>
                    <a:pt x="6230" y="0"/>
                    <a:pt x="6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986;p89">
              <a:extLst>
                <a:ext uri="{FF2B5EF4-FFF2-40B4-BE49-F238E27FC236}">
                  <a16:creationId xmlns:a16="http://schemas.microsoft.com/office/drawing/2014/main" id="{A15185F4-BAE8-433D-9FBC-54302FD56E6B}"/>
                </a:ext>
              </a:extLst>
            </p:cNvPr>
            <p:cNvSpPr/>
            <p:nvPr/>
          </p:nvSpPr>
          <p:spPr>
            <a:xfrm>
              <a:off x="629675" y="2491925"/>
              <a:ext cx="157175" cy="282600"/>
            </a:xfrm>
            <a:custGeom>
              <a:avLst/>
              <a:gdLst/>
              <a:ahLst/>
              <a:cxnLst/>
              <a:rect l="l" t="t" r="r" b="b"/>
              <a:pathLst>
                <a:path w="6287" h="11304" extrusionOk="0">
                  <a:moveTo>
                    <a:pt x="5160" y="1"/>
                  </a:moveTo>
                  <a:cubicBezTo>
                    <a:pt x="4616" y="1"/>
                    <a:pt x="3967" y="264"/>
                    <a:pt x="3499" y="611"/>
                  </a:cubicBezTo>
                  <a:cubicBezTo>
                    <a:pt x="2289" y="1527"/>
                    <a:pt x="1406" y="3325"/>
                    <a:pt x="818" y="4731"/>
                  </a:cubicBezTo>
                  <a:cubicBezTo>
                    <a:pt x="0" y="6922"/>
                    <a:pt x="524" y="9080"/>
                    <a:pt x="883" y="11238"/>
                  </a:cubicBezTo>
                  <a:lnTo>
                    <a:pt x="1047" y="11304"/>
                  </a:lnTo>
                  <a:cubicBezTo>
                    <a:pt x="1406" y="9734"/>
                    <a:pt x="2028" y="8197"/>
                    <a:pt x="2813" y="6791"/>
                  </a:cubicBezTo>
                  <a:cubicBezTo>
                    <a:pt x="3761" y="5255"/>
                    <a:pt x="5984" y="3195"/>
                    <a:pt x="6180" y="1363"/>
                  </a:cubicBezTo>
                  <a:cubicBezTo>
                    <a:pt x="6286" y="360"/>
                    <a:pt x="5794" y="1"/>
                    <a:pt x="5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987;p89">
              <a:extLst>
                <a:ext uri="{FF2B5EF4-FFF2-40B4-BE49-F238E27FC236}">
                  <a16:creationId xmlns:a16="http://schemas.microsoft.com/office/drawing/2014/main" id="{A5E667A7-5F08-466F-925E-ACC0BE8B263F}"/>
                </a:ext>
              </a:extLst>
            </p:cNvPr>
            <p:cNvSpPr/>
            <p:nvPr/>
          </p:nvSpPr>
          <p:spPr>
            <a:xfrm>
              <a:off x="714700" y="2687575"/>
              <a:ext cx="125750" cy="223475"/>
            </a:xfrm>
            <a:custGeom>
              <a:avLst/>
              <a:gdLst/>
              <a:ahLst/>
              <a:cxnLst/>
              <a:rect l="l" t="t" r="r" b="b"/>
              <a:pathLst>
                <a:path w="5030" h="8939" extrusionOk="0">
                  <a:moveTo>
                    <a:pt x="4035" y="1"/>
                  </a:moveTo>
                  <a:cubicBezTo>
                    <a:pt x="3860" y="1"/>
                    <a:pt x="3650" y="45"/>
                    <a:pt x="3401" y="142"/>
                  </a:cubicBezTo>
                  <a:cubicBezTo>
                    <a:pt x="2289" y="568"/>
                    <a:pt x="1341" y="2039"/>
                    <a:pt x="883" y="3118"/>
                  </a:cubicBezTo>
                  <a:cubicBezTo>
                    <a:pt x="262" y="4295"/>
                    <a:pt x="0" y="5668"/>
                    <a:pt x="164" y="7009"/>
                  </a:cubicBezTo>
                  <a:cubicBezTo>
                    <a:pt x="229" y="7630"/>
                    <a:pt x="523" y="8252"/>
                    <a:pt x="556" y="8873"/>
                  </a:cubicBezTo>
                  <a:lnTo>
                    <a:pt x="621" y="8938"/>
                  </a:lnTo>
                  <a:cubicBezTo>
                    <a:pt x="1079" y="6388"/>
                    <a:pt x="3335" y="4524"/>
                    <a:pt x="4447" y="2301"/>
                  </a:cubicBezTo>
                  <a:cubicBezTo>
                    <a:pt x="4892" y="1411"/>
                    <a:pt x="5029" y="1"/>
                    <a:pt x="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988;p89">
              <a:extLst>
                <a:ext uri="{FF2B5EF4-FFF2-40B4-BE49-F238E27FC236}">
                  <a16:creationId xmlns:a16="http://schemas.microsoft.com/office/drawing/2014/main" id="{B2DB7096-2737-4C2F-9C83-CFB0707A3F59}"/>
                </a:ext>
              </a:extLst>
            </p:cNvPr>
            <p:cNvSpPr/>
            <p:nvPr/>
          </p:nvSpPr>
          <p:spPr>
            <a:xfrm>
              <a:off x="397625" y="2807775"/>
              <a:ext cx="82475" cy="216900"/>
            </a:xfrm>
            <a:custGeom>
              <a:avLst/>
              <a:gdLst/>
              <a:ahLst/>
              <a:cxnLst/>
              <a:rect l="l" t="t" r="r" b="b"/>
              <a:pathLst>
                <a:path w="3299" h="8676" extrusionOk="0">
                  <a:moveTo>
                    <a:pt x="1213" y="1"/>
                  </a:moveTo>
                  <a:cubicBezTo>
                    <a:pt x="499" y="1"/>
                    <a:pt x="0" y="1203"/>
                    <a:pt x="94" y="2168"/>
                  </a:cubicBezTo>
                  <a:cubicBezTo>
                    <a:pt x="225" y="3967"/>
                    <a:pt x="1337" y="8021"/>
                    <a:pt x="3299" y="8675"/>
                  </a:cubicBezTo>
                  <a:lnTo>
                    <a:pt x="3233" y="8414"/>
                  </a:lnTo>
                  <a:cubicBezTo>
                    <a:pt x="2808" y="8021"/>
                    <a:pt x="2972" y="5798"/>
                    <a:pt x="2972" y="5013"/>
                  </a:cubicBezTo>
                  <a:cubicBezTo>
                    <a:pt x="2972" y="3574"/>
                    <a:pt x="3004" y="1841"/>
                    <a:pt x="2122" y="632"/>
                  </a:cubicBezTo>
                  <a:cubicBezTo>
                    <a:pt x="1801" y="183"/>
                    <a:pt x="1491" y="1"/>
                    <a:pt x="1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989;p89">
              <a:extLst>
                <a:ext uri="{FF2B5EF4-FFF2-40B4-BE49-F238E27FC236}">
                  <a16:creationId xmlns:a16="http://schemas.microsoft.com/office/drawing/2014/main" id="{D72E74BE-FA0E-472F-90A2-3810F661AFAE}"/>
                </a:ext>
              </a:extLst>
            </p:cNvPr>
            <p:cNvSpPr/>
            <p:nvPr/>
          </p:nvSpPr>
          <p:spPr>
            <a:xfrm>
              <a:off x="515050" y="2287250"/>
              <a:ext cx="113025" cy="1369925"/>
            </a:xfrm>
            <a:custGeom>
              <a:avLst/>
              <a:gdLst/>
              <a:ahLst/>
              <a:cxnLst/>
              <a:rect l="l" t="t" r="r" b="b"/>
              <a:pathLst>
                <a:path w="4521" h="54797" extrusionOk="0">
                  <a:moveTo>
                    <a:pt x="302" y="0"/>
                  </a:moveTo>
                  <a:cubicBezTo>
                    <a:pt x="153" y="0"/>
                    <a:pt x="1" y="119"/>
                    <a:pt x="40" y="297"/>
                  </a:cubicBezTo>
                  <a:lnTo>
                    <a:pt x="8" y="297"/>
                  </a:lnTo>
                  <a:cubicBezTo>
                    <a:pt x="1970" y="6967"/>
                    <a:pt x="2525" y="13899"/>
                    <a:pt x="2754" y="20831"/>
                  </a:cubicBezTo>
                  <a:cubicBezTo>
                    <a:pt x="2885" y="24363"/>
                    <a:pt x="2918" y="27927"/>
                    <a:pt x="3049" y="31491"/>
                  </a:cubicBezTo>
                  <a:cubicBezTo>
                    <a:pt x="3179" y="35088"/>
                    <a:pt x="3376" y="38684"/>
                    <a:pt x="3539" y="42314"/>
                  </a:cubicBezTo>
                  <a:cubicBezTo>
                    <a:pt x="3735" y="46401"/>
                    <a:pt x="3931" y="50488"/>
                    <a:pt x="4030" y="54576"/>
                  </a:cubicBezTo>
                  <a:cubicBezTo>
                    <a:pt x="4046" y="54723"/>
                    <a:pt x="4160" y="54796"/>
                    <a:pt x="4275" y="54796"/>
                  </a:cubicBezTo>
                  <a:cubicBezTo>
                    <a:pt x="4389" y="54796"/>
                    <a:pt x="4504" y="54723"/>
                    <a:pt x="4520" y="54576"/>
                  </a:cubicBezTo>
                  <a:cubicBezTo>
                    <a:pt x="4357" y="47251"/>
                    <a:pt x="3899" y="39992"/>
                    <a:pt x="3637" y="32701"/>
                  </a:cubicBezTo>
                  <a:cubicBezTo>
                    <a:pt x="3343" y="25671"/>
                    <a:pt x="3441" y="18608"/>
                    <a:pt x="2689" y="11578"/>
                  </a:cubicBezTo>
                  <a:cubicBezTo>
                    <a:pt x="2297" y="7719"/>
                    <a:pt x="1577" y="3894"/>
                    <a:pt x="531" y="166"/>
                  </a:cubicBezTo>
                  <a:cubicBezTo>
                    <a:pt x="492" y="50"/>
                    <a:pt x="398"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990;p89">
              <a:extLst>
                <a:ext uri="{FF2B5EF4-FFF2-40B4-BE49-F238E27FC236}">
                  <a16:creationId xmlns:a16="http://schemas.microsoft.com/office/drawing/2014/main" id="{C3208544-6F17-49DB-A9F6-E0DAFAC0D44E}"/>
                </a:ext>
              </a:extLst>
            </p:cNvPr>
            <p:cNvSpPr/>
            <p:nvPr/>
          </p:nvSpPr>
          <p:spPr>
            <a:xfrm>
              <a:off x="633750" y="2527000"/>
              <a:ext cx="111650" cy="1131600"/>
            </a:xfrm>
            <a:custGeom>
              <a:avLst/>
              <a:gdLst/>
              <a:ahLst/>
              <a:cxnLst/>
              <a:rect l="l" t="t" r="r" b="b"/>
              <a:pathLst>
                <a:path w="4466" h="45264" extrusionOk="0">
                  <a:moveTo>
                    <a:pt x="4121" y="0"/>
                  </a:moveTo>
                  <a:cubicBezTo>
                    <a:pt x="4064" y="0"/>
                    <a:pt x="4006" y="27"/>
                    <a:pt x="3957" y="91"/>
                  </a:cubicBezTo>
                  <a:cubicBezTo>
                    <a:pt x="2388" y="2020"/>
                    <a:pt x="1342" y="4342"/>
                    <a:pt x="917" y="6794"/>
                  </a:cubicBezTo>
                  <a:cubicBezTo>
                    <a:pt x="818" y="7514"/>
                    <a:pt x="753" y="8233"/>
                    <a:pt x="720" y="8920"/>
                  </a:cubicBezTo>
                  <a:cubicBezTo>
                    <a:pt x="688" y="9737"/>
                    <a:pt x="622" y="10555"/>
                    <a:pt x="590" y="11372"/>
                  </a:cubicBezTo>
                  <a:cubicBezTo>
                    <a:pt x="491" y="12909"/>
                    <a:pt x="426" y="14478"/>
                    <a:pt x="361" y="16015"/>
                  </a:cubicBezTo>
                  <a:cubicBezTo>
                    <a:pt x="66" y="22195"/>
                    <a:pt x="1" y="28408"/>
                    <a:pt x="263" y="34588"/>
                  </a:cubicBezTo>
                  <a:cubicBezTo>
                    <a:pt x="426" y="38086"/>
                    <a:pt x="720" y="41552"/>
                    <a:pt x="1113" y="45018"/>
                  </a:cubicBezTo>
                  <a:cubicBezTo>
                    <a:pt x="1145" y="45182"/>
                    <a:pt x="1284" y="45264"/>
                    <a:pt x="1411" y="45264"/>
                  </a:cubicBezTo>
                  <a:cubicBezTo>
                    <a:pt x="1538" y="45264"/>
                    <a:pt x="1652" y="45182"/>
                    <a:pt x="1636" y="45018"/>
                  </a:cubicBezTo>
                  <a:cubicBezTo>
                    <a:pt x="164" y="32985"/>
                    <a:pt x="491" y="20822"/>
                    <a:pt x="1243" y="8724"/>
                  </a:cubicBezTo>
                  <a:cubicBezTo>
                    <a:pt x="1309" y="7252"/>
                    <a:pt x="1570" y="5781"/>
                    <a:pt x="2061" y="4375"/>
                  </a:cubicBezTo>
                  <a:cubicBezTo>
                    <a:pt x="2584" y="2936"/>
                    <a:pt x="3369" y="1628"/>
                    <a:pt x="4317" y="451"/>
                  </a:cubicBezTo>
                  <a:cubicBezTo>
                    <a:pt x="4465" y="254"/>
                    <a:pt x="4297" y="0"/>
                    <a:pt x="4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991;p89">
              <a:extLst>
                <a:ext uri="{FF2B5EF4-FFF2-40B4-BE49-F238E27FC236}">
                  <a16:creationId xmlns:a16="http://schemas.microsoft.com/office/drawing/2014/main" id="{E06AC0FF-B2BA-41A1-8F15-A73D66209F13}"/>
                </a:ext>
              </a:extLst>
            </p:cNvPr>
            <p:cNvSpPr/>
            <p:nvPr/>
          </p:nvSpPr>
          <p:spPr>
            <a:xfrm>
              <a:off x="257550" y="2609250"/>
              <a:ext cx="319025" cy="1048225"/>
            </a:xfrm>
            <a:custGeom>
              <a:avLst/>
              <a:gdLst/>
              <a:ahLst/>
              <a:cxnLst/>
              <a:rect l="l" t="t" r="r" b="b"/>
              <a:pathLst>
                <a:path w="12761" h="41929" extrusionOk="0">
                  <a:moveTo>
                    <a:pt x="5187" y="0"/>
                  </a:moveTo>
                  <a:cubicBezTo>
                    <a:pt x="2639" y="0"/>
                    <a:pt x="585" y="2211"/>
                    <a:pt x="40" y="4649"/>
                  </a:cubicBezTo>
                  <a:cubicBezTo>
                    <a:pt x="0" y="4829"/>
                    <a:pt x="168" y="4960"/>
                    <a:pt x="320" y="4960"/>
                  </a:cubicBezTo>
                  <a:cubicBezTo>
                    <a:pt x="416" y="4960"/>
                    <a:pt x="506" y="4907"/>
                    <a:pt x="531" y="4780"/>
                  </a:cubicBezTo>
                  <a:cubicBezTo>
                    <a:pt x="1049" y="2592"/>
                    <a:pt x="2859" y="506"/>
                    <a:pt x="5181" y="506"/>
                  </a:cubicBezTo>
                  <a:cubicBezTo>
                    <a:pt x="5497" y="506"/>
                    <a:pt x="5822" y="545"/>
                    <a:pt x="6155" y="627"/>
                  </a:cubicBezTo>
                  <a:cubicBezTo>
                    <a:pt x="9000" y="1379"/>
                    <a:pt x="10471" y="4354"/>
                    <a:pt x="11027" y="6970"/>
                  </a:cubicBezTo>
                  <a:cubicBezTo>
                    <a:pt x="11387" y="8671"/>
                    <a:pt x="11289" y="10371"/>
                    <a:pt x="11289" y="12071"/>
                  </a:cubicBezTo>
                  <a:cubicBezTo>
                    <a:pt x="11289" y="13935"/>
                    <a:pt x="11289" y="15799"/>
                    <a:pt x="11321" y="17695"/>
                  </a:cubicBezTo>
                  <a:cubicBezTo>
                    <a:pt x="11321" y="21423"/>
                    <a:pt x="11387" y="25183"/>
                    <a:pt x="11518" y="28943"/>
                  </a:cubicBezTo>
                  <a:cubicBezTo>
                    <a:pt x="11648" y="33194"/>
                    <a:pt x="11877" y="37445"/>
                    <a:pt x="12237" y="41696"/>
                  </a:cubicBezTo>
                  <a:cubicBezTo>
                    <a:pt x="12254" y="41847"/>
                    <a:pt x="12391" y="41929"/>
                    <a:pt x="12521" y="41929"/>
                  </a:cubicBezTo>
                  <a:cubicBezTo>
                    <a:pt x="12644" y="41929"/>
                    <a:pt x="12760" y="41855"/>
                    <a:pt x="12760" y="41696"/>
                  </a:cubicBezTo>
                  <a:lnTo>
                    <a:pt x="12727" y="41696"/>
                  </a:lnTo>
                  <a:cubicBezTo>
                    <a:pt x="12041" y="33587"/>
                    <a:pt x="11845" y="25477"/>
                    <a:pt x="11812" y="17401"/>
                  </a:cubicBezTo>
                  <a:lnTo>
                    <a:pt x="11812" y="11385"/>
                  </a:lnTo>
                  <a:cubicBezTo>
                    <a:pt x="11812" y="10404"/>
                    <a:pt x="11877" y="9390"/>
                    <a:pt x="11812" y="8409"/>
                  </a:cubicBezTo>
                  <a:cubicBezTo>
                    <a:pt x="11714" y="7690"/>
                    <a:pt x="11583" y="6970"/>
                    <a:pt x="11387" y="6284"/>
                  </a:cubicBezTo>
                  <a:cubicBezTo>
                    <a:pt x="10733" y="3668"/>
                    <a:pt x="9065" y="856"/>
                    <a:pt x="6286" y="136"/>
                  </a:cubicBezTo>
                  <a:cubicBezTo>
                    <a:pt x="5912" y="44"/>
                    <a:pt x="5544" y="0"/>
                    <a:pt x="5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992;p89">
              <a:extLst>
                <a:ext uri="{FF2B5EF4-FFF2-40B4-BE49-F238E27FC236}">
                  <a16:creationId xmlns:a16="http://schemas.microsoft.com/office/drawing/2014/main" id="{3961CB20-8135-40A5-9F92-44731AEBDFF9}"/>
                </a:ext>
              </a:extLst>
            </p:cNvPr>
            <p:cNvSpPr/>
            <p:nvPr/>
          </p:nvSpPr>
          <p:spPr>
            <a:xfrm>
              <a:off x="568000" y="2281200"/>
              <a:ext cx="198725" cy="301175"/>
            </a:xfrm>
            <a:custGeom>
              <a:avLst/>
              <a:gdLst/>
              <a:ahLst/>
              <a:cxnLst/>
              <a:rect l="l" t="t" r="r" b="b"/>
              <a:pathLst>
                <a:path w="7949" h="12047" extrusionOk="0">
                  <a:moveTo>
                    <a:pt x="7602" y="0"/>
                  </a:moveTo>
                  <a:cubicBezTo>
                    <a:pt x="7560" y="0"/>
                    <a:pt x="7515" y="15"/>
                    <a:pt x="7470" y="48"/>
                  </a:cubicBezTo>
                  <a:cubicBezTo>
                    <a:pt x="3481" y="2599"/>
                    <a:pt x="2304" y="7732"/>
                    <a:pt x="113" y="11656"/>
                  </a:cubicBezTo>
                  <a:cubicBezTo>
                    <a:pt x="0" y="11859"/>
                    <a:pt x="183" y="12047"/>
                    <a:pt x="361" y="12047"/>
                  </a:cubicBezTo>
                  <a:cubicBezTo>
                    <a:pt x="441" y="12047"/>
                    <a:pt x="520" y="12009"/>
                    <a:pt x="571" y="11918"/>
                  </a:cubicBezTo>
                  <a:cubicBezTo>
                    <a:pt x="1650" y="9956"/>
                    <a:pt x="2467" y="7831"/>
                    <a:pt x="3514" y="5803"/>
                  </a:cubicBezTo>
                  <a:cubicBezTo>
                    <a:pt x="4527" y="3743"/>
                    <a:pt x="5770" y="1716"/>
                    <a:pt x="7732" y="474"/>
                  </a:cubicBezTo>
                  <a:cubicBezTo>
                    <a:pt x="7949" y="338"/>
                    <a:pt x="7806" y="0"/>
                    <a:pt x="7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993;p89">
              <a:extLst>
                <a:ext uri="{FF2B5EF4-FFF2-40B4-BE49-F238E27FC236}">
                  <a16:creationId xmlns:a16="http://schemas.microsoft.com/office/drawing/2014/main" id="{FB0BADF9-6243-4B77-AAB2-5CB9A9D77979}"/>
                </a:ext>
              </a:extLst>
            </p:cNvPr>
            <p:cNvSpPr/>
            <p:nvPr/>
          </p:nvSpPr>
          <p:spPr>
            <a:xfrm>
              <a:off x="296625" y="2440775"/>
              <a:ext cx="293300" cy="261525"/>
            </a:xfrm>
            <a:custGeom>
              <a:avLst/>
              <a:gdLst/>
              <a:ahLst/>
              <a:cxnLst/>
              <a:rect l="l" t="t" r="r" b="b"/>
              <a:pathLst>
                <a:path w="11732" h="10461" extrusionOk="0">
                  <a:moveTo>
                    <a:pt x="2074" y="1"/>
                  </a:moveTo>
                  <a:cubicBezTo>
                    <a:pt x="1478" y="1"/>
                    <a:pt x="881" y="91"/>
                    <a:pt x="309" y="270"/>
                  </a:cubicBezTo>
                  <a:cubicBezTo>
                    <a:pt x="1" y="363"/>
                    <a:pt x="99" y="832"/>
                    <a:pt x="411" y="832"/>
                  </a:cubicBezTo>
                  <a:cubicBezTo>
                    <a:pt x="431" y="832"/>
                    <a:pt x="451" y="830"/>
                    <a:pt x="472" y="826"/>
                  </a:cubicBezTo>
                  <a:cubicBezTo>
                    <a:pt x="1041" y="653"/>
                    <a:pt x="1585" y="574"/>
                    <a:pt x="2106" y="574"/>
                  </a:cubicBezTo>
                  <a:cubicBezTo>
                    <a:pt x="5716" y="574"/>
                    <a:pt x="8191" y="4398"/>
                    <a:pt x="9791" y="7399"/>
                  </a:cubicBezTo>
                  <a:cubicBezTo>
                    <a:pt x="10282" y="8347"/>
                    <a:pt x="10739" y="9328"/>
                    <a:pt x="11197" y="10309"/>
                  </a:cubicBezTo>
                  <a:cubicBezTo>
                    <a:pt x="11240" y="10416"/>
                    <a:pt x="11318" y="10460"/>
                    <a:pt x="11398" y="10460"/>
                  </a:cubicBezTo>
                  <a:cubicBezTo>
                    <a:pt x="11562" y="10460"/>
                    <a:pt x="11732" y="10277"/>
                    <a:pt x="11622" y="10080"/>
                  </a:cubicBezTo>
                  <a:lnTo>
                    <a:pt x="11655" y="10047"/>
                  </a:lnTo>
                  <a:cubicBezTo>
                    <a:pt x="10772" y="8085"/>
                    <a:pt x="9758" y="6189"/>
                    <a:pt x="8581" y="4358"/>
                  </a:cubicBezTo>
                  <a:cubicBezTo>
                    <a:pt x="7404" y="2657"/>
                    <a:pt x="5867" y="957"/>
                    <a:pt x="3840" y="270"/>
                  </a:cubicBezTo>
                  <a:cubicBezTo>
                    <a:pt x="3268" y="91"/>
                    <a:pt x="2671" y="1"/>
                    <a:pt x="2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994;p89">
              <a:extLst>
                <a:ext uri="{FF2B5EF4-FFF2-40B4-BE49-F238E27FC236}">
                  <a16:creationId xmlns:a16="http://schemas.microsoft.com/office/drawing/2014/main" id="{6B5FC105-B244-4AB0-8434-00DEDE1D78F7}"/>
                </a:ext>
              </a:extLst>
            </p:cNvPr>
            <p:cNvSpPr/>
            <p:nvPr/>
          </p:nvSpPr>
          <p:spPr>
            <a:xfrm>
              <a:off x="638950" y="2726025"/>
              <a:ext cx="156900" cy="380775"/>
            </a:xfrm>
            <a:custGeom>
              <a:avLst/>
              <a:gdLst/>
              <a:ahLst/>
              <a:cxnLst/>
              <a:rect l="l" t="t" r="r" b="b"/>
              <a:pathLst>
                <a:path w="6276" h="15231" extrusionOk="0">
                  <a:moveTo>
                    <a:pt x="5907" y="0"/>
                  </a:moveTo>
                  <a:cubicBezTo>
                    <a:pt x="5832" y="0"/>
                    <a:pt x="5759" y="32"/>
                    <a:pt x="5711" y="109"/>
                  </a:cubicBezTo>
                  <a:cubicBezTo>
                    <a:pt x="4109" y="2267"/>
                    <a:pt x="3815" y="5013"/>
                    <a:pt x="3422" y="7596"/>
                  </a:cubicBezTo>
                  <a:cubicBezTo>
                    <a:pt x="3030" y="10245"/>
                    <a:pt x="2474" y="12992"/>
                    <a:pt x="218" y="14725"/>
                  </a:cubicBezTo>
                  <a:cubicBezTo>
                    <a:pt x="1" y="14887"/>
                    <a:pt x="144" y="15230"/>
                    <a:pt x="349" y="15230"/>
                  </a:cubicBezTo>
                  <a:cubicBezTo>
                    <a:pt x="391" y="15230"/>
                    <a:pt x="435" y="15216"/>
                    <a:pt x="480" y="15182"/>
                  </a:cubicBezTo>
                  <a:cubicBezTo>
                    <a:pt x="5188" y="11553"/>
                    <a:pt x="2867" y="4784"/>
                    <a:pt x="6136" y="370"/>
                  </a:cubicBezTo>
                  <a:cubicBezTo>
                    <a:pt x="6275" y="185"/>
                    <a:pt x="6087" y="0"/>
                    <a:pt x="5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95;p89">
              <a:extLst>
                <a:ext uri="{FF2B5EF4-FFF2-40B4-BE49-F238E27FC236}">
                  <a16:creationId xmlns:a16="http://schemas.microsoft.com/office/drawing/2014/main" id="{BB4CC026-965F-4542-B507-6DB375109EAB}"/>
                </a:ext>
              </a:extLst>
            </p:cNvPr>
            <p:cNvSpPr/>
            <p:nvPr/>
          </p:nvSpPr>
          <p:spPr>
            <a:xfrm>
              <a:off x="421875" y="2862950"/>
              <a:ext cx="132475" cy="235075"/>
            </a:xfrm>
            <a:custGeom>
              <a:avLst/>
              <a:gdLst/>
              <a:ahLst/>
              <a:cxnLst/>
              <a:rect l="l" t="t" r="r" b="b"/>
              <a:pathLst>
                <a:path w="5299" h="9403" extrusionOk="0">
                  <a:moveTo>
                    <a:pt x="315" y="1"/>
                  </a:moveTo>
                  <a:cubicBezTo>
                    <a:pt x="159" y="1"/>
                    <a:pt x="1" y="126"/>
                    <a:pt x="40" y="321"/>
                  </a:cubicBezTo>
                  <a:lnTo>
                    <a:pt x="73" y="354"/>
                  </a:lnTo>
                  <a:cubicBezTo>
                    <a:pt x="465" y="2087"/>
                    <a:pt x="1021" y="3787"/>
                    <a:pt x="1707" y="5455"/>
                  </a:cubicBezTo>
                  <a:cubicBezTo>
                    <a:pt x="2361" y="6926"/>
                    <a:pt x="3277" y="8659"/>
                    <a:pt x="4781" y="9378"/>
                  </a:cubicBezTo>
                  <a:cubicBezTo>
                    <a:pt x="4819" y="9395"/>
                    <a:pt x="4857" y="9403"/>
                    <a:pt x="4893" y="9403"/>
                  </a:cubicBezTo>
                  <a:cubicBezTo>
                    <a:pt x="5134" y="9403"/>
                    <a:pt x="5299" y="9063"/>
                    <a:pt x="5043" y="8921"/>
                  </a:cubicBezTo>
                  <a:cubicBezTo>
                    <a:pt x="3571" y="8234"/>
                    <a:pt x="2721" y="6534"/>
                    <a:pt x="2100" y="5095"/>
                  </a:cubicBezTo>
                  <a:cubicBezTo>
                    <a:pt x="1446" y="3493"/>
                    <a:pt x="923" y="1858"/>
                    <a:pt x="563" y="190"/>
                  </a:cubicBezTo>
                  <a:cubicBezTo>
                    <a:pt x="523" y="58"/>
                    <a:pt x="420"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3996;p89">
              <a:extLst>
                <a:ext uri="{FF2B5EF4-FFF2-40B4-BE49-F238E27FC236}">
                  <a16:creationId xmlns:a16="http://schemas.microsoft.com/office/drawing/2014/main" id="{46257452-611F-48B2-9D3D-2153EC1382FC}"/>
                </a:ext>
              </a:extLst>
            </p:cNvPr>
            <p:cNvSpPr/>
            <p:nvPr/>
          </p:nvSpPr>
          <p:spPr>
            <a:xfrm>
              <a:off x="217925" y="1971400"/>
              <a:ext cx="488200" cy="407325"/>
            </a:xfrm>
            <a:custGeom>
              <a:avLst/>
              <a:gdLst/>
              <a:ahLst/>
              <a:cxnLst/>
              <a:rect l="l" t="t" r="r" b="b"/>
              <a:pathLst>
                <a:path w="19528" h="16293" extrusionOk="0">
                  <a:moveTo>
                    <a:pt x="12098" y="1"/>
                  </a:moveTo>
                  <a:cubicBezTo>
                    <a:pt x="11500" y="1"/>
                    <a:pt x="10589" y="879"/>
                    <a:pt x="10062" y="2696"/>
                  </a:cubicBezTo>
                  <a:cubicBezTo>
                    <a:pt x="9637" y="4201"/>
                    <a:pt x="9931" y="6816"/>
                    <a:pt x="9833" y="8320"/>
                  </a:cubicBezTo>
                  <a:cubicBezTo>
                    <a:pt x="8732" y="7828"/>
                    <a:pt x="6940" y="2644"/>
                    <a:pt x="5386" y="2644"/>
                  </a:cubicBezTo>
                  <a:cubicBezTo>
                    <a:pt x="5185" y="2644"/>
                    <a:pt x="4988" y="2731"/>
                    <a:pt x="4797" y="2925"/>
                  </a:cubicBezTo>
                  <a:cubicBezTo>
                    <a:pt x="2803" y="5018"/>
                    <a:pt x="8590" y="9040"/>
                    <a:pt x="9637" y="10021"/>
                  </a:cubicBezTo>
                  <a:cubicBezTo>
                    <a:pt x="9090" y="9813"/>
                    <a:pt x="7346" y="9599"/>
                    <a:pt x="5551" y="9599"/>
                  </a:cubicBezTo>
                  <a:cubicBezTo>
                    <a:pt x="2835" y="9599"/>
                    <a:pt x="0" y="10087"/>
                    <a:pt x="1004" y="11819"/>
                  </a:cubicBezTo>
                  <a:cubicBezTo>
                    <a:pt x="1261" y="12255"/>
                    <a:pt x="1812" y="12404"/>
                    <a:pt x="2468" y="12404"/>
                  </a:cubicBezTo>
                  <a:cubicBezTo>
                    <a:pt x="3732" y="12404"/>
                    <a:pt x="5384" y="11850"/>
                    <a:pt x="6072" y="11721"/>
                  </a:cubicBezTo>
                  <a:cubicBezTo>
                    <a:pt x="6720" y="11620"/>
                    <a:pt x="7367" y="11545"/>
                    <a:pt x="8014" y="11545"/>
                  </a:cubicBezTo>
                  <a:cubicBezTo>
                    <a:pt x="8838" y="11545"/>
                    <a:pt x="9662" y="11667"/>
                    <a:pt x="10487" y="12015"/>
                  </a:cubicBezTo>
                  <a:cubicBezTo>
                    <a:pt x="8884" y="12015"/>
                    <a:pt x="7315" y="12342"/>
                    <a:pt x="5844" y="12964"/>
                  </a:cubicBezTo>
                  <a:cubicBezTo>
                    <a:pt x="4895" y="13389"/>
                    <a:pt x="1822" y="14958"/>
                    <a:pt x="4176" y="16233"/>
                  </a:cubicBezTo>
                  <a:cubicBezTo>
                    <a:pt x="4246" y="16273"/>
                    <a:pt x="4328" y="16292"/>
                    <a:pt x="4421" y="16292"/>
                  </a:cubicBezTo>
                  <a:cubicBezTo>
                    <a:pt x="5612" y="16292"/>
                    <a:pt x="8581" y="13229"/>
                    <a:pt x="10957" y="13229"/>
                  </a:cubicBezTo>
                  <a:cubicBezTo>
                    <a:pt x="11417" y="13229"/>
                    <a:pt x="11854" y="13344"/>
                    <a:pt x="12252" y="13618"/>
                  </a:cubicBezTo>
                  <a:lnTo>
                    <a:pt x="12252" y="13585"/>
                  </a:lnTo>
                  <a:cubicBezTo>
                    <a:pt x="12776" y="10838"/>
                    <a:pt x="17092" y="11688"/>
                    <a:pt x="18563" y="9988"/>
                  </a:cubicBezTo>
                  <a:cubicBezTo>
                    <a:pt x="19528" y="8745"/>
                    <a:pt x="18778" y="8316"/>
                    <a:pt x="17787" y="8316"/>
                  </a:cubicBezTo>
                  <a:cubicBezTo>
                    <a:pt x="17267" y="8316"/>
                    <a:pt x="16681" y="8435"/>
                    <a:pt x="16242" y="8615"/>
                  </a:cubicBezTo>
                  <a:cubicBezTo>
                    <a:pt x="14868" y="9040"/>
                    <a:pt x="13724" y="10740"/>
                    <a:pt x="12481" y="10740"/>
                  </a:cubicBezTo>
                  <a:cubicBezTo>
                    <a:pt x="12874" y="8746"/>
                    <a:pt x="18563" y="5574"/>
                    <a:pt x="17713" y="3547"/>
                  </a:cubicBezTo>
                  <a:cubicBezTo>
                    <a:pt x="17561" y="3207"/>
                    <a:pt x="17317" y="3069"/>
                    <a:pt x="17023" y="3069"/>
                  </a:cubicBezTo>
                  <a:cubicBezTo>
                    <a:pt x="15929" y="3069"/>
                    <a:pt x="14136" y="4981"/>
                    <a:pt x="13724" y="5574"/>
                  </a:cubicBezTo>
                  <a:cubicBezTo>
                    <a:pt x="12776" y="6718"/>
                    <a:pt x="12481" y="8092"/>
                    <a:pt x="11729" y="9465"/>
                  </a:cubicBezTo>
                  <a:cubicBezTo>
                    <a:pt x="11010" y="6947"/>
                    <a:pt x="12024" y="3808"/>
                    <a:pt x="12579" y="1650"/>
                  </a:cubicBezTo>
                  <a:cubicBezTo>
                    <a:pt x="12855" y="561"/>
                    <a:pt x="12577" y="1"/>
                    <a:pt x="12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3997;p89">
              <a:extLst>
                <a:ext uri="{FF2B5EF4-FFF2-40B4-BE49-F238E27FC236}">
                  <a16:creationId xmlns:a16="http://schemas.microsoft.com/office/drawing/2014/main" id="{8D8D49C5-54D1-4B89-9A40-1AEAC3CA360C}"/>
                </a:ext>
              </a:extLst>
            </p:cNvPr>
            <p:cNvSpPr/>
            <p:nvPr/>
          </p:nvSpPr>
          <p:spPr>
            <a:xfrm>
              <a:off x="413050" y="2207200"/>
              <a:ext cx="184775" cy="123750"/>
            </a:xfrm>
            <a:custGeom>
              <a:avLst/>
              <a:gdLst/>
              <a:ahLst/>
              <a:cxnLst/>
              <a:rect l="l" t="t" r="r" b="b"/>
              <a:pathLst>
                <a:path w="7391" h="4950" extrusionOk="0">
                  <a:moveTo>
                    <a:pt x="4317" y="0"/>
                  </a:moveTo>
                  <a:cubicBezTo>
                    <a:pt x="3510" y="0"/>
                    <a:pt x="3563" y="1370"/>
                    <a:pt x="3753" y="2538"/>
                  </a:cubicBezTo>
                  <a:lnTo>
                    <a:pt x="3753" y="2538"/>
                  </a:lnTo>
                  <a:cubicBezTo>
                    <a:pt x="3313" y="1798"/>
                    <a:pt x="2760" y="1062"/>
                    <a:pt x="2246" y="1062"/>
                  </a:cubicBezTo>
                  <a:cubicBezTo>
                    <a:pt x="2150" y="1062"/>
                    <a:pt x="2055" y="1088"/>
                    <a:pt x="1962" y="1145"/>
                  </a:cubicBezTo>
                  <a:cubicBezTo>
                    <a:pt x="883" y="1799"/>
                    <a:pt x="2322" y="2812"/>
                    <a:pt x="3238" y="3466"/>
                  </a:cubicBezTo>
                  <a:cubicBezTo>
                    <a:pt x="2970" y="3466"/>
                    <a:pt x="2692" y="3458"/>
                    <a:pt x="2416" y="3458"/>
                  </a:cubicBezTo>
                  <a:cubicBezTo>
                    <a:pt x="1475" y="3458"/>
                    <a:pt x="546" y="3555"/>
                    <a:pt x="66" y="4414"/>
                  </a:cubicBezTo>
                  <a:cubicBezTo>
                    <a:pt x="0" y="4545"/>
                    <a:pt x="33" y="4676"/>
                    <a:pt x="164" y="4774"/>
                  </a:cubicBezTo>
                  <a:cubicBezTo>
                    <a:pt x="443" y="4901"/>
                    <a:pt x="741" y="4949"/>
                    <a:pt x="1029" y="4949"/>
                  </a:cubicBezTo>
                  <a:cubicBezTo>
                    <a:pt x="1112" y="4949"/>
                    <a:pt x="1195" y="4945"/>
                    <a:pt x="1276" y="4938"/>
                  </a:cubicBezTo>
                  <a:lnTo>
                    <a:pt x="1603" y="4938"/>
                  </a:lnTo>
                  <a:cubicBezTo>
                    <a:pt x="1668" y="4905"/>
                    <a:pt x="1766" y="4872"/>
                    <a:pt x="1832" y="4872"/>
                  </a:cubicBezTo>
                  <a:cubicBezTo>
                    <a:pt x="2257" y="4807"/>
                    <a:pt x="2616" y="4709"/>
                    <a:pt x="3009" y="4643"/>
                  </a:cubicBezTo>
                  <a:cubicBezTo>
                    <a:pt x="3368" y="4513"/>
                    <a:pt x="3761" y="4414"/>
                    <a:pt x="4120" y="4349"/>
                  </a:cubicBezTo>
                  <a:lnTo>
                    <a:pt x="4644" y="4186"/>
                  </a:lnTo>
                  <a:cubicBezTo>
                    <a:pt x="5428" y="3989"/>
                    <a:pt x="7390" y="3041"/>
                    <a:pt x="7161" y="2289"/>
                  </a:cubicBezTo>
                  <a:cubicBezTo>
                    <a:pt x="7017" y="1855"/>
                    <a:pt x="6748" y="1723"/>
                    <a:pt x="6394" y="1723"/>
                  </a:cubicBezTo>
                  <a:cubicBezTo>
                    <a:pt x="6267" y="1723"/>
                    <a:pt x="6130" y="1740"/>
                    <a:pt x="5984" y="1766"/>
                  </a:cubicBezTo>
                  <a:cubicBezTo>
                    <a:pt x="5592" y="1831"/>
                    <a:pt x="5265" y="2027"/>
                    <a:pt x="5003" y="2322"/>
                  </a:cubicBezTo>
                  <a:cubicBezTo>
                    <a:pt x="5134" y="1210"/>
                    <a:pt x="5167"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3998;p89">
              <a:extLst>
                <a:ext uri="{FF2B5EF4-FFF2-40B4-BE49-F238E27FC236}">
                  <a16:creationId xmlns:a16="http://schemas.microsoft.com/office/drawing/2014/main" id="{1849F79D-6BEE-4543-AA7A-58C7C05A4EF2}"/>
                </a:ext>
              </a:extLst>
            </p:cNvPr>
            <p:cNvSpPr/>
            <p:nvPr/>
          </p:nvSpPr>
          <p:spPr>
            <a:xfrm>
              <a:off x="341925" y="2060050"/>
              <a:ext cx="40900" cy="61750"/>
            </a:xfrm>
            <a:custGeom>
              <a:avLst/>
              <a:gdLst/>
              <a:ahLst/>
              <a:cxnLst/>
              <a:rect l="l" t="t" r="r" b="b"/>
              <a:pathLst>
                <a:path w="1636" h="2470" extrusionOk="0">
                  <a:moveTo>
                    <a:pt x="328" y="1"/>
                  </a:moveTo>
                  <a:cubicBezTo>
                    <a:pt x="164" y="1"/>
                    <a:pt x="66" y="131"/>
                    <a:pt x="66" y="262"/>
                  </a:cubicBezTo>
                  <a:cubicBezTo>
                    <a:pt x="1" y="1080"/>
                    <a:pt x="589" y="1864"/>
                    <a:pt x="1178" y="2420"/>
                  </a:cubicBezTo>
                  <a:cubicBezTo>
                    <a:pt x="1227" y="2453"/>
                    <a:pt x="1292" y="2469"/>
                    <a:pt x="1358" y="2469"/>
                  </a:cubicBezTo>
                  <a:cubicBezTo>
                    <a:pt x="1423" y="2469"/>
                    <a:pt x="1488" y="2453"/>
                    <a:pt x="1537" y="2420"/>
                  </a:cubicBezTo>
                  <a:cubicBezTo>
                    <a:pt x="1636" y="2322"/>
                    <a:pt x="1636" y="2159"/>
                    <a:pt x="1537" y="2061"/>
                  </a:cubicBezTo>
                  <a:cubicBezTo>
                    <a:pt x="1047" y="1603"/>
                    <a:pt x="524" y="949"/>
                    <a:pt x="557" y="262"/>
                  </a:cubicBezTo>
                  <a:cubicBezTo>
                    <a:pt x="557" y="131"/>
                    <a:pt x="458"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3999;p89">
              <a:extLst>
                <a:ext uri="{FF2B5EF4-FFF2-40B4-BE49-F238E27FC236}">
                  <a16:creationId xmlns:a16="http://schemas.microsoft.com/office/drawing/2014/main" id="{CB28C145-4973-4303-8842-70E829131421}"/>
                </a:ext>
              </a:extLst>
            </p:cNvPr>
            <p:cNvSpPr/>
            <p:nvPr/>
          </p:nvSpPr>
          <p:spPr>
            <a:xfrm>
              <a:off x="263175" y="2253575"/>
              <a:ext cx="67325" cy="19000"/>
            </a:xfrm>
            <a:custGeom>
              <a:avLst/>
              <a:gdLst/>
              <a:ahLst/>
              <a:cxnLst/>
              <a:rect l="l" t="t" r="r" b="b"/>
              <a:pathLst>
                <a:path w="2693" h="760" extrusionOk="0">
                  <a:moveTo>
                    <a:pt x="2403" y="1"/>
                  </a:moveTo>
                  <a:cubicBezTo>
                    <a:pt x="2379" y="1"/>
                    <a:pt x="2356" y="3"/>
                    <a:pt x="2333" y="9"/>
                  </a:cubicBezTo>
                  <a:cubicBezTo>
                    <a:pt x="1885" y="103"/>
                    <a:pt x="1420" y="249"/>
                    <a:pt x="962" y="249"/>
                  </a:cubicBezTo>
                  <a:cubicBezTo>
                    <a:pt x="785" y="249"/>
                    <a:pt x="610" y="227"/>
                    <a:pt x="437" y="172"/>
                  </a:cubicBezTo>
                  <a:cubicBezTo>
                    <a:pt x="415" y="168"/>
                    <a:pt x="394" y="166"/>
                    <a:pt x="374" y="166"/>
                  </a:cubicBezTo>
                  <a:cubicBezTo>
                    <a:pt x="94" y="166"/>
                    <a:pt x="1" y="571"/>
                    <a:pt x="306" y="663"/>
                  </a:cubicBezTo>
                  <a:cubicBezTo>
                    <a:pt x="523" y="732"/>
                    <a:pt x="744" y="759"/>
                    <a:pt x="965" y="759"/>
                  </a:cubicBezTo>
                  <a:cubicBezTo>
                    <a:pt x="1477" y="759"/>
                    <a:pt x="1995" y="614"/>
                    <a:pt x="2497" y="499"/>
                  </a:cubicBezTo>
                  <a:cubicBezTo>
                    <a:pt x="2628" y="467"/>
                    <a:pt x="2693" y="336"/>
                    <a:pt x="2660" y="172"/>
                  </a:cubicBezTo>
                  <a:cubicBezTo>
                    <a:pt x="2633" y="64"/>
                    <a:pt x="2516" y="1"/>
                    <a:pt x="2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000;p89">
              <a:extLst>
                <a:ext uri="{FF2B5EF4-FFF2-40B4-BE49-F238E27FC236}">
                  <a16:creationId xmlns:a16="http://schemas.microsoft.com/office/drawing/2014/main" id="{92B98868-921A-482E-B71F-99818DE956B1}"/>
                </a:ext>
              </a:extLst>
            </p:cNvPr>
            <p:cNvSpPr/>
            <p:nvPr/>
          </p:nvSpPr>
          <p:spPr>
            <a:xfrm>
              <a:off x="332925" y="2311500"/>
              <a:ext cx="60600" cy="42050"/>
            </a:xfrm>
            <a:custGeom>
              <a:avLst/>
              <a:gdLst/>
              <a:ahLst/>
              <a:cxnLst/>
              <a:rect l="l" t="t" r="r" b="b"/>
              <a:pathLst>
                <a:path w="2424" h="1682" extrusionOk="0">
                  <a:moveTo>
                    <a:pt x="2079" y="1"/>
                  </a:moveTo>
                  <a:cubicBezTo>
                    <a:pt x="2053" y="1"/>
                    <a:pt x="2025" y="5"/>
                    <a:pt x="1996" y="14"/>
                  </a:cubicBezTo>
                  <a:cubicBezTo>
                    <a:pt x="1603" y="112"/>
                    <a:pt x="1244" y="242"/>
                    <a:pt x="884" y="439"/>
                  </a:cubicBezTo>
                  <a:cubicBezTo>
                    <a:pt x="524" y="635"/>
                    <a:pt x="263" y="929"/>
                    <a:pt x="66" y="1289"/>
                  </a:cubicBezTo>
                  <a:cubicBezTo>
                    <a:pt x="1" y="1420"/>
                    <a:pt x="34" y="1583"/>
                    <a:pt x="164" y="1648"/>
                  </a:cubicBezTo>
                  <a:cubicBezTo>
                    <a:pt x="208" y="1670"/>
                    <a:pt x="252" y="1681"/>
                    <a:pt x="294" y="1681"/>
                  </a:cubicBezTo>
                  <a:cubicBezTo>
                    <a:pt x="379" y="1681"/>
                    <a:pt x="459" y="1638"/>
                    <a:pt x="524" y="1550"/>
                  </a:cubicBezTo>
                  <a:lnTo>
                    <a:pt x="524" y="1485"/>
                  </a:lnTo>
                  <a:cubicBezTo>
                    <a:pt x="557" y="1387"/>
                    <a:pt x="622" y="1321"/>
                    <a:pt x="688" y="1223"/>
                  </a:cubicBezTo>
                  <a:lnTo>
                    <a:pt x="720" y="1191"/>
                  </a:lnTo>
                  <a:lnTo>
                    <a:pt x="786" y="1093"/>
                  </a:lnTo>
                  <a:lnTo>
                    <a:pt x="884" y="995"/>
                  </a:lnTo>
                  <a:lnTo>
                    <a:pt x="949" y="962"/>
                  </a:lnTo>
                  <a:lnTo>
                    <a:pt x="982" y="962"/>
                  </a:lnTo>
                  <a:cubicBezTo>
                    <a:pt x="1047" y="929"/>
                    <a:pt x="1113" y="864"/>
                    <a:pt x="1178" y="831"/>
                  </a:cubicBezTo>
                  <a:cubicBezTo>
                    <a:pt x="1244" y="798"/>
                    <a:pt x="1342" y="766"/>
                    <a:pt x="1407" y="733"/>
                  </a:cubicBezTo>
                  <a:lnTo>
                    <a:pt x="1472" y="733"/>
                  </a:lnTo>
                  <a:lnTo>
                    <a:pt x="1603" y="668"/>
                  </a:lnTo>
                  <a:cubicBezTo>
                    <a:pt x="1767" y="602"/>
                    <a:pt x="1963" y="569"/>
                    <a:pt x="2126" y="504"/>
                  </a:cubicBezTo>
                  <a:cubicBezTo>
                    <a:pt x="2424" y="415"/>
                    <a:pt x="2342" y="1"/>
                    <a:pt x="2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001;p89">
              <a:extLst>
                <a:ext uri="{FF2B5EF4-FFF2-40B4-BE49-F238E27FC236}">
                  <a16:creationId xmlns:a16="http://schemas.microsoft.com/office/drawing/2014/main" id="{C01A6245-E158-4A08-937A-DDC36518ECDC}"/>
                </a:ext>
              </a:extLst>
            </p:cNvPr>
            <p:cNvSpPr/>
            <p:nvPr/>
          </p:nvSpPr>
          <p:spPr>
            <a:xfrm>
              <a:off x="480075" y="1999350"/>
              <a:ext cx="36825" cy="71350"/>
            </a:xfrm>
            <a:custGeom>
              <a:avLst/>
              <a:gdLst/>
              <a:ahLst/>
              <a:cxnLst/>
              <a:rect l="l" t="t" r="r" b="b"/>
              <a:pathLst>
                <a:path w="1473" h="2854" extrusionOk="0">
                  <a:moveTo>
                    <a:pt x="1182" y="1"/>
                  </a:moveTo>
                  <a:cubicBezTo>
                    <a:pt x="1121" y="1"/>
                    <a:pt x="1063" y="25"/>
                    <a:pt x="1014" y="74"/>
                  </a:cubicBezTo>
                  <a:cubicBezTo>
                    <a:pt x="655" y="401"/>
                    <a:pt x="426" y="794"/>
                    <a:pt x="295" y="1251"/>
                  </a:cubicBezTo>
                  <a:cubicBezTo>
                    <a:pt x="131" y="1677"/>
                    <a:pt x="33" y="2134"/>
                    <a:pt x="1" y="2592"/>
                  </a:cubicBezTo>
                  <a:cubicBezTo>
                    <a:pt x="1" y="2723"/>
                    <a:pt x="99" y="2821"/>
                    <a:pt x="230" y="2854"/>
                  </a:cubicBezTo>
                  <a:cubicBezTo>
                    <a:pt x="393" y="2821"/>
                    <a:pt x="491" y="2723"/>
                    <a:pt x="491" y="2592"/>
                  </a:cubicBezTo>
                  <a:cubicBezTo>
                    <a:pt x="524" y="2396"/>
                    <a:pt x="557" y="2232"/>
                    <a:pt x="589" y="2069"/>
                  </a:cubicBezTo>
                  <a:cubicBezTo>
                    <a:pt x="622" y="1840"/>
                    <a:pt x="687" y="1644"/>
                    <a:pt x="753" y="1415"/>
                  </a:cubicBezTo>
                  <a:cubicBezTo>
                    <a:pt x="884" y="1055"/>
                    <a:pt x="1080" y="728"/>
                    <a:pt x="1374" y="434"/>
                  </a:cubicBezTo>
                  <a:cubicBezTo>
                    <a:pt x="1472" y="336"/>
                    <a:pt x="1472" y="172"/>
                    <a:pt x="1374" y="74"/>
                  </a:cubicBezTo>
                  <a:cubicBezTo>
                    <a:pt x="1309" y="25"/>
                    <a:pt x="1243" y="1"/>
                    <a:pt x="1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002;p89">
              <a:extLst>
                <a:ext uri="{FF2B5EF4-FFF2-40B4-BE49-F238E27FC236}">
                  <a16:creationId xmlns:a16="http://schemas.microsoft.com/office/drawing/2014/main" id="{D628C4FC-E524-46DA-A350-42CAAA8BB5F0}"/>
                </a:ext>
              </a:extLst>
            </p:cNvPr>
            <p:cNvSpPr/>
            <p:nvPr/>
          </p:nvSpPr>
          <p:spPr>
            <a:xfrm>
              <a:off x="581450" y="2085150"/>
              <a:ext cx="35800" cy="35425"/>
            </a:xfrm>
            <a:custGeom>
              <a:avLst/>
              <a:gdLst/>
              <a:ahLst/>
              <a:cxnLst/>
              <a:rect l="l" t="t" r="r" b="b"/>
              <a:pathLst>
                <a:path w="1432" h="1417" extrusionOk="0">
                  <a:moveTo>
                    <a:pt x="1146" y="1"/>
                  </a:moveTo>
                  <a:cubicBezTo>
                    <a:pt x="1103" y="1"/>
                    <a:pt x="1058" y="14"/>
                    <a:pt x="1014" y="43"/>
                  </a:cubicBezTo>
                  <a:cubicBezTo>
                    <a:pt x="818" y="174"/>
                    <a:pt x="654" y="304"/>
                    <a:pt x="491" y="501"/>
                  </a:cubicBezTo>
                  <a:cubicBezTo>
                    <a:pt x="327" y="631"/>
                    <a:pt x="196" y="828"/>
                    <a:pt x="66" y="1024"/>
                  </a:cubicBezTo>
                  <a:cubicBezTo>
                    <a:pt x="0" y="1155"/>
                    <a:pt x="33" y="1285"/>
                    <a:pt x="164" y="1384"/>
                  </a:cubicBezTo>
                  <a:cubicBezTo>
                    <a:pt x="207" y="1405"/>
                    <a:pt x="251" y="1416"/>
                    <a:pt x="293" y="1416"/>
                  </a:cubicBezTo>
                  <a:cubicBezTo>
                    <a:pt x="378" y="1416"/>
                    <a:pt x="458" y="1373"/>
                    <a:pt x="523" y="1285"/>
                  </a:cubicBezTo>
                  <a:cubicBezTo>
                    <a:pt x="556" y="1220"/>
                    <a:pt x="622" y="1122"/>
                    <a:pt x="687" y="1057"/>
                  </a:cubicBezTo>
                  <a:lnTo>
                    <a:pt x="687" y="1024"/>
                  </a:lnTo>
                  <a:cubicBezTo>
                    <a:pt x="694" y="1017"/>
                    <a:pt x="695" y="1014"/>
                    <a:pt x="693" y="1014"/>
                  </a:cubicBezTo>
                  <a:cubicBezTo>
                    <a:pt x="693" y="1014"/>
                    <a:pt x="692" y="1014"/>
                    <a:pt x="692" y="1015"/>
                  </a:cubicBezTo>
                  <a:lnTo>
                    <a:pt x="692" y="1015"/>
                  </a:lnTo>
                  <a:lnTo>
                    <a:pt x="720" y="958"/>
                  </a:lnTo>
                  <a:lnTo>
                    <a:pt x="818" y="860"/>
                  </a:lnTo>
                  <a:cubicBezTo>
                    <a:pt x="883" y="795"/>
                    <a:pt x="949" y="730"/>
                    <a:pt x="1014" y="664"/>
                  </a:cubicBezTo>
                  <a:lnTo>
                    <a:pt x="1145" y="566"/>
                  </a:lnTo>
                  <a:lnTo>
                    <a:pt x="1177" y="566"/>
                  </a:lnTo>
                  <a:lnTo>
                    <a:pt x="1243" y="501"/>
                  </a:lnTo>
                  <a:cubicBezTo>
                    <a:pt x="1308" y="468"/>
                    <a:pt x="1374" y="403"/>
                    <a:pt x="1406" y="337"/>
                  </a:cubicBezTo>
                  <a:cubicBezTo>
                    <a:pt x="1432" y="159"/>
                    <a:pt x="1299" y="1"/>
                    <a:pt x="1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003;p89">
              <a:extLst>
                <a:ext uri="{FF2B5EF4-FFF2-40B4-BE49-F238E27FC236}">
                  <a16:creationId xmlns:a16="http://schemas.microsoft.com/office/drawing/2014/main" id="{380DA943-A8ED-4822-BB3E-9618EDD1BE87}"/>
                </a:ext>
              </a:extLst>
            </p:cNvPr>
            <p:cNvSpPr/>
            <p:nvPr/>
          </p:nvSpPr>
          <p:spPr>
            <a:xfrm>
              <a:off x="623125" y="2193500"/>
              <a:ext cx="44250" cy="19275"/>
            </a:xfrm>
            <a:custGeom>
              <a:avLst/>
              <a:gdLst/>
              <a:ahLst/>
              <a:cxnLst/>
              <a:rect l="l" t="t" r="r" b="b"/>
              <a:pathLst>
                <a:path w="1770" h="771" extrusionOk="0">
                  <a:moveTo>
                    <a:pt x="1058" y="0"/>
                  </a:moveTo>
                  <a:cubicBezTo>
                    <a:pt x="733" y="0"/>
                    <a:pt x="417" y="103"/>
                    <a:pt x="164" y="287"/>
                  </a:cubicBezTo>
                  <a:cubicBezTo>
                    <a:pt x="34" y="352"/>
                    <a:pt x="1" y="516"/>
                    <a:pt x="66" y="646"/>
                  </a:cubicBezTo>
                  <a:cubicBezTo>
                    <a:pt x="113" y="717"/>
                    <a:pt x="212" y="771"/>
                    <a:pt x="312" y="771"/>
                  </a:cubicBezTo>
                  <a:cubicBezTo>
                    <a:pt x="350" y="771"/>
                    <a:pt x="389" y="763"/>
                    <a:pt x="426" y="744"/>
                  </a:cubicBezTo>
                  <a:lnTo>
                    <a:pt x="393" y="712"/>
                  </a:lnTo>
                  <a:cubicBezTo>
                    <a:pt x="426" y="679"/>
                    <a:pt x="459" y="646"/>
                    <a:pt x="491" y="646"/>
                  </a:cubicBezTo>
                  <a:cubicBezTo>
                    <a:pt x="524" y="614"/>
                    <a:pt x="557" y="581"/>
                    <a:pt x="622" y="581"/>
                  </a:cubicBezTo>
                  <a:lnTo>
                    <a:pt x="655" y="581"/>
                  </a:lnTo>
                  <a:lnTo>
                    <a:pt x="720" y="548"/>
                  </a:lnTo>
                  <a:lnTo>
                    <a:pt x="851" y="516"/>
                  </a:lnTo>
                  <a:lnTo>
                    <a:pt x="1178" y="516"/>
                  </a:lnTo>
                  <a:cubicBezTo>
                    <a:pt x="1243" y="516"/>
                    <a:pt x="1276" y="516"/>
                    <a:pt x="1309" y="548"/>
                  </a:cubicBezTo>
                  <a:cubicBezTo>
                    <a:pt x="1338" y="557"/>
                    <a:pt x="1366" y="561"/>
                    <a:pt x="1393" y="561"/>
                  </a:cubicBezTo>
                  <a:cubicBezTo>
                    <a:pt x="1661" y="561"/>
                    <a:pt x="1770" y="147"/>
                    <a:pt x="1472" y="58"/>
                  </a:cubicBezTo>
                  <a:cubicBezTo>
                    <a:pt x="1336" y="19"/>
                    <a:pt x="1196" y="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004;p89">
              <a:extLst>
                <a:ext uri="{FF2B5EF4-FFF2-40B4-BE49-F238E27FC236}">
                  <a16:creationId xmlns:a16="http://schemas.microsoft.com/office/drawing/2014/main" id="{EEF7823D-0B73-43B3-8B34-31FAA3CE22C1}"/>
                </a:ext>
              </a:extLst>
            </p:cNvPr>
            <p:cNvSpPr/>
            <p:nvPr/>
          </p:nvSpPr>
          <p:spPr>
            <a:xfrm>
              <a:off x="431025" y="2352750"/>
              <a:ext cx="132625" cy="95750"/>
            </a:xfrm>
            <a:custGeom>
              <a:avLst/>
              <a:gdLst/>
              <a:ahLst/>
              <a:cxnLst/>
              <a:rect l="l" t="t" r="r" b="b"/>
              <a:pathLst>
                <a:path w="5305" h="3830" extrusionOk="0">
                  <a:moveTo>
                    <a:pt x="1392" y="1"/>
                  </a:moveTo>
                  <a:cubicBezTo>
                    <a:pt x="1062" y="1"/>
                    <a:pt x="753" y="118"/>
                    <a:pt x="524" y="424"/>
                  </a:cubicBezTo>
                  <a:cubicBezTo>
                    <a:pt x="1" y="1110"/>
                    <a:pt x="786" y="1633"/>
                    <a:pt x="1341" y="1862"/>
                  </a:cubicBezTo>
                  <a:cubicBezTo>
                    <a:pt x="2551" y="2353"/>
                    <a:pt x="3761" y="2778"/>
                    <a:pt x="4709" y="3726"/>
                  </a:cubicBezTo>
                  <a:cubicBezTo>
                    <a:pt x="4742" y="3759"/>
                    <a:pt x="4775" y="3759"/>
                    <a:pt x="4807" y="3791"/>
                  </a:cubicBezTo>
                  <a:cubicBezTo>
                    <a:pt x="4847" y="3818"/>
                    <a:pt x="4891" y="3829"/>
                    <a:pt x="4936" y="3829"/>
                  </a:cubicBezTo>
                  <a:cubicBezTo>
                    <a:pt x="5116" y="3829"/>
                    <a:pt x="5304" y="3641"/>
                    <a:pt x="5200" y="3432"/>
                  </a:cubicBezTo>
                  <a:cubicBezTo>
                    <a:pt x="4480" y="2320"/>
                    <a:pt x="3957" y="1404"/>
                    <a:pt x="2878" y="587"/>
                  </a:cubicBezTo>
                  <a:cubicBezTo>
                    <a:pt x="2479" y="288"/>
                    <a:pt x="1910"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005;p89">
              <a:extLst>
                <a:ext uri="{FF2B5EF4-FFF2-40B4-BE49-F238E27FC236}">
                  <a16:creationId xmlns:a16="http://schemas.microsoft.com/office/drawing/2014/main" id="{9007BDDA-DC3A-4CA6-8E77-E03A23A3B1A7}"/>
                </a:ext>
              </a:extLst>
            </p:cNvPr>
            <p:cNvSpPr/>
            <p:nvPr/>
          </p:nvSpPr>
          <p:spPr>
            <a:xfrm>
              <a:off x="579800" y="2600950"/>
              <a:ext cx="49075" cy="96850"/>
            </a:xfrm>
            <a:custGeom>
              <a:avLst/>
              <a:gdLst/>
              <a:ahLst/>
              <a:cxnLst/>
              <a:rect l="l" t="t" r="r" b="b"/>
              <a:pathLst>
                <a:path w="1963" h="3874" extrusionOk="0">
                  <a:moveTo>
                    <a:pt x="1297" y="1"/>
                  </a:moveTo>
                  <a:cubicBezTo>
                    <a:pt x="1112" y="1"/>
                    <a:pt x="921" y="108"/>
                    <a:pt x="786" y="338"/>
                  </a:cubicBezTo>
                  <a:cubicBezTo>
                    <a:pt x="622" y="697"/>
                    <a:pt x="524" y="1090"/>
                    <a:pt x="491" y="1482"/>
                  </a:cubicBezTo>
                  <a:cubicBezTo>
                    <a:pt x="393" y="2136"/>
                    <a:pt x="262" y="2790"/>
                    <a:pt x="132" y="3444"/>
                  </a:cubicBezTo>
                  <a:cubicBezTo>
                    <a:pt x="1" y="3542"/>
                    <a:pt x="34" y="3738"/>
                    <a:pt x="197" y="3804"/>
                  </a:cubicBezTo>
                  <a:cubicBezTo>
                    <a:pt x="243" y="3849"/>
                    <a:pt x="309" y="3874"/>
                    <a:pt x="374" y="3874"/>
                  </a:cubicBezTo>
                  <a:cubicBezTo>
                    <a:pt x="449" y="3874"/>
                    <a:pt x="522" y="3841"/>
                    <a:pt x="557" y="3771"/>
                  </a:cubicBezTo>
                  <a:cubicBezTo>
                    <a:pt x="851" y="3509"/>
                    <a:pt x="1047" y="3182"/>
                    <a:pt x="1178" y="2823"/>
                  </a:cubicBezTo>
                  <a:cubicBezTo>
                    <a:pt x="1505" y="2201"/>
                    <a:pt x="1963" y="1351"/>
                    <a:pt x="1865" y="599"/>
                  </a:cubicBezTo>
                  <a:cubicBezTo>
                    <a:pt x="1807" y="216"/>
                    <a:pt x="1558" y="1"/>
                    <a:pt x="1297"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4006;p89">
              <a:extLst>
                <a:ext uri="{FF2B5EF4-FFF2-40B4-BE49-F238E27FC236}">
                  <a16:creationId xmlns:a16="http://schemas.microsoft.com/office/drawing/2014/main" id="{DA4C930D-9E77-4D8E-BC9B-485A377A33E9}"/>
                </a:ext>
              </a:extLst>
            </p:cNvPr>
            <p:cNvSpPr/>
            <p:nvPr/>
          </p:nvSpPr>
          <p:spPr>
            <a:xfrm>
              <a:off x="421225" y="2715100"/>
              <a:ext cx="128475" cy="144150"/>
            </a:xfrm>
            <a:custGeom>
              <a:avLst/>
              <a:gdLst/>
              <a:ahLst/>
              <a:cxnLst/>
              <a:rect l="l" t="t" r="r" b="b"/>
              <a:pathLst>
                <a:path w="5139" h="5766" extrusionOk="0">
                  <a:moveTo>
                    <a:pt x="1307" y="0"/>
                  </a:moveTo>
                  <a:cubicBezTo>
                    <a:pt x="1182" y="0"/>
                    <a:pt x="1052" y="27"/>
                    <a:pt x="916" y="88"/>
                  </a:cubicBezTo>
                  <a:cubicBezTo>
                    <a:pt x="0" y="480"/>
                    <a:pt x="981" y="2148"/>
                    <a:pt x="1276" y="2540"/>
                  </a:cubicBezTo>
                  <a:cubicBezTo>
                    <a:pt x="2126" y="3750"/>
                    <a:pt x="3499" y="4666"/>
                    <a:pt x="4578" y="5679"/>
                  </a:cubicBezTo>
                  <a:cubicBezTo>
                    <a:pt x="4632" y="5740"/>
                    <a:pt x="4694" y="5766"/>
                    <a:pt x="4755" y="5766"/>
                  </a:cubicBezTo>
                  <a:cubicBezTo>
                    <a:pt x="4955" y="5766"/>
                    <a:pt x="5138" y="5495"/>
                    <a:pt x="4938" y="5319"/>
                  </a:cubicBezTo>
                  <a:lnTo>
                    <a:pt x="4905" y="5287"/>
                  </a:lnTo>
                  <a:cubicBezTo>
                    <a:pt x="4938" y="5221"/>
                    <a:pt x="4938" y="5123"/>
                    <a:pt x="4905" y="5058"/>
                  </a:cubicBezTo>
                  <a:cubicBezTo>
                    <a:pt x="4284" y="3783"/>
                    <a:pt x="3401" y="2704"/>
                    <a:pt x="2780" y="1428"/>
                  </a:cubicBezTo>
                  <a:cubicBezTo>
                    <a:pt x="2503" y="820"/>
                    <a:pt x="1992" y="0"/>
                    <a:pt x="1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4007;p89">
              <a:extLst>
                <a:ext uri="{FF2B5EF4-FFF2-40B4-BE49-F238E27FC236}">
                  <a16:creationId xmlns:a16="http://schemas.microsoft.com/office/drawing/2014/main" id="{F92566D1-DD13-44C0-A85B-9BB70867AE6A}"/>
                </a:ext>
              </a:extLst>
            </p:cNvPr>
            <p:cNvSpPr/>
            <p:nvPr/>
          </p:nvSpPr>
          <p:spPr>
            <a:xfrm>
              <a:off x="636675" y="3079075"/>
              <a:ext cx="138525" cy="160775"/>
            </a:xfrm>
            <a:custGeom>
              <a:avLst/>
              <a:gdLst/>
              <a:ahLst/>
              <a:cxnLst/>
              <a:rect l="l" t="t" r="r" b="b"/>
              <a:pathLst>
                <a:path w="5541" h="6431" extrusionOk="0">
                  <a:moveTo>
                    <a:pt x="4214" y="0"/>
                  </a:moveTo>
                  <a:cubicBezTo>
                    <a:pt x="3581" y="0"/>
                    <a:pt x="2952" y="1115"/>
                    <a:pt x="2696" y="1485"/>
                  </a:cubicBezTo>
                  <a:cubicBezTo>
                    <a:pt x="1813" y="2859"/>
                    <a:pt x="1388" y="4559"/>
                    <a:pt x="244" y="5736"/>
                  </a:cubicBezTo>
                  <a:cubicBezTo>
                    <a:pt x="178" y="5802"/>
                    <a:pt x="146" y="5900"/>
                    <a:pt x="178" y="5998"/>
                  </a:cubicBezTo>
                  <a:cubicBezTo>
                    <a:pt x="1" y="6175"/>
                    <a:pt x="177" y="6431"/>
                    <a:pt x="387" y="6431"/>
                  </a:cubicBezTo>
                  <a:cubicBezTo>
                    <a:pt x="448" y="6431"/>
                    <a:pt x="512" y="6409"/>
                    <a:pt x="571" y="6357"/>
                  </a:cubicBezTo>
                  <a:cubicBezTo>
                    <a:pt x="701" y="6259"/>
                    <a:pt x="800" y="6161"/>
                    <a:pt x="930" y="6030"/>
                  </a:cubicBezTo>
                  <a:cubicBezTo>
                    <a:pt x="2238" y="5246"/>
                    <a:pt x="3383" y="4199"/>
                    <a:pt x="4200" y="2924"/>
                  </a:cubicBezTo>
                  <a:cubicBezTo>
                    <a:pt x="4658" y="2270"/>
                    <a:pt x="5541" y="668"/>
                    <a:pt x="4494" y="79"/>
                  </a:cubicBezTo>
                  <a:cubicBezTo>
                    <a:pt x="4402" y="25"/>
                    <a:pt x="4308" y="0"/>
                    <a:pt x="4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3982;p89">
            <a:extLst>
              <a:ext uri="{FF2B5EF4-FFF2-40B4-BE49-F238E27FC236}">
                <a16:creationId xmlns:a16="http://schemas.microsoft.com/office/drawing/2014/main" id="{04BD2057-4438-4E89-BBCE-CBCEF4EE9364}"/>
              </a:ext>
            </a:extLst>
          </p:cNvPr>
          <p:cNvGrpSpPr/>
          <p:nvPr/>
        </p:nvGrpSpPr>
        <p:grpSpPr>
          <a:xfrm>
            <a:off x="7944272" y="3511605"/>
            <a:ext cx="1212112" cy="2483739"/>
            <a:chOff x="217925" y="1971400"/>
            <a:chExt cx="622525" cy="1687200"/>
          </a:xfrm>
        </p:grpSpPr>
        <p:sp>
          <p:nvSpPr>
            <p:cNvPr id="53" name="Google Shape;3983;p89">
              <a:extLst>
                <a:ext uri="{FF2B5EF4-FFF2-40B4-BE49-F238E27FC236}">
                  <a16:creationId xmlns:a16="http://schemas.microsoft.com/office/drawing/2014/main" id="{77542BCB-E8F7-4696-A320-C360E74B9E71}"/>
                </a:ext>
              </a:extLst>
            </p:cNvPr>
            <p:cNvSpPr/>
            <p:nvPr/>
          </p:nvSpPr>
          <p:spPr>
            <a:xfrm>
              <a:off x="606775" y="2245925"/>
              <a:ext cx="193750" cy="227825"/>
            </a:xfrm>
            <a:custGeom>
              <a:avLst/>
              <a:gdLst/>
              <a:ahLst/>
              <a:cxnLst/>
              <a:rect l="l" t="t" r="r" b="b"/>
              <a:pathLst>
                <a:path w="7750" h="9113" extrusionOk="0">
                  <a:moveTo>
                    <a:pt x="6452" y="0"/>
                  </a:moveTo>
                  <a:cubicBezTo>
                    <a:pt x="6312" y="0"/>
                    <a:pt x="6156" y="17"/>
                    <a:pt x="5985" y="53"/>
                  </a:cubicBezTo>
                  <a:cubicBezTo>
                    <a:pt x="4579" y="446"/>
                    <a:pt x="3042" y="1688"/>
                    <a:pt x="2257" y="2931"/>
                  </a:cubicBezTo>
                  <a:cubicBezTo>
                    <a:pt x="1113" y="4664"/>
                    <a:pt x="1" y="6887"/>
                    <a:pt x="589" y="9013"/>
                  </a:cubicBezTo>
                  <a:lnTo>
                    <a:pt x="688" y="9111"/>
                  </a:lnTo>
                  <a:cubicBezTo>
                    <a:pt x="690" y="9112"/>
                    <a:pt x="693" y="9112"/>
                    <a:pt x="696" y="9112"/>
                  </a:cubicBezTo>
                  <a:cubicBezTo>
                    <a:pt x="938" y="9112"/>
                    <a:pt x="3015" y="6653"/>
                    <a:pt x="3434" y="6266"/>
                  </a:cubicBezTo>
                  <a:cubicBezTo>
                    <a:pt x="4709" y="4991"/>
                    <a:pt x="6246" y="3977"/>
                    <a:pt x="7162" y="2408"/>
                  </a:cubicBezTo>
                  <a:cubicBezTo>
                    <a:pt x="7750" y="1349"/>
                    <a:pt x="7703" y="0"/>
                    <a:pt x="6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3984;p89">
              <a:extLst>
                <a:ext uri="{FF2B5EF4-FFF2-40B4-BE49-F238E27FC236}">
                  <a16:creationId xmlns:a16="http://schemas.microsoft.com/office/drawing/2014/main" id="{DBE769E4-3A9F-4B09-A7BE-DA09DCECEBA5}"/>
                </a:ext>
              </a:extLst>
            </p:cNvPr>
            <p:cNvSpPr/>
            <p:nvPr/>
          </p:nvSpPr>
          <p:spPr>
            <a:xfrm>
              <a:off x="263375" y="2415775"/>
              <a:ext cx="237175" cy="129050"/>
            </a:xfrm>
            <a:custGeom>
              <a:avLst/>
              <a:gdLst/>
              <a:ahLst/>
              <a:cxnLst/>
              <a:rect l="l" t="t" r="r" b="b"/>
              <a:pathLst>
                <a:path w="9487" h="5162" extrusionOk="0">
                  <a:moveTo>
                    <a:pt x="2566" y="0"/>
                  </a:moveTo>
                  <a:cubicBezTo>
                    <a:pt x="1394" y="0"/>
                    <a:pt x="383" y="347"/>
                    <a:pt x="233" y="1401"/>
                  </a:cubicBezTo>
                  <a:cubicBezTo>
                    <a:pt x="1" y="2723"/>
                    <a:pt x="1907" y="2795"/>
                    <a:pt x="3432" y="2795"/>
                  </a:cubicBezTo>
                  <a:cubicBezTo>
                    <a:pt x="3618" y="2795"/>
                    <a:pt x="3798" y="2794"/>
                    <a:pt x="3967" y="2794"/>
                  </a:cubicBezTo>
                  <a:cubicBezTo>
                    <a:pt x="4369" y="2794"/>
                    <a:pt x="4714" y="2800"/>
                    <a:pt x="4941" y="2840"/>
                  </a:cubicBezTo>
                  <a:cubicBezTo>
                    <a:pt x="6674" y="3167"/>
                    <a:pt x="8047" y="4213"/>
                    <a:pt x="9453" y="5162"/>
                  </a:cubicBezTo>
                  <a:lnTo>
                    <a:pt x="9486" y="5031"/>
                  </a:lnTo>
                  <a:cubicBezTo>
                    <a:pt x="9290" y="3494"/>
                    <a:pt x="7492" y="1532"/>
                    <a:pt x="6216" y="845"/>
                  </a:cubicBezTo>
                  <a:cubicBezTo>
                    <a:pt x="5529" y="475"/>
                    <a:pt x="3937"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3985;p89">
              <a:extLst>
                <a:ext uri="{FF2B5EF4-FFF2-40B4-BE49-F238E27FC236}">
                  <a16:creationId xmlns:a16="http://schemas.microsoft.com/office/drawing/2014/main" id="{3846D014-8BA2-4E3B-8241-58534CFE3EED}"/>
                </a:ext>
              </a:extLst>
            </p:cNvPr>
            <p:cNvSpPr/>
            <p:nvPr/>
          </p:nvSpPr>
          <p:spPr>
            <a:xfrm>
              <a:off x="233200" y="2583125"/>
              <a:ext cx="264900" cy="187825"/>
            </a:xfrm>
            <a:custGeom>
              <a:avLst/>
              <a:gdLst/>
              <a:ahLst/>
              <a:cxnLst/>
              <a:rect l="l" t="t" r="r" b="b"/>
              <a:pathLst>
                <a:path w="10596" h="7513" extrusionOk="0">
                  <a:moveTo>
                    <a:pt x="6045" y="0"/>
                  </a:moveTo>
                  <a:cubicBezTo>
                    <a:pt x="3547" y="0"/>
                    <a:pt x="1287" y="2173"/>
                    <a:pt x="557" y="4517"/>
                  </a:cubicBezTo>
                  <a:cubicBezTo>
                    <a:pt x="295" y="5301"/>
                    <a:pt x="1" y="7263"/>
                    <a:pt x="1145" y="7492"/>
                  </a:cubicBezTo>
                  <a:cubicBezTo>
                    <a:pt x="1216" y="7506"/>
                    <a:pt x="1284" y="7512"/>
                    <a:pt x="1351" y="7512"/>
                  </a:cubicBezTo>
                  <a:cubicBezTo>
                    <a:pt x="2572" y="7512"/>
                    <a:pt x="3069" y="5323"/>
                    <a:pt x="3565" y="4517"/>
                  </a:cubicBezTo>
                  <a:cubicBezTo>
                    <a:pt x="4372" y="3145"/>
                    <a:pt x="5839" y="2321"/>
                    <a:pt x="7312" y="2321"/>
                  </a:cubicBezTo>
                  <a:cubicBezTo>
                    <a:pt x="8227" y="2321"/>
                    <a:pt x="9144" y="2638"/>
                    <a:pt x="9908" y="3340"/>
                  </a:cubicBezTo>
                  <a:lnTo>
                    <a:pt x="10497" y="3928"/>
                  </a:lnTo>
                  <a:lnTo>
                    <a:pt x="10595" y="3797"/>
                  </a:lnTo>
                  <a:cubicBezTo>
                    <a:pt x="10170" y="1835"/>
                    <a:pt x="8600" y="331"/>
                    <a:pt x="6606" y="37"/>
                  </a:cubicBezTo>
                  <a:cubicBezTo>
                    <a:pt x="6418" y="12"/>
                    <a:pt x="6230" y="0"/>
                    <a:pt x="6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3986;p89">
              <a:extLst>
                <a:ext uri="{FF2B5EF4-FFF2-40B4-BE49-F238E27FC236}">
                  <a16:creationId xmlns:a16="http://schemas.microsoft.com/office/drawing/2014/main" id="{62D92191-A460-4DC8-AB49-60B7310F3612}"/>
                </a:ext>
              </a:extLst>
            </p:cNvPr>
            <p:cNvSpPr/>
            <p:nvPr/>
          </p:nvSpPr>
          <p:spPr>
            <a:xfrm>
              <a:off x="629675" y="2491925"/>
              <a:ext cx="157175" cy="282600"/>
            </a:xfrm>
            <a:custGeom>
              <a:avLst/>
              <a:gdLst/>
              <a:ahLst/>
              <a:cxnLst/>
              <a:rect l="l" t="t" r="r" b="b"/>
              <a:pathLst>
                <a:path w="6287" h="11304" extrusionOk="0">
                  <a:moveTo>
                    <a:pt x="5160" y="1"/>
                  </a:moveTo>
                  <a:cubicBezTo>
                    <a:pt x="4616" y="1"/>
                    <a:pt x="3967" y="264"/>
                    <a:pt x="3499" y="611"/>
                  </a:cubicBezTo>
                  <a:cubicBezTo>
                    <a:pt x="2289" y="1527"/>
                    <a:pt x="1406" y="3325"/>
                    <a:pt x="818" y="4731"/>
                  </a:cubicBezTo>
                  <a:cubicBezTo>
                    <a:pt x="0" y="6922"/>
                    <a:pt x="524" y="9080"/>
                    <a:pt x="883" y="11238"/>
                  </a:cubicBezTo>
                  <a:lnTo>
                    <a:pt x="1047" y="11304"/>
                  </a:lnTo>
                  <a:cubicBezTo>
                    <a:pt x="1406" y="9734"/>
                    <a:pt x="2028" y="8197"/>
                    <a:pt x="2813" y="6791"/>
                  </a:cubicBezTo>
                  <a:cubicBezTo>
                    <a:pt x="3761" y="5255"/>
                    <a:pt x="5984" y="3195"/>
                    <a:pt x="6180" y="1363"/>
                  </a:cubicBezTo>
                  <a:cubicBezTo>
                    <a:pt x="6286" y="360"/>
                    <a:pt x="5794" y="1"/>
                    <a:pt x="5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3987;p89">
              <a:extLst>
                <a:ext uri="{FF2B5EF4-FFF2-40B4-BE49-F238E27FC236}">
                  <a16:creationId xmlns:a16="http://schemas.microsoft.com/office/drawing/2014/main" id="{8F729EFD-667E-4117-8328-EA8EBD816063}"/>
                </a:ext>
              </a:extLst>
            </p:cNvPr>
            <p:cNvSpPr/>
            <p:nvPr/>
          </p:nvSpPr>
          <p:spPr>
            <a:xfrm>
              <a:off x="714700" y="2687575"/>
              <a:ext cx="125750" cy="223475"/>
            </a:xfrm>
            <a:custGeom>
              <a:avLst/>
              <a:gdLst/>
              <a:ahLst/>
              <a:cxnLst/>
              <a:rect l="l" t="t" r="r" b="b"/>
              <a:pathLst>
                <a:path w="5030" h="8939" extrusionOk="0">
                  <a:moveTo>
                    <a:pt x="4035" y="1"/>
                  </a:moveTo>
                  <a:cubicBezTo>
                    <a:pt x="3860" y="1"/>
                    <a:pt x="3650" y="45"/>
                    <a:pt x="3401" y="142"/>
                  </a:cubicBezTo>
                  <a:cubicBezTo>
                    <a:pt x="2289" y="568"/>
                    <a:pt x="1341" y="2039"/>
                    <a:pt x="883" y="3118"/>
                  </a:cubicBezTo>
                  <a:cubicBezTo>
                    <a:pt x="262" y="4295"/>
                    <a:pt x="0" y="5668"/>
                    <a:pt x="164" y="7009"/>
                  </a:cubicBezTo>
                  <a:cubicBezTo>
                    <a:pt x="229" y="7630"/>
                    <a:pt x="523" y="8252"/>
                    <a:pt x="556" y="8873"/>
                  </a:cubicBezTo>
                  <a:lnTo>
                    <a:pt x="621" y="8938"/>
                  </a:lnTo>
                  <a:cubicBezTo>
                    <a:pt x="1079" y="6388"/>
                    <a:pt x="3335" y="4524"/>
                    <a:pt x="4447" y="2301"/>
                  </a:cubicBezTo>
                  <a:cubicBezTo>
                    <a:pt x="4892" y="1411"/>
                    <a:pt x="5029" y="1"/>
                    <a:pt x="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3988;p89">
              <a:extLst>
                <a:ext uri="{FF2B5EF4-FFF2-40B4-BE49-F238E27FC236}">
                  <a16:creationId xmlns:a16="http://schemas.microsoft.com/office/drawing/2014/main" id="{85B4FE5A-021B-4B39-A21B-435E48641237}"/>
                </a:ext>
              </a:extLst>
            </p:cNvPr>
            <p:cNvSpPr/>
            <p:nvPr/>
          </p:nvSpPr>
          <p:spPr>
            <a:xfrm>
              <a:off x="397625" y="2807775"/>
              <a:ext cx="82475" cy="216900"/>
            </a:xfrm>
            <a:custGeom>
              <a:avLst/>
              <a:gdLst/>
              <a:ahLst/>
              <a:cxnLst/>
              <a:rect l="l" t="t" r="r" b="b"/>
              <a:pathLst>
                <a:path w="3299" h="8676" extrusionOk="0">
                  <a:moveTo>
                    <a:pt x="1213" y="1"/>
                  </a:moveTo>
                  <a:cubicBezTo>
                    <a:pt x="499" y="1"/>
                    <a:pt x="0" y="1203"/>
                    <a:pt x="94" y="2168"/>
                  </a:cubicBezTo>
                  <a:cubicBezTo>
                    <a:pt x="225" y="3967"/>
                    <a:pt x="1337" y="8021"/>
                    <a:pt x="3299" y="8675"/>
                  </a:cubicBezTo>
                  <a:lnTo>
                    <a:pt x="3233" y="8414"/>
                  </a:lnTo>
                  <a:cubicBezTo>
                    <a:pt x="2808" y="8021"/>
                    <a:pt x="2972" y="5798"/>
                    <a:pt x="2972" y="5013"/>
                  </a:cubicBezTo>
                  <a:cubicBezTo>
                    <a:pt x="2972" y="3574"/>
                    <a:pt x="3004" y="1841"/>
                    <a:pt x="2122" y="632"/>
                  </a:cubicBezTo>
                  <a:cubicBezTo>
                    <a:pt x="1801" y="183"/>
                    <a:pt x="1491" y="1"/>
                    <a:pt x="1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3989;p89">
              <a:extLst>
                <a:ext uri="{FF2B5EF4-FFF2-40B4-BE49-F238E27FC236}">
                  <a16:creationId xmlns:a16="http://schemas.microsoft.com/office/drawing/2014/main" id="{D43BFFA2-E5D5-4315-94E2-5D849BD3A473}"/>
                </a:ext>
              </a:extLst>
            </p:cNvPr>
            <p:cNvSpPr/>
            <p:nvPr/>
          </p:nvSpPr>
          <p:spPr>
            <a:xfrm>
              <a:off x="515050" y="2287250"/>
              <a:ext cx="113025" cy="1369925"/>
            </a:xfrm>
            <a:custGeom>
              <a:avLst/>
              <a:gdLst/>
              <a:ahLst/>
              <a:cxnLst/>
              <a:rect l="l" t="t" r="r" b="b"/>
              <a:pathLst>
                <a:path w="4521" h="54797" extrusionOk="0">
                  <a:moveTo>
                    <a:pt x="302" y="0"/>
                  </a:moveTo>
                  <a:cubicBezTo>
                    <a:pt x="153" y="0"/>
                    <a:pt x="1" y="119"/>
                    <a:pt x="40" y="297"/>
                  </a:cubicBezTo>
                  <a:lnTo>
                    <a:pt x="8" y="297"/>
                  </a:lnTo>
                  <a:cubicBezTo>
                    <a:pt x="1970" y="6967"/>
                    <a:pt x="2525" y="13899"/>
                    <a:pt x="2754" y="20831"/>
                  </a:cubicBezTo>
                  <a:cubicBezTo>
                    <a:pt x="2885" y="24363"/>
                    <a:pt x="2918" y="27927"/>
                    <a:pt x="3049" y="31491"/>
                  </a:cubicBezTo>
                  <a:cubicBezTo>
                    <a:pt x="3179" y="35088"/>
                    <a:pt x="3376" y="38684"/>
                    <a:pt x="3539" y="42314"/>
                  </a:cubicBezTo>
                  <a:cubicBezTo>
                    <a:pt x="3735" y="46401"/>
                    <a:pt x="3931" y="50488"/>
                    <a:pt x="4030" y="54576"/>
                  </a:cubicBezTo>
                  <a:cubicBezTo>
                    <a:pt x="4046" y="54723"/>
                    <a:pt x="4160" y="54796"/>
                    <a:pt x="4275" y="54796"/>
                  </a:cubicBezTo>
                  <a:cubicBezTo>
                    <a:pt x="4389" y="54796"/>
                    <a:pt x="4504" y="54723"/>
                    <a:pt x="4520" y="54576"/>
                  </a:cubicBezTo>
                  <a:cubicBezTo>
                    <a:pt x="4357" y="47251"/>
                    <a:pt x="3899" y="39992"/>
                    <a:pt x="3637" y="32701"/>
                  </a:cubicBezTo>
                  <a:cubicBezTo>
                    <a:pt x="3343" y="25671"/>
                    <a:pt x="3441" y="18608"/>
                    <a:pt x="2689" y="11578"/>
                  </a:cubicBezTo>
                  <a:cubicBezTo>
                    <a:pt x="2297" y="7719"/>
                    <a:pt x="1577" y="3894"/>
                    <a:pt x="531" y="166"/>
                  </a:cubicBezTo>
                  <a:cubicBezTo>
                    <a:pt x="492" y="50"/>
                    <a:pt x="398"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3990;p89">
              <a:extLst>
                <a:ext uri="{FF2B5EF4-FFF2-40B4-BE49-F238E27FC236}">
                  <a16:creationId xmlns:a16="http://schemas.microsoft.com/office/drawing/2014/main" id="{2ABCDC92-7780-4A64-B488-3B127498858B}"/>
                </a:ext>
              </a:extLst>
            </p:cNvPr>
            <p:cNvSpPr/>
            <p:nvPr/>
          </p:nvSpPr>
          <p:spPr>
            <a:xfrm>
              <a:off x="633750" y="2527000"/>
              <a:ext cx="111650" cy="1131600"/>
            </a:xfrm>
            <a:custGeom>
              <a:avLst/>
              <a:gdLst/>
              <a:ahLst/>
              <a:cxnLst/>
              <a:rect l="l" t="t" r="r" b="b"/>
              <a:pathLst>
                <a:path w="4466" h="45264" extrusionOk="0">
                  <a:moveTo>
                    <a:pt x="4121" y="0"/>
                  </a:moveTo>
                  <a:cubicBezTo>
                    <a:pt x="4064" y="0"/>
                    <a:pt x="4006" y="27"/>
                    <a:pt x="3957" y="91"/>
                  </a:cubicBezTo>
                  <a:cubicBezTo>
                    <a:pt x="2388" y="2020"/>
                    <a:pt x="1342" y="4342"/>
                    <a:pt x="917" y="6794"/>
                  </a:cubicBezTo>
                  <a:cubicBezTo>
                    <a:pt x="818" y="7514"/>
                    <a:pt x="753" y="8233"/>
                    <a:pt x="720" y="8920"/>
                  </a:cubicBezTo>
                  <a:cubicBezTo>
                    <a:pt x="688" y="9737"/>
                    <a:pt x="622" y="10555"/>
                    <a:pt x="590" y="11372"/>
                  </a:cubicBezTo>
                  <a:cubicBezTo>
                    <a:pt x="491" y="12909"/>
                    <a:pt x="426" y="14478"/>
                    <a:pt x="361" y="16015"/>
                  </a:cubicBezTo>
                  <a:cubicBezTo>
                    <a:pt x="66" y="22195"/>
                    <a:pt x="1" y="28408"/>
                    <a:pt x="263" y="34588"/>
                  </a:cubicBezTo>
                  <a:cubicBezTo>
                    <a:pt x="426" y="38086"/>
                    <a:pt x="720" y="41552"/>
                    <a:pt x="1113" y="45018"/>
                  </a:cubicBezTo>
                  <a:cubicBezTo>
                    <a:pt x="1145" y="45182"/>
                    <a:pt x="1284" y="45264"/>
                    <a:pt x="1411" y="45264"/>
                  </a:cubicBezTo>
                  <a:cubicBezTo>
                    <a:pt x="1538" y="45264"/>
                    <a:pt x="1652" y="45182"/>
                    <a:pt x="1636" y="45018"/>
                  </a:cubicBezTo>
                  <a:cubicBezTo>
                    <a:pt x="164" y="32985"/>
                    <a:pt x="491" y="20822"/>
                    <a:pt x="1243" y="8724"/>
                  </a:cubicBezTo>
                  <a:cubicBezTo>
                    <a:pt x="1309" y="7252"/>
                    <a:pt x="1570" y="5781"/>
                    <a:pt x="2061" y="4375"/>
                  </a:cubicBezTo>
                  <a:cubicBezTo>
                    <a:pt x="2584" y="2936"/>
                    <a:pt x="3369" y="1628"/>
                    <a:pt x="4317" y="451"/>
                  </a:cubicBezTo>
                  <a:cubicBezTo>
                    <a:pt x="4465" y="254"/>
                    <a:pt x="4297" y="0"/>
                    <a:pt x="4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3991;p89">
              <a:extLst>
                <a:ext uri="{FF2B5EF4-FFF2-40B4-BE49-F238E27FC236}">
                  <a16:creationId xmlns:a16="http://schemas.microsoft.com/office/drawing/2014/main" id="{7F5BD096-EF1C-4FD5-AC87-51DC9284F71F}"/>
                </a:ext>
              </a:extLst>
            </p:cNvPr>
            <p:cNvSpPr/>
            <p:nvPr/>
          </p:nvSpPr>
          <p:spPr>
            <a:xfrm>
              <a:off x="257550" y="2609250"/>
              <a:ext cx="319025" cy="1048225"/>
            </a:xfrm>
            <a:custGeom>
              <a:avLst/>
              <a:gdLst/>
              <a:ahLst/>
              <a:cxnLst/>
              <a:rect l="l" t="t" r="r" b="b"/>
              <a:pathLst>
                <a:path w="12761" h="41929" extrusionOk="0">
                  <a:moveTo>
                    <a:pt x="5187" y="0"/>
                  </a:moveTo>
                  <a:cubicBezTo>
                    <a:pt x="2639" y="0"/>
                    <a:pt x="585" y="2211"/>
                    <a:pt x="40" y="4649"/>
                  </a:cubicBezTo>
                  <a:cubicBezTo>
                    <a:pt x="0" y="4829"/>
                    <a:pt x="168" y="4960"/>
                    <a:pt x="320" y="4960"/>
                  </a:cubicBezTo>
                  <a:cubicBezTo>
                    <a:pt x="416" y="4960"/>
                    <a:pt x="506" y="4907"/>
                    <a:pt x="531" y="4780"/>
                  </a:cubicBezTo>
                  <a:cubicBezTo>
                    <a:pt x="1049" y="2592"/>
                    <a:pt x="2859" y="506"/>
                    <a:pt x="5181" y="506"/>
                  </a:cubicBezTo>
                  <a:cubicBezTo>
                    <a:pt x="5497" y="506"/>
                    <a:pt x="5822" y="545"/>
                    <a:pt x="6155" y="627"/>
                  </a:cubicBezTo>
                  <a:cubicBezTo>
                    <a:pt x="9000" y="1379"/>
                    <a:pt x="10471" y="4354"/>
                    <a:pt x="11027" y="6970"/>
                  </a:cubicBezTo>
                  <a:cubicBezTo>
                    <a:pt x="11387" y="8671"/>
                    <a:pt x="11289" y="10371"/>
                    <a:pt x="11289" y="12071"/>
                  </a:cubicBezTo>
                  <a:cubicBezTo>
                    <a:pt x="11289" y="13935"/>
                    <a:pt x="11289" y="15799"/>
                    <a:pt x="11321" y="17695"/>
                  </a:cubicBezTo>
                  <a:cubicBezTo>
                    <a:pt x="11321" y="21423"/>
                    <a:pt x="11387" y="25183"/>
                    <a:pt x="11518" y="28943"/>
                  </a:cubicBezTo>
                  <a:cubicBezTo>
                    <a:pt x="11648" y="33194"/>
                    <a:pt x="11877" y="37445"/>
                    <a:pt x="12237" y="41696"/>
                  </a:cubicBezTo>
                  <a:cubicBezTo>
                    <a:pt x="12254" y="41847"/>
                    <a:pt x="12391" y="41929"/>
                    <a:pt x="12521" y="41929"/>
                  </a:cubicBezTo>
                  <a:cubicBezTo>
                    <a:pt x="12644" y="41929"/>
                    <a:pt x="12760" y="41855"/>
                    <a:pt x="12760" y="41696"/>
                  </a:cubicBezTo>
                  <a:lnTo>
                    <a:pt x="12727" y="41696"/>
                  </a:lnTo>
                  <a:cubicBezTo>
                    <a:pt x="12041" y="33587"/>
                    <a:pt x="11845" y="25477"/>
                    <a:pt x="11812" y="17401"/>
                  </a:cubicBezTo>
                  <a:lnTo>
                    <a:pt x="11812" y="11385"/>
                  </a:lnTo>
                  <a:cubicBezTo>
                    <a:pt x="11812" y="10404"/>
                    <a:pt x="11877" y="9390"/>
                    <a:pt x="11812" y="8409"/>
                  </a:cubicBezTo>
                  <a:cubicBezTo>
                    <a:pt x="11714" y="7690"/>
                    <a:pt x="11583" y="6970"/>
                    <a:pt x="11387" y="6284"/>
                  </a:cubicBezTo>
                  <a:cubicBezTo>
                    <a:pt x="10733" y="3668"/>
                    <a:pt x="9065" y="856"/>
                    <a:pt x="6286" y="136"/>
                  </a:cubicBezTo>
                  <a:cubicBezTo>
                    <a:pt x="5912" y="44"/>
                    <a:pt x="5544" y="0"/>
                    <a:pt x="5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3992;p89">
              <a:extLst>
                <a:ext uri="{FF2B5EF4-FFF2-40B4-BE49-F238E27FC236}">
                  <a16:creationId xmlns:a16="http://schemas.microsoft.com/office/drawing/2014/main" id="{7F9BFD35-6EA4-4447-B16E-53A1C046C92E}"/>
                </a:ext>
              </a:extLst>
            </p:cNvPr>
            <p:cNvSpPr/>
            <p:nvPr/>
          </p:nvSpPr>
          <p:spPr>
            <a:xfrm>
              <a:off x="568000" y="2281200"/>
              <a:ext cx="198725" cy="301175"/>
            </a:xfrm>
            <a:custGeom>
              <a:avLst/>
              <a:gdLst/>
              <a:ahLst/>
              <a:cxnLst/>
              <a:rect l="l" t="t" r="r" b="b"/>
              <a:pathLst>
                <a:path w="7949" h="12047" extrusionOk="0">
                  <a:moveTo>
                    <a:pt x="7602" y="0"/>
                  </a:moveTo>
                  <a:cubicBezTo>
                    <a:pt x="7560" y="0"/>
                    <a:pt x="7515" y="15"/>
                    <a:pt x="7470" y="48"/>
                  </a:cubicBezTo>
                  <a:cubicBezTo>
                    <a:pt x="3481" y="2599"/>
                    <a:pt x="2304" y="7732"/>
                    <a:pt x="113" y="11656"/>
                  </a:cubicBezTo>
                  <a:cubicBezTo>
                    <a:pt x="0" y="11859"/>
                    <a:pt x="183" y="12047"/>
                    <a:pt x="361" y="12047"/>
                  </a:cubicBezTo>
                  <a:cubicBezTo>
                    <a:pt x="441" y="12047"/>
                    <a:pt x="520" y="12009"/>
                    <a:pt x="571" y="11918"/>
                  </a:cubicBezTo>
                  <a:cubicBezTo>
                    <a:pt x="1650" y="9956"/>
                    <a:pt x="2467" y="7831"/>
                    <a:pt x="3514" y="5803"/>
                  </a:cubicBezTo>
                  <a:cubicBezTo>
                    <a:pt x="4527" y="3743"/>
                    <a:pt x="5770" y="1716"/>
                    <a:pt x="7732" y="474"/>
                  </a:cubicBezTo>
                  <a:cubicBezTo>
                    <a:pt x="7949" y="338"/>
                    <a:pt x="7806" y="0"/>
                    <a:pt x="7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3993;p89">
              <a:extLst>
                <a:ext uri="{FF2B5EF4-FFF2-40B4-BE49-F238E27FC236}">
                  <a16:creationId xmlns:a16="http://schemas.microsoft.com/office/drawing/2014/main" id="{79721307-97A4-406F-91BB-871381FC5D28}"/>
                </a:ext>
              </a:extLst>
            </p:cNvPr>
            <p:cNvSpPr/>
            <p:nvPr/>
          </p:nvSpPr>
          <p:spPr>
            <a:xfrm>
              <a:off x="296625" y="2440775"/>
              <a:ext cx="293300" cy="261525"/>
            </a:xfrm>
            <a:custGeom>
              <a:avLst/>
              <a:gdLst/>
              <a:ahLst/>
              <a:cxnLst/>
              <a:rect l="l" t="t" r="r" b="b"/>
              <a:pathLst>
                <a:path w="11732" h="10461" extrusionOk="0">
                  <a:moveTo>
                    <a:pt x="2074" y="1"/>
                  </a:moveTo>
                  <a:cubicBezTo>
                    <a:pt x="1478" y="1"/>
                    <a:pt x="881" y="91"/>
                    <a:pt x="309" y="270"/>
                  </a:cubicBezTo>
                  <a:cubicBezTo>
                    <a:pt x="1" y="363"/>
                    <a:pt x="99" y="832"/>
                    <a:pt x="411" y="832"/>
                  </a:cubicBezTo>
                  <a:cubicBezTo>
                    <a:pt x="431" y="832"/>
                    <a:pt x="451" y="830"/>
                    <a:pt x="472" y="826"/>
                  </a:cubicBezTo>
                  <a:cubicBezTo>
                    <a:pt x="1041" y="653"/>
                    <a:pt x="1585" y="574"/>
                    <a:pt x="2106" y="574"/>
                  </a:cubicBezTo>
                  <a:cubicBezTo>
                    <a:pt x="5716" y="574"/>
                    <a:pt x="8191" y="4398"/>
                    <a:pt x="9791" y="7399"/>
                  </a:cubicBezTo>
                  <a:cubicBezTo>
                    <a:pt x="10282" y="8347"/>
                    <a:pt x="10739" y="9328"/>
                    <a:pt x="11197" y="10309"/>
                  </a:cubicBezTo>
                  <a:cubicBezTo>
                    <a:pt x="11240" y="10416"/>
                    <a:pt x="11318" y="10460"/>
                    <a:pt x="11398" y="10460"/>
                  </a:cubicBezTo>
                  <a:cubicBezTo>
                    <a:pt x="11562" y="10460"/>
                    <a:pt x="11732" y="10277"/>
                    <a:pt x="11622" y="10080"/>
                  </a:cubicBezTo>
                  <a:lnTo>
                    <a:pt x="11655" y="10047"/>
                  </a:lnTo>
                  <a:cubicBezTo>
                    <a:pt x="10772" y="8085"/>
                    <a:pt x="9758" y="6189"/>
                    <a:pt x="8581" y="4358"/>
                  </a:cubicBezTo>
                  <a:cubicBezTo>
                    <a:pt x="7404" y="2657"/>
                    <a:pt x="5867" y="957"/>
                    <a:pt x="3840" y="270"/>
                  </a:cubicBezTo>
                  <a:cubicBezTo>
                    <a:pt x="3268" y="91"/>
                    <a:pt x="2671" y="1"/>
                    <a:pt x="2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3994;p89">
              <a:extLst>
                <a:ext uri="{FF2B5EF4-FFF2-40B4-BE49-F238E27FC236}">
                  <a16:creationId xmlns:a16="http://schemas.microsoft.com/office/drawing/2014/main" id="{C0D16BB8-51FF-48DA-BCB8-A0E223C76E59}"/>
                </a:ext>
              </a:extLst>
            </p:cNvPr>
            <p:cNvSpPr/>
            <p:nvPr/>
          </p:nvSpPr>
          <p:spPr>
            <a:xfrm>
              <a:off x="638950" y="2726025"/>
              <a:ext cx="156900" cy="380775"/>
            </a:xfrm>
            <a:custGeom>
              <a:avLst/>
              <a:gdLst/>
              <a:ahLst/>
              <a:cxnLst/>
              <a:rect l="l" t="t" r="r" b="b"/>
              <a:pathLst>
                <a:path w="6276" h="15231" extrusionOk="0">
                  <a:moveTo>
                    <a:pt x="5907" y="0"/>
                  </a:moveTo>
                  <a:cubicBezTo>
                    <a:pt x="5832" y="0"/>
                    <a:pt x="5759" y="32"/>
                    <a:pt x="5711" y="109"/>
                  </a:cubicBezTo>
                  <a:cubicBezTo>
                    <a:pt x="4109" y="2267"/>
                    <a:pt x="3815" y="5013"/>
                    <a:pt x="3422" y="7596"/>
                  </a:cubicBezTo>
                  <a:cubicBezTo>
                    <a:pt x="3030" y="10245"/>
                    <a:pt x="2474" y="12992"/>
                    <a:pt x="218" y="14725"/>
                  </a:cubicBezTo>
                  <a:cubicBezTo>
                    <a:pt x="1" y="14887"/>
                    <a:pt x="144" y="15230"/>
                    <a:pt x="349" y="15230"/>
                  </a:cubicBezTo>
                  <a:cubicBezTo>
                    <a:pt x="391" y="15230"/>
                    <a:pt x="435" y="15216"/>
                    <a:pt x="480" y="15182"/>
                  </a:cubicBezTo>
                  <a:cubicBezTo>
                    <a:pt x="5188" y="11553"/>
                    <a:pt x="2867" y="4784"/>
                    <a:pt x="6136" y="370"/>
                  </a:cubicBezTo>
                  <a:cubicBezTo>
                    <a:pt x="6275" y="185"/>
                    <a:pt x="6087" y="0"/>
                    <a:pt x="5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3995;p89">
              <a:extLst>
                <a:ext uri="{FF2B5EF4-FFF2-40B4-BE49-F238E27FC236}">
                  <a16:creationId xmlns:a16="http://schemas.microsoft.com/office/drawing/2014/main" id="{232BD66C-546D-4966-99B4-B1B04A045434}"/>
                </a:ext>
              </a:extLst>
            </p:cNvPr>
            <p:cNvSpPr/>
            <p:nvPr/>
          </p:nvSpPr>
          <p:spPr>
            <a:xfrm>
              <a:off x="421875" y="2862950"/>
              <a:ext cx="132475" cy="235075"/>
            </a:xfrm>
            <a:custGeom>
              <a:avLst/>
              <a:gdLst/>
              <a:ahLst/>
              <a:cxnLst/>
              <a:rect l="l" t="t" r="r" b="b"/>
              <a:pathLst>
                <a:path w="5299" h="9403" extrusionOk="0">
                  <a:moveTo>
                    <a:pt x="315" y="1"/>
                  </a:moveTo>
                  <a:cubicBezTo>
                    <a:pt x="159" y="1"/>
                    <a:pt x="1" y="126"/>
                    <a:pt x="40" y="321"/>
                  </a:cubicBezTo>
                  <a:lnTo>
                    <a:pt x="73" y="354"/>
                  </a:lnTo>
                  <a:cubicBezTo>
                    <a:pt x="465" y="2087"/>
                    <a:pt x="1021" y="3787"/>
                    <a:pt x="1707" y="5455"/>
                  </a:cubicBezTo>
                  <a:cubicBezTo>
                    <a:pt x="2361" y="6926"/>
                    <a:pt x="3277" y="8659"/>
                    <a:pt x="4781" y="9378"/>
                  </a:cubicBezTo>
                  <a:cubicBezTo>
                    <a:pt x="4819" y="9395"/>
                    <a:pt x="4857" y="9403"/>
                    <a:pt x="4893" y="9403"/>
                  </a:cubicBezTo>
                  <a:cubicBezTo>
                    <a:pt x="5134" y="9403"/>
                    <a:pt x="5299" y="9063"/>
                    <a:pt x="5043" y="8921"/>
                  </a:cubicBezTo>
                  <a:cubicBezTo>
                    <a:pt x="3571" y="8234"/>
                    <a:pt x="2721" y="6534"/>
                    <a:pt x="2100" y="5095"/>
                  </a:cubicBezTo>
                  <a:cubicBezTo>
                    <a:pt x="1446" y="3493"/>
                    <a:pt x="923" y="1858"/>
                    <a:pt x="563" y="190"/>
                  </a:cubicBezTo>
                  <a:cubicBezTo>
                    <a:pt x="523" y="58"/>
                    <a:pt x="420"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3996;p89">
              <a:extLst>
                <a:ext uri="{FF2B5EF4-FFF2-40B4-BE49-F238E27FC236}">
                  <a16:creationId xmlns:a16="http://schemas.microsoft.com/office/drawing/2014/main" id="{C6018EDA-875D-4B55-A4DC-24E14F8C7462}"/>
                </a:ext>
              </a:extLst>
            </p:cNvPr>
            <p:cNvSpPr/>
            <p:nvPr/>
          </p:nvSpPr>
          <p:spPr>
            <a:xfrm>
              <a:off x="217925" y="1971400"/>
              <a:ext cx="488200" cy="407325"/>
            </a:xfrm>
            <a:custGeom>
              <a:avLst/>
              <a:gdLst/>
              <a:ahLst/>
              <a:cxnLst/>
              <a:rect l="l" t="t" r="r" b="b"/>
              <a:pathLst>
                <a:path w="19528" h="16293" extrusionOk="0">
                  <a:moveTo>
                    <a:pt x="12098" y="1"/>
                  </a:moveTo>
                  <a:cubicBezTo>
                    <a:pt x="11500" y="1"/>
                    <a:pt x="10589" y="879"/>
                    <a:pt x="10062" y="2696"/>
                  </a:cubicBezTo>
                  <a:cubicBezTo>
                    <a:pt x="9637" y="4201"/>
                    <a:pt x="9931" y="6816"/>
                    <a:pt x="9833" y="8320"/>
                  </a:cubicBezTo>
                  <a:cubicBezTo>
                    <a:pt x="8732" y="7828"/>
                    <a:pt x="6940" y="2644"/>
                    <a:pt x="5386" y="2644"/>
                  </a:cubicBezTo>
                  <a:cubicBezTo>
                    <a:pt x="5185" y="2644"/>
                    <a:pt x="4988" y="2731"/>
                    <a:pt x="4797" y="2925"/>
                  </a:cubicBezTo>
                  <a:cubicBezTo>
                    <a:pt x="2803" y="5018"/>
                    <a:pt x="8590" y="9040"/>
                    <a:pt x="9637" y="10021"/>
                  </a:cubicBezTo>
                  <a:cubicBezTo>
                    <a:pt x="9090" y="9813"/>
                    <a:pt x="7346" y="9599"/>
                    <a:pt x="5551" y="9599"/>
                  </a:cubicBezTo>
                  <a:cubicBezTo>
                    <a:pt x="2835" y="9599"/>
                    <a:pt x="0" y="10087"/>
                    <a:pt x="1004" y="11819"/>
                  </a:cubicBezTo>
                  <a:cubicBezTo>
                    <a:pt x="1261" y="12255"/>
                    <a:pt x="1812" y="12404"/>
                    <a:pt x="2468" y="12404"/>
                  </a:cubicBezTo>
                  <a:cubicBezTo>
                    <a:pt x="3732" y="12404"/>
                    <a:pt x="5384" y="11850"/>
                    <a:pt x="6072" y="11721"/>
                  </a:cubicBezTo>
                  <a:cubicBezTo>
                    <a:pt x="6720" y="11620"/>
                    <a:pt x="7367" y="11545"/>
                    <a:pt x="8014" y="11545"/>
                  </a:cubicBezTo>
                  <a:cubicBezTo>
                    <a:pt x="8838" y="11545"/>
                    <a:pt x="9662" y="11667"/>
                    <a:pt x="10487" y="12015"/>
                  </a:cubicBezTo>
                  <a:cubicBezTo>
                    <a:pt x="8884" y="12015"/>
                    <a:pt x="7315" y="12342"/>
                    <a:pt x="5844" y="12964"/>
                  </a:cubicBezTo>
                  <a:cubicBezTo>
                    <a:pt x="4895" y="13389"/>
                    <a:pt x="1822" y="14958"/>
                    <a:pt x="4176" y="16233"/>
                  </a:cubicBezTo>
                  <a:cubicBezTo>
                    <a:pt x="4246" y="16273"/>
                    <a:pt x="4328" y="16292"/>
                    <a:pt x="4421" y="16292"/>
                  </a:cubicBezTo>
                  <a:cubicBezTo>
                    <a:pt x="5612" y="16292"/>
                    <a:pt x="8581" y="13229"/>
                    <a:pt x="10957" y="13229"/>
                  </a:cubicBezTo>
                  <a:cubicBezTo>
                    <a:pt x="11417" y="13229"/>
                    <a:pt x="11854" y="13344"/>
                    <a:pt x="12252" y="13618"/>
                  </a:cubicBezTo>
                  <a:lnTo>
                    <a:pt x="12252" y="13585"/>
                  </a:lnTo>
                  <a:cubicBezTo>
                    <a:pt x="12776" y="10838"/>
                    <a:pt x="17092" y="11688"/>
                    <a:pt x="18563" y="9988"/>
                  </a:cubicBezTo>
                  <a:cubicBezTo>
                    <a:pt x="19528" y="8745"/>
                    <a:pt x="18778" y="8316"/>
                    <a:pt x="17787" y="8316"/>
                  </a:cubicBezTo>
                  <a:cubicBezTo>
                    <a:pt x="17267" y="8316"/>
                    <a:pt x="16681" y="8435"/>
                    <a:pt x="16242" y="8615"/>
                  </a:cubicBezTo>
                  <a:cubicBezTo>
                    <a:pt x="14868" y="9040"/>
                    <a:pt x="13724" y="10740"/>
                    <a:pt x="12481" y="10740"/>
                  </a:cubicBezTo>
                  <a:cubicBezTo>
                    <a:pt x="12874" y="8746"/>
                    <a:pt x="18563" y="5574"/>
                    <a:pt x="17713" y="3547"/>
                  </a:cubicBezTo>
                  <a:cubicBezTo>
                    <a:pt x="17561" y="3207"/>
                    <a:pt x="17317" y="3069"/>
                    <a:pt x="17023" y="3069"/>
                  </a:cubicBezTo>
                  <a:cubicBezTo>
                    <a:pt x="15929" y="3069"/>
                    <a:pt x="14136" y="4981"/>
                    <a:pt x="13724" y="5574"/>
                  </a:cubicBezTo>
                  <a:cubicBezTo>
                    <a:pt x="12776" y="6718"/>
                    <a:pt x="12481" y="8092"/>
                    <a:pt x="11729" y="9465"/>
                  </a:cubicBezTo>
                  <a:cubicBezTo>
                    <a:pt x="11010" y="6947"/>
                    <a:pt x="12024" y="3808"/>
                    <a:pt x="12579" y="1650"/>
                  </a:cubicBezTo>
                  <a:cubicBezTo>
                    <a:pt x="12855" y="561"/>
                    <a:pt x="12577" y="1"/>
                    <a:pt x="12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3997;p89">
              <a:extLst>
                <a:ext uri="{FF2B5EF4-FFF2-40B4-BE49-F238E27FC236}">
                  <a16:creationId xmlns:a16="http://schemas.microsoft.com/office/drawing/2014/main" id="{0CAE00F8-22B9-4802-9011-1088CC246D30}"/>
                </a:ext>
              </a:extLst>
            </p:cNvPr>
            <p:cNvSpPr/>
            <p:nvPr/>
          </p:nvSpPr>
          <p:spPr>
            <a:xfrm>
              <a:off x="413050" y="2207200"/>
              <a:ext cx="184775" cy="123750"/>
            </a:xfrm>
            <a:custGeom>
              <a:avLst/>
              <a:gdLst/>
              <a:ahLst/>
              <a:cxnLst/>
              <a:rect l="l" t="t" r="r" b="b"/>
              <a:pathLst>
                <a:path w="7391" h="4950" extrusionOk="0">
                  <a:moveTo>
                    <a:pt x="4317" y="0"/>
                  </a:moveTo>
                  <a:cubicBezTo>
                    <a:pt x="3510" y="0"/>
                    <a:pt x="3563" y="1370"/>
                    <a:pt x="3753" y="2538"/>
                  </a:cubicBezTo>
                  <a:lnTo>
                    <a:pt x="3753" y="2538"/>
                  </a:lnTo>
                  <a:cubicBezTo>
                    <a:pt x="3313" y="1798"/>
                    <a:pt x="2760" y="1062"/>
                    <a:pt x="2246" y="1062"/>
                  </a:cubicBezTo>
                  <a:cubicBezTo>
                    <a:pt x="2150" y="1062"/>
                    <a:pt x="2055" y="1088"/>
                    <a:pt x="1962" y="1145"/>
                  </a:cubicBezTo>
                  <a:cubicBezTo>
                    <a:pt x="883" y="1799"/>
                    <a:pt x="2322" y="2812"/>
                    <a:pt x="3238" y="3466"/>
                  </a:cubicBezTo>
                  <a:cubicBezTo>
                    <a:pt x="2970" y="3466"/>
                    <a:pt x="2692" y="3458"/>
                    <a:pt x="2416" y="3458"/>
                  </a:cubicBezTo>
                  <a:cubicBezTo>
                    <a:pt x="1475" y="3458"/>
                    <a:pt x="546" y="3555"/>
                    <a:pt x="66" y="4414"/>
                  </a:cubicBezTo>
                  <a:cubicBezTo>
                    <a:pt x="0" y="4545"/>
                    <a:pt x="33" y="4676"/>
                    <a:pt x="164" y="4774"/>
                  </a:cubicBezTo>
                  <a:cubicBezTo>
                    <a:pt x="443" y="4901"/>
                    <a:pt x="741" y="4949"/>
                    <a:pt x="1029" y="4949"/>
                  </a:cubicBezTo>
                  <a:cubicBezTo>
                    <a:pt x="1112" y="4949"/>
                    <a:pt x="1195" y="4945"/>
                    <a:pt x="1276" y="4938"/>
                  </a:cubicBezTo>
                  <a:lnTo>
                    <a:pt x="1603" y="4938"/>
                  </a:lnTo>
                  <a:cubicBezTo>
                    <a:pt x="1668" y="4905"/>
                    <a:pt x="1766" y="4872"/>
                    <a:pt x="1832" y="4872"/>
                  </a:cubicBezTo>
                  <a:cubicBezTo>
                    <a:pt x="2257" y="4807"/>
                    <a:pt x="2616" y="4709"/>
                    <a:pt x="3009" y="4643"/>
                  </a:cubicBezTo>
                  <a:cubicBezTo>
                    <a:pt x="3368" y="4513"/>
                    <a:pt x="3761" y="4414"/>
                    <a:pt x="4120" y="4349"/>
                  </a:cubicBezTo>
                  <a:lnTo>
                    <a:pt x="4644" y="4186"/>
                  </a:lnTo>
                  <a:cubicBezTo>
                    <a:pt x="5428" y="3989"/>
                    <a:pt x="7390" y="3041"/>
                    <a:pt x="7161" y="2289"/>
                  </a:cubicBezTo>
                  <a:cubicBezTo>
                    <a:pt x="7017" y="1855"/>
                    <a:pt x="6748" y="1723"/>
                    <a:pt x="6394" y="1723"/>
                  </a:cubicBezTo>
                  <a:cubicBezTo>
                    <a:pt x="6267" y="1723"/>
                    <a:pt x="6130" y="1740"/>
                    <a:pt x="5984" y="1766"/>
                  </a:cubicBezTo>
                  <a:cubicBezTo>
                    <a:pt x="5592" y="1831"/>
                    <a:pt x="5265" y="2027"/>
                    <a:pt x="5003" y="2322"/>
                  </a:cubicBezTo>
                  <a:cubicBezTo>
                    <a:pt x="5134" y="1210"/>
                    <a:pt x="5167"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3998;p89">
              <a:extLst>
                <a:ext uri="{FF2B5EF4-FFF2-40B4-BE49-F238E27FC236}">
                  <a16:creationId xmlns:a16="http://schemas.microsoft.com/office/drawing/2014/main" id="{2FE56A03-B6F0-4286-AEF6-384E4DB6276B}"/>
                </a:ext>
              </a:extLst>
            </p:cNvPr>
            <p:cNvSpPr/>
            <p:nvPr/>
          </p:nvSpPr>
          <p:spPr>
            <a:xfrm>
              <a:off x="341925" y="2060050"/>
              <a:ext cx="40900" cy="61750"/>
            </a:xfrm>
            <a:custGeom>
              <a:avLst/>
              <a:gdLst/>
              <a:ahLst/>
              <a:cxnLst/>
              <a:rect l="l" t="t" r="r" b="b"/>
              <a:pathLst>
                <a:path w="1636" h="2470" extrusionOk="0">
                  <a:moveTo>
                    <a:pt x="328" y="1"/>
                  </a:moveTo>
                  <a:cubicBezTo>
                    <a:pt x="164" y="1"/>
                    <a:pt x="66" y="131"/>
                    <a:pt x="66" y="262"/>
                  </a:cubicBezTo>
                  <a:cubicBezTo>
                    <a:pt x="1" y="1080"/>
                    <a:pt x="589" y="1864"/>
                    <a:pt x="1178" y="2420"/>
                  </a:cubicBezTo>
                  <a:cubicBezTo>
                    <a:pt x="1227" y="2453"/>
                    <a:pt x="1292" y="2469"/>
                    <a:pt x="1358" y="2469"/>
                  </a:cubicBezTo>
                  <a:cubicBezTo>
                    <a:pt x="1423" y="2469"/>
                    <a:pt x="1488" y="2453"/>
                    <a:pt x="1537" y="2420"/>
                  </a:cubicBezTo>
                  <a:cubicBezTo>
                    <a:pt x="1636" y="2322"/>
                    <a:pt x="1636" y="2159"/>
                    <a:pt x="1537" y="2061"/>
                  </a:cubicBezTo>
                  <a:cubicBezTo>
                    <a:pt x="1047" y="1603"/>
                    <a:pt x="524" y="949"/>
                    <a:pt x="557" y="262"/>
                  </a:cubicBezTo>
                  <a:cubicBezTo>
                    <a:pt x="557" y="131"/>
                    <a:pt x="458"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3999;p89">
              <a:extLst>
                <a:ext uri="{FF2B5EF4-FFF2-40B4-BE49-F238E27FC236}">
                  <a16:creationId xmlns:a16="http://schemas.microsoft.com/office/drawing/2014/main" id="{9345EC2C-00C4-44AE-879D-4869C3761E4B}"/>
                </a:ext>
              </a:extLst>
            </p:cNvPr>
            <p:cNvSpPr/>
            <p:nvPr/>
          </p:nvSpPr>
          <p:spPr>
            <a:xfrm>
              <a:off x="263175" y="2253575"/>
              <a:ext cx="67325" cy="19000"/>
            </a:xfrm>
            <a:custGeom>
              <a:avLst/>
              <a:gdLst/>
              <a:ahLst/>
              <a:cxnLst/>
              <a:rect l="l" t="t" r="r" b="b"/>
              <a:pathLst>
                <a:path w="2693" h="760" extrusionOk="0">
                  <a:moveTo>
                    <a:pt x="2403" y="1"/>
                  </a:moveTo>
                  <a:cubicBezTo>
                    <a:pt x="2379" y="1"/>
                    <a:pt x="2356" y="3"/>
                    <a:pt x="2333" y="9"/>
                  </a:cubicBezTo>
                  <a:cubicBezTo>
                    <a:pt x="1885" y="103"/>
                    <a:pt x="1420" y="249"/>
                    <a:pt x="962" y="249"/>
                  </a:cubicBezTo>
                  <a:cubicBezTo>
                    <a:pt x="785" y="249"/>
                    <a:pt x="610" y="227"/>
                    <a:pt x="437" y="172"/>
                  </a:cubicBezTo>
                  <a:cubicBezTo>
                    <a:pt x="415" y="168"/>
                    <a:pt x="394" y="166"/>
                    <a:pt x="374" y="166"/>
                  </a:cubicBezTo>
                  <a:cubicBezTo>
                    <a:pt x="94" y="166"/>
                    <a:pt x="1" y="571"/>
                    <a:pt x="306" y="663"/>
                  </a:cubicBezTo>
                  <a:cubicBezTo>
                    <a:pt x="523" y="732"/>
                    <a:pt x="744" y="759"/>
                    <a:pt x="965" y="759"/>
                  </a:cubicBezTo>
                  <a:cubicBezTo>
                    <a:pt x="1477" y="759"/>
                    <a:pt x="1995" y="614"/>
                    <a:pt x="2497" y="499"/>
                  </a:cubicBezTo>
                  <a:cubicBezTo>
                    <a:pt x="2628" y="467"/>
                    <a:pt x="2693" y="336"/>
                    <a:pt x="2660" y="172"/>
                  </a:cubicBezTo>
                  <a:cubicBezTo>
                    <a:pt x="2633" y="64"/>
                    <a:pt x="2516" y="1"/>
                    <a:pt x="2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4000;p89">
              <a:extLst>
                <a:ext uri="{FF2B5EF4-FFF2-40B4-BE49-F238E27FC236}">
                  <a16:creationId xmlns:a16="http://schemas.microsoft.com/office/drawing/2014/main" id="{ABDA06E0-AD3E-4DDF-978E-010C832DC385}"/>
                </a:ext>
              </a:extLst>
            </p:cNvPr>
            <p:cNvSpPr/>
            <p:nvPr/>
          </p:nvSpPr>
          <p:spPr>
            <a:xfrm>
              <a:off x="332925" y="2311500"/>
              <a:ext cx="60600" cy="42050"/>
            </a:xfrm>
            <a:custGeom>
              <a:avLst/>
              <a:gdLst/>
              <a:ahLst/>
              <a:cxnLst/>
              <a:rect l="l" t="t" r="r" b="b"/>
              <a:pathLst>
                <a:path w="2424" h="1682" extrusionOk="0">
                  <a:moveTo>
                    <a:pt x="2079" y="1"/>
                  </a:moveTo>
                  <a:cubicBezTo>
                    <a:pt x="2053" y="1"/>
                    <a:pt x="2025" y="5"/>
                    <a:pt x="1996" y="14"/>
                  </a:cubicBezTo>
                  <a:cubicBezTo>
                    <a:pt x="1603" y="112"/>
                    <a:pt x="1244" y="242"/>
                    <a:pt x="884" y="439"/>
                  </a:cubicBezTo>
                  <a:cubicBezTo>
                    <a:pt x="524" y="635"/>
                    <a:pt x="263" y="929"/>
                    <a:pt x="66" y="1289"/>
                  </a:cubicBezTo>
                  <a:cubicBezTo>
                    <a:pt x="1" y="1420"/>
                    <a:pt x="34" y="1583"/>
                    <a:pt x="164" y="1648"/>
                  </a:cubicBezTo>
                  <a:cubicBezTo>
                    <a:pt x="208" y="1670"/>
                    <a:pt x="252" y="1681"/>
                    <a:pt x="294" y="1681"/>
                  </a:cubicBezTo>
                  <a:cubicBezTo>
                    <a:pt x="379" y="1681"/>
                    <a:pt x="459" y="1638"/>
                    <a:pt x="524" y="1550"/>
                  </a:cubicBezTo>
                  <a:lnTo>
                    <a:pt x="524" y="1485"/>
                  </a:lnTo>
                  <a:cubicBezTo>
                    <a:pt x="557" y="1387"/>
                    <a:pt x="622" y="1321"/>
                    <a:pt x="688" y="1223"/>
                  </a:cubicBezTo>
                  <a:lnTo>
                    <a:pt x="720" y="1191"/>
                  </a:lnTo>
                  <a:lnTo>
                    <a:pt x="786" y="1093"/>
                  </a:lnTo>
                  <a:lnTo>
                    <a:pt x="884" y="995"/>
                  </a:lnTo>
                  <a:lnTo>
                    <a:pt x="949" y="962"/>
                  </a:lnTo>
                  <a:lnTo>
                    <a:pt x="982" y="962"/>
                  </a:lnTo>
                  <a:cubicBezTo>
                    <a:pt x="1047" y="929"/>
                    <a:pt x="1113" y="864"/>
                    <a:pt x="1178" y="831"/>
                  </a:cubicBezTo>
                  <a:cubicBezTo>
                    <a:pt x="1244" y="798"/>
                    <a:pt x="1342" y="766"/>
                    <a:pt x="1407" y="733"/>
                  </a:cubicBezTo>
                  <a:lnTo>
                    <a:pt x="1472" y="733"/>
                  </a:lnTo>
                  <a:lnTo>
                    <a:pt x="1603" y="668"/>
                  </a:lnTo>
                  <a:cubicBezTo>
                    <a:pt x="1767" y="602"/>
                    <a:pt x="1963" y="569"/>
                    <a:pt x="2126" y="504"/>
                  </a:cubicBezTo>
                  <a:cubicBezTo>
                    <a:pt x="2424" y="415"/>
                    <a:pt x="2342" y="1"/>
                    <a:pt x="2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4001;p89">
              <a:extLst>
                <a:ext uri="{FF2B5EF4-FFF2-40B4-BE49-F238E27FC236}">
                  <a16:creationId xmlns:a16="http://schemas.microsoft.com/office/drawing/2014/main" id="{14B00B45-0CC0-4AFB-944C-6FF6D7A1BF06}"/>
                </a:ext>
              </a:extLst>
            </p:cNvPr>
            <p:cNvSpPr/>
            <p:nvPr/>
          </p:nvSpPr>
          <p:spPr>
            <a:xfrm>
              <a:off x="480075" y="1999350"/>
              <a:ext cx="36825" cy="71350"/>
            </a:xfrm>
            <a:custGeom>
              <a:avLst/>
              <a:gdLst/>
              <a:ahLst/>
              <a:cxnLst/>
              <a:rect l="l" t="t" r="r" b="b"/>
              <a:pathLst>
                <a:path w="1473" h="2854" extrusionOk="0">
                  <a:moveTo>
                    <a:pt x="1182" y="1"/>
                  </a:moveTo>
                  <a:cubicBezTo>
                    <a:pt x="1121" y="1"/>
                    <a:pt x="1063" y="25"/>
                    <a:pt x="1014" y="74"/>
                  </a:cubicBezTo>
                  <a:cubicBezTo>
                    <a:pt x="655" y="401"/>
                    <a:pt x="426" y="794"/>
                    <a:pt x="295" y="1251"/>
                  </a:cubicBezTo>
                  <a:cubicBezTo>
                    <a:pt x="131" y="1677"/>
                    <a:pt x="33" y="2134"/>
                    <a:pt x="1" y="2592"/>
                  </a:cubicBezTo>
                  <a:cubicBezTo>
                    <a:pt x="1" y="2723"/>
                    <a:pt x="99" y="2821"/>
                    <a:pt x="230" y="2854"/>
                  </a:cubicBezTo>
                  <a:cubicBezTo>
                    <a:pt x="393" y="2821"/>
                    <a:pt x="491" y="2723"/>
                    <a:pt x="491" y="2592"/>
                  </a:cubicBezTo>
                  <a:cubicBezTo>
                    <a:pt x="524" y="2396"/>
                    <a:pt x="557" y="2232"/>
                    <a:pt x="589" y="2069"/>
                  </a:cubicBezTo>
                  <a:cubicBezTo>
                    <a:pt x="622" y="1840"/>
                    <a:pt x="687" y="1644"/>
                    <a:pt x="753" y="1415"/>
                  </a:cubicBezTo>
                  <a:cubicBezTo>
                    <a:pt x="884" y="1055"/>
                    <a:pt x="1080" y="728"/>
                    <a:pt x="1374" y="434"/>
                  </a:cubicBezTo>
                  <a:cubicBezTo>
                    <a:pt x="1472" y="336"/>
                    <a:pt x="1472" y="172"/>
                    <a:pt x="1374" y="74"/>
                  </a:cubicBezTo>
                  <a:cubicBezTo>
                    <a:pt x="1309" y="25"/>
                    <a:pt x="1243" y="1"/>
                    <a:pt x="1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4002;p89">
              <a:extLst>
                <a:ext uri="{FF2B5EF4-FFF2-40B4-BE49-F238E27FC236}">
                  <a16:creationId xmlns:a16="http://schemas.microsoft.com/office/drawing/2014/main" id="{49A11848-AA66-4288-900A-41D3B92ED1E4}"/>
                </a:ext>
              </a:extLst>
            </p:cNvPr>
            <p:cNvSpPr/>
            <p:nvPr/>
          </p:nvSpPr>
          <p:spPr>
            <a:xfrm>
              <a:off x="581450" y="2085150"/>
              <a:ext cx="35800" cy="35425"/>
            </a:xfrm>
            <a:custGeom>
              <a:avLst/>
              <a:gdLst/>
              <a:ahLst/>
              <a:cxnLst/>
              <a:rect l="l" t="t" r="r" b="b"/>
              <a:pathLst>
                <a:path w="1432" h="1417" extrusionOk="0">
                  <a:moveTo>
                    <a:pt x="1146" y="1"/>
                  </a:moveTo>
                  <a:cubicBezTo>
                    <a:pt x="1103" y="1"/>
                    <a:pt x="1058" y="14"/>
                    <a:pt x="1014" y="43"/>
                  </a:cubicBezTo>
                  <a:cubicBezTo>
                    <a:pt x="818" y="174"/>
                    <a:pt x="654" y="304"/>
                    <a:pt x="491" y="501"/>
                  </a:cubicBezTo>
                  <a:cubicBezTo>
                    <a:pt x="327" y="631"/>
                    <a:pt x="196" y="828"/>
                    <a:pt x="66" y="1024"/>
                  </a:cubicBezTo>
                  <a:cubicBezTo>
                    <a:pt x="0" y="1155"/>
                    <a:pt x="33" y="1285"/>
                    <a:pt x="164" y="1384"/>
                  </a:cubicBezTo>
                  <a:cubicBezTo>
                    <a:pt x="207" y="1405"/>
                    <a:pt x="251" y="1416"/>
                    <a:pt x="293" y="1416"/>
                  </a:cubicBezTo>
                  <a:cubicBezTo>
                    <a:pt x="378" y="1416"/>
                    <a:pt x="458" y="1373"/>
                    <a:pt x="523" y="1285"/>
                  </a:cubicBezTo>
                  <a:cubicBezTo>
                    <a:pt x="556" y="1220"/>
                    <a:pt x="622" y="1122"/>
                    <a:pt x="687" y="1057"/>
                  </a:cubicBezTo>
                  <a:lnTo>
                    <a:pt x="687" y="1024"/>
                  </a:lnTo>
                  <a:cubicBezTo>
                    <a:pt x="694" y="1017"/>
                    <a:pt x="695" y="1014"/>
                    <a:pt x="693" y="1014"/>
                  </a:cubicBezTo>
                  <a:cubicBezTo>
                    <a:pt x="693" y="1014"/>
                    <a:pt x="692" y="1014"/>
                    <a:pt x="692" y="1015"/>
                  </a:cubicBezTo>
                  <a:lnTo>
                    <a:pt x="692" y="1015"/>
                  </a:lnTo>
                  <a:lnTo>
                    <a:pt x="720" y="958"/>
                  </a:lnTo>
                  <a:lnTo>
                    <a:pt x="818" y="860"/>
                  </a:lnTo>
                  <a:cubicBezTo>
                    <a:pt x="883" y="795"/>
                    <a:pt x="949" y="730"/>
                    <a:pt x="1014" y="664"/>
                  </a:cubicBezTo>
                  <a:lnTo>
                    <a:pt x="1145" y="566"/>
                  </a:lnTo>
                  <a:lnTo>
                    <a:pt x="1177" y="566"/>
                  </a:lnTo>
                  <a:lnTo>
                    <a:pt x="1243" y="501"/>
                  </a:lnTo>
                  <a:cubicBezTo>
                    <a:pt x="1308" y="468"/>
                    <a:pt x="1374" y="403"/>
                    <a:pt x="1406" y="337"/>
                  </a:cubicBezTo>
                  <a:cubicBezTo>
                    <a:pt x="1432" y="159"/>
                    <a:pt x="1299" y="1"/>
                    <a:pt x="1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4003;p89">
              <a:extLst>
                <a:ext uri="{FF2B5EF4-FFF2-40B4-BE49-F238E27FC236}">
                  <a16:creationId xmlns:a16="http://schemas.microsoft.com/office/drawing/2014/main" id="{023BDB66-CF32-40FF-B741-55C3DB8192F5}"/>
                </a:ext>
              </a:extLst>
            </p:cNvPr>
            <p:cNvSpPr/>
            <p:nvPr/>
          </p:nvSpPr>
          <p:spPr>
            <a:xfrm>
              <a:off x="623125" y="2193500"/>
              <a:ext cx="44250" cy="19275"/>
            </a:xfrm>
            <a:custGeom>
              <a:avLst/>
              <a:gdLst/>
              <a:ahLst/>
              <a:cxnLst/>
              <a:rect l="l" t="t" r="r" b="b"/>
              <a:pathLst>
                <a:path w="1770" h="771" extrusionOk="0">
                  <a:moveTo>
                    <a:pt x="1058" y="0"/>
                  </a:moveTo>
                  <a:cubicBezTo>
                    <a:pt x="733" y="0"/>
                    <a:pt x="417" y="103"/>
                    <a:pt x="164" y="287"/>
                  </a:cubicBezTo>
                  <a:cubicBezTo>
                    <a:pt x="34" y="352"/>
                    <a:pt x="1" y="516"/>
                    <a:pt x="66" y="646"/>
                  </a:cubicBezTo>
                  <a:cubicBezTo>
                    <a:pt x="113" y="717"/>
                    <a:pt x="212" y="771"/>
                    <a:pt x="312" y="771"/>
                  </a:cubicBezTo>
                  <a:cubicBezTo>
                    <a:pt x="350" y="771"/>
                    <a:pt x="389" y="763"/>
                    <a:pt x="426" y="744"/>
                  </a:cubicBezTo>
                  <a:lnTo>
                    <a:pt x="393" y="712"/>
                  </a:lnTo>
                  <a:cubicBezTo>
                    <a:pt x="426" y="679"/>
                    <a:pt x="459" y="646"/>
                    <a:pt x="491" y="646"/>
                  </a:cubicBezTo>
                  <a:cubicBezTo>
                    <a:pt x="524" y="614"/>
                    <a:pt x="557" y="581"/>
                    <a:pt x="622" y="581"/>
                  </a:cubicBezTo>
                  <a:lnTo>
                    <a:pt x="655" y="581"/>
                  </a:lnTo>
                  <a:lnTo>
                    <a:pt x="720" y="548"/>
                  </a:lnTo>
                  <a:lnTo>
                    <a:pt x="851" y="516"/>
                  </a:lnTo>
                  <a:lnTo>
                    <a:pt x="1178" y="516"/>
                  </a:lnTo>
                  <a:cubicBezTo>
                    <a:pt x="1243" y="516"/>
                    <a:pt x="1276" y="516"/>
                    <a:pt x="1309" y="548"/>
                  </a:cubicBezTo>
                  <a:cubicBezTo>
                    <a:pt x="1338" y="557"/>
                    <a:pt x="1366" y="561"/>
                    <a:pt x="1393" y="561"/>
                  </a:cubicBezTo>
                  <a:cubicBezTo>
                    <a:pt x="1661" y="561"/>
                    <a:pt x="1770" y="147"/>
                    <a:pt x="1472" y="58"/>
                  </a:cubicBezTo>
                  <a:cubicBezTo>
                    <a:pt x="1336" y="19"/>
                    <a:pt x="1196" y="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4004;p89">
              <a:extLst>
                <a:ext uri="{FF2B5EF4-FFF2-40B4-BE49-F238E27FC236}">
                  <a16:creationId xmlns:a16="http://schemas.microsoft.com/office/drawing/2014/main" id="{BC333DCA-1614-4CFD-8539-E9C9DCBED928}"/>
                </a:ext>
              </a:extLst>
            </p:cNvPr>
            <p:cNvSpPr/>
            <p:nvPr/>
          </p:nvSpPr>
          <p:spPr>
            <a:xfrm>
              <a:off x="431025" y="2352750"/>
              <a:ext cx="132625" cy="95750"/>
            </a:xfrm>
            <a:custGeom>
              <a:avLst/>
              <a:gdLst/>
              <a:ahLst/>
              <a:cxnLst/>
              <a:rect l="l" t="t" r="r" b="b"/>
              <a:pathLst>
                <a:path w="5305" h="3830" extrusionOk="0">
                  <a:moveTo>
                    <a:pt x="1392" y="1"/>
                  </a:moveTo>
                  <a:cubicBezTo>
                    <a:pt x="1062" y="1"/>
                    <a:pt x="753" y="118"/>
                    <a:pt x="524" y="424"/>
                  </a:cubicBezTo>
                  <a:cubicBezTo>
                    <a:pt x="1" y="1110"/>
                    <a:pt x="786" y="1633"/>
                    <a:pt x="1341" y="1862"/>
                  </a:cubicBezTo>
                  <a:cubicBezTo>
                    <a:pt x="2551" y="2353"/>
                    <a:pt x="3761" y="2778"/>
                    <a:pt x="4709" y="3726"/>
                  </a:cubicBezTo>
                  <a:cubicBezTo>
                    <a:pt x="4742" y="3759"/>
                    <a:pt x="4775" y="3759"/>
                    <a:pt x="4807" y="3791"/>
                  </a:cubicBezTo>
                  <a:cubicBezTo>
                    <a:pt x="4847" y="3818"/>
                    <a:pt x="4891" y="3829"/>
                    <a:pt x="4936" y="3829"/>
                  </a:cubicBezTo>
                  <a:cubicBezTo>
                    <a:pt x="5116" y="3829"/>
                    <a:pt x="5304" y="3641"/>
                    <a:pt x="5200" y="3432"/>
                  </a:cubicBezTo>
                  <a:cubicBezTo>
                    <a:pt x="4480" y="2320"/>
                    <a:pt x="3957" y="1404"/>
                    <a:pt x="2878" y="587"/>
                  </a:cubicBezTo>
                  <a:cubicBezTo>
                    <a:pt x="2479" y="288"/>
                    <a:pt x="1910"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4005;p89">
              <a:extLst>
                <a:ext uri="{FF2B5EF4-FFF2-40B4-BE49-F238E27FC236}">
                  <a16:creationId xmlns:a16="http://schemas.microsoft.com/office/drawing/2014/main" id="{CBFC0E28-C1B6-4C38-8427-61218AE5FB63}"/>
                </a:ext>
              </a:extLst>
            </p:cNvPr>
            <p:cNvSpPr/>
            <p:nvPr/>
          </p:nvSpPr>
          <p:spPr>
            <a:xfrm>
              <a:off x="579800" y="2600950"/>
              <a:ext cx="49075" cy="96850"/>
            </a:xfrm>
            <a:custGeom>
              <a:avLst/>
              <a:gdLst/>
              <a:ahLst/>
              <a:cxnLst/>
              <a:rect l="l" t="t" r="r" b="b"/>
              <a:pathLst>
                <a:path w="1963" h="3874" extrusionOk="0">
                  <a:moveTo>
                    <a:pt x="1297" y="1"/>
                  </a:moveTo>
                  <a:cubicBezTo>
                    <a:pt x="1112" y="1"/>
                    <a:pt x="921" y="108"/>
                    <a:pt x="786" y="338"/>
                  </a:cubicBezTo>
                  <a:cubicBezTo>
                    <a:pt x="622" y="697"/>
                    <a:pt x="524" y="1090"/>
                    <a:pt x="491" y="1482"/>
                  </a:cubicBezTo>
                  <a:cubicBezTo>
                    <a:pt x="393" y="2136"/>
                    <a:pt x="262" y="2790"/>
                    <a:pt x="132" y="3444"/>
                  </a:cubicBezTo>
                  <a:cubicBezTo>
                    <a:pt x="1" y="3542"/>
                    <a:pt x="34" y="3738"/>
                    <a:pt x="197" y="3804"/>
                  </a:cubicBezTo>
                  <a:cubicBezTo>
                    <a:pt x="243" y="3849"/>
                    <a:pt x="309" y="3874"/>
                    <a:pt x="374" y="3874"/>
                  </a:cubicBezTo>
                  <a:cubicBezTo>
                    <a:pt x="449" y="3874"/>
                    <a:pt x="522" y="3841"/>
                    <a:pt x="557" y="3771"/>
                  </a:cubicBezTo>
                  <a:cubicBezTo>
                    <a:pt x="851" y="3509"/>
                    <a:pt x="1047" y="3182"/>
                    <a:pt x="1178" y="2823"/>
                  </a:cubicBezTo>
                  <a:cubicBezTo>
                    <a:pt x="1505" y="2201"/>
                    <a:pt x="1963" y="1351"/>
                    <a:pt x="1865" y="599"/>
                  </a:cubicBezTo>
                  <a:cubicBezTo>
                    <a:pt x="1807" y="216"/>
                    <a:pt x="1558" y="1"/>
                    <a:pt x="1297"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4006;p89">
              <a:extLst>
                <a:ext uri="{FF2B5EF4-FFF2-40B4-BE49-F238E27FC236}">
                  <a16:creationId xmlns:a16="http://schemas.microsoft.com/office/drawing/2014/main" id="{2B931B65-956C-4BB2-B2DD-57B075716069}"/>
                </a:ext>
              </a:extLst>
            </p:cNvPr>
            <p:cNvSpPr/>
            <p:nvPr/>
          </p:nvSpPr>
          <p:spPr>
            <a:xfrm>
              <a:off x="421225" y="2715100"/>
              <a:ext cx="128475" cy="144150"/>
            </a:xfrm>
            <a:custGeom>
              <a:avLst/>
              <a:gdLst/>
              <a:ahLst/>
              <a:cxnLst/>
              <a:rect l="l" t="t" r="r" b="b"/>
              <a:pathLst>
                <a:path w="5139" h="5766" extrusionOk="0">
                  <a:moveTo>
                    <a:pt x="1307" y="0"/>
                  </a:moveTo>
                  <a:cubicBezTo>
                    <a:pt x="1182" y="0"/>
                    <a:pt x="1052" y="27"/>
                    <a:pt x="916" y="88"/>
                  </a:cubicBezTo>
                  <a:cubicBezTo>
                    <a:pt x="0" y="480"/>
                    <a:pt x="981" y="2148"/>
                    <a:pt x="1276" y="2540"/>
                  </a:cubicBezTo>
                  <a:cubicBezTo>
                    <a:pt x="2126" y="3750"/>
                    <a:pt x="3499" y="4666"/>
                    <a:pt x="4578" y="5679"/>
                  </a:cubicBezTo>
                  <a:cubicBezTo>
                    <a:pt x="4632" y="5740"/>
                    <a:pt x="4694" y="5766"/>
                    <a:pt x="4755" y="5766"/>
                  </a:cubicBezTo>
                  <a:cubicBezTo>
                    <a:pt x="4955" y="5766"/>
                    <a:pt x="5138" y="5495"/>
                    <a:pt x="4938" y="5319"/>
                  </a:cubicBezTo>
                  <a:lnTo>
                    <a:pt x="4905" y="5287"/>
                  </a:lnTo>
                  <a:cubicBezTo>
                    <a:pt x="4938" y="5221"/>
                    <a:pt x="4938" y="5123"/>
                    <a:pt x="4905" y="5058"/>
                  </a:cubicBezTo>
                  <a:cubicBezTo>
                    <a:pt x="4284" y="3783"/>
                    <a:pt x="3401" y="2704"/>
                    <a:pt x="2780" y="1428"/>
                  </a:cubicBezTo>
                  <a:cubicBezTo>
                    <a:pt x="2503" y="820"/>
                    <a:pt x="1992" y="0"/>
                    <a:pt x="1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4007;p89">
              <a:extLst>
                <a:ext uri="{FF2B5EF4-FFF2-40B4-BE49-F238E27FC236}">
                  <a16:creationId xmlns:a16="http://schemas.microsoft.com/office/drawing/2014/main" id="{29D781FB-507B-4729-B62A-B7A0002D788E}"/>
                </a:ext>
              </a:extLst>
            </p:cNvPr>
            <p:cNvSpPr/>
            <p:nvPr/>
          </p:nvSpPr>
          <p:spPr>
            <a:xfrm>
              <a:off x="636675" y="3079075"/>
              <a:ext cx="138525" cy="160775"/>
            </a:xfrm>
            <a:custGeom>
              <a:avLst/>
              <a:gdLst/>
              <a:ahLst/>
              <a:cxnLst/>
              <a:rect l="l" t="t" r="r" b="b"/>
              <a:pathLst>
                <a:path w="5541" h="6431" extrusionOk="0">
                  <a:moveTo>
                    <a:pt x="4214" y="0"/>
                  </a:moveTo>
                  <a:cubicBezTo>
                    <a:pt x="3581" y="0"/>
                    <a:pt x="2952" y="1115"/>
                    <a:pt x="2696" y="1485"/>
                  </a:cubicBezTo>
                  <a:cubicBezTo>
                    <a:pt x="1813" y="2859"/>
                    <a:pt x="1388" y="4559"/>
                    <a:pt x="244" y="5736"/>
                  </a:cubicBezTo>
                  <a:cubicBezTo>
                    <a:pt x="178" y="5802"/>
                    <a:pt x="146" y="5900"/>
                    <a:pt x="178" y="5998"/>
                  </a:cubicBezTo>
                  <a:cubicBezTo>
                    <a:pt x="1" y="6175"/>
                    <a:pt x="177" y="6431"/>
                    <a:pt x="387" y="6431"/>
                  </a:cubicBezTo>
                  <a:cubicBezTo>
                    <a:pt x="448" y="6431"/>
                    <a:pt x="512" y="6409"/>
                    <a:pt x="571" y="6357"/>
                  </a:cubicBezTo>
                  <a:cubicBezTo>
                    <a:pt x="701" y="6259"/>
                    <a:pt x="800" y="6161"/>
                    <a:pt x="930" y="6030"/>
                  </a:cubicBezTo>
                  <a:cubicBezTo>
                    <a:pt x="2238" y="5246"/>
                    <a:pt x="3383" y="4199"/>
                    <a:pt x="4200" y="2924"/>
                  </a:cubicBezTo>
                  <a:cubicBezTo>
                    <a:pt x="4658" y="2270"/>
                    <a:pt x="5541" y="668"/>
                    <a:pt x="4494" y="79"/>
                  </a:cubicBezTo>
                  <a:cubicBezTo>
                    <a:pt x="4402" y="25"/>
                    <a:pt x="4308" y="0"/>
                    <a:pt x="4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6425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4" name="Google Shape;1587;p48">
            <a:extLst>
              <a:ext uri="{FF2B5EF4-FFF2-40B4-BE49-F238E27FC236}">
                <a16:creationId xmlns:a16="http://schemas.microsoft.com/office/drawing/2014/main" id="{021C505D-9E4C-476F-8F89-2D2F4B7D760F}"/>
              </a:ext>
            </a:extLst>
          </p:cNvPr>
          <p:cNvSpPr/>
          <p:nvPr/>
        </p:nvSpPr>
        <p:spPr>
          <a:xfrm rot="10800000">
            <a:off x="851730" y="1120070"/>
            <a:ext cx="7462318" cy="28263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39"/>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67" name="Google Shape;1167;p39"/>
          <p:cNvGrpSpPr/>
          <p:nvPr/>
        </p:nvGrpSpPr>
        <p:grpSpPr>
          <a:xfrm>
            <a:off x="153671" y="90047"/>
            <a:ext cx="493797" cy="446228"/>
            <a:chOff x="2679436" y="3270400"/>
            <a:chExt cx="752625" cy="689795"/>
          </a:xfrm>
        </p:grpSpPr>
        <p:sp>
          <p:nvSpPr>
            <p:cNvPr id="1168" name="Google Shape;1168;p39"/>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39"/>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39"/>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39"/>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2" name="Google Shape;1172;p39">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Nunito"/>
              <a:ea typeface="Nunito"/>
              <a:cs typeface="Nunito"/>
              <a:sym typeface="Nunito"/>
            </a:endParaRPr>
          </a:p>
        </p:txBody>
      </p:sp>
      <p:sp>
        <p:nvSpPr>
          <p:cNvPr id="1175" name="Google Shape;1175;p39"/>
          <p:cNvSpPr txBox="1">
            <a:spLocks noGrp="1"/>
          </p:cNvSpPr>
          <p:nvPr>
            <p:ph type="title" idx="2"/>
          </p:nvPr>
        </p:nvSpPr>
        <p:spPr>
          <a:xfrm>
            <a:off x="735385" y="398159"/>
            <a:ext cx="7717500" cy="45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latin typeface="Aharoni" panose="02010803020104030203" pitchFamily="2" charset="-79"/>
                <a:cs typeface="Aharoni" panose="02010803020104030203" pitchFamily="2" charset="-79"/>
              </a:rPr>
              <a:t>Cierre</a:t>
            </a:r>
            <a:endParaRPr dirty="0">
              <a:latin typeface="Aharoni" panose="02010803020104030203" pitchFamily="2" charset="-79"/>
              <a:cs typeface="Aharoni" panose="02010803020104030203" pitchFamily="2" charset="-79"/>
            </a:endParaRPr>
          </a:p>
        </p:txBody>
      </p:sp>
      <p:sp>
        <p:nvSpPr>
          <p:cNvPr id="4" name="CuadroTexto 3">
            <a:extLst>
              <a:ext uri="{FF2B5EF4-FFF2-40B4-BE49-F238E27FC236}">
                <a16:creationId xmlns:a16="http://schemas.microsoft.com/office/drawing/2014/main" id="{A8B0A696-20AE-4C1B-969D-169E7111DAD3}"/>
              </a:ext>
            </a:extLst>
          </p:cNvPr>
          <p:cNvSpPr txBox="1"/>
          <p:nvPr/>
        </p:nvSpPr>
        <p:spPr>
          <a:xfrm>
            <a:off x="1399707" y="2036985"/>
            <a:ext cx="7006856" cy="1169551"/>
          </a:xfrm>
          <a:prstGeom prst="rect">
            <a:avLst/>
          </a:prstGeom>
          <a:noFill/>
        </p:spPr>
        <p:txBody>
          <a:bodyPr wrap="square" rtlCol="0">
            <a:spAutoFit/>
          </a:bodyPr>
          <a:lstStyle/>
          <a:p>
            <a:r>
              <a:rPr lang="es-MX" dirty="0">
                <a:latin typeface="+mn-lt"/>
                <a:ea typeface="Cambria" panose="02040503050406030204" pitchFamily="18" charset="0"/>
              </a:rPr>
              <a:t>Analizar y explicar lo observado, en equipos de 4 integrantes pasarán al frente del salón y explicarán ¿Qué fue lo que observaron?, ¿Cómo se sintieron? ¿Volverían a sembrar otra planta? ¿Le gustaría conocer qué otro tipo de semillas existen?</a:t>
            </a:r>
            <a:r>
              <a:rPr lang="es-ES" dirty="0">
                <a:latin typeface="+mn-lt"/>
                <a:ea typeface="Cambria" panose="02040503050406030204" pitchFamily="18" charset="0"/>
              </a:rPr>
              <a:t>.</a:t>
            </a:r>
          </a:p>
          <a:p>
            <a:r>
              <a:rPr lang="es-ES" dirty="0">
                <a:latin typeface="+mn-lt"/>
                <a:ea typeface="Cambria" panose="02040503050406030204" pitchFamily="18" charset="0"/>
              </a:rPr>
              <a:t>Realizar un dibujo alusivo a lo que entendieron de la actividad. </a:t>
            </a:r>
          </a:p>
          <a:p>
            <a:endParaRPr lang="es-MX" dirty="0">
              <a:latin typeface="Cambria" panose="02040503050406030204" pitchFamily="18" charset="0"/>
              <a:ea typeface="Cambria" panose="02040503050406030204" pitchFamily="18" charset="0"/>
            </a:endParaRPr>
          </a:p>
        </p:txBody>
      </p:sp>
      <p:grpSp>
        <p:nvGrpSpPr>
          <p:cNvPr id="218" name="Google Shape;3932;p89">
            <a:extLst>
              <a:ext uri="{FF2B5EF4-FFF2-40B4-BE49-F238E27FC236}">
                <a16:creationId xmlns:a16="http://schemas.microsoft.com/office/drawing/2014/main" id="{D0659002-C1E0-4B1D-A541-0B8CBB2EDE1C}"/>
              </a:ext>
            </a:extLst>
          </p:cNvPr>
          <p:cNvGrpSpPr/>
          <p:nvPr/>
        </p:nvGrpSpPr>
        <p:grpSpPr>
          <a:xfrm rot="1920583">
            <a:off x="910926" y="583700"/>
            <a:ext cx="714004" cy="1570427"/>
            <a:chOff x="5883725" y="331803"/>
            <a:chExt cx="898004" cy="1731244"/>
          </a:xfrm>
        </p:grpSpPr>
        <p:sp>
          <p:nvSpPr>
            <p:cNvPr id="219" name="Google Shape;3933;p89">
              <a:extLst>
                <a:ext uri="{FF2B5EF4-FFF2-40B4-BE49-F238E27FC236}">
                  <a16:creationId xmlns:a16="http://schemas.microsoft.com/office/drawing/2014/main" id="{03ABB7D5-3A7E-422A-8D7E-EC13430A7DD2}"/>
                </a:ext>
              </a:extLst>
            </p:cNvPr>
            <p:cNvSpPr/>
            <p:nvPr/>
          </p:nvSpPr>
          <p:spPr>
            <a:xfrm>
              <a:off x="5883725" y="331803"/>
              <a:ext cx="898004" cy="1460290"/>
            </a:xfrm>
            <a:custGeom>
              <a:avLst/>
              <a:gdLst/>
              <a:ahLst/>
              <a:cxnLst/>
              <a:rect l="l" t="t" r="r" b="b"/>
              <a:pathLst>
                <a:path w="48073" h="78174" extrusionOk="0">
                  <a:moveTo>
                    <a:pt x="20488" y="0"/>
                  </a:moveTo>
                  <a:cubicBezTo>
                    <a:pt x="15972" y="0"/>
                    <a:pt x="8525" y="19302"/>
                    <a:pt x="8337" y="22912"/>
                  </a:cubicBezTo>
                  <a:cubicBezTo>
                    <a:pt x="8732" y="22819"/>
                    <a:pt x="9239" y="22770"/>
                    <a:pt x="9805" y="22770"/>
                  </a:cubicBezTo>
                  <a:cubicBezTo>
                    <a:pt x="12519" y="22770"/>
                    <a:pt x="16590" y="23899"/>
                    <a:pt x="16187" y="26764"/>
                  </a:cubicBezTo>
                  <a:cubicBezTo>
                    <a:pt x="15985" y="28143"/>
                    <a:pt x="15223" y="28645"/>
                    <a:pt x="14222" y="28645"/>
                  </a:cubicBezTo>
                  <a:cubicBezTo>
                    <a:pt x="12075" y="28645"/>
                    <a:pt x="8834" y="26330"/>
                    <a:pt x="7703" y="25398"/>
                  </a:cubicBezTo>
                  <a:cubicBezTo>
                    <a:pt x="7606" y="28763"/>
                    <a:pt x="7508" y="31688"/>
                    <a:pt x="6777" y="35052"/>
                  </a:cubicBezTo>
                  <a:cubicBezTo>
                    <a:pt x="5753" y="40171"/>
                    <a:pt x="8679" y="38367"/>
                    <a:pt x="12238" y="41098"/>
                  </a:cubicBezTo>
                  <a:cubicBezTo>
                    <a:pt x="13944" y="42609"/>
                    <a:pt x="19015" y="48606"/>
                    <a:pt x="14480" y="48655"/>
                  </a:cubicBezTo>
                  <a:cubicBezTo>
                    <a:pt x="14447" y="48656"/>
                    <a:pt x="14413" y="48656"/>
                    <a:pt x="14379" y="48656"/>
                  </a:cubicBezTo>
                  <a:cubicBezTo>
                    <a:pt x="10944" y="48656"/>
                    <a:pt x="7138" y="43813"/>
                    <a:pt x="4193" y="42317"/>
                  </a:cubicBezTo>
                  <a:cubicBezTo>
                    <a:pt x="3754" y="44120"/>
                    <a:pt x="2730" y="51726"/>
                    <a:pt x="3413" y="53140"/>
                  </a:cubicBezTo>
                  <a:cubicBezTo>
                    <a:pt x="4534" y="55285"/>
                    <a:pt x="9166" y="56846"/>
                    <a:pt x="10824" y="59430"/>
                  </a:cubicBezTo>
                  <a:cubicBezTo>
                    <a:pt x="12416" y="61885"/>
                    <a:pt x="12231" y="62952"/>
                    <a:pt x="11252" y="62952"/>
                  </a:cubicBezTo>
                  <a:cubicBezTo>
                    <a:pt x="10462" y="62952"/>
                    <a:pt x="9156" y="62258"/>
                    <a:pt x="7850" y="61039"/>
                  </a:cubicBezTo>
                  <a:cubicBezTo>
                    <a:pt x="5997" y="59137"/>
                    <a:pt x="4388" y="57382"/>
                    <a:pt x="2097" y="56066"/>
                  </a:cubicBezTo>
                  <a:lnTo>
                    <a:pt x="1950" y="56163"/>
                  </a:lnTo>
                  <a:cubicBezTo>
                    <a:pt x="0" y="64646"/>
                    <a:pt x="10678" y="74788"/>
                    <a:pt x="17942" y="77567"/>
                  </a:cubicBezTo>
                  <a:lnTo>
                    <a:pt x="17845" y="77810"/>
                  </a:lnTo>
                  <a:cubicBezTo>
                    <a:pt x="19170" y="78054"/>
                    <a:pt x="20510" y="78173"/>
                    <a:pt x="21849" y="78173"/>
                  </a:cubicBezTo>
                  <a:cubicBezTo>
                    <a:pt x="25336" y="78173"/>
                    <a:pt x="28813" y="77362"/>
                    <a:pt x="31984" y="75811"/>
                  </a:cubicBezTo>
                  <a:cubicBezTo>
                    <a:pt x="36225" y="73812"/>
                    <a:pt x="48073" y="65963"/>
                    <a:pt x="43977" y="59625"/>
                  </a:cubicBezTo>
                  <a:lnTo>
                    <a:pt x="43977" y="59625"/>
                  </a:lnTo>
                  <a:cubicBezTo>
                    <a:pt x="41900" y="60331"/>
                    <a:pt x="38123" y="61710"/>
                    <a:pt x="35543" y="61710"/>
                  </a:cubicBezTo>
                  <a:cubicBezTo>
                    <a:pt x="35096" y="61710"/>
                    <a:pt x="34684" y="61669"/>
                    <a:pt x="34324" y="61575"/>
                  </a:cubicBezTo>
                  <a:cubicBezTo>
                    <a:pt x="28229" y="59868"/>
                    <a:pt x="37249" y="57333"/>
                    <a:pt x="39151" y="56894"/>
                  </a:cubicBezTo>
                  <a:cubicBezTo>
                    <a:pt x="43539" y="55822"/>
                    <a:pt x="46708" y="56017"/>
                    <a:pt x="46220" y="50800"/>
                  </a:cubicBezTo>
                  <a:cubicBezTo>
                    <a:pt x="45928" y="47387"/>
                    <a:pt x="45586" y="42512"/>
                    <a:pt x="43539" y="39440"/>
                  </a:cubicBezTo>
                  <a:cubicBezTo>
                    <a:pt x="40184" y="40398"/>
                    <a:pt x="36830" y="43099"/>
                    <a:pt x="33383" y="43099"/>
                  </a:cubicBezTo>
                  <a:cubicBezTo>
                    <a:pt x="33323" y="43099"/>
                    <a:pt x="33263" y="43098"/>
                    <a:pt x="33202" y="43097"/>
                  </a:cubicBezTo>
                  <a:cubicBezTo>
                    <a:pt x="33138" y="43098"/>
                    <a:pt x="33076" y="43098"/>
                    <a:pt x="33015" y="43098"/>
                  </a:cubicBezTo>
                  <a:cubicBezTo>
                    <a:pt x="26826" y="43098"/>
                    <a:pt x="34736" y="38263"/>
                    <a:pt x="36957" y="37539"/>
                  </a:cubicBezTo>
                  <a:cubicBezTo>
                    <a:pt x="38370" y="36856"/>
                    <a:pt x="42271" y="36807"/>
                    <a:pt x="43392" y="35783"/>
                  </a:cubicBezTo>
                  <a:cubicBezTo>
                    <a:pt x="44806" y="34467"/>
                    <a:pt x="43880" y="33541"/>
                    <a:pt x="43002" y="31542"/>
                  </a:cubicBezTo>
                  <a:cubicBezTo>
                    <a:pt x="41588" y="27690"/>
                    <a:pt x="39346" y="24082"/>
                    <a:pt x="37542" y="20328"/>
                  </a:cubicBezTo>
                  <a:cubicBezTo>
                    <a:pt x="35893" y="20848"/>
                    <a:pt x="30502" y="24456"/>
                    <a:pt x="28199" y="24456"/>
                  </a:cubicBezTo>
                  <a:cubicBezTo>
                    <a:pt x="27914" y="24456"/>
                    <a:pt x="27676" y="24401"/>
                    <a:pt x="27498" y="24277"/>
                  </a:cubicBezTo>
                  <a:cubicBezTo>
                    <a:pt x="23890" y="21937"/>
                    <a:pt x="35201" y="16964"/>
                    <a:pt x="36372" y="16135"/>
                  </a:cubicBezTo>
                  <a:cubicBezTo>
                    <a:pt x="35591" y="14331"/>
                    <a:pt x="33739" y="13063"/>
                    <a:pt x="32276" y="11698"/>
                  </a:cubicBezTo>
                  <a:cubicBezTo>
                    <a:pt x="30277" y="10041"/>
                    <a:pt x="28473" y="8188"/>
                    <a:pt x="26767" y="6286"/>
                  </a:cubicBezTo>
                  <a:cubicBezTo>
                    <a:pt x="25548" y="5019"/>
                    <a:pt x="22671" y="631"/>
                    <a:pt x="21014" y="95"/>
                  </a:cubicBezTo>
                  <a:cubicBezTo>
                    <a:pt x="20844" y="31"/>
                    <a:pt x="20668" y="0"/>
                    <a:pt x="20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3934;p89">
              <a:extLst>
                <a:ext uri="{FF2B5EF4-FFF2-40B4-BE49-F238E27FC236}">
                  <a16:creationId xmlns:a16="http://schemas.microsoft.com/office/drawing/2014/main" id="{D52434EC-22C5-4D7B-9B2C-027B3E6A83BE}"/>
                </a:ext>
              </a:extLst>
            </p:cNvPr>
            <p:cNvSpPr/>
            <p:nvPr/>
          </p:nvSpPr>
          <p:spPr>
            <a:xfrm>
              <a:off x="6103701" y="483372"/>
              <a:ext cx="224478" cy="1579674"/>
            </a:xfrm>
            <a:custGeom>
              <a:avLst/>
              <a:gdLst/>
              <a:ahLst/>
              <a:cxnLst/>
              <a:rect l="l" t="t" r="r" b="b"/>
              <a:pathLst>
                <a:path w="12017" h="84565" extrusionOk="0">
                  <a:moveTo>
                    <a:pt x="8878" y="1"/>
                  </a:moveTo>
                  <a:cubicBezTo>
                    <a:pt x="8689" y="1"/>
                    <a:pt x="8506" y="123"/>
                    <a:pt x="8506" y="366"/>
                  </a:cubicBezTo>
                  <a:cubicBezTo>
                    <a:pt x="8750" y="3389"/>
                    <a:pt x="9189" y="6363"/>
                    <a:pt x="9579" y="9337"/>
                  </a:cubicBezTo>
                  <a:cubicBezTo>
                    <a:pt x="9920" y="12165"/>
                    <a:pt x="10164" y="15042"/>
                    <a:pt x="10359" y="17967"/>
                  </a:cubicBezTo>
                  <a:cubicBezTo>
                    <a:pt x="10749" y="23379"/>
                    <a:pt x="10944" y="28839"/>
                    <a:pt x="10847" y="34300"/>
                  </a:cubicBezTo>
                  <a:cubicBezTo>
                    <a:pt x="10700" y="45172"/>
                    <a:pt x="9530" y="56094"/>
                    <a:pt x="6702" y="66674"/>
                  </a:cubicBezTo>
                  <a:cubicBezTo>
                    <a:pt x="5093" y="72622"/>
                    <a:pt x="2899" y="78424"/>
                    <a:pt x="169" y="83982"/>
                  </a:cubicBezTo>
                  <a:cubicBezTo>
                    <a:pt x="1" y="84284"/>
                    <a:pt x="274" y="84564"/>
                    <a:pt x="523" y="84564"/>
                  </a:cubicBezTo>
                  <a:cubicBezTo>
                    <a:pt x="635" y="84564"/>
                    <a:pt x="743" y="84508"/>
                    <a:pt x="803" y="84372"/>
                  </a:cubicBezTo>
                  <a:lnTo>
                    <a:pt x="852" y="84372"/>
                  </a:lnTo>
                  <a:cubicBezTo>
                    <a:pt x="5776" y="74523"/>
                    <a:pt x="8750" y="63846"/>
                    <a:pt x="10261" y="52973"/>
                  </a:cubicBezTo>
                  <a:cubicBezTo>
                    <a:pt x="11675" y="42101"/>
                    <a:pt x="12017" y="31131"/>
                    <a:pt x="11285" y="20210"/>
                  </a:cubicBezTo>
                  <a:cubicBezTo>
                    <a:pt x="11139" y="16992"/>
                    <a:pt x="10895" y="13823"/>
                    <a:pt x="10505" y="10654"/>
                  </a:cubicBezTo>
                  <a:cubicBezTo>
                    <a:pt x="10115" y="7192"/>
                    <a:pt x="9579" y="3828"/>
                    <a:pt x="9286" y="366"/>
                  </a:cubicBezTo>
                  <a:cubicBezTo>
                    <a:pt x="9262" y="123"/>
                    <a:pt x="9067" y="1"/>
                    <a:pt x="8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3935;p89">
              <a:extLst>
                <a:ext uri="{FF2B5EF4-FFF2-40B4-BE49-F238E27FC236}">
                  <a16:creationId xmlns:a16="http://schemas.microsoft.com/office/drawing/2014/main" id="{05DEF9DF-426A-46F5-A36D-514A79C9EAAF}"/>
                </a:ext>
              </a:extLst>
            </p:cNvPr>
            <p:cNvSpPr/>
            <p:nvPr/>
          </p:nvSpPr>
          <p:spPr>
            <a:xfrm>
              <a:off x="6125762" y="1565523"/>
              <a:ext cx="301252" cy="181532"/>
            </a:xfrm>
            <a:custGeom>
              <a:avLst/>
              <a:gdLst/>
              <a:ahLst/>
              <a:cxnLst/>
              <a:rect l="l" t="t" r="r" b="b"/>
              <a:pathLst>
                <a:path w="16127" h="9718" extrusionOk="0">
                  <a:moveTo>
                    <a:pt x="567" y="0"/>
                  </a:moveTo>
                  <a:cubicBezTo>
                    <a:pt x="281" y="0"/>
                    <a:pt x="0" y="276"/>
                    <a:pt x="207" y="552"/>
                  </a:cubicBezTo>
                  <a:cubicBezTo>
                    <a:pt x="2255" y="3379"/>
                    <a:pt x="4059" y="6402"/>
                    <a:pt x="5619" y="9523"/>
                  </a:cubicBezTo>
                  <a:cubicBezTo>
                    <a:pt x="5684" y="9653"/>
                    <a:pt x="5814" y="9718"/>
                    <a:pt x="5951" y="9718"/>
                  </a:cubicBezTo>
                  <a:cubicBezTo>
                    <a:pt x="6020" y="9718"/>
                    <a:pt x="6090" y="9701"/>
                    <a:pt x="6155" y="9669"/>
                  </a:cubicBezTo>
                  <a:cubicBezTo>
                    <a:pt x="9373" y="7524"/>
                    <a:pt x="13322" y="6402"/>
                    <a:pt x="15906" y="3282"/>
                  </a:cubicBezTo>
                  <a:cubicBezTo>
                    <a:pt x="16127" y="2988"/>
                    <a:pt x="15876" y="2610"/>
                    <a:pt x="15592" y="2610"/>
                  </a:cubicBezTo>
                  <a:cubicBezTo>
                    <a:pt x="15500" y="2610"/>
                    <a:pt x="15405" y="2650"/>
                    <a:pt x="15321" y="2746"/>
                  </a:cubicBezTo>
                  <a:cubicBezTo>
                    <a:pt x="12925" y="5705"/>
                    <a:pt x="9217" y="6809"/>
                    <a:pt x="6114" y="8761"/>
                  </a:cubicBezTo>
                  <a:lnTo>
                    <a:pt x="6114" y="8761"/>
                  </a:lnTo>
                  <a:cubicBezTo>
                    <a:pt x="4598" y="5772"/>
                    <a:pt x="2856" y="2877"/>
                    <a:pt x="890" y="162"/>
                  </a:cubicBezTo>
                  <a:cubicBezTo>
                    <a:pt x="804" y="47"/>
                    <a:pt x="685"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3936;p89">
              <a:extLst>
                <a:ext uri="{FF2B5EF4-FFF2-40B4-BE49-F238E27FC236}">
                  <a16:creationId xmlns:a16="http://schemas.microsoft.com/office/drawing/2014/main" id="{8399FDC9-D172-4546-BB5D-EF4F8FECFA0A}"/>
                </a:ext>
              </a:extLst>
            </p:cNvPr>
            <p:cNvSpPr/>
            <p:nvPr/>
          </p:nvSpPr>
          <p:spPr>
            <a:xfrm>
              <a:off x="6123763" y="1345174"/>
              <a:ext cx="378027" cy="242448"/>
            </a:xfrm>
            <a:custGeom>
              <a:avLst/>
              <a:gdLst/>
              <a:ahLst/>
              <a:cxnLst/>
              <a:rect l="l" t="t" r="r" b="b"/>
              <a:pathLst>
                <a:path w="20237" h="12979" extrusionOk="0">
                  <a:moveTo>
                    <a:pt x="553" y="1"/>
                  </a:moveTo>
                  <a:cubicBezTo>
                    <a:pt x="263" y="1"/>
                    <a:pt x="1" y="382"/>
                    <a:pt x="265" y="646"/>
                  </a:cubicBezTo>
                  <a:cubicBezTo>
                    <a:pt x="3434" y="4206"/>
                    <a:pt x="5921" y="8252"/>
                    <a:pt x="7627" y="12689"/>
                  </a:cubicBezTo>
                  <a:cubicBezTo>
                    <a:pt x="7682" y="12879"/>
                    <a:pt x="7842" y="12979"/>
                    <a:pt x="7999" y="12979"/>
                  </a:cubicBezTo>
                  <a:cubicBezTo>
                    <a:pt x="8123" y="12979"/>
                    <a:pt x="8245" y="12916"/>
                    <a:pt x="8310" y="12786"/>
                  </a:cubicBezTo>
                  <a:cubicBezTo>
                    <a:pt x="9724" y="10592"/>
                    <a:pt x="11528" y="8642"/>
                    <a:pt x="13575" y="6985"/>
                  </a:cubicBezTo>
                  <a:cubicBezTo>
                    <a:pt x="15574" y="5278"/>
                    <a:pt x="17768" y="3767"/>
                    <a:pt x="19914" y="2207"/>
                  </a:cubicBezTo>
                  <a:cubicBezTo>
                    <a:pt x="20237" y="2005"/>
                    <a:pt x="20024" y="1501"/>
                    <a:pt x="19720" y="1501"/>
                  </a:cubicBezTo>
                  <a:cubicBezTo>
                    <a:pt x="19657" y="1501"/>
                    <a:pt x="19590" y="1523"/>
                    <a:pt x="19524" y="1573"/>
                  </a:cubicBezTo>
                  <a:cubicBezTo>
                    <a:pt x="15434" y="4454"/>
                    <a:pt x="10813" y="7513"/>
                    <a:pt x="8067" y="11762"/>
                  </a:cubicBezTo>
                  <a:lnTo>
                    <a:pt x="8067" y="11762"/>
                  </a:lnTo>
                  <a:cubicBezTo>
                    <a:pt x="6322" y="7508"/>
                    <a:pt x="3846" y="3569"/>
                    <a:pt x="802" y="110"/>
                  </a:cubicBezTo>
                  <a:cubicBezTo>
                    <a:pt x="725" y="33"/>
                    <a:pt x="638"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3937;p89">
              <a:extLst>
                <a:ext uri="{FF2B5EF4-FFF2-40B4-BE49-F238E27FC236}">
                  <a16:creationId xmlns:a16="http://schemas.microsoft.com/office/drawing/2014/main" id="{DF935492-FF70-435E-852F-6E8B5C3452A7}"/>
                </a:ext>
              </a:extLst>
            </p:cNvPr>
            <p:cNvSpPr/>
            <p:nvPr/>
          </p:nvSpPr>
          <p:spPr>
            <a:xfrm>
              <a:off x="6206553" y="1255435"/>
              <a:ext cx="202024" cy="118581"/>
            </a:xfrm>
            <a:custGeom>
              <a:avLst/>
              <a:gdLst/>
              <a:ahLst/>
              <a:cxnLst/>
              <a:rect l="l" t="t" r="r" b="b"/>
              <a:pathLst>
                <a:path w="10815" h="6348" extrusionOk="0">
                  <a:moveTo>
                    <a:pt x="514" y="0"/>
                  </a:moveTo>
                  <a:cubicBezTo>
                    <a:pt x="252" y="0"/>
                    <a:pt x="1" y="378"/>
                    <a:pt x="221" y="672"/>
                  </a:cubicBezTo>
                  <a:cubicBezTo>
                    <a:pt x="1684" y="2574"/>
                    <a:pt x="3098" y="4475"/>
                    <a:pt x="4707" y="6230"/>
                  </a:cubicBezTo>
                  <a:cubicBezTo>
                    <a:pt x="4760" y="6311"/>
                    <a:pt x="4844" y="6347"/>
                    <a:pt x="4932" y="6347"/>
                  </a:cubicBezTo>
                  <a:cubicBezTo>
                    <a:pt x="5004" y="6347"/>
                    <a:pt x="5080" y="6323"/>
                    <a:pt x="5146" y="6279"/>
                  </a:cubicBezTo>
                  <a:cubicBezTo>
                    <a:pt x="7144" y="4817"/>
                    <a:pt x="8997" y="3061"/>
                    <a:pt x="10557" y="1160"/>
                  </a:cubicBezTo>
                  <a:cubicBezTo>
                    <a:pt x="10815" y="866"/>
                    <a:pt x="10573" y="488"/>
                    <a:pt x="10292" y="488"/>
                  </a:cubicBezTo>
                  <a:cubicBezTo>
                    <a:pt x="10200" y="488"/>
                    <a:pt x="10105" y="528"/>
                    <a:pt x="10021" y="624"/>
                  </a:cubicBezTo>
                  <a:cubicBezTo>
                    <a:pt x="8532" y="2392"/>
                    <a:pt x="6865" y="4027"/>
                    <a:pt x="5021" y="5444"/>
                  </a:cubicBezTo>
                  <a:lnTo>
                    <a:pt x="5021" y="5444"/>
                  </a:lnTo>
                  <a:cubicBezTo>
                    <a:pt x="3499" y="3719"/>
                    <a:pt x="2106" y="1950"/>
                    <a:pt x="758" y="136"/>
                  </a:cubicBezTo>
                  <a:cubicBezTo>
                    <a:pt x="686" y="40"/>
                    <a:pt x="599"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3938;p89">
              <a:extLst>
                <a:ext uri="{FF2B5EF4-FFF2-40B4-BE49-F238E27FC236}">
                  <a16:creationId xmlns:a16="http://schemas.microsoft.com/office/drawing/2014/main" id="{13686F7D-400C-4A52-9F84-70A57EC830F9}"/>
                </a:ext>
              </a:extLst>
            </p:cNvPr>
            <p:cNvSpPr/>
            <p:nvPr/>
          </p:nvSpPr>
          <p:spPr>
            <a:xfrm>
              <a:off x="6147449" y="957620"/>
              <a:ext cx="322155" cy="233930"/>
            </a:xfrm>
            <a:custGeom>
              <a:avLst/>
              <a:gdLst/>
              <a:ahLst/>
              <a:cxnLst/>
              <a:rect l="l" t="t" r="r" b="b"/>
              <a:pathLst>
                <a:path w="17246" h="12523" extrusionOk="0">
                  <a:moveTo>
                    <a:pt x="16722" y="0"/>
                  </a:moveTo>
                  <a:cubicBezTo>
                    <a:pt x="16631" y="0"/>
                    <a:pt x="16535" y="40"/>
                    <a:pt x="16452" y="136"/>
                  </a:cubicBezTo>
                  <a:cubicBezTo>
                    <a:pt x="13403" y="3412"/>
                    <a:pt x="10482" y="6901"/>
                    <a:pt x="8798" y="11117"/>
                  </a:cubicBezTo>
                  <a:lnTo>
                    <a:pt x="8798" y="11117"/>
                  </a:lnTo>
                  <a:cubicBezTo>
                    <a:pt x="7929" y="9379"/>
                    <a:pt x="6845" y="7756"/>
                    <a:pt x="5579" y="6279"/>
                  </a:cubicBezTo>
                  <a:cubicBezTo>
                    <a:pt x="4068" y="4622"/>
                    <a:pt x="2508" y="3061"/>
                    <a:pt x="801" y="1550"/>
                  </a:cubicBezTo>
                  <a:cubicBezTo>
                    <a:pt x="724" y="1473"/>
                    <a:pt x="637" y="1441"/>
                    <a:pt x="553" y="1441"/>
                  </a:cubicBezTo>
                  <a:cubicBezTo>
                    <a:pt x="263" y="1441"/>
                    <a:pt x="1" y="1822"/>
                    <a:pt x="265" y="2086"/>
                  </a:cubicBezTo>
                  <a:lnTo>
                    <a:pt x="265" y="2135"/>
                  </a:lnTo>
                  <a:cubicBezTo>
                    <a:pt x="1874" y="3598"/>
                    <a:pt x="3483" y="5060"/>
                    <a:pt x="4897" y="6669"/>
                  </a:cubicBezTo>
                  <a:cubicBezTo>
                    <a:pt x="6359" y="8376"/>
                    <a:pt x="7578" y="10277"/>
                    <a:pt x="8505" y="12325"/>
                  </a:cubicBezTo>
                  <a:cubicBezTo>
                    <a:pt x="8564" y="12464"/>
                    <a:pt x="8681" y="12522"/>
                    <a:pt x="8805" y="12522"/>
                  </a:cubicBezTo>
                  <a:cubicBezTo>
                    <a:pt x="8984" y="12522"/>
                    <a:pt x="9178" y="12400"/>
                    <a:pt x="9236" y="12227"/>
                  </a:cubicBezTo>
                  <a:cubicBezTo>
                    <a:pt x="10747" y="7742"/>
                    <a:pt x="13819" y="4134"/>
                    <a:pt x="16988" y="672"/>
                  </a:cubicBezTo>
                  <a:cubicBezTo>
                    <a:pt x="17245" y="378"/>
                    <a:pt x="17003" y="0"/>
                    <a:pt x="1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3939;p89">
              <a:extLst>
                <a:ext uri="{FF2B5EF4-FFF2-40B4-BE49-F238E27FC236}">
                  <a16:creationId xmlns:a16="http://schemas.microsoft.com/office/drawing/2014/main" id="{7D12CDE8-F07C-4CA5-8723-BD654F7588D3}"/>
                </a:ext>
              </a:extLst>
            </p:cNvPr>
            <p:cNvSpPr/>
            <p:nvPr/>
          </p:nvSpPr>
          <p:spPr>
            <a:xfrm>
              <a:off x="6221982" y="893211"/>
              <a:ext cx="164907" cy="112547"/>
            </a:xfrm>
            <a:custGeom>
              <a:avLst/>
              <a:gdLst/>
              <a:ahLst/>
              <a:cxnLst/>
              <a:rect l="l" t="t" r="r" b="b"/>
              <a:pathLst>
                <a:path w="8828" h="6025" extrusionOk="0">
                  <a:moveTo>
                    <a:pt x="8308" y="0"/>
                  </a:moveTo>
                  <a:cubicBezTo>
                    <a:pt x="8188" y="0"/>
                    <a:pt x="8066" y="51"/>
                    <a:pt x="7976" y="171"/>
                  </a:cubicBezTo>
                  <a:cubicBezTo>
                    <a:pt x="6898" y="1788"/>
                    <a:pt x="5614" y="3239"/>
                    <a:pt x="4770" y="4982"/>
                  </a:cubicBezTo>
                  <a:lnTo>
                    <a:pt x="4770" y="4982"/>
                  </a:lnTo>
                  <a:cubicBezTo>
                    <a:pt x="3317" y="3510"/>
                    <a:pt x="2368" y="1596"/>
                    <a:pt x="809" y="171"/>
                  </a:cubicBezTo>
                  <a:cubicBezTo>
                    <a:pt x="740" y="112"/>
                    <a:pt x="662" y="87"/>
                    <a:pt x="586" y="87"/>
                  </a:cubicBezTo>
                  <a:cubicBezTo>
                    <a:pt x="286" y="87"/>
                    <a:pt x="1" y="474"/>
                    <a:pt x="273" y="708"/>
                  </a:cubicBezTo>
                  <a:cubicBezTo>
                    <a:pt x="1979" y="2219"/>
                    <a:pt x="2906" y="4364"/>
                    <a:pt x="4612" y="5924"/>
                  </a:cubicBezTo>
                  <a:cubicBezTo>
                    <a:pt x="4697" y="5988"/>
                    <a:pt x="4801" y="6024"/>
                    <a:pt x="4903" y="6024"/>
                  </a:cubicBezTo>
                  <a:cubicBezTo>
                    <a:pt x="5035" y="6024"/>
                    <a:pt x="5163" y="5964"/>
                    <a:pt x="5246" y="5827"/>
                  </a:cubicBezTo>
                  <a:cubicBezTo>
                    <a:pt x="6075" y="3877"/>
                    <a:pt x="7489" y="2316"/>
                    <a:pt x="8659" y="561"/>
                  </a:cubicBezTo>
                  <a:cubicBezTo>
                    <a:pt x="8828" y="258"/>
                    <a:pt x="8576" y="0"/>
                    <a:pt x="8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3940;p89">
              <a:extLst>
                <a:ext uri="{FF2B5EF4-FFF2-40B4-BE49-F238E27FC236}">
                  <a16:creationId xmlns:a16="http://schemas.microsoft.com/office/drawing/2014/main" id="{C18D2D4F-6C46-4B77-8251-BD59FEFF89E8}"/>
                </a:ext>
              </a:extLst>
            </p:cNvPr>
            <p:cNvSpPr/>
            <p:nvPr/>
          </p:nvSpPr>
          <p:spPr>
            <a:xfrm>
              <a:off x="6164747" y="623229"/>
              <a:ext cx="229409" cy="160330"/>
            </a:xfrm>
            <a:custGeom>
              <a:avLst/>
              <a:gdLst/>
              <a:ahLst/>
              <a:cxnLst/>
              <a:rect l="l" t="t" r="r" b="b"/>
              <a:pathLst>
                <a:path w="12281" h="8583" extrusionOk="0">
                  <a:moveTo>
                    <a:pt x="11780" y="0"/>
                  </a:moveTo>
                  <a:cubicBezTo>
                    <a:pt x="11668" y="0"/>
                    <a:pt x="11555" y="57"/>
                    <a:pt x="11479" y="193"/>
                  </a:cubicBezTo>
                  <a:cubicBezTo>
                    <a:pt x="10198" y="2710"/>
                    <a:pt x="8530" y="5012"/>
                    <a:pt x="7402" y="7583"/>
                  </a:cubicBezTo>
                  <a:lnTo>
                    <a:pt x="7402" y="7583"/>
                  </a:lnTo>
                  <a:cubicBezTo>
                    <a:pt x="5043" y="5518"/>
                    <a:pt x="2966" y="3134"/>
                    <a:pt x="802" y="924"/>
                  </a:cubicBezTo>
                  <a:cubicBezTo>
                    <a:pt x="725" y="847"/>
                    <a:pt x="638" y="815"/>
                    <a:pt x="553" y="815"/>
                  </a:cubicBezTo>
                  <a:cubicBezTo>
                    <a:pt x="263" y="815"/>
                    <a:pt x="1" y="1196"/>
                    <a:pt x="265" y="1460"/>
                  </a:cubicBezTo>
                  <a:lnTo>
                    <a:pt x="314" y="1460"/>
                  </a:lnTo>
                  <a:cubicBezTo>
                    <a:pt x="2606" y="3801"/>
                    <a:pt x="4800" y="6336"/>
                    <a:pt x="7286" y="8481"/>
                  </a:cubicBezTo>
                  <a:cubicBezTo>
                    <a:pt x="7372" y="8550"/>
                    <a:pt x="7471" y="8583"/>
                    <a:pt x="7567" y="8583"/>
                  </a:cubicBezTo>
                  <a:cubicBezTo>
                    <a:pt x="7741" y="8583"/>
                    <a:pt x="7906" y="8475"/>
                    <a:pt x="7969" y="8286"/>
                  </a:cubicBezTo>
                  <a:cubicBezTo>
                    <a:pt x="9041" y="5556"/>
                    <a:pt x="10796" y="3167"/>
                    <a:pt x="12113" y="583"/>
                  </a:cubicBezTo>
                  <a:cubicBezTo>
                    <a:pt x="12281" y="280"/>
                    <a:pt x="12031" y="0"/>
                    <a:pt x="11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3941;p89">
              <a:extLst>
                <a:ext uri="{FF2B5EF4-FFF2-40B4-BE49-F238E27FC236}">
                  <a16:creationId xmlns:a16="http://schemas.microsoft.com/office/drawing/2014/main" id="{476017A5-C71E-49AB-80A1-9B5540824CD6}"/>
                </a:ext>
              </a:extLst>
            </p:cNvPr>
            <p:cNvSpPr/>
            <p:nvPr/>
          </p:nvSpPr>
          <p:spPr>
            <a:xfrm>
              <a:off x="6226690" y="548677"/>
              <a:ext cx="100386" cy="80062"/>
            </a:xfrm>
            <a:custGeom>
              <a:avLst/>
              <a:gdLst/>
              <a:ahLst/>
              <a:cxnLst/>
              <a:rect l="l" t="t" r="r" b="b"/>
              <a:pathLst>
                <a:path w="5374" h="4286" extrusionOk="0">
                  <a:moveTo>
                    <a:pt x="4922" y="1"/>
                  </a:moveTo>
                  <a:cubicBezTo>
                    <a:pt x="4769" y="1"/>
                    <a:pt x="4614" y="86"/>
                    <a:pt x="4555" y="283"/>
                  </a:cubicBezTo>
                  <a:cubicBezTo>
                    <a:pt x="4329" y="1458"/>
                    <a:pt x="3768" y="2549"/>
                    <a:pt x="2950" y="3440"/>
                  </a:cubicBezTo>
                  <a:lnTo>
                    <a:pt x="2950" y="3440"/>
                  </a:lnTo>
                  <a:cubicBezTo>
                    <a:pt x="2202" y="2939"/>
                    <a:pt x="1462" y="2363"/>
                    <a:pt x="801" y="1746"/>
                  </a:cubicBezTo>
                  <a:cubicBezTo>
                    <a:pt x="724" y="1669"/>
                    <a:pt x="637" y="1637"/>
                    <a:pt x="553" y="1637"/>
                  </a:cubicBezTo>
                  <a:cubicBezTo>
                    <a:pt x="262" y="1637"/>
                    <a:pt x="0" y="2018"/>
                    <a:pt x="265" y="2282"/>
                  </a:cubicBezTo>
                  <a:lnTo>
                    <a:pt x="265" y="2331"/>
                  </a:lnTo>
                  <a:cubicBezTo>
                    <a:pt x="1045" y="3014"/>
                    <a:pt x="1922" y="3647"/>
                    <a:pt x="2800" y="4232"/>
                  </a:cubicBezTo>
                  <a:cubicBezTo>
                    <a:pt x="2856" y="4270"/>
                    <a:pt x="2919" y="4286"/>
                    <a:pt x="2983" y="4286"/>
                  </a:cubicBezTo>
                  <a:cubicBezTo>
                    <a:pt x="3088" y="4286"/>
                    <a:pt x="3197" y="4244"/>
                    <a:pt x="3287" y="4184"/>
                  </a:cubicBezTo>
                  <a:cubicBezTo>
                    <a:pt x="4311" y="3160"/>
                    <a:pt x="4994" y="1892"/>
                    <a:pt x="5286" y="478"/>
                  </a:cubicBezTo>
                  <a:cubicBezTo>
                    <a:pt x="5374" y="188"/>
                    <a:pt x="5149" y="1"/>
                    <a:pt x="4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8" name="Google Shape;666;p35">
            <a:extLst>
              <a:ext uri="{FF2B5EF4-FFF2-40B4-BE49-F238E27FC236}">
                <a16:creationId xmlns:a16="http://schemas.microsoft.com/office/drawing/2014/main" id="{0BF6C5CE-3E9C-48DC-A162-206138855D7B}"/>
              </a:ext>
            </a:extLst>
          </p:cNvPr>
          <p:cNvGrpSpPr/>
          <p:nvPr/>
        </p:nvGrpSpPr>
        <p:grpSpPr>
          <a:xfrm>
            <a:off x="6931311" y="2801406"/>
            <a:ext cx="2031935" cy="2288927"/>
            <a:chOff x="807514" y="821316"/>
            <a:chExt cx="3062988" cy="3480392"/>
          </a:xfrm>
        </p:grpSpPr>
        <p:grpSp>
          <p:nvGrpSpPr>
            <p:cNvPr id="229" name="Google Shape;667;p35">
              <a:extLst>
                <a:ext uri="{FF2B5EF4-FFF2-40B4-BE49-F238E27FC236}">
                  <a16:creationId xmlns:a16="http://schemas.microsoft.com/office/drawing/2014/main" id="{9C2FED06-E8C9-426A-8250-606E9D4A1878}"/>
                </a:ext>
              </a:extLst>
            </p:cNvPr>
            <p:cNvGrpSpPr/>
            <p:nvPr/>
          </p:nvGrpSpPr>
          <p:grpSpPr>
            <a:xfrm>
              <a:off x="807514" y="821316"/>
              <a:ext cx="3062988" cy="1781411"/>
              <a:chOff x="640276" y="674499"/>
              <a:chExt cx="6947126" cy="4058809"/>
            </a:xfrm>
          </p:grpSpPr>
          <p:grpSp>
            <p:nvGrpSpPr>
              <p:cNvPr id="323" name="Google Shape;668;p35">
                <a:extLst>
                  <a:ext uri="{FF2B5EF4-FFF2-40B4-BE49-F238E27FC236}">
                    <a16:creationId xmlns:a16="http://schemas.microsoft.com/office/drawing/2014/main" id="{C92BF8F6-A39C-4A87-BC24-826AF00CC7AA}"/>
                  </a:ext>
                </a:extLst>
              </p:cNvPr>
              <p:cNvGrpSpPr/>
              <p:nvPr/>
            </p:nvGrpSpPr>
            <p:grpSpPr>
              <a:xfrm>
                <a:off x="7012119" y="4163474"/>
                <a:ext cx="575002" cy="496567"/>
                <a:chOff x="5218225" y="1474825"/>
                <a:chExt cx="259700" cy="224275"/>
              </a:xfrm>
            </p:grpSpPr>
            <p:sp>
              <p:nvSpPr>
                <p:cNvPr id="432" name="Google Shape;669;p35">
                  <a:extLst>
                    <a:ext uri="{FF2B5EF4-FFF2-40B4-BE49-F238E27FC236}">
                      <a16:creationId xmlns:a16="http://schemas.microsoft.com/office/drawing/2014/main" id="{C0CAB189-B15B-40B6-A96D-3154546F3238}"/>
                    </a:ext>
                  </a:extLst>
                </p:cNvPr>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670;p35">
                  <a:extLst>
                    <a:ext uri="{FF2B5EF4-FFF2-40B4-BE49-F238E27FC236}">
                      <a16:creationId xmlns:a16="http://schemas.microsoft.com/office/drawing/2014/main" id="{20F6BF9E-1CA0-40EC-AECB-0E92A0B83222}"/>
                    </a:ext>
                  </a:extLst>
                </p:cNvPr>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671;p35">
                  <a:extLst>
                    <a:ext uri="{FF2B5EF4-FFF2-40B4-BE49-F238E27FC236}">
                      <a16:creationId xmlns:a16="http://schemas.microsoft.com/office/drawing/2014/main" id="{555DCF57-F83C-4425-B122-C5B303B4AAC4}"/>
                    </a:ext>
                  </a:extLst>
                </p:cNvPr>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672;p35">
                  <a:extLst>
                    <a:ext uri="{FF2B5EF4-FFF2-40B4-BE49-F238E27FC236}">
                      <a16:creationId xmlns:a16="http://schemas.microsoft.com/office/drawing/2014/main" id="{757A4AF3-0A4A-4B21-A20B-E477ABDA2F72}"/>
                    </a:ext>
                  </a:extLst>
                </p:cNvPr>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673;p35">
                  <a:extLst>
                    <a:ext uri="{FF2B5EF4-FFF2-40B4-BE49-F238E27FC236}">
                      <a16:creationId xmlns:a16="http://schemas.microsoft.com/office/drawing/2014/main" id="{4C971B53-9F83-4D11-A311-74DB478C31E6}"/>
                    </a:ext>
                  </a:extLst>
                </p:cNvPr>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4" name="Google Shape;674;p35">
                <a:extLst>
                  <a:ext uri="{FF2B5EF4-FFF2-40B4-BE49-F238E27FC236}">
                    <a16:creationId xmlns:a16="http://schemas.microsoft.com/office/drawing/2014/main" id="{67A3BED5-37A7-4713-A0DF-55689BA661DC}"/>
                  </a:ext>
                </a:extLst>
              </p:cNvPr>
              <p:cNvGrpSpPr/>
              <p:nvPr/>
            </p:nvGrpSpPr>
            <p:grpSpPr>
              <a:xfrm>
                <a:off x="6323195" y="1928748"/>
                <a:ext cx="251632" cy="220856"/>
                <a:chOff x="5042000" y="1255775"/>
                <a:chExt cx="113650" cy="99750"/>
              </a:xfrm>
            </p:grpSpPr>
            <p:sp>
              <p:nvSpPr>
                <p:cNvPr id="429" name="Google Shape;675;p35">
                  <a:extLst>
                    <a:ext uri="{FF2B5EF4-FFF2-40B4-BE49-F238E27FC236}">
                      <a16:creationId xmlns:a16="http://schemas.microsoft.com/office/drawing/2014/main" id="{B9647608-C5E7-4957-9075-E17C5F2D742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676;p35">
                  <a:extLst>
                    <a:ext uri="{FF2B5EF4-FFF2-40B4-BE49-F238E27FC236}">
                      <a16:creationId xmlns:a16="http://schemas.microsoft.com/office/drawing/2014/main" id="{961FF374-B846-4905-9374-07C9F60EEEF9}"/>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677;p35">
                  <a:extLst>
                    <a:ext uri="{FF2B5EF4-FFF2-40B4-BE49-F238E27FC236}">
                      <a16:creationId xmlns:a16="http://schemas.microsoft.com/office/drawing/2014/main" id="{C6CF10AF-7514-4305-BCB7-CA2D900F9454}"/>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5" name="Google Shape;678;p35">
                <a:extLst>
                  <a:ext uri="{FF2B5EF4-FFF2-40B4-BE49-F238E27FC236}">
                    <a16:creationId xmlns:a16="http://schemas.microsoft.com/office/drawing/2014/main" id="{84ADB533-480E-4880-A33C-D078E87B0463}"/>
                  </a:ext>
                </a:extLst>
              </p:cNvPr>
              <p:cNvGrpSpPr/>
              <p:nvPr/>
            </p:nvGrpSpPr>
            <p:grpSpPr>
              <a:xfrm rot="-5400000">
                <a:off x="5180808" y="1061658"/>
                <a:ext cx="575002" cy="496567"/>
                <a:chOff x="5218225" y="1474825"/>
                <a:chExt cx="259700" cy="224275"/>
              </a:xfrm>
            </p:grpSpPr>
            <p:sp>
              <p:nvSpPr>
                <p:cNvPr id="424" name="Google Shape;679;p35">
                  <a:extLst>
                    <a:ext uri="{FF2B5EF4-FFF2-40B4-BE49-F238E27FC236}">
                      <a16:creationId xmlns:a16="http://schemas.microsoft.com/office/drawing/2014/main" id="{38D4EE89-A183-4F8F-ACC5-FF59B5AA86D6}"/>
                    </a:ext>
                  </a:extLst>
                </p:cNvPr>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680;p35">
                  <a:extLst>
                    <a:ext uri="{FF2B5EF4-FFF2-40B4-BE49-F238E27FC236}">
                      <a16:creationId xmlns:a16="http://schemas.microsoft.com/office/drawing/2014/main" id="{40129268-A902-4AF6-AFCC-F63E11768D26}"/>
                    </a:ext>
                  </a:extLst>
                </p:cNvPr>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681;p35">
                  <a:extLst>
                    <a:ext uri="{FF2B5EF4-FFF2-40B4-BE49-F238E27FC236}">
                      <a16:creationId xmlns:a16="http://schemas.microsoft.com/office/drawing/2014/main" id="{31E39DEE-D1FE-4DD1-837A-A8B572955759}"/>
                    </a:ext>
                  </a:extLst>
                </p:cNvPr>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682;p35">
                  <a:extLst>
                    <a:ext uri="{FF2B5EF4-FFF2-40B4-BE49-F238E27FC236}">
                      <a16:creationId xmlns:a16="http://schemas.microsoft.com/office/drawing/2014/main" id="{CDFBD0E7-43CB-4013-969B-340863066564}"/>
                    </a:ext>
                  </a:extLst>
                </p:cNvPr>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683;p35">
                  <a:extLst>
                    <a:ext uri="{FF2B5EF4-FFF2-40B4-BE49-F238E27FC236}">
                      <a16:creationId xmlns:a16="http://schemas.microsoft.com/office/drawing/2014/main" id="{7C7EA80A-D382-4DB8-9380-0FF9CF359DE0}"/>
                    </a:ext>
                  </a:extLst>
                </p:cNvPr>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6" name="Google Shape;684;p35">
                <a:extLst>
                  <a:ext uri="{FF2B5EF4-FFF2-40B4-BE49-F238E27FC236}">
                    <a16:creationId xmlns:a16="http://schemas.microsoft.com/office/drawing/2014/main" id="{CBA4BA2B-146B-4967-A5DB-FDC4D2F233D5}"/>
                  </a:ext>
                </a:extLst>
              </p:cNvPr>
              <p:cNvGrpSpPr/>
              <p:nvPr/>
            </p:nvGrpSpPr>
            <p:grpSpPr>
              <a:xfrm rot="10800000">
                <a:off x="1449245" y="1613944"/>
                <a:ext cx="575002" cy="496567"/>
                <a:chOff x="5218225" y="1474825"/>
                <a:chExt cx="259700" cy="224275"/>
              </a:xfrm>
            </p:grpSpPr>
            <p:sp>
              <p:nvSpPr>
                <p:cNvPr id="419" name="Google Shape;685;p35">
                  <a:extLst>
                    <a:ext uri="{FF2B5EF4-FFF2-40B4-BE49-F238E27FC236}">
                      <a16:creationId xmlns:a16="http://schemas.microsoft.com/office/drawing/2014/main" id="{DE1AB86C-E12A-49AD-B0FB-96D47D9A473A}"/>
                    </a:ext>
                  </a:extLst>
                </p:cNvPr>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686;p35">
                  <a:extLst>
                    <a:ext uri="{FF2B5EF4-FFF2-40B4-BE49-F238E27FC236}">
                      <a16:creationId xmlns:a16="http://schemas.microsoft.com/office/drawing/2014/main" id="{AA043FEA-A4B6-4346-9B10-EF0A4CC85D4D}"/>
                    </a:ext>
                  </a:extLst>
                </p:cNvPr>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687;p35">
                  <a:extLst>
                    <a:ext uri="{FF2B5EF4-FFF2-40B4-BE49-F238E27FC236}">
                      <a16:creationId xmlns:a16="http://schemas.microsoft.com/office/drawing/2014/main" id="{68145263-7F17-4E17-B17C-F12677AE032A}"/>
                    </a:ext>
                  </a:extLst>
                </p:cNvPr>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688;p35">
                  <a:extLst>
                    <a:ext uri="{FF2B5EF4-FFF2-40B4-BE49-F238E27FC236}">
                      <a16:creationId xmlns:a16="http://schemas.microsoft.com/office/drawing/2014/main" id="{D441DB23-0183-455A-8212-1D23DC471E06}"/>
                    </a:ext>
                  </a:extLst>
                </p:cNvPr>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689;p35">
                  <a:extLst>
                    <a:ext uri="{FF2B5EF4-FFF2-40B4-BE49-F238E27FC236}">
                      <a16:creationId xmlns:a16="http://schemas.microsoft.com/office/drawing/2014/main" id="{81B2C2F4-861F-499E-A3D5-8FB0E16E6E37}"/>
                    </a:ext>
                  </a:extLst>
                </p:cNvPr>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7" name="Google Shape;690;p35">
                <a:extLst>
                  <a:ext uri="{FF2B5EF4-FFF2-40B4-BE49-F238E27FC236}">
                    <a16:creationId xmlns:a16="http://schemas.microsoft.com/office/drawing/2014/main" id="{87A4F8B6-9B51-428F-BE5B-DF899EFE5991}"/>
                  </a:ext>
                </a:extLst>
              </p:cNvPr>
              <p:cNvGrpSpPr/>
              <p:nvPr/>
            </p:nvGrpSpPr>
            <p:grpSpPr>
              <a:xfrm>
                <a:off x="3039726" y="1199520"/>
                <a:ext cx="251632" cy="220856"/>
                <a:chOff x="5042000" y="1255775"/>
                <a:chExt cx="113650" cy="99750"/>
              </a:xfrm>
            </p:grpSpPr>
            <p:sp>
              <p:nvSpPr>
                <p:cNvPr id="416" name="Google Shape;691;p35">
                  <a:extLst>
                    <a:ext uri="{FF2B5EF4-FFF2-40B4-BE49-F238E27FC236}">
                      <a16:creationId xmlns:a16="http://schemas.microsoft.com/office/drawing/2014/main" id="{FDCA300B-F541-4423-B983-7A972949EFFA}"/>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692;p35">
                  <a:extLst>
                    <a:ext uri="{FF2B5EF4-FFF2-40B4-BE49-F238E27FC236}">
                      <a16:creationId xmlns:a16="http://schemas.microsoft.com/office/drawing/2014/main" id="{E617F97F-BC90-455A-A053-23F97A3C36C1}"/>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693;p35">
                  <a:extLst>
                    <a:ext uri="{FF2B5EF4-FFF2-40B4-BE49-F238E27FC236}">
                      <a16:creationId xmlns:a16="http://schemas.microsoft.com/office/drawing/2014/main" id="{562736C0-CDA2-4334-8CF9-17A8D60EFCA9}"/>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8" name="Google Shape;694;p35">
                <a:extLst>
                  <a:ext uri="{FF2B5EF4-FFF2-40B4-BE49-F238E27FC236}">
                    <a16:creationId xmlns:a16="http://schemas.microsoft.com/office/drawing/2014/main" id="{1A9C0EF7-2246-4A27-9020-A21C1B0328D4}"/>
                  </a:ext>
                </a:extLst>
              </p:cNvPr>
              <p:cNvGrpSpPr/>
              <p:nvPr/>
            </p:nvGrpSpPr>
            <p:grpSpPr>
              <a:xfrm>
                <a:off x="937479" y="2697722"/>
                <a:ext cx="251632" cy="220856"/>
                <a:chOff x="5042000" y="1131200"/>
                <a:chExt cx="113650" cy="99750"/>
              </a:xfrm>
            </p:grpSpPr>
            <p:sp>
              <p:nvSpPr>
                <p:cNvPr id="413" name="Google Shape;695;p35">
                  <a:extLst>
                    <a:ext uri="{FF2B5EF4-FFF2-40B4-BE49-F238E27FC236}">
                      <a16:creationId xmlns:a16="http://schemas.microsoft.com/office/drawing/2014/main" id="{3F8D37D4-1D77-4466-9551-7CAD48824359}"/>
                    </a:ext>
                  </a:extLst>
                </p:cNvPr>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696;p35">
                  <a:extLst>
                    <a:ext uri="{FF2B5EF4-FFF2-40B4-BE49-F238E27FC236}">
                      <a16:creationId xmlns:a16="http://schemas.microsoft.com/office/drawing/2014/main" id="{00B81BFD-4163-4B68-890D-7D3B6DE7862D}"/>
                    </a:ext>
                  </a:extLst>
                </p:cNvPr>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697;p35">
                  <a:extLst>
                    <a:ext uri="{FF2B5EF4-FFF2-40B4-BE49-F238E27FC236}">
                      <a16:creationId xmlns:a16="http://schemas.microsoft.com/office/drawing/2014/main" id="{FC3D94A1-F7C0-425B-893C-B12DF02B28A6}"/>
                    </a:ext>
                  </a:extLst>
                </p:cNvPr>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9" name="Google Shape;698;p35">
                <a:extLst>
                  <a:ext uri="{FF2B5EF4-FFF2-40B4-BE49-F238E27FC236}">
                    <a16:creationId xmlns:a16="http://schemas.microsoft.com/office/drawing/2014/main" id="{FED0D7B7-FCF5-42F5-B067-E8830411FCA3}"/>
                  </a:ext>
                </a:extLst>
              </p:cNvPr>
              <p:cNvGrpSpPr/>
              <p:nvPr/>
            </p:nvGrpSpPr>
            <p:grpSpPr>
              <a:xfrm rot="-5400000">
                <a:off x="1157650" y="3785607"/>
                <a:ext cx="569027" cy="706699"/>
                <a:chOff x="6095413" y="2311605"/>
                <a:chExt cx="257002" cy="319181"/>
              </a:xfrm>
            </p:grpSpPr>
            <p:sp>
              <p:nvSpPr>
                <p:cNvPr id="411" name="Google Shape;699;p35">
                  <a:extLst>
                    <a:ext uri="{FF2B5EF4-FFF2-40B4-BE49-F238E27FC236}">
                      <a16:creationId xmlns:a16="http://schemas.microsoft.com/office/drawing/2014/main" id="{680C7471-8371-4601-BE21-099FB4D4DB41}"/>
                    </a:ext>
                  </a:extLst>
                </p:cNvPr>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700;p35">
                  <a:extLst>
                    <a:ext uri="{FF2B5EF4-FFF2-40B4-BE49-F238E27FC236}">
                      <a16:creationId xmlns:a16="http://schemas.microsoft.com/office/drawing/2014/main" id="{D023DE4C-B116-4A42-AF89-9789D682A453}"/>
                    </a:ext>
                  </a:extLst>
                </p:cNvPr>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0" name="Google Shape;701;p35">
                <a:extLst>
                  <a:ext uri="{FF2B5EF4-FFF2-40B4-BE49-F238E27FC236}">
                    <a16:creationId xmlns:a16="http://schemas.microsoft.com/office/drawing/2014/main" id="{1D0AC919-7B39-4D5A-81E3-F2321499F4B2}"/>
                  </a:ext>
                </a:extLst>
              </p:cNvPr>
              <p:cNvGrpSpPr/>
              <p:nvPr/>
            </p:nvGrpSpPr>
            <p:grpSpPr>
              <a:xfrm>
                <a:off x="6188241" y="1318245"/>
                <a:ext cx="521476" cy="478854"/>
                <a:chOff x="5874900" y="2285650"/>
                <a:chExt cx="235525" cy="216275"/>
              </a:xfrm>
            </p:grpSpPr>
            <p:sp>
              <p:nvSpPr>
                <p:cNvPr id="409" name="Google Shape;702;p35">
                  <a:extLst>
                    <a:ext uri="{FF2B5EF4-FFF2-40B4-BE49-F238E27FC236}">
                      <a16:creationId xmlns:a16="http://schemas.microsoft.com/office/drawing/2014/main" id="{875E7B31-F818-41B0-A10D-75D813ABA994}"/>
                    </a:ext>
                  </a:extLst>
                </p:cNvPr>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703;p35">
                  <a:extLst>
                    <a:ext uri="{FF2B5EF4-FFF2-40B4-BE49-F238E27FC236}">
                      <a16:creationId xmlns:a16="http://schemas.microsoft.com/office/drawing/2014/main" id="{0F9F154E-87C6-4BEB-8231-B7E3E0A9EF16}"/>
                    </a:ext>
                  </a:extLst>
                </p:cNvPr>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1" name="Google Shape;704;p35">
                <a:extLst>
                  <a:ext uri="{FF2B5EF4-FFF2-40B4-BE49-F238E27FC236}">
                    <a16:creationId xmlns:a16="http://schemas.microsoft.com/office/drawing/2014/main" id="{7B3F3814-0349-4F3F-9AC6-3CD9DD21BF72}"/>
                  </a:ext>
                </a:extLst>
              </p:cNvPr>
              <p:cNvGrpSpPr/>
              <p:nvPr/>
            </p:nvGrpSpPr>
            <p:grpSpPr>
              <a:xfrm>
                <a:off x="4946919" y="1499571"/>
                <a:ext cx="1083004" cy="2354636"/>
                <a:chOff x="5269250" y="2611925"/>
                <a:chExt cx="520750" cy="1132200"/>
              </a:xfrm>
            </p:grpSpPr>
            <p:sp>
              <p:nvSpPr>
                <p:cNvPr id="401" name="Google Shape;705;p35">
                  <a:extLst>
                    <a:ext uri="{FF2B5EF4-FFF2-40B4-BE49-F238E27FC236}">
                      <a16:creationId xmlns:a16="http://schemas.microsoft.com/office/drawing/2014/main" id="{9E024D0B-4E76-4308-8471-B080D96F0088}"/>
                    </a:ext>
                  </a:extLst>
                </p:cNvPr>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706;p35">
                  <a:extLst>
                    <a:ext uri="{FF2B5EF4-FFF2-40B4-BE49-F238E27FC236}">
                      <a16:creationId xmlns:a16="http://schemas.microsoft.com/office/drawing/2014/main" id="{D1885807-C5D7-446C-A812-26AA2BB2E8CD}"/>
                    </a:ext>
                  </a:extLst>
                </p:cNvPr>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707;p35">
                  <a:extLst>
                    <a:ext uri="{FF2B5EF4-FFF2-40B4-BE49-F238E27FC236}">
                      <a16:creationId xmlns:a16="http://schemas.microsoft.com/office/drawing/2014/main" id="{EBA48828-8466-4E9F-A7C2-EA576754C5BF}"/>
                    </a:ext>
                  </a:extLst>
                </p:cNvPr>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708;p35">
                  <a:extLst>
                    <a:ext uri="{FF2B5EF4-FFF2-40B4-BE49-F238E27FC236}">
                      <a16:creationId xmlns:a16="http://schemas.microsoft.com/office/drawing/2014/main" id="{965038E0-DC0E-425C-B217-97A57413E4C1}"/>
                    </a:ext>
                  </a:extLst>
                </p:cNvPr>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709;p35">
                  <a:extLst>
                    <a:ext uri="{FF2B5EF4-FFF2-40B4-BE49-F238E27FC236}">
                      <a16:creationId xmlns:a16="http://schemas.microsoft.com/office/drawing/2014/main" id="{DEDF5BE9-C84C-427C-AF55-3702D0F8489F}"/>
                    </a:ext>
                  </a:extLst>
                </p:cNvPr>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710;p35">
                  <a:extLst>
                    <a:ext uri="{FF2B5EF4-FFF2-40B4-BE49-F238E27FC236}">
                      <a16:creationId xmlns:a16="http://schemas.microsoft.com/office/drawing/2014/main" id="{4060C385-D853-4502-B8FE-6707D420AE81}"/>
                    </a:ext>
                  </a:extLst>
                </p:cNvPr>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711;p35">
                  <a:extLst>
                    <a:ext uri="{FF2B5EF4-FFF2-40B4-BE49-F238E27FC236}">
                      <a16:creationId xmlns:a16="http://schemas.microsoft.com/office/drawing/2014/main" id="{BAA6BE6D-9AA9-4A28-9F4E-90973CD65771}"/>
                    </a:ext>
                  </a:extLst>
                </p:cNvPr>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712;p35">
                  <a:extLst>
                    <a:ext uri="{FF2B5EF4-FFF2-40B4-BE49-F238E27FC236}">
                      <a16:creationId xmlns:a16="http://schemas.microsoft.com/office/drawing/2014/main" id="{F29D2A84-6B25-4EA2-ADEE-E6F7723DC647}"/>
                    </a:ext>
                  </a:extLst>
                </p:cNvPr>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2" name="Google Shape;713;p35">
                <a:extLst>
                  <a:ext uri="{FF2B5EF4-FFF2-40B4-BE49-F238E27FC236}">
                    <a16:creationId xmlns:a16="http://schemas.microsoft.com/office/drawing/2014/main" id="{1702BB8F-D9E9-454A-A55C-050F2FBB004D}"/>
                  </a:ext>
                </a:extLst>
              </p:cNvPr>
              <p:cNvGrpSpPr/>
              <p:nvPr/>
            </p:nvGrpSpPr>
            <p:grpSpPr>
              <a:xfrm>
                <a:off x="5467143" y="2234512"/>
                <a:ext cx="1989753" cy="1913480"/>
                <a:chOff x="4531600" y="1944475"/>
                <a:chExt cx="956750" cy="920075"/>
              </a:xfrm>
            </p:grpSpPr>
            <p:sp>
              <p:nvSpPr>
                <p:cNvPr id="395" name="Google Shape;714;p35">
                  <a:extLst>
                    <a:ext uri="{FF2B5EF4-FFF2-40B4-BE49-F238E27FC236}">
                      <a16:creationId xmlns:a16="http://schemas.microsoft.com/office/drawing/2014/main" id="{BB7501F4-F73D-4BB9-939D-E2844B173166}"/>
                    </a:ext>
                  </a:extLst>
                </p:cNvPr>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715;p35">
                  <a:extLst>
                    <a:ext uri="{FF2B5EF4-FFF2-40B4-BE49-F238E27FC236}">
                      <a16:creationId xmlns:a16="http://schemas.microsoft.com/office/drawing/2014/main" id="{1CF50D1C-FE21-4E7E-BF8B-3808D4FFB506}"/>
                    </a:ext>
                  </a:extLst>
                </p:cNvPr>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716;p35">
                  <a:extLst>
                    <a:ext uri="{FF2B5EF4-FFF2-40B4-BE49-F238E27FC236}">
                      <a16:creationId xmlns:a16="http://schemas.microsoft.com/office/drawing/2014/main" id="{582FD537-6A66-4A8F-B202-232BBD72A3E7}"/>
                    </a:ext>
                  </a:extLst>
                </p:cNvPr>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717;p35">
                  <a:extLst>
                    <a:ext uri="{FF2B5EF4-FFF2-40B4-BE49-F238E27FC236}">
                      <a16:creationId xmlns:a16="http://schemas.microsoft.com/office/drawing/2014/main" id="{472BCD66-FC17-4246-8F0F-355281579C09}"/>
                    </a:ext>
                  </a:extLst>
                </p:cNvPr>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718;p35">
                  <a:extLst>
                    <a:ext uri="{FF2B5EF4-FFF2-40B4-BE49-F238E27FC236}">
                      <a16:creationId xmlns:a16="http://schemas.microsoft.com/office/drawing/2014/main" id="{3CA5058F-BDEC-4966-A9CB-28ADB1C034B1}"/>
                    </a:ext>
                  </a:extLst>
                </p:cNvPr>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719;p35">
                  <a:extLst>
                    <a:ext uri="{FF2B5EF4-FFF2-40B4-BE49-F238E27FC236}">
                      <a16:creationId xmlns:a16="http://schemas.microsoft.com/office/drawing/2014/main" id="{4DA37665-7DAD-4910-B8C4-08C868782285}"/>
                    </a:ext>
                  </a:extLst>
                </p:cNvPr>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3" name="Google Shape;720;p35">
                <a:extLst>
                  <a:ext uri="{FF2B5EF4-FFF2-40B4-BE49-F238E27FC236}">
                    <a16:creationId xmlns:a16="http://schemas.microsoft.com/office/drawing/2014/main" id="{2121FAB6-3906-4571-8441-79923269DCFE}"/>
                  </a:ext>
                </a:extLst>
              </p:cNvPr>
              <p:cNvGrpSpPr/>
              <p:nvPr/>
            </p:nvGrpSpPr>
            <p:grpSpPr>
              <a:xfrm rot="1472793">
                <a:off x="5262958" y="2882778"/>
                <a:ext cx="1286956" cy="993969"/>
                <a:chOff x="5517750" y="1707725"/>
                <a:chExt cx="618800" cy="477925"/>
              </a:xfrm>
            </p:grpSpPr>
            <p:sp>
              <p:nvSpPr>
                <p:cNvPr id="390" name="Google Shape;721;p35">
                  <a:extLst>
                    <a:ext uri="{FF2B5EF4-FFF2-40B4-BE49-F238E27FC236}">
                      <a16:creationId xmlns:a16="http://schemas.microsoft.com/office/drawing/2014/main" id="{3761DCB1-488C-4CB8-A368-3B27EF1F5296}"/>
                    </a:ext>
                  </a:extLst>
                </p:cNvPr>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722;p35">
                  <a:extLst>
                    <a:ext uri="{FF2B5EF4-FFF2-40B4-BE49-F238E27FC236}">
                      <a16:creationId xmlns:a16="http://schemas.microsoft.com/office/drawing/2014/main" id="{7EE93E5E-ACD9-4A73-8DF6-70D01736B382}"/>
                    </a:ext>
                  </a:extLst>
                </p:cNvPr>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723;p35">
                  <a:extLst>
                    <a:ext uri="{FF2B5EF4-FFF2-40B4-BE49-F238E27FC236}">
                      <a16:creationId xmlns:a16="http://schemas.microsoft.com/office/drawing/2014/main" id="{19A4DD82-A332-4CA3-A8B9-5791A7EB6DFE}"/>
                    </a:ext>
                  </a:extLst>
                </p:cNvPr>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724;p35">
                  <a:extLst>
                    <a:ext uri="{FF2B5EF4-FFF2-40B4-BE49-F238E27FC236}">
                      <a16:creationId xmlns:a16="http://schemas.microsoft.com/office/drawing/2014/main" id="{FD6A062E-FD2D-4F43-AB34-BA7EDDAD0423}"/>
                    </a:ext>
                  </a:extLst>
                </p:cNvPr>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725;p35">
                  <a:extLst>
                    <a:ext uri="{FF2B5EF4-FFF2-40B4-BE49-F238E27FC236}">
                      <a16:creationId xmlns:a16="http://schemas.microsoft.com/office/drawing/2014/main" id="{17252E2B-8910-4068-B8FD-64C23725115B}"/>
                    </a:ext>
                  </a:extLst>
                </p:cNvPr>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4" name="Google Shape;726;p35">
                <a:extLst>
                  <a:ext uri="{FF2B5EF4-FFF2-40B4-BE49-F238E27FC236}">
                    <a16:creationId xmlns:a16="http://schemas.microsoft.com/office/drawing/2014/main" id="{D0B594E9-D755-4DEE-ADDD-86240DB5F231}"/>
                  </a:ext>
                </a:extLst>
              </p:cNvPr>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727;p35">
                <a:extLst>
                  <a:ext uri="{FF2B5EF4-FFF2-40B4-BE49-F238E27FC236}">
                    <a16:creationId xmlns:a16="http://schemas.microsoft.com/office/drawing/2014/main" id="{C857CAEF-B1B8-4B5A-BBCF-E3DEBE55B88D}"/>
                  </a:ext>
                </a:extLst>
              </p:cNvPr>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6" name="Google Shape;728;p35">
                <a:extLst>
                  <a:ext uri="{FF2B5EF4-FFF2-40B4-BE49-F238E27FC236}">
                    <a16:creationId xmlns:a16="http://schemas.microsoft.com/office/drawing/2014/main" id="{A6F7EA91-7D55-4E32-9820-E9B3141AB511}"/>
                  </a:ext>
                </a:extLst>
              </p:cNvPr>
              <p:cNvGrpSpPr/>
              <p:nvPr/>
            </p:nvGrpSpPr>
            <p:grpSpPr>
              <a:xfrm>
                <a:off x="1271029" y="2416472"/>
                <a:ext cx="1742633" cy="1934121"/>
                <a:chOff x="6073625" y="2772425"/>
                <a:chExt cx="837925" cy="930000"/>
              </a:xfrm>
            </p:grpSpPr>
            <p:sp>
              <p:nvSpPr>
                <p:cNvPr id="385" name="Google Shape;729;p35">
                  <a:extLst>
                    <a:ext uri="{FF2B5EF4-FFF2-40B4-BE49-F238E27FC236}">
                      <a16:creationId xmlns:a16="http://schemas.microsoft.com/office/drawing/2014/main" id="{380EEC74-1BD5-435B-B33F-E660905DBCF2}"/>
                    </a:ext>
                  </a:extLst>
                </p:cNvPr>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730;p35">
                  <a:extLst>
                    <a:ext uri="{FF2B5EF4-FFF2-40B4-BE49-F238E27FC236}">
                      <a16:creationId xmlns:a16="http://schemas.microsoft.com/office/drawing/2014/main" id="{36FEB83F-C2E8-46B2-8630-F3A6A84BAEF1}"/>
                    </a:ext>
                  </a:extLst>
                </p:cNvPr>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731;p35">
                  <a:extLst>
                    <a:ext uri="{FF2B5EF4-FFF2-40B4-BE49-F238E27FC236}">
                      <a16:creationId xmlns:a16="http://schemas.microsoft.com/office/drawing/2014/main" id="{0BF57E3C-5EB2-4949-9E8D-79A4DC426377}"/>
                    </a:ext>
                  </a:extLst>
                </p:cNvPr>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732;p35">
                  <a:extLst>
                    <a:ext uri="{FF2B5EF4-FFF2-40B4-BE49-F238E27FC236}">
                      <a16:creationId xmlns:a16="http://schemas.microsoft.com/office/drawing/2014/main" id="{5D3D2D1B-99E0-4EE1-834F-88C239B847D3}"/>
                    </a:ext>
                  </a:extLst>
                </p:cNvPr>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733;p35">
                  <a:extLst>
                    <a:ext uri="{FF2B5EF4-FFF2-40B4-BE49-F238E27FC236}">
                      <a16:creationId xmlns:a16="http://schemas.microsoft.com/office/drawing/2014/main" id="{33138CE1-A449-44A0-BF33-AE32A6D455E9}"/>
                    </a:ext>
                  </a:extLst>
                </p:cNvPr>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7" name="Google Shape;734;p35">
                <a:extLst>
                  <a:ext uri="{FF2B5EF4-FFF2-40B4-BE49-F238E27FC236}">
                    <a16:creationId xmlns:a16="http://schemas.microsoft.com/office/drawing/2014/main" id="{C880CAEE-144A-45DC-BE52-A563519F225C}"/>
                  </a:ext>
                </a:extLst>
              </p:cNvPr>
              <p:cNvGrpSpPr/>
              <p:nvPr/>
            </p:nvGrpSpPr>
            <p:grpSpPr>
              <a:xfrm>
                <a:off x="1991305" y="1624971"/>
                <a:ext cx="1649618" cy="2182749"/>
                <a:chOff x="5908250" y="536500"/>
                <a:chExt cx="793200" cy="1049550"/>
              </a:xfrm>
            </p:grpSpPr>
            <p:sp>
              <p:nvSpPr>
                <p:cNvPr id="379" name="Google Shape;735;p35">
                  <a:extLst>
                    <a:ext uri="{FF2B5EF4-FFF2-40B4-BE49-F238E27FC236}">
                      <a16:creationId xmlns:a16="http://schemas.microsoft.com/office/drawing/2014/main" id="{FCEC1613-F5E0-4CEE-AC8C-FD17A71FE16D}"/>
                    </a:ext>
                  </a:extLst>
                </p:cNvPr>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736;p35">
                  <a:extLst>
                    <a:ext uri="{FF2B5EF4-FFF2-40B4-BE49-F238E27FC236}">
                      <a16:creationId xmlns:a16="http://schemas.microsoft.com/office/drawing/2014/main" id="{1CF4E6EF-48F4-4BA3-ADEE-5BC997DE732E}"/>
                    </a:ext>
                  </a:extLst>
                </p:cNvPr>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737;p35">
                  <a:extLst>
                    <a:ext uri="{FF2B5EF4-FFF2-40B4-BE49-F238E27FC236}">
                      <a16:creationId xmlns:a16="http://schemas.microsoft.com/office/drawing/2014/main" id="{5BA9122A-A5DA-4490-854B-615B7EB6EB4D}"/>
                    </a:ext>
                  </a:extLst>
                </p:cNvPr>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738;p35">
                  <a:extLst>
                    <a:ext uri="{FF2B5EF4-FFF2-40B4-BE49-F238E27FC236}">
                      <a16:creationId xmlns:a16="http://schemas.microsoft.com/office/drawing/2014/main" id="{F7631012-080B-46CE-AF03-5FFE80B40A72}"/>
                    </a:ext>
                  </a:extLst>
                </p:cNvPr>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739;p35">
                  <a:extLst>
                    <a:ext uri="{FF2B5EF4-FFF2-40B4-BE49-F238E27FC236}">
                      <a16:creationId xmlns:a16="http://schemas.microsoft.com/office/drawing/2014/main" id="{51379316-9C06-4652-A401-376FA96C2CE8}"/>
                    </a:ext>
                  </a:extLst>
                </p:cNvPr>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740;p35">
                  <a:extLst>
                    <a:ext uri="{FF2B5EF4-FFF2-40B4-BE49-F238E27FC236}">
                      <a16:creationId xmlns:a16="http://schemas.microsoft.com/office/drawing/2014/main" id="{A9275838-BA35-4651-98DD-21BCB50DCD7E}"/>
                    </a:ext>
                  </a:extLst>
                </p:cNvPr>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8" name="Google Shape;741;p35">
                <a:extLst>
                  <a:ext uri="{FF2B5EF4-FFF2-40B4-BE49-F238E27FC236}">
                    <a16:creationId xmlns:a16="http://schemas.microsoft.com/office/drawing/2014/main" id="{29C94485-B187-45C0-88E8-E45304211E8B}"/>
                  </a:ext>
                </a:extLst>
              </p:cNvPr>
              <p:cNvGrpSpPr/>
              <p:nvPr/>
            </p:nvGrpSpPr>
            <p:grpSpPr>
              <a:xfrm rot="-2700000">
                <a:off x="2630043" y="2544018"/>
                <a:ext cx="1286945" cy="993961"/>
                <a:chOff x="5517750" y="1707725"/>
                <a:chExt cx="618800" cy="477925"/>
              </a:xfrm>
            </p:grpSpPr>
            <p:sp>
              <p:nvSpPr>
                <p:cNvPr id="374" name="Google Shape;742;p35">
                  <a:extLst>
                    <a:ext uri="{FF2B5EF4-FFF2-40B4-BE49-F238E27FC236}">
                      <a16:creationId xmlns:a16="http://schemas.microsoft.com/office/drawing/2014/main" id="{DAB023CF-2D00-4041-AEAA-8C4A3B639115}"/>
                    </a:ext>
                  </a:extLst>
                </p:cNvPr>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743;p35">
                  <a:extLst>
                    <a:ext uri="{FF2B5EF4-FFF2-40B4-BE49-F238E27FC236}">
                      <a16:creationId xmlns:a16="http://schemas.microsoft.com/office/drawing/2014/main" id="{B8BF71C1-FE75-4F42-8F85-5B83551D7899}"/>
                    </a:ext>
                  </a:extLst>
                </p:cNvPr>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744;p35">
                  <a:extLst>
                    <a:ext uri="{FF2B5EF4-FFF2-40B4-BE49-F238E27FC236}">
                      <a16:creationId xmlns:a16="http://schemas.microsoft.com/office/drawing/2014/main" id="{917F8800-CA2B-4982-AAC1-258CEF03CE9D}"/>
                    </a:ext>
                  </a:extLst>
                </p:cNvPr>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745;p35">
                  <a:extLst>
                    <a:ext uri="{FF2B5EF4-FFF2-40B4-BE49-F238E27FC236}">
                      <a16:creationId xmlns:a16="http://schemas.microsoft.com/office/drawing/2014/main" id="{04CEC11C-B238-4648-892C-9FA915328FE6}"/>
                    </a:ext>
                  </a:extLst>
                </p:cNvPr>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746;p35">
                  <a:extLst>
                    <a:ext uri="{FF2B5EF4-FFF2-40B4-BE49-F238E27FC236}">
                      <a16:creationId xmlns:a16="http://schemas.microsoft.com/office/drawing/2014/main" id="{7DDDC8E4-0C7E-4953-9427-2CDBA8104E74}"/>
                    </a:ext>
                  </a:extLst>
                </p:cNvPr>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9" name="Google Shape;747;p35">
                <a:extLst>
                  <a:ext uri="{FF2B5EF4-FFF2-40B4-BE49-F238E27FC236}">
                    <a16:creationId xmlns:a16="http://schemas.microsoft.com/office/drawing/2014/main" id="{17CBA28F-8677-4905-8328-962F9FB8AB06}"/>
                  </a:ext>
                </a:extLst>
              </p:cNvPr>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748;p35">
                <a:extLst>
                  <a:ext uri="{FF2B5EF4-FFF2-40B4-BE49-F238E27FC236}">
                    <a16:creationId xmlns:a16="http://schemas.microsoft.com/office/drawing/2014/main" id="{FFFD60A8-79DA-455B-A3E0-BFCF1DB15A5D}"/>
                  </a:ext>
                </a:extLst>
              </p:cNvPr>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1" name="Google Shape;749;p35">
                <a:extLst>
                  <a:ext uri="{FF2B5EF4-FFF2-40B4-BE49-F238E27FC236}">
                    <a16:creationId xmlns:a16="http://schemas.microsoft.com/office/drawing/2014/main" id="{AE1DB9E9-5703-4E91-9468-5E3DD937DBE6}"/>
                  </a:ext>
                </a:extLst>
              </p:cNvPr>
              <p:cNvGrpSpPr/>
              <p:nvPr/>
            </p:nvGrpSpPr>
            <p:grpSpPr>
              <a:xfrm rot="-6383177">
                <a:off x="974472" y="2783656"/>
                <a:ext cx="1566670" cy="1869002"/>
                <a:chOff x="3768000" y="2982868"/>
                <a:chExt cx="753325" cy="898700"/>
              </a:xfrm>
            </p:grpSpPr>
            <p:sp>
              <p:nvSpPr>
                <p:cNvPr id="361" name="Google Shape;750;p35">
                  <a:extLst>
                    <a:ext uri="{FF2B5EF4-FFF2-40B4-BE49-F238E27FC236}">
                      <a16:creationId xmlns:a16="http://schemas.microsoft.com/office/drawing/2014/main" id="{AF99205B-399D-41C3-AD33-E8686A834EF5}"/>
                    </a:ext>
                  </a:extLst>
                </p:cNvPr>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751;p35">
                  <a:extLst>
                    <a:ext uri="{FF2B5EF4-FFF2-40B4-BE49-F238E27FC236}">
                      <a16:creationId xmlns:a16="http://schemas.microsoft.com/office/drawing/2014/main" id="{C91DC741-FD9E-454C-A749-FF36238668CA}"/>
                    </a:ext>
                  </a:extLst>
                </p:cNvPr>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752;p35">
                  <a:extLst>
                    <a:ext uri="{FF2B5EF4-FFF2-40B4-BE49-F238E27FC236}">
                      <a16:creationId xmlns:a16="http://schemas.microsoft.com/office/drawing/2014/main" id="{A68770AE-3226-4722-8B62-52E6709946E0}"/>
                    </a:ext>
                  </a:extLst>
                </p:cNvPr>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753;p35">
                  <a:extLst>
                    <a:ext uri="{FF2B5EF4-FFF2-40B4-BE49-F238E27FC236}">
                      <a16:creationId xmlns:a16="http://schemas.microsoft.com/office/drawing/2014/main" id="{E6156DF8-BC38-4CD1-97F1-A3BF9B88339E}"/>
                    </a:ext>
                  </a:extLst>
                </p:cNvPr>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754;p35">
                  <a:extLst>
                    <a:ext uri="{FF2B5EF4-FFF2-40B4-BE49-F238E27FC236}">
                      <a16:creationId xmlns:a16="http://schemas.microsoft.com/office/drawing/2014/main" id="{E4C22E4C-759F-43D7-B459-166083335027}"/>
                    </a:ext>
                  </a:extLst>
                </p:cNvPr>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755;p35">
                  <a:extLst>
                    <a:ext uri="{FF2B5EF4-FFF2-40B4-BE49-F238E27FC236}">
                      <a16:creationId xmlns:a16="http://schemas.microsoft.com/office/drawing/2014/main" id="{6DD418BA-E49E-4B4C-80D7-B0D7554B29C3}"/>
                    </a:ext>
                  </a:extLst>
                </p:cNvPr>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756;p35">
                  <a:extLst>
                    <a:ext uri="{FF2B5EF4-FFF2-40B4-BE49-F238E27FC236}">
                      <a16:creationId xmlns:a16="http://schemas.microsoft.com/office/drawing/2014/main" id="{2D239974-2E25-4A2F-AE50-4504A62EF89B}"/>
                    </a:ext>
                  </a:extLst>
                </p:cNvPr>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757;p35">
                  <a:extLst>
                    <a:ext uri="{FF2B5EF4-FFF2-40B4-BE49-F238E27FC236}">
                      <a16:creationId xmlns:a16="http://schemas.microsoft.com/office/drawing/2014/main" id="{B6891C21-4EC5-404B-B9CB-94E1035DD544}"/>
                    </a:ext>
                  </a:extLst>
                </p:cNvPr>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758;p35">
                  <a:extLst>
                    <a:ext uri="{FF2B5EF4-FFF2-40B4-BE49-F238E27FC236}">
                      <a16:creationId xmlns:a16="http://schemas.microsoft.com/office/drawing/2014/main" id="{64920E40-5B92-4C2E-B70B-9E5CE7CDE853}"/>
                    </a:ext>
                  </a:extLst>
                </p:cNvPr>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759;p35">
                  <a:extLst>
                    <a:ext uri="{FF2B5EF4-FFF2-40B4-BE49-F238E27FC236}">
                      <a16:creationId xmlns:a16="http://schemas.microsoft.com/office/drawing/2014/main" id="{D1A434D4-1521-4408-B726-B9DDF4281566}"/>
                    </a:ext>
                  </a:extLst>
                </p:cNvPr>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760;p35">
                  <a:extLst>
                    <a:ext uri="{FF2B5EF4-FFF2-40B4-BE49-F238E27FC236}">
                      <a16:creationId xmlns:a16="http://schemas.microsoft.com/office/drawing/2014/main" id="{41425E37-C608-41EB-9358-DDD4CA03A90B}"/>
                    </a:ext>
                  </a:extLst>
                </p:cNvPr>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761;p35">
                  <a:extLst>
                    <a:ext uri="{FF2B5EF4-FFF2-40B4-BE49-F238E27FC236}">
                      <a16:creationId xmlns:a16="http://schemas.microsoft.com/office/drawing/2014/main" id="{201AF5AB-265C-4AB9-8D2F-D481C6892470}"/>
                    </a:ext>
                  </a:extLst>
                </p:cNvPr>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762;p35">
                  <a:extLst>
                    <a:ext uri="{FF2B5EF4-FFF2-40B4-BE49-F238E27FC236}">
                      <a16:creationId xmlns:a16="http://schemas.microsoft.com/office/drawing/2014/main" id="{72774E9D-AE51-4484-B15D-E70F5A4725D0}"/>
                    </a:ext>
                  </a:extLst>
                </p:cNvPr>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2" name="Google Shape;763;p35">
                <a:extLst>
                  <a:ext uri="{FF2B5EF4-FFF2-40B4-BE49-F238E27FC236}">
                    <a16:creationId xmlns:a16="http://schemas.microsoft.com/office/drawing/2014/main" id="{202D1027-2CCB-40D5-ACD9-A616925BE349}"/>
                  </a:ext>
                </a:extLst>
              </p:cNvPr>
              <p:cNvGrpSpPr/>
              <p:nvPr/>
            </p:nvGrpSpPr>
            <p:grpSpPr>
              <a:xfrm>
                <a:off x="3854376" y="1663189"/>
                <a:ext cx="1707538" cy="2027292"/>
                <a:chOff x="5243900" y="3898675"/>
                <a:chExt cx="821050" cy="974800"/>
              </a:xfrm>
            </p:grpSpPr>
            <p:sp>
              <p:nvSpPr>
                <p:cNvPr id="343" name="Google Shape;764;p35">
                  <a:extLst>
                    <a:ext uri="{FF2B5EF4-FFF2-40B4-BE49-F238E27FC236}">
                      <a16:creationId xmlns:a16="http://schemas.microsoft.com/office/drawing/2014/main" id="{0B94D5D9-40E8-472A-B87C-A5AC6072CB27}"/>
                    </a:ext>
                  </a:extLst>
                </p:cNvPr>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765;p35">
                  <a:extLst>
                    <a:ext uri="{FF2B5EF4-FFF2-40B4-BE49-F238E27FC236}">
                      <a16:creationId xmlns:a16="http://schemas.microsoft.com/office/drawing/2014/main" id="{2A6A1F92-581D-4893-8665-A8C44B50C1D7}"/>
                    </a:ext>
                  </a:extLst>
                </p:cNvPr>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766;p35">
                  <a:extLst>
                    <a:ext uri="{FF2B5EF4-FFF2-40B4-BE49-F238E27FC236}">
                      <a16:creationId xmlns:a16="http://schemas.microsoft.com/office/drawing/2014/main" id="{1E4FE2BF-1E65-45E2-B25A-F13349F623E9}"/>
                    </a:ext>
                  </a:extLst>
                </p:cNvPr>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767;p35">
                  <a:extLst>
                    <a:ext uri="{FF2B5EF4-FFF2-40B4-BE49-F238E27FC236}">
                      <a16:creationId xmlns:a16="http://schemas.microsoft.com/office/drawing/2014/main" id="{F3D64622-D7D8-4105-A197-419DD5AABF4A}"/>
                    </a:ext>
                  </a:extLst>
                </p:cNvPr>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768;p35">
                  <a:extLst>
                    <a:ext uri="{FF2B5EF4-FFF2-40B4-BE49-F238E27FC236}">
                      <a16:creationId xmlns:a16="http://schemas.microsoft.com/office/drawing/2014/main" id="{D2A651FD-284E-4E23-AEB0-364803DFCD3C}"/>
                    </a:ext>
                  </a:extLst>
                </p:cNvPr>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769;p35">
                  <a:extLst>
                    <a:ext uri="{FF2B5EF4-FFF2-40B4-BE49-F238E27FC236}">
                      <a16:creationId xmlns:a16="http://schemas.microsoft.com/office/drawing/2014/main" id="{FA3AA626-0610-41B4-9914-A04767006252}"/>
                    </a:ext>
                  </a:extLst>
                </p:cNvPr>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770;p35">
                  <a:extLst>
                    <a:ext uri="{FF2B5EF4-FFF2-40B4-BE49-F238E27FC236}">
                      <a16:creationId xmlns:a16="http://schemas.microsoft.com/office/drawing/2014/main" id="{7612F274-7117-4655-A746-853ACF5F6652}"/>
                    </a:ext>
                  </a:extLst>
                </p:cNvPr>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771;p35">
                  <a:extLst>
                    <a:ext uri="{FF2B5EF4-FFF2-40B4-BE49-F238E27FC236}">
                      <a16:creationId xmlns:a16="http://schemas.microsoft.com/office/drawing/2014/main" id="{4E92AE4F-3832-4885-BC80-CD687358A086}"/>
                    </a:ext>
                  </a:extLst>
                </p:cNvPr>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772;p35">
                  <a:extLst>
                    <a:ext uri="{FF2B5EF4-FFF2-40B4-BE49-F238E27FC236}">
                      <a16:creationId xmlns:a16="http://schemas.microsoft.com/office/drawing/2014/main" id="{10A36B3A-A9E8-457B-BDA0-9323825F121A}"/>
                    </a:ext>
                  </a:extLst>
                </p:cNvPr>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773;p35">
                  <a:extLst>
                    <a:ext uri="{FF2B5EF4-FFF2-40B4-BE49-F238E27FC236}">
                      <a16:creationId xmlns:a16="http://schemas.microsoft.com/office/drawing/2014/main" id="{095B70A3-A676-478C-AECB-E14019757591}"/>
                    </a:ext>
                  </a:extLst>
                </p:cNvPr>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774;p35">
                  <a:extLst>
                    <a:ext uri="{FF2B5EF4-FFF2-40B4-BE49-F238E27FC236}">
                      <a16:creationId xmlns:a16="http://schemas.microsoft.com/office/drawing/2014/main" id="{0E66F280-A44D-4236-9004-DF6FD309AC69}"/>
                    </a:ext>
                  </a:extLst>
                </p:cNvPr>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775;p35">
                  <a:extLst>
                    <a:ext uri="{FF2B5EF4-FFF2-40B4-BE49-F238E27FC236}">
                      <a16:creationId xmlns:a16="http://schemas.microsoft.com/office/drawing/2014/main" id="{E503750E-A763-4208-AB35-9092764A6D5F}"/>
                    </a:ext>
                  </a:extLst>
                </p:cNvPr>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776;p35">
                  <a:extLst>
                    <a:ext uri="{FF2B5EF4-FFF2-40B4-BE49-F238E27FC236}">
                      <a16:creationId xmlns:a16="http://schemas.microsoft.com/office/drawing/2014/main" id="{242A860E-AEE3-417F-8E34-3A4B70A572DF}"/>
                    </a:ext>
                  </a:extLst>
                </p:cNvPr>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777;p35">
                  <a:extLst>
                    <a:ext uri="{FF2B5EF4-FFF2-40B4-BE49-F238E27FC236}">
                      <a16:creationId xmlns:a16="http://schemas.microsoft.com/office/drawing/2014/main" id="{67E0357A-808C-4AE5-9755-C138464D603C}"/>
                    </a:ext>
                  </a:extLst>
                </p:cNvPr>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778;p35">
                  <a:extLst>
                    <a:ext uri="{FF2B5EF4-FFF2-40B4-BE49-F238E27FC236}">
                      <a16:creationId xmlns:a16="http://schemas.microsoft.com/office/drawing/2014/main" id="{98204FC4-55DC-40D1-ADB0-EB59025943F1}"/>
                    </a:ext>
                  </a:extLst>
                </p:cNvPr>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779;p35">
                  <a:extLst>
                    <a:ext uri="{FF2B5EF4-FFF2-40B4-BE49-F238E27FC236}">
                      <a16:creationId xmlns:a16="http://schemas.microsoft.com/office/drawing/2014/main" id="{72338BC1-669B-4D86-960C-B3716B1F1226}"/>
                    </a:ext>
                  </a:extLst>
                </p:cNvPr>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780;p35">
                  <a:extLst>
                    <a:ext uri="{FF2B5EF4-FFF2-40B4-BE49-F238E27FC236}">
                      <a16:creationId xmlns:a16="http://schemas.microsoft.com/office/drawing/2014/main" id="{B193513D-8D66-4DC9-BCDB-6CACB494629B}"/>
                    </a:ext>
                  </a:extLst>
                </p:cNvPr>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781;p35">
                  <a:extLst>
                    <a:ext uri="{FF2B5EF4-FFF2-40B4-BE49-F238E27FC236}">
                      <a16:creationId xmlns:a16="http://schemas.microsoft.com/office/drawing/2014/main" id="{6AF7A601-7EA9-46B5-AE48-C8CD9C9E7E7D}"/>
                    </a:ext>
                  </a:extLst>
                </p:cNvPr>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30" name="Google Shape;782;p35">
              <a:extLst>
                <a:ext uri="{FF2B5EF4-FFF2-40B4-BE49-F238E27FC236}">
                  <a16:creationId xmlns:a16="http://schemas.microsoft.com/office/drawing/2014/main" id="{61A0F388-8226-4F8A-B5C0-7BACC4F62CDB}"/>
                </a:ext>
              </a:extLst>
            </p:cNvPr>
            <p:cNvGrpSpPr/>
            <p:nvPr/>
          </p:nvGrpSpPr>
          <p:grpSpPr>
            <a:xfrm>
              <a:off x="932058" y="1961497"/>
              <a:ext cx="2901262" cy="2340210"/>
              <a:chOff x="582175" y="238125"/>
              <a:chExt cx="6401725" cy="5169450"/>
            </a:xfrm>
          </p:grpSpPr>
          <p:sp>
            <p:nvSpPr>
              <p:cNvPr id="231" name="Google Shape;783;p35">
                <a:extLst>
                  <a:ext uri="{FF2B5EF4-FFF2-40B4-BE49-F238E27FC236}">
                    <a16:creationId xmlns:a16="http://schemas.microsoft.com/office/drawing/2014/main" id="{FB50B809-B0B0-4589-B53E-C5781C3B5600}"/>
                  </a:ext>
                </a:extLst>
              </p:cNvPr>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784;p35">
                <a:extLst>
                  <a:ext uri="{FF2B5EF4-FFF2-40B4-BE49-F238E27FC236}">
                    <a16:creationId xmlns:a16="http://schemas.microsoft.com/office/drawing/2014/main" id="{C553906E-7AC3-4770-B15E-0D6C84257F43}"/>
                  </a:ext>
                </a:extLst>
              </p:cNvPr>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785;p35">
                <a:extLst>
                  <a:ext uri="{FF2B5EF4-FFF2-40B4-BE49-F238E27FC236}">
                    <a16:creationId xmlns:a16="http://schemas.microsoft.com/office/drawing/2014/main" id="{8229278A-3F9A-4B32-B934-5310B54BA766}"/>
                  </a:ext>
                </a:extLst>
              </p:cNvPr>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786;p35">
                <a:extLst>
                  <a:ext uri="{FF2B5EF4-FFF2-40B4-BE49-F238E27FC236}">
                    <a16:creationId xmlns:a16="http://schemas.microsoft.com/office/drawing/2014/main" id="{8AF4E0BC-27C1-4756-A5CB-A1980DB8179F}"/>
                  </a:ext>
                </a:extLst>
              </p:cNvPr>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787;p35">
                <a:extLst>
                  <a:ext uri="{FF2B5EF4-FFF2-40B4-BE49-F238E27FC236}">
                    <a16:creationId xmlns:a16="http://schemas.microsoft.com/office/drawing/2014/main" id="{214C00CF-2D52-4756-A53C-CA4A121AAC44}"/>
                  </a:ext>
                </a:extLst>
              </p:cNvPr>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788;p35">
                <a:extLst>
                  <a:ext uri="{FF2B5EF4-FFF2-40B4-BE49-F238E27FC236}">
                    <a16:creationId xmlns:a16="http://schemas.microsoft.com/office/drawing/2014/main" id="{07E51A6A-8F49-4E08-8B4B-4397A89E3C4F}"/>
                  </a:ext>
                </a:extLst>
              </p:cNvPr>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789;p35">
                <a:extLst>
                  <a:ext uri="{FF2B5EF4-FFF2-40B4-BE49-F238E27FC236}">
                    <a16:creationId xmlns:a16="http://schemas.microsoft.com/office/drawing/2014/main" id="{5A3A9AA2-C740-4EF1-B78F-72331B5DE31E}"/>
                  </a:ext>
                </a:extLst>
              </p:cNvPr>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790;p35">
                <a:extLst>
                  <a:ext uri="{FF2B5EF4-FFF2-40B4-BE49-F238E27FC236}">
                    <a16:creationId xmlns:a16="http://schemas.microsoft.com/office/drawing/2014/main" id="{0040E83C-960F-4E9C-9F93-37E2FFF7CC3E}"/>
                  </a:ext>
                </a:extLst>
              </p:cNvPr>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791;p35">
                <a:extLst>
                  <a:ext uri="{FF2B5EF4-FFF2-40B4-BE49-F238E27FC236}">
                    <a16:creationId xmlns:a16="http://schemas.microsoft.com/office/drawing/2014/main" id="{1C85A985-34C6-4753-9461-68D3803AD2F5}"/>
                  </a:ext>
                </a:extLst>
              </p:cNvPr>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792;p35">
                <a:extLst>
                  <a:ext uri="{FF2B5EF4-FFF2-40B4-BE49-F238E27FC236}">
                    <a16:creationId xmlns:a16="http://schemas.microsoft.com/office/drawing/2014/main" id="{51743A84-7E5B-4DDB-9171-55D105C83E36}"/>
                  </a:ext>
                </a:extLst>
              </p:cNvPr>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793;p35">
                <a:extLst>
                  <a:ext uri="{FF2B5EF4-FFF2-40B4-BE49-F238E27FC236}">
                    <a16:creationId xmlns:a16="http://schemas.microsoft.com/office/drawing/2014/main" id="{BE081062-7B4F-4A61-87A3-34DA25587642}"/>
                  </a:ext>
                </a:extLst>
              </p:cNvPr>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794;p35">
                <a:extLst>
                  <a:ext uri="{FF2B5EF4-FFF2-40B4-BE49-F238E27FC236}">
                    <a16:creationId xmlns:a16="http://schemas.microsoft.com/office/drawing/2014/main" id="{6A44A75C-E245-4C77-80FC-A18C8F9F894A}"/>
                  </a:ext>
                </a:extLst>
              </p:cNvPr>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795;p35">
                <a:extLst>
                  <a:ext uri="{FF2B5EF4-FFF2-40B4-BE49-F238E27FC236}">
                    <a16:creationId xmlns:a16="http://schemas.microsoft.com/office/drawing/2014/main" id="{DC7A2B6F-58CE-4B92-86FC-B46ACE244E10}"/>
                  </a:ext>
                </a:extLst>
              </p:cNvPr>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796;p35">
                <a:extLst>
                  <a:ext uri="{FF2B5EF4-FFF2-40B4-BE49-F238E27FC236}">
                    <a16:creationId xmlns:a16="http://schemas.microsoft.com/office/drawing/2014/main" id="{72DDC201-00D4-4654-99ED-B29E6D431EFF}"/>
                  </a:ext>
                </a:extLst>
              </p:cNvPr>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797;p35">
                <a:extLst>
                  <a:ext uri="{FF2B5EF4-FFF2-40B4-BE49-F238E27FC236}">
                    <a16:creationId xmlns:a16="http://schemas.microsoft.com/office/drawing/2014/main" id="{85786B2B-4964-4BE9-93AE-DE29A9367872}"/>
                  </a:ext>
                </a:extLst>
              </p:cNvPr>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798;p35">
                <a:extLst>
                  <a:ext uri="{FF2B5EF4-FFF2-40B4-BE49-F238E27FC236}">
                    <a16:creationId xmlns:a16="http://schemas.microsoft.com/office/drawing/2014/main" id="{B72CAAEE-3FC2-4207-AFD5-5B5952B4681B}"/>
                  </a:ext>
                </a:extLst>
              </p:cNvPr>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799;p35">
                <a:extLst>
                  <a:ext uri="{FF2B5EF4-FFF2-40B4-BE49-F238E27FC236}">
                    <a16:creationId xmlns:a16="http://schemas.microsoft.com/office/drawing/2014/main" id="{71426253-FBDB-4FDB-B9F7-051CF047D5BA}"/>
                  </a:ext>
                </a:extLst>
              </p:cNvPr>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800;p35">
                <a:extLst>
                  <a:ext uri="{FF2B5EF4-FFF2-40B4-BE49-F238E27FC236}">
                    <a16:creationId xmlns:a16="http://schemas.microsoft.com/office/drawing/2014/main" id="{4C50492A-ED28-439D-BF28-85A1AA889DB2}"/>
                  </a:ext>
                </a:extLst>
              </p:cNvPr>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801;p35">
                <a:extLst>
                  <a:ext uri="{FF2B5EF4-FFF2-40B4-BE49-F238E27FC236}">
                    <a16:creationId xmlns:a16="http://schemas.microsoft.com/office/drawing/2014/main" id="{B9860034-64AB-4FAB-AB8A-9B7611905565}"/>
                  </a:ext>
                </a:extLst>
              </p:cNvPr>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802;p35">
                <a:extLst>
                  <a:ext uri="{FF2B5EF4-FFF2-40B4-BE49-F238E27FC236}">
                    <a16:creationId xmlns:a16="http://schemas.microsoft.com/office/drawing/2014/main" id="{64ECFF37-B519-4686-9CD0-3D3E98B171FE}"/>
                  </a:ext>
                </a:extLst>
              </p:cNvPr>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803;p35">
                <a:extLst>
                  <a:ext uri="{FF2B5EF4-FFF2-40B4-BE49-F238E27FC236}">
                    <a16:creationId xmlns:a16="http://schemas.microsoft.com/office/drawing/2014/main" id="{0F3A493E-FCDF-4212-A726-973B34A6C53B}"/>
                  </a:ext>
                </a:extLst>
              </p:cNvPr>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804;p35">
                <a:extLst>
                  <a:ext uri="{FF2B5EF4-FFF2-40B4-BE49-F238E27FC236}">
                    <a16:creationId xmlns:a16="http://schemas.microsoft.com/office/drawing/2014/main" id="{16232431-293B-432B-B877-6182AE988A27}"/>
                  </a:ext>
                </a:extLst>
              </p:cNvPr>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805;p35">
                <a:extLst>
                  <a:ext uri="{FF2B5EF4-FFF2-40B4-BE49-F238E27FC236}">
                    <a16:creationId xmlns:a16="http://schemas.microsoft.com/office/drawing/2014/main" id="{AB99A279-B16F-496C-9C7C-EA2440AF4EFD}"/>
                  </a:ext>
                </a:extLst>
              </p:cNvPr>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806;p35">
                <a:extLst>
                  <a:ext uri="{FF2B5EF4-FFF2-40B4-BE49-F238E27FC236}">
                    <a16:creationId xmlns:a16="http://schemas.microsoft.com/office/drawing/2014/main" id="{42DA4973-868F-4529-AB82-3C9C5A2C664F}"/>
                  </a:ext>
                </a:extLst>
              </p:cNvPr>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807;p35">
                <a:extLst>
                  <a:ext uri="{FF2B5EF4-FFF2-40B4-BE49-F238E27FC236}">
                    <a16:creationId xmlns:a16="http://schemas.microsoft.com/office/drawing/2014/main" id="{B60B026A-9207-42F0-B43F-E51780C84FB0}"/>
                  </a:ext>
                </a:extLst>
              </p:cNvPr>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808;p35">
                <a:extLst>
                  <a:ext uri="{FF2B5EF4-FFF2-40B4-BE49-F238E27FC236}">
                    <a16:creationId xmlns:a16="http://schemas.microsoft.com/office/drawing/2014/main" id="{D2DC8D01-BFD1-4C96-B9F6-0C80FABA591A}"/>
                  </a:ext>
                </a:extLst>
              </p:cNvPr>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809;p35">
                <a:extLst>
                  <a:ext uri="{FF2B5EF4-FFF2-40B4-BE49-F238E27FC236}">
                    <a16:creationId xmlns:a16="http://schemas.microsoft.com/office/drawing/2014/main" id="{ECBFD1E4-8F4B-487C-9B97-97AEEB762B0E}"/>
                  </a:ext>
                </a:extLst>
              </p:cNvPr>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810;p35">
                <a:extLst>
                  <a:ext uri="{FF2B5EF4-FFF2-40B4-BE49-F238E27FC236}">
                    <a16:creationId xmlns:a16="http://schemas.microsoft.com/office/drawing/2014/main" id="{ED815F4E-58F5-4C24-884A-62B4AC8DCA59}"/>
                  </a:ext>
                </a:extLst>
              </p:cNvPr>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811;p35">
                <a:extLst>
                  <a:ext uri="{FF2B5EF4-FFF2-40B4-BE49-F238E27FC236}">
                    <a16:creationId xmlns:a16="http://schemas.microsoft.com/office/drawing/2014/main" id="{D860CEE8-DFED-4363-A502-60648364373F}"/>
                  </a:ext>
                </a:extLst>
              </p:cNvPr>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812;p35">
                <a:extLst>
                  <a:ext uri="{FF2B5EF4-FFF2-40B4-BE49-F238E27FC236}">
                    <a16:creationId xmlns:a16="http://schemas.microsoft.com/office/drawing/2014/main" id="{C315A49D-25CC-4B13-A404-F577819AF744}"/>
                  </a:ext>
                </a:extLst>
              </p:cNvPr>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813;p35">
                <a:extLst>
                  <a:ext uri="{FF2B5EF4-FFF2-40B4-BE49-F238E27FC236}">
                    <a16:creationId xmlns:a16="http://schemas.microsoft.com/office/drawing/2014/main" id="{5C4A3B27-87C0-4BCD-89E2-553A3B573169}"/>
                  </a:ext>
                </a:extLst>
              </p:cNvPr>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814;p35">
                <a:extLst>
                  <a:ext uri="{FF2B5EF4-FFF2-40B4-BE49-F238E27FC236}">
                    <a16:creationId xmlns:a16="http://schemas.microsoft.com/office/drawing/2014/main" id="{E508CAAA-AD80-4867-B7F1-E33039F3E3C5}"/>
                  </a:ext>
                </a:extLst>
              </p:cNvPr>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815;p35">
                <a:extLst>
                  <a:ext uri="{FF2B5EF4-FFF2-40B4-BE49-F238E27FC236}">
                    <a16:creationId xmlns:a16="http://schemas.microsoft.com/office/drawing/2014/main" id="{367D5DE7-1ED4-481A-9C08-809A35134918}"/>
                  </a:ext>
                </a:extLst>
              </p:cNvPr>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816;p35">
                <a:extLst>
                  <a:ext uri="{FF2B5EF4-FFF2-40B4-BE49-F238E27FC236}">
                    <a16:creationId xmlns:a16="http://schemas.microsoft.com/office/drawing/2014/main" id="{50BCCE68-6F3E-4AD9-B2B0-E27764B8A900}"/>
                  </a:ext>
                </a:extLst>
              </p:cNvPr>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817;p35">
                <a:extLst>
                  <a:ext uri="{FF2B5EF4-FFF2-40B4-BE49-F238E27FC236}">
                    <a16:creationId xmlns:a16="http://schemas.microsoft.com/office/drawing/2014/main" id="{88959172-EB3C-4DFA-825B-A4FF21D5530E}"/>
                  </a:ext>
                </a:extLst>
              </p:cNvPr>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818;p35">
                <a:extLst>
                  <a:ext uri="{FF2B5EF4-FFF2-40B4-BE49-F238E27FC236}">
                    <a16:creationId xmlns:a16="http://schemas.microsoft.com/office/drawing/2014/main" id="{99E7BC18-24DD-4BF5-9443-9918114F0823}"/>
                  </a:ext>
                </a:extLst>
              </p:cNvPr>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819;p35">
                <a:extLst>
                  <a:ext uri="{FF2B5EF4-FFF2-40B4-BE49-F238E27FC236}">
                    <a16:creationId xmlns:a16="http://schemas.microsoft.com/office/drawing/2014/main" id="{17FECA91-933F-4B11-B80C-FF87074CF657}"/>
                  </a:ext>
                </a:extLst>
              </p:cNvPr>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820;p35">
                <a:extLst>
                  <a:ext uri="{FF2B5EF4-FFF2-40B4-BE49-F238E27FC236}">
                    <a16:creationId xmlns:a16="http://schemas.microsoft.com/office/drawing/2014/main" id="{40430C77-6426-45BA-817B-FFBE8B597F72}"/>
                  </a:ext>
                </a:extLst>
              </p:cNvPr>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821;p35">
                <a:extLst>
                  <a:ext uri="{FF2B5EF4-FFF2-40B4-BE49-F238E27FC236}">
                    <a16:creationId xmlns:a16="http://schemas.microsoft.com/office/drawing/2014/main" id="{D074B71B-0707-46C1-B4AF-E95F7A778821}"/>
                  </a:ext>
                </a:extLst>
              </p:cNvPr>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822;p35">
                <a:extLst>
                  <a:ext uri="{FF2B5EF4-FFF2-40B4-BE49-F238E27FC236}">
                    <a16:creationId xmlns:a16="http://schemas.microsoft.com/office/drawing/2014/main" id="{204C95EC-E03F-4AF5-8BE9-567CB498C584}"/>
                  </a:ext>
                </a:extLst>
              </p:cNvPr>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823;p35">
                <a:extLst>
                  <a:ext uri="{FF2B5EF4-FFF2-40B4-BE49-F238E27FC236}">
                    <a16:creationId xmlns:a16="http://schemas.microsoft.com/office/drawing/2014/main" id="{07E5F374-0FB2-400E-B1C1-D78C19D43E83}"/>
                  </a:ext>
                </a:extLst>
              </p:cNvPr>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824;p35">
                <a:extLst>
                  <a:ext uri="{FF2B5EF4-FFF2-40B4-BE49-F238E27FC236}">
                    <a16:creationId xmlns:a16="http://schemas.microsoft.com/office/drawing/2014/main" id="{3D51395C-1439-4DCB-BAE4-8CACE6F785CE}"/>
                  </a:ext>
                </a:extLst>
              </p:cNvPr>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825;p35">
                <a:extLst>
                  <a:ext uri="{FF2B5EF4-FFF2-40B4-BE49-F238E27FC236}">
                    <a16:creationId xmlns:a16="http://schemas.microsoft.com/office/drawing/2014/main" id="{65FDCC8E-E3C2-4980-9082-091049AB6DB2}"/>
                  </a:ext>
                </a:extLst>
              </p:cNvPr>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826;p35">
                <a:extLst>
                  <a:ext uri="{FF2B5EF4-FFF2-40B4-BE49-F238E27FC236}">
                    <a16:creationId xmlns:a16="http://schemas.microsoft.com/office/drawing/2014/main" id="{8621892F-5E73-40EF-8180-64DDB7648FAE}"/>
                  </a:ext>
                </a:extLst>
              </p:cNvPr>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827;p35">
                <a:extLst>
                  <a:ext uri="{FF2B5EF4-FFF2-40B4-BE49-F238E27FC236}">
                    <a16:creationId xmlns:a16="http://schemas.microsoft.com/office/drawing/2014/main" id="{4424B317-9D26-493C-9719-19892153064D}"/>
                  </a:ext>
                </a:extLst>
              </p:cNvPr>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828;p35">
                <a:extLst>
                  <a:ext uri="{FF2B5EF4-FFF2-40B4-BE49-F238E27FC236}">
                    <a16:creationId xmlns:a16="http://schemas.microsoft.com/office/drawing/2014/main" id="{B34DCFC2-589C-4DD4-94BD-6923FDD3CA25}"/>
                  </a:ext>
                </a:extLst>
              </p:cNvPr>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829;p35">
                <a:extLst>
                  <a:ext uri="{FF2B5EF4-FFF2-40B4-BE49-F238E27FC236}">
                    <a16:creationId xmlns:a16="http://schemas.microsoft.com/office/drawing/2014/main" id="{62EB1AB7-23BA-4AAA-9F0D-4830AFB88E76}"/>
                  </a:ext>
                </a:extLst>
              </p:cNvPr>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830;p35">
                <a:extLst>
                  <a:ext uri="{FF2B5EF4-FFF2-40B4-BE49-F238E27FC236}">
                    <a16:creationId xmlns:a16="http://schemas.microsoft.com/office/drawing/2014/main" id="{6BDB1086-D3F8-4A93-9207-9CFF3768221A}"/>
                  </a:ext>
                </a:extLst>
              </p:cNvPr>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831;p35">
                <a:extLst>
                  <a:ext uri="{FF2B5EF4-FFF2-40B4-BE49-F238E27FC236}">
                    <a16:creationId xmlns:a16="http://schemas.microsoft.com/office/drawing/2014/main" id="{CB9D4C52-BFD8-4019-9032-A89A28BE9299}"/>
                  </a:ext>
                </a:extLst>
              </p:cNvPr>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832;p35">
                <a:extLst>
                  <a:ext uri="{FF2B5EF4-FFF2-40B4-BE49-F238E27FC236}">
                    <a16:creationId xmlns:a16="http://schemas.microsoft.com/office/drawing/2014/main" id="{02F1E10A-C184-417E-96AB-28D3034F8437}"/>
                  </a:ext>
                </a:extLst>
              </p:cNvPr>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833;p35">
                <a:extLst>
                  <a:ext uri="{FF2B5EF4-FFF2-40B4-BE49-F238E27FC236}">
                    <a16:creationId xmlns:a16="http://schemas.microsoft.com/office/drawing/2014/main" id="{B2E53B0C-5E85-48CF-B432-4FF5F3AE2EF0}"/>
                  </a:ext>
                </a:extLst>
              </p:cNvPr>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834;p35">
                <a:extLst>
                  <a:ext uri="{FF2B5EF4-FFF2-40B4-BE49-F238E27FC236}">
                    <a16:creationId xmlns:a16="http://schemas.microsoft.com/office/drawing/2014/main" id="{43E297ED-1DF0-45EC-BA89-5D2A4AAE7C03}"/>
                  </a:ext>
                </a:extLst>
              </p:cNvPr>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835;p35">
                <a:extLst>
                  <a:ext uri="{FF2B5EF4-FFF2-40B4-BE49-F238E27FC236}">
                    <a16:creationId xmlns:a16="http://schemas.microsoft.com/office/drawing/2014/main" id="{6BB5D1D9-42EA-4A59-A322-49EF21732378}"/>
                  </a:ext>
                </a:extLst>
              </p:cNvPr>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836;p35">
                <a:extLst>
                  <a:ext uri="{FF2B5EF4-FFF2-40B4-BE49-F238E27FC236}">
                    <a16:creationId xmlns:a16="http://schemas.microsoft.com/office/drawing/2014/main" id="{D5806BC8-48F7-4E6C-8820-8FCB1B3AAA82}"/>
                  </a:ext>
                </a:extLst>
              </p:cNvPr>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837;p35">
                <a:extLst>
                  <a:ext uri="{FF2B5EF4-FFF2-40B4-BE49-F238E27FC236}">
                    <a16:creationId xmlns:a16="http://schemas.microsoft.com/office/drawing/2014/main" id="{D308DBE2-C6D6-45BD-8179-891F1E091292}"/>
                  </a:ext>
                </a:extLst>
              </p:cNvPr>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838;p35">
                <a:extLst>
                  <a:ext uri="{FF2B5EF4-FFF2-40B4-BE49-F238E27FC236}">
                    <a16:creationId xmlns:a16="http://schemas.microsoft.com/office/drawing/2014/main" id="{AC1E8A10-9871-4FC9-B4E7-75E378651F09}"/>
                  </a:ext>
                </a:extLst>
              </p:cNvPr>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839;p35">
                <a:extLst>
                  <a:ext uri="{FF2B5EF4-FFF2-40B4-BE49-F238E27FC236}">
                    <a16:creationId xmlns:a16="http://schemas.microsoft.com/office/drawing/2014/main" id="{888DB654-136F-46B9-ADFD-00A012DD988E}"/>
                  </a:ext>
                </a:extLst>
              </p:cNvPr>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840;p35">
                <a:extLst>
                  <a:ext uri="{FF2B5EF4-FFF2-40B4-BE49-F238E27FC236}">
                    <a16:creationId xmlns:a16="http://schemas.microsoft.com/office/drawing/2014/main" id="{30601F10-2B75-42C3-A1FF-49A4EDF94F41}"/>
                  </a:ext>
                </a:extLst>
              </p:cNvPr>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841;p35">
                <a:extLst>
                  <a:ext uri="{FF2B5EF4-FFF2-40B4-BE49-F238E27FC236}">
                    <a16:creationId xmlns:a16="http://schemas.microsoft.com/office/drawing/2014/main" id="{AB499C8B-1441-4582-BFAE-0BC236733854}"/>
                  </a:ext>
                </a:extLst>
              </p:cNvPr>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842;p35">
                <a:extLst>
                  <a:ext uri="{FF2B5EF4-FFF2-40B4-BE49-F238E27FC236}">
                    <a16:creationId xmlns:a16="http://schemas.microsoft.com/office/drawing/2014/main" id="{1ED03455-3D86-43BC-AB25-91983CE0D24E}"/>
                  </a:ext>
                </a:extLst>
              </p:cNvPr>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843;p35">
                <a:extLst>
                  <a:ext uri="{FF2B5EF4-FFF2-40B4-BE49-F238E27FC236}">
                    <a16:creationId xmlns:a16="http://schemas.microsoft.com/office/drawing/2014/main" id="{FD40149E-9503-42F5-A7FA-B54693820528}"/>
                  </a:ext>
                </a:extLst>
              </p:cNvPr>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844;p35">
                <a:extLst>
                  <a:ext uri="{FF2B5EF4-FFF2-40B4-BE49-F238E27FC236}">
                    <a16:creationId xmlns:a16="http://schemas.microsoft.com/office/drawing/2014/main" id="{99AEE8A0-A42A-4AE0-9636-A755F0A2CEDF}"/>
                  </a:ext>
                </a:extLst>
              </p:cNvPr>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845;p35">
                <a:extLst>
                  <a:ext uri="{FF2B5EF4-FFF2-40B4-BE49-F238E27FC236}">
                    <a16:creationId xmlns:a16="http://schemas.microsoft.com/office/drawing/2014/main" id="{881A3E0C-64D1-4205-8DFD-62E97737E3AB}"/>
                  </a:ext>
                </a:extLst>
              </p:cNvPr>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846;p35">
                <a:extLst>
                  <a:ext uri="{FF2B5EF4-FFF2-40B4-BE49-F238E27FC236}">
                    <a16:creationId xmlns:a16="http://schemas.microsoft.com/office/drawing/2014/main" id="{215D4905-A705-4368-90C4-B11E6D030D40}"/>
                  </a:ext>
                </a:extLst>
              </p:cNvPr>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847;p35">
                <a:extLst>
                  <a:ext uri="{FF2B5EF4-FFF2-40B4-BE49-F238E27FC236}">
                    <a16:creationId xmlns:a16="http://schemas.microsoft.com/office/drawing/2014/main" id="{8E2965C8-3073-4E51-8AAD-5DA362C2BFC9}"/>
                  </a:ext>
                </a:extLst>
              </p:cNvPr>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848;p35">
                <a:extLst>
                  <a:ext uri="{FF2B5EF4-FFF2-40B4-BE49-F238E27FC236}">
                    <a16:creationId xmlns:a16="http://schemas.microsoft.com/office/drawing/2014/main" id="{57C27FE1-EBC6-4663-9DEF-769CB842DED9}"/>
                  </a:ext>
                </a:extLst>
              </p:cNvPr>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849;p35">
                <a:extLst>
                  <a:ext uri="{FF2B5EF4-FFF2-40B4-BE49-F238E27FC236}">
                    <a16:creationId xmlns:a16="http://schemas.microsoft.com/office/drawing/2014/main" id="{1D3F219D-0392-41C1-98DB-42C740CB79AB}"/>
                  </a:ext>
                </a:extLst>
              </p:cNvPr>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850;p35">
                <a:extLst>
                  <a:ext uri="{FF2B5EF4-FFF2-40B4-BE49-F238E27FC236}">
                    <a16:creationId xmlns:a16="http://schemas.microsoft.com/office/drawing/2014/main" id="{166354F3-69CB-40EF-AFDD-C7B8301D6359}"/>
                  </a:ext>
                </a:extLst>
              </p:cNvPr>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851;p35">
                <a:extLst>
                  <a:ext uri="{FF2B5EF4-FFF2-40B4-BE49-F238E27FC236}">
                    <a16:creationId xmlns:a16="http://schemas.microsoft.com/office/drawing/2014/main" id="{59F9BEEF-2341-4598-AB55-1BC3971C2157}"/>
                  </a:ext>
                </a:extLst>
              </p:cNvPr>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852;p35">
                <a:extLst>
                  <a:ext uri="{FF2B5EF4-FFF2-40B4-BE49-F238E27FC236}">
                    <a16:creationId xmlns:a16="http://schemas.microsoft.com/office/drawing/2014/main" id="{AB2B2201-3382-40D6-90D6-0ECE4DDBEAAE}"/>
                  </a:ext>
                </a:extLst>
              </p:cNvPr>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853;p35">
                <a:extLst>
                  <a:ext uri="{FF2B5EF4-FFF2-40B4-BE49-F238E27FC236}">
                    <a16:creationId xmlns:a16="http://schemas.microsoft.com/office/drawing/2014/main" id="{19F49C42-362C-4DDB-938B-51CC7A56BB4C}"/>
                  </a:ext>
                </a:extLst>
              </p:cNvPr>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854;p35">
                <a:extLst>
                  <a:ext uri="{FF2B5EF4-FFF2-40B4-BE49-F238E27FC236}">
                    <a16:creationId xmlns:a16="http://schemas.microsoft.com/office/drawing/2014/main" id="{7BBF57AD-E650-47E7-B996-171FDC17AAEA}"/>
                  </a:ext>
                </a:extLst>
              </p:cNvPr>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855;p35">
                <a:extLst>
                  <a:ext uri="{FF2B5EF4-FFF2-40B4-BE49-F238E27FC236}">
                    <a16:creationId xmlns:a16="http://schemas.microsoft.com/office/drawing/2014/main" id="{8210585D-8D06-41EB-9362-1A4A7F489CB3}"/>
                  </a:ext>
                </a:extLst>
              </p:cNvPr>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856;p35">
                <a:extLst>
                  <a:ext uri="{FF2B5EF4-FFF2-40B4-BE49-F238E27FC236}">
                    <a16:creationId xmlns:a16="http://schemas.microsoft.com/office/drawing/2014/main" id="{994A6CFC-61DE-41B7-9044-9ED0D300EB12}"/>
                  </a:ext>
                </a:extLst>
              </p:cNvPr>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857;p35">
                <a:extLst>
                  <a:ext uri="{FF2B5EF4-FFF2-40B4-BE49-F238E27FC236}">
                    <a16:creationId xmlns:a16="http://schemas.microsoft.com/office/drawing/2014/main" id="{C9A9ECB2-E6F4-4B4A-8D17-76586FEDD952}"/>
                  </a:ext>
                </a:extLst>
              </p:cNvPr>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858;p35">
                <a:extLst>
                  <a:ext uri="{FF2B5EF4-FFF2-40B4-BE49-F238E27FC236}">
                    <a16:creationId xmlns:a16="http://schemas.microsoft.com/office/drawing/2014/main" id="{F04FBA61-4738-4856-9135-457814519AFA}"/>
                  </a:ext>
                </a:extLst>
              </p:cNvPr>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859;p35">
                <a:extLst>
                  <a:ext uri="{FF2B5EF4-FFF2-40B4-BE49-F238E27FC236}">
                    <a16:creationId xmlns:a16="http://schemas.microsoft.com/office/drawing/2014/main" id="{80E6338E-3582-41C1-AA8F-C1D78CD62225}"/>
                  </a:ext>
                </a:extLst>
              </p:cNvPr>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860;p35">
                <a:extLst>
                  <a:ext uri="{FF2B5EF4-FFF2-40B4-BE49-F238E27FC236}">
                    <a16:creationId xmlns:a16="http://schemas.microsoft.com/office/drawing/2014/main" id="{2F96402A-0EFF-43C0-BE5B-821FF7A9DDDE}"/>
                  </a:ext>
                </a:extLst>
              </p:cNvPr>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861;p35">
                <a:extLst>
                  <a:ext uri="{FF2B5EF4-FFF2-40B4-BE49-F238E27FC236}">
                    <a16:creationId xmlns:a16="http://schemas.microsoft.com/office/drawing/2014/main" id="{601A8566-07B2-458E-9C33-8A6CA3B6E943}"/>
                  </a:ext>
                </a:extLst>
              </p:cNvPr>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862;p35">
                <a:extLst>
                  <a:ext uri="{FF2B5EF4-FFF2-40B4-BE49-F238E27FC236}">
                    <a16:creationId xmlns:a16="http://schemas.microsoft.com/office/drawing/2014/main" id="{5FD8F062-47AC-4A16-A466-9F38890F5FCD}"/>
                  </a:ext>
                </a:extLst>
              </p:cNvPr>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863;p35">
                <a:extLst>
                  <a:ext uri="{FF2B5EF4-FFF2-40B4-BE49-F238E27FC236}">
                    <a16:creationId xmlns:a16="http://schemas.microsoft.com/office/drawing/2014/main" id="{B55092D5-4B06-49DC-A357-BB3B8AF7425C}"/>
                  </a:ext>
                </a:extLst>
              </p:cNvPr>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864;p35">
                <a:extLst>
                  <a:ext uri="{FF2B5EF4-FFF2-40B4-BE49-F238E27FC236}">
                    <a16:creationId xmlns:a16="http://schemas.microsoft.com/office/drawing/2014/main" id="{997A9383-8CDA-48BE-AD2E-B839627645F1}"/>
                  </a:ext>
                </a:extLst>
              </p:cNvPr>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865;p35">
                <a:extLst>
                  <a:ext uri="{FF2B5EF4-FFF2-40B4-BE49-F238E27FC236}">
                    <a16:creationId xmlns:a16="http://schemas.microsoft.com/office/drawing/2014/main" id="{F4C2A9C7-1E01-4BFB-9F55-5F6986CBA102}"/>
                  </a:ext>
                </a:extLst>
              </p:cNvPr>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866;p35">
                <a:extLst>
                  <a:ext uri="{FF2B5EF4-FFF2-40B4-BE49-F238E27FC236}">
                    <a16:creationId xmlns:a16="http://schemas.microsoft.com/office/drawing/2014/main" id="{B0D1C34F-1CA8-4A73-A332-D9C03475C348}"/>
                  </a:ext>
                </a:extLst>
              </p:cNvPr>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867;p35">
                <a:extLst>
                  <a:ext uri="{FF2B5EF4-FFF2-40B4-BE49-F238E27FC236}">
                    <a16:creationId xmlns:a16="http://schemas.microsoft.com/office/drawing/2014/main" id="{F8C882BA-3572-4153-854A-18064C768B0F}"/>
                  </a:ext>
                </a:extLst>
              </p:cNvPr>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868;p35">
                <a:extLst>
                  <a:ext uri="{FF2B5EF4-FFF2-40B4-BE49-F238E27FC236}">
                    <a16:creationId xmlns:a16="http://schemas.microsoft.com/office/drawing/2014/main" id="{E2762AF4-661B-4305-9943-02C0D974177A}"/>
                  </a:ext>
                </a:extLst>
              </p:cNvPr>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869;p35">
                <a:extLst>
                  <a:ext uri="{FF2B5EF4-FFF2-40B4-BE49-F238E27FC236}">
                    <a16:creationId xmlns:a16="http://schemas.microsoft.com/office/drawing/2014/main" id="{81102F51-5A43-4877-9A84-9FF69C652663}"/>
                  </a:ext>
                </a:extLst>
              </p:cNvPr>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870;p35">
                <a:extLst>
                  <a:ext uri="{FF2B5EF4-FFF2-40B4-BE49-F238E27FC236}">
                    <a16:creationId xmlns:a16="http://schemas.microsoft.com/office/drawing/2014/main" id="{06955E83-727F-4105-8BD1-D13D163C6177}"/>
                  </a:ext>
                </a:extLst>
              </p:cNvPr>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871;p35">
                <a:extLst>
                  <a:ext uri="{FF2B5EF4-FFF2-40B4-BE49-F238E27FC236}">
                    <a16:creationId xmlns:a16="http://schemas.microsoft.com/office/drawing/2014/main" id="{8F936C64-CB52-4C7D-BE78-8B055203B85A}"/>
                  </a:ext>
                </a:extLst>
              </p:cNvPr>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872;p35">
                <a:extLst>
                  <a:ext uri="{FF2B5EF4-FFF2-40B4-BE49-F238E27FC236}">
                    <a16:creationId xmlns:a16="http://schemas.microsoft.com/office/drawing/2014/main" id="{5E5F9A88-AF4A-41D3-9D63-DE1758211617}"/>
                  </a:ext>
                </a:extLst>
              </p:cNvPr>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873;p35">
                <a:extLst>
                  <a:ext uri="{FF2B5EF4-FFF2-40B4-BE49-F238E27FC236}">
                    <a16:creationId xmlns:a16="http://schemas.microsoft.com/office/drawing/2014/main" id="{400ABC2F-D1B1-41A4-9671-148EC798D5BD}"/>
                  </a:ext>
                </a:extLst>
              </p:cNvPr>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874;p35">
                <a:extLst>
                  <a:ext uri="{FF2B5EF4-FFF2-40B4-BE49-F238E27FC236}">
                    <a16:creationId xmlns:a16="http://schemas.microsoft.com/office/drawing/2014/main" id="{472B0651-22EC-4E05-A891-314F7CF2990E}"/>
                  </a:ext>
                </a:extLst>
              </p:cNvPr>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56517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204" name="Google Shape;2204;p61"/>
          <p:cNvSpPr txBox="1"/>
          <p:nvPr/>
        </p:nvSpPr>
        <p:spPr>
          <a:xfrm>
            <a:off x="497455" y="1197838"/>
            <a:ext cx="1971331"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Organización</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5" name="Google Shape;2205;p61"/>
          <p:cNvSpPr txBox="1"/>
          <p:nvPr/>
        </p:nvSpPr>
        <p:spPr>
          <a:xfrm>
            <a:off x="3149811" y="1166097"/>
            <a:ext cx="1169700"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Tiempo</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6" name="Google Shape;2206;p61"/>
          <p:cNvSpPr txBox="1"/>
          <p:nvPr/>
        </p:nvSpPr>
        <p:spPr>
          <a:xfrm>
            <a:off x="4877117" y="1197838"/>
            <a:ext cx="1872013"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Recursos</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7" name="Google Shape;2207;p61"/>
          <p:cNvSpPr txBox="1"/>
          <p:nvPr/>
        </p:nvSpPr>
        <p:spPr>
          <a:xfrm>
            <a:off x="7339936" y="1215440"/>
            <a:ext cx="1169700"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Espacio</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8" name="Google Shape;2208;p61"/>
          <p:cNvSpPr/>
          <p:nvPr/>
        </p:nvSpPr>
        <p:spPr>
          <a:xfrm rot="10800000">
            <a:off x="4933593" y="1855714"/>
            <a:ext cx="2072040" cy="1916127"/>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9" name="Google Shape;2209;p61"/>
          <p:cNvSpPr txBox="1"/>
          <p:nvPr/>
        </p:nvSpPr>
        <p:spPr>
          <a:xfrm>
            <a:off x="4951099" y="2090337"/>
            <a:ext cx="2004211" cy="1496121"/>
          </a:xfrm>
          <a:prstGeom prst="rect">
            <a:avLst/>
          </a:prstGeom>
          <a:noFill/>
          <a:ln>
            <a:noFill/>
          </a:ln>
        </p:spPr>
        <p:txBody>
          <a:bodyPr spcFirstLastPara="1" wrap="square" lIns="91425" tIns="91425" rIns="91425" bIns="91425" anchor="ctr" anchorCtr="0">
            <a:noAutofit/>
          </a:bodyPr>
          <a:lstStyle/>
          <a:p>
            <a:pPr marL="171450" lvl="0" indent="-171450" algn="ctr">
              <a:buFont typeface="Arial" panose="020B0604020202020204" pitchFamily="34" charset="0"/>
              <a:buChar char="•"/>
            </a:pPr>
            <a:r>
              <a:rPr lang="es-MX" sz="1600" dirty="0">
                <a:solidFill>
                  <a:schemeClr val="accent6"/>
                </a:solidFill>
                <a:latin typeface="Nunito"/>
                <a:ea typeface="Nunito"/>
                <a:cs typeface="Nunito"/>
                <a:sym typeface="Nunito"/>
              </a:rPr>
              <a:t>Lápiz</a:t>
            </a:r>
          </a:p>
          <a:p>
            <a:pPr marL="171450" lvl="0" indent="-171450" algn="ctr">
              <a:buFont typeface="Arial" panose="020B0604020202020204" pitchFamily="34" charset="0"/>
              <a:buChar char="•"/>
            </a:pPr>
            <a:r>
              <a:rPr lang="es-MX" sz="1600" dirty="0">
                <a:solidFill>
                  <a:schemeClr val="accent6"/>
                </a:solidFill>
                <a:latin typeface="Nunito"/>
                <a:ea typeface="Nunito"/>
                <a:cs typeface="Nunito"/>
                <a:sym typeface="Nunito"/>
              </a:rPr>
              <a:t>Hoja de papel</a:t>
            </a:r>
          </a:p>
          <a:p>
            <a:pPr marL="171450" lvl="0" indent="-171450" algn="ctr">
              <a:buFont typeface="Arial" panose="020B0604020202020204" pitchFamily="34" charset="0"/>
              <a:buChar char="•"/>
            </a:pPr>
            <a:r>
              <a:rPr lang="es-MX" sz="1600" dirty="0">
                <a:solidFill>
                  <a:schemeClr val="accent6"/>
                </a:solidFill>
                <a:latin typeface="Nunito"/>
                <a:ea typeface="Nunito"/>
                <a:cs typeface="Nunito"/>
                <a:sym typeface="Nunito"/>
              </a:rPr>
              <a:t>Colores </a:t>
            </a:r>
            <a:endParaRPr sz="1600" dirty="0">
              <a:solidFill>
                <a:schemeClr val="accent6"/>
              </a:solidFill>
              <a:latin typeface="Nunito"/>
              <a:ea typeface="Nunito"/>
              <a:cs typeface="Nunito"/>
              <a:sym typeface="Nunito"/>
            </a:endParaRPr>
          </a:p>
        </p:txBody>
      </p:sp>
      <p:sp>
        <p:nvSpPr>
          <p:cNvPr id="2210" name="Google Shape;2210;p61"/>
          <p:cNvSpPr/>
          <p:nvPr/>
        </p:nvSpPr>
        <p:spPr>
          <a:xfrm rot="10800000">
            <a:off x="7132641" y="1805007"/>
            <a:ext cx="1724947" cy="1792055"/>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1" name="Google Shape;2211;p61"/>
          <p:cNvSpPr txBox="1"/>
          <p:nvPr/>
        </p:nvSpPr>
        <p:spPr>
          <a:xfrm>
            <a:off x="7332664" y="2161859"/>
            <a:ext cx="1398900" cy="1097400"/>
          </a:xfrm>
          <a:prstGeom prst="rect">
            <a:avLst/>
          </a:prstGeom>
          <a:noFill/>
          <a:ln>
            <a:noFill/>
          </a:ln>
        </p:spPr>
        <p:txBody>
          <a:bodyPr spcFirstLastPara="1" wrap="square" lIns="91425" tIns="91425" rIns="91425" bIns="91425" anchor="ctr" anchorCtr="0">
            <a:noAutofit/>
          </a:bodyPr>
          <a:lstStyle/>
          <a:p>
            <a:pPr lvl="0" algn="ctr"/>
            <a:r>
              <a:rPr lang="es-MX" sz="1600" dirty="0">
                <a:solidFill>
                  <a:schemeClr val="accent6"/>
                </a:solidFill>
                <a:latin typeface="+mn-lt"/>
                <a:ea typeface="Nunito"/>
                <a:cs typeface="Nunito"/>
                <a:sym typeface="Nunito"/>
              </a:rPr>
              <a:t>Dentro del salón de clases </a:t>
            </a:r>
            <a:endParaRPr sz="1600" dirty="0">
              <a:solidFill>
                <a:schemeClr val="accent6"/>
              </a:solidFill>
              <a:latin typeface="+mn-lt"/>
              <a:ea typeface="Nunito"/>
              <a:cs typeface="Nunito"/>
              <a:sym typeface="Nunito"/>
            </a:endParaRPr>
          </a:p>
        </p:txBody>
      </p:sp>
      <p:sp>
        <p:nvSpPr>
          <p:cNvPr id="2212" name="Google Shape;2212;p61"/>
          <p:cNvSpPr/>
          <p:nvPr/>
        </p:nvSpPr>
        <p:spPr>
          <a:xfrm rot="10800000">
            <a:off x="2615565" y="1771430"/>
            <a:ext cx="2107157" cy="2095504"/>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3" name="Google Shape;2213;p61"/>
          <p:cNvSpPr/>
          <p:nvPr/>
        </p:nvSpPr>
        <p:spPr>
          <a:xfrm rot="10800000">
            <a:off x="520754" y="1803975"/>
            <a:ext cx="1796519" cy="1803217"/>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4" name="Google Shape;2214;p61"/>
          <p:cNvSpPr txBox="1"/>
          <p:nvPr/>
        </p:nvSpPr>
        <p:spPr>
          <a:xfrm>
            <a:off x="662939" y="2183359"/>
            <a:ext cx="1417706" cy="11474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dirty="0">
                <a:solidFill>
                  <a:schemeClr val="accent6"/>
                </a:solidFill>
                <a:latin typeface="Nunito"/>
                <a:ea typeface="Nunito"/>
                <a:cs typeface="Nunito"/>
                <a:sym typeface="Nunito"/>
              </a:rPr>
              <a:t>Equipos de 4 personas</a:t>
            </a:r>
            <a:endParaRPr sz="1800" dirty="0">
              <a:solidFill>
                <a:schemeClr val="accent6"/>
              </a:solidFill>
              <a:latin typeface="Nunito"/>
              <a:ea typeface="Nunito"/>
              <a:cs typeface="Nunito"/>
              <a:sym typeface="Nunito"/>
            </a:endParaRPr>
          </a:p>
        </p:txBody>
      </p:sp>
      <p:sp>
        <p:nvSpPr>
          <p:cNvPr id="2215" name="Google Shape;2215;p61"/>
          <p:cNvSpPr txBox="1"/>
          <p:nvPr/>
        </p:nvSpPr>
        <p:spPr>
          <a:xfrm>
            <a:off x="2787605" y="2673039"/>
            <a:ext cx="1784395" cy="426089"/>
          </a:xfrm>
          <a:prstGeom prst="rect">
            <a:avLst/>
          </a:prstGeom>
          <a:noFill/>
          <a:ln>
            <a:noFill/>
          </a:ln>
        </p:spPr>
        <p:txBody>
          <a:bodyPr spcFirstLastPara="1" wrap="square" lIns="91425" tIns="91425" rIns="91425" bIns="91425" anchor="ctr" anchorCtr="0">
            <a:noAutofit/>
          </a:bodyPr>
          <a:lstStyle/>
          <a:p>
            <a:pPr lvl="0" algn="ctr"/>
            <a:r>
              <a:rPr lang="es-MX" sz="1600" dirty="0">
                <a:solidFill>
                  <a:schemeClr val="accent6"/>
                </a:solidFill>
                <a:latin typeface="+mn-lt"/>
                <a:ea typeface="Nunito"/>
                <a:cs typeface="Nunito"/>
                <a:sym typeface="Nunito"/>
              </a:rPr>
              <a:t>15 minutos </a:t>
            </a:r>
            <a:endParaRPr sz="1600" dirty="0">
              <a:solidFill>
                <a:schemeClr val="accent6"/>
              </a:solidFill>
              <a:latin typeface="+mn-lt"/>
              <a:ea typeface="Nunito"/>
              <a:cs typeface="Nunito"/>
              <a:sym typeface="Nunito"/>
            </a:endParaRPr>
          </a:p>
        </p:txBody>
      </p:sp>
      <p:sp>
        <p:nvSpPr>
          <p:cNvPr id="2220" name="Google Shape;2220;p61"/>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21" name="Google Shape;2221;p61"/>
          <p:cNvGrpSpPr/>
          <p:nvPr/>
        </p:nvGrpSpPr>
        <p:grpSpPr>
          <a:xfrm>
            <a:off x="153671" y="90047"/>
            <a:ext cx="493797" cy="446228"/>
            <a:chOff x="2679436" y="3270400"/>
            <a:chExt cx="752625" cy="689795"/>
          </a:xfrm>
        </p:grpSpPr>
        <p:sp>
          <p:nvSpPr>
            <p:cNvPr id="2222" name="Google Shape;2222;p61"/>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3" name="Google Shape;2223;p61"/>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4" name="Google Shape;2224;p61"/>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5" name="Google Shape;2225;p61"/>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26" name="Google Shape;2226;p61">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Nunito"/>
              <a:ea typeface="Nunito"/>
              <a:cs typeface="Nunito"/>
              <a:sym typeface="Nunito"/>
            </a:endParaRPr>
          </a:p>
        </p:txBody>
      </p:sp>
      <p:grpSp>
        <p:nvGrpSpPr>
          <p:cNvPr id="26" name="Google Shape;3982;p89">
            <a:extLst>
              <a:ext uri="{FF2B5EF4-FFF2-40B4-BE49-F238E27FC236}">
                <a16:creationId xmlns:a16="http://schemas.microsoft.com/office/drawing/2014/main" id="{6D416327-7A6A-4B84-A856-304812A93BE5}"/>
              </a:ext>
            </a:extLst>
          </p:cNvPr>
          <p:cNvGrpSpPr/>
          <p:nvPr/>
        </p:nvGrpSpPr>
        <p:grpSpPr>
          <a:xfrm>
            <a:off x="-61378" y="3446759"/>
            <a:ext cx="1212112" cy="2483739"/>
            <a:chOff x="217925" y="1971400"/>
            <a:chExt cx="622525" cy="1687200"/>
          </a:xfrm>
        </p:grpSpPr>
        <p:sp>
          <p:nvSpPr>
            <p:cNvPr id="27" name="Google Shape;3983;p89">
              <a:extLst>
                <a:ext uri="{FF2B5EF4-FFF2-40B4-BE49-F238E27FC236}">
                  <a16:creationId xmlns:a16="http://schemas.microsoft.com/office/drawing/2014/main" id="{FEA2AD6D-D6F4-420B-8C83-4F277C02F084}"/>
                </a:ext>
              </a:extLst>
            </p:cNvPr>
            <p:cNvSpPr/>
            <p:nvPr/>
          </p:nvSpPr>
          <p:spPr>
            <a:xfrm>
              <a:off x="606775" y="2245925"/>
              <a:ext cx="193750" cy="227825"/>
            </a:xfrm>
            <a:custGeom>
              <a:avLst/>
              <a:gdLst/>
              <a:ahLst/>
              <a:cxnLst/>
              <a:rect l="l" t="t" r="r" b="b"/>
              <a:pathLst>
                <a:path w="7750" h="9113" extrusionOk="0">
                  <a:moveTo>
                    <a:pt x="6452" y="0"/>
                  </a:moveTo>
                  <a:cubicBezTo>
                    <a:pt x="6312" y="0"/>
                    <a:pt x="6156" y="17"/>
                    <a:pt x="5985" y="53"/>
                  </a:cubicBezTo>
                  <a:cubicBezTo>
                    <a:pt x="4579" y="446"/>
                    <a:pt x="3042" y="1688"/>
                    <a:pt x="2257" y="2931"/>
                  </a:cubicBezTo>
                  <a:cubicBezTo>
                    <a:pt x="1113" y="4664"/>
                    <a:pt x="1" y="6887"/>
                    <a:pt x="589" y="9013"/>
                  </a:cubicBezTo>
                  <a:lnTo>
                    <a:pt x="688" y="9111"/>
                  </a:lnTo>
                  <a:cubicBezTo>
                    <a:pt x="690" y="9112"/>
                    <a:pt x="693" y="9112"/>
                    <a:pt x="696" y="9112"/>
                  </a:cubicBezTo>
                  <a:cubicBezTo>
                    <a:pt x="938" y="9112"/>
                    <a:pt x="3015" y="6653"/>
                    <a:pt x="3434" y="6266"/>
                  </a:cubicBezTo>
                  <a:cubicBezTo>
                    <a:pt x="4709" y="4991"/>
                    <a:pt x="6246" y="3977"/>
                    <a:pt x="7162" y="2408"/>
                  </a:cubicBezTo>
                  <a:cubicBezTo>
                    <a:pt x="7750" y="1349"/>
                    <a:pt x="7703" y="0"/>
                    <a:pt x="6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3984;p89">
              <a:extLst>
                <a:ext uri="{FF2B5EF4-FFF2-40B4-BE49-F238E27FC236}">
                  <a16:creationId xmlns:a16="http://schemas.microsoft.com/office/drawing/2014/main" id="{C873C9BD-B2C2-4565-9D79-523C035238AE}"/>
                </a:ext>
              </a:extLst>
            </p:cNvPr>
            <p:cNvSpPr/>
            <p:nvPr/>
          </p:nvSpPr>
          <p:spPr>
            <a:xfrm>
              <a:off x="263375" y="2415775"/>
              <a:ext cx="237175" cy="129050"/>
            </a:xfrm>
            <a:custGeom>
              <a:avLst/>
              <a:gdLst/>
              <a:ahLst/>
              <a:cxnLst/>
              <a:rect l="l" t="t" r="r" b="b"/>
              <a:pathLst>
                <a:path w="9487" h="5162" extrusionOk="0">
                  <a:moveTo>
                    <a:pt x="2566" y="0"/>
                  </a:moveTo>
                  <a:cubicBezTo>
                    <a:pt x="1394" y="0"/>
                    <a:pt x="383" y="347"/>
                    <a:pt x="233" y="1401"/>
                  </a:cubicBezTo>
                  <a:cubicBezTo>
                    <a:pt x="1" y="2723"/>
                    <a:pt x="1907" y="2795"/>
                    <a:pt x="3432" y="2795"/>
                  </a:cubicBezTo>
                  <a:cubicBezTo>
                    <a:pt x="3618" y="2795"/>
                    <a:pt x="3798" y="2794"/>
                    <a:pt x="3967" y="2794"/>
                  </a:cubicBezTo>
                  <a:cubicBezTo>
                    <a:pt x="4369" y="2794"/>
                    <a:pt x="4714" y="2800"/>
                    <a:pt x="4941" y="2840"/>
                  </a:cubicBezTo>
                  <a:cubicBezTo>
                    <a:pt x="6674" y="3167"/>
                    <a:pt x="8047" y="4213"/>
                    <a:pt x="9453" y="5162"/>
                  </a:cubicBezTo>
                  <a:lnTo>
                    <a:pt x="9486" y="5031"/>
                  </a:lnTo>
                  <a:cubicBezTo>
                    <a:pt x="9290" y="3494"/>
                    <a:pt x="7492" y="1532"/>
                    <a:pt x="6216" y="845"/>
                  </a:cubicBezTo>
                  <a:cubicBezTo>
                    <a:pt x="5529" y="475"/>
                    <a:pt x="3937"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3985;p89">
              <a:extLst>
                <a:ext uri="{FF2B5EF4-FFF2-40B4-BE49-F238E27FC236}">
                  <a16:creationId xmlns:a16="http://schemas.microsoft.com/office/drawing/2014/main" id="{D66E1911-5833-41D4-982C-BBA922E2CDD1}"/>
                </a:ext>
              </a:extLst>
            </p:cNvPr>
            <p:cNvSpPr/>
            <p:nvPr/>
          </p:nvSpPr>
          <p:spPr>
            <a:xfrm>
              <a:off x="233200" y="2583125"/>
              <a:ext cx="264900" cy="187825"/>
            </a:xfrm>
            <a:custGeom>
              <a:avLst/>
              <a:gdLst/>
              <a:ahLst/>
              <a:cxnLst/>
              <a:rect l="l" t="t" r="r" b="b"/>
              <a:pathLst>
                <a:path w="10596" h="7513" extrusionOk="0">
                  <a:moveTo>
                    <a:pt x="6045" y="0"/>
                  </a:moveTo>
                  <a:cubicBezTo>
                    <a:pt x="3547" y="0"/>
                    <a:pt x="1287" y="2173"/>
                    <a:pt x="557" y="4517"/>
                  </a:cubicBezTo>
                  <a:cubicBezTo>
                    <a:pt x="295" y="5301"/>
                    <a:pt x="1" y="7263"/>
                    <a:pt x="1145" y="7492"/>
                  </a:cubicBezTo>
                  <a:cubicBezTo>
                    <a:pt x="1216" y="7506"/>
                    <a:pt x="1284" y="7512"/>
                    <a:pt x="1351" y="7512"/>
                  </a:cubicBezTo>
                  <a:cubicBezTo>
                    <a:pt x="2572" y="7512"/>
                    <a:pt x="3069" y="5323"/>
                    <a:pt x="3565" y="4517"/>
                  </a:cubicBezTo>
                  <a:cubicBezTo>
                    <a:pt x="4372" y="3145"/>
                    <a:pt x="5839" y="2321"/>
                    <a:pt x="7312" y="2321"/>
                  </a:cubicBezTo>
                  <a:cubicBezTo>
                    <a:pt x="8227" y="2321"/>
                    <a:pt x="9144" y="2638"/>
                    <a:pt x="9908" y="3340"/>
                  </a:cubicBezTo>
                  <a:lnTo>
                    <a:pt x="10497" y="3928"/>
                  </a:lnTo>
                  <a:lnTo>
                    <a:pt x="10595" y="3797"/>
                  </a:lnTo>
                  <a:cubicBezTo>
                    <a:pt x="10170" y="1835"/>
                    <a:pt x="8600" y="331"/>
                    <a:pt x="6606" y="37"/>
                  </a:cubicBezTo>
                  <a:cubicBezTo>
                    <a:pt x="6418" y="12"/>
                    <a:pt x="6230" y="0"/>
                    <a:pt x="6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986;p89">
              <a:extLst>
                <a:ext uri="{FF2B5EF4-FFF2-40B4-BE49-F238E27FC236}">
                  <a16:creationId xmlns:a16="http://schemas.microsoft.com/office/drawing/2014/main" id="{A15185F4-BAE8-433D-9FBC-54302FD56E6B}"/>
                </a:ext>
              </a:extLst>
            </p:cNvPr>
            <p:cNvSpPr/>
            <p:nvPr/>
          </p:nvSpPr>
          <p:spPr>
            <a:xfrm>
              <a:off x="629675" y="2491925"/>
              <a:ext cx="157175" cy="282600"/>
            </a:xfrm>
            <a:custGeom>
              <a:avLst/>
              <a:gdLst/>
              <a:ahLst/>
              <a:cxnLst/>
              <a:rect l="l" t="t" r="r" b="b"/>
              <a:pathLst>
                <a:path w="6287" h="11304" extrusionOk="0">
                  <a:moveTo>
                    <a:pt x="5160" y="1"/>
                  </a:moveTo>
                  <a:cubicBezTo>
                    <a:pt x="4616" y="1"/>
                    <a:pt x="3967" y="264"/>
                    <a:pt x="3499" y="611"/>
                  </a:cubicBezTo>
                  <a:cubicBezTo>
                    <a:pt x="2289" y="1527"/>
                    <a:pt x="1406" y="3325"/>
                    <a:pt x="818" y="4731"/>
                  </a:cubicBezTo>
                  <a:cubicBezTo>
                    <a:pt x="0" y="6922"/>
                    <a:pt x="524" y="9080"/>
                    <a:pt x="883" y="11238"/>
                  </a:cubicBezTo>
                  <a:lnTo>
                    <a:pt x="1047" y="11304"/>
                  </a:lnTo>
                  <a:cubicBezTo>
                    <a:pt x="1406" y="9734"/>
                    <a:pt x="2028" y="8197"/>
                    <a:pt x="2813" y="6791"/>
                  </a:cubicBezTo>
                  <a:cubicBezTo>
                    <a:pt x="3761" y="5255"/>
                    <a:pt x="5984" y="3195"/>
                    <a:pt x="6180" y="1363"/>
                  </a:cubicBezTo>
                  <a:cubicBezTo>
                    <a:pt x="6286" y="360"/>
                    <a:pt x="5794" y="1"/>
                    <a:pt x="5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987;p89">
              <a:extLst>
                <a:ext uri="{FF2B5EF4-FFF2-40B4-BE49-F238E27FC236}">
                  <a16:creationId xmlns:a16="http://schemas.microsoft.com/office/drawing/2014/main" id="{A5E667A7-5F08-466F-925E-ACC0BE8B263F}"/>
                </a:ext>
              </a:extLst>
            </p:cNvPr>
            <p:cNvSpPr/>
            <p:nvPr/>
          </p:nvSpPr>
          <p:spPr>
            <a:xfrm>
              <a:off x="714700" y="2687575"/>
              <a:ext cx="125750" cy="223475"/>
            </a:xfrm>
            <a:custGeom>
              <a:avLst/>
              <a:gdLst/>
              <a:ahLst/>
              <a:cxnLst/>
              <a:rect l="l" t="t" r="r" b="b"/>
              <a:pathLst>
                <a:path w="5030" h="8939" extrusionOk="0">
                  <a:moveTo>
                    <a:pt x="4035" y="1"/>
                  </a:moveTo>
                  <a:cubicBezTo>
                    <a:pt x="3860" y="1"/>
                    <a:pt x="3650" y="45"/>
                    <a:pt x="3401" y="142"/>
                  </a:cubicBezTo>
                  <a:cubicBezTo>
                    <a:pt x="2289" y="568"/>
                    <a:pt x="1341" y="2039"/>
                    <a:pt x="883" y="3118"/>
                  </a:cubicBezTo>
                  <a:cubicBezTo>
                    <a:pt x="262" y="4295"/>
                    <a:pt x="0" y="5668"/>
                    <a:pt x="164" y="7009"/>
                  </a:cubicBezTo>
                  <a:cubicBezTo>
                    <a:pt x="229" y="7630"/>
                    <a:pt x="523" y="8252"/>
                    <a:pt x="556" y="8873"/>
                  </a:cubicBezTo>
                  <a:lnTo>
                    <a:pt x="621" y="8938"/>
                  </a:lnTo>
                  <a:cubicBezTo>
                    <a:pt x="1079" y="6388"/>
                    <a:pt x="3335" y="4524"/>
                    <a:pt x="4447" y="2301"/>
                  </a:cubicBezTo>
                  <a:cubicBezTo>
                    <a:pt x="4892" y="1411"/>
                    <a:pt x="5029" y="1"/>
                    <a:pt x="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988;p89">
              <a:extLst>
                <a:ext uri="{FF2B5EF4-FFF2-40B4-BE49-F238E27FC236}">
                  <a16:creationId xmlns:a16="http://schemas.microsoft.com/office/drawing/2014/main" id="{B2DB7096-2737-4C2F-9C83-CFB0707A3F59}"/>
                </a:ext>
              </a:extLst>
            </p:cNvPr>
            <p:cNvSpPr/>
            <p:nvPr/>
          </p:nvSpPr>
          <p:spPr>
            <a:xfrm>
              <a:off x="397625" y="2807775"/>
              <a:ext cx="82475" cy="216900"/>
            </a:xfrm>
            <a:custGeom>
              <a:avLst/>
              <a:gdLst/>
              <a:ahLst/>
              <a:cxnLst/>
              <a:rect l="l" t="t" r="r" b="b"/>
              <a:pathLst>
                <a:path w="3299" h="8676" extrusionOk="0">
                  <a:moveTo>
                    <a:pt x="1213" y="1"/>
                  </a:moveTo>
                  <a:cubicBezTo>
                    <a:pt x="499" y="1"/>
                    <a:pt x="0" y="1203"/>
                    <a:pt x="94" y="2168"/>
                  </a:cubicBezTo>
                  <a:cubicBezTo>
                    <a:pt x="225" y="3967"/>
                    <a:pt x="1337" y="8021"/>
                    <a:pt x="3299" y="8675"/>
                  </a:cubicBezTo>
                  <a:lnTo>
                    <a:pt x="3233" y="8414"/>
                  </a:lnTo>
                  <a:cubicBezTo>
                    <a:pt x="2808" y="8021"/>
                    <a:pt x="2972" y="5798"/>
                    <a:pt x="2972" y="5013"/>
                  </a:cubicBezTo>
                  <a:cubicBezTo>
                    <a:pt x="2972" y="3574"/>
                    <a:pt x="3004" y="1841"/>
                    <a:pt x="2122" y="632"/>
                  </a:cubicBezTo>
                  <a:cubicBezTo>
                    <a:pt x="1801" y="183"/>
                    <a:pt x="1491" y="1"/>
                    <a:pt x="1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989;p89">
              <a:extLst>
                <a:ext uri="{FF2B5EF4-FFF2-40B4-BE49-F238E27FC236}">
                  <a16:creationId xmlns:a16="http://schemas.microsoft.com/office/drawing/2014/main" id="{D72E74BE-FA0E-472F-90A2-3810F661AFAE}"/>
                </a:ext>
              </a:extLst>
            </p:cNvPr>
            <p:cNvSpPr/>
            <p:nvPr/>
          </p:nvSpPr>
          <p:spPr>
            <a:xfrm>
              <a:off x="515050" y="2287250"/>
              <a:ext cx="113025" cy="1369925"/>
            </a:xfrm>
            <a:custGeom>
              <a:avLst/>
              <a:gdLst/>
              <a:ahLst/>
              <a:cxnLst/>
              <a:rect l="l" t="t" r="r" b="b"/>
              <a:pathLst>
                <a:path w="4521" h="54797" extrusionOk="0">
                  <a:moveTo>
                    <a:pt x="302" y="0"/>
                  </a:moveTo>
                  <a:cubicBezTo>
                    <a:pt x="153" y="0"/>
                    <a:pt x="1" y="119"/>
                    <a:pt x="40" y="297"/>
                  </a:cubicBezTo>
                  <a:lnTo>
                    <a:pt x="8" y="297"/>
                  </a:lnTo>
                  <a:cubicBezTo>
                    <a:pt x="1970" y="6967"/>
                    <a:pt x="2525" y="13899"/>
                    <a:pt x="2754" y="20831"/>
                  </a:cubicBezTo>
                  <a:cubicBezTo>
                    <a:pt x="2885" y="24363"/>
                    <a:pt x="2918" y="27927"/>
                    <a:pt x="3049" y="31491"/>
                  </a:cubicBezTo>
                  <a:cubicBezTo>
                    <a:pt x="3179" y="35088"/>
                    <a:pt x="3376" y="38684"/>
                    <a:pt x="3539" y="42314"/>
                  </a:cubicBezTo>
                  <a:cubicBezTo>
                    <a:pt x="3735" y="46401"/>
                    <a:pt x="3931" y="50488"/>
                    <a:pt x="4030" y="54576"/>
                  </a:cubicBezTo>
                  <a:cubicBezTo>
                    <a:pt x="4046" y="54723"/>
                    <a:pt x="4160" y="54796"/>
                    <a:pt x="4275" y="54796"/>
                  </a:cubicBezTo>
                  <a:cubicBezTo>
                    <a:pt x="4389" y="54796"/>
                    <a:pt x="4504" y="54723"/>
                    <a:pt x="4520" y="54576"/>
                  </a:cubicBezTo>
                  <a:cubicBezTo>
                    <a:pt x="4357" y="47251"/>
                    <a:pt x="3899" y="39992"/>
                    <a:pt x="3637" y="32701"/>
                  </a:cubicBezTo>
                  <a:cubicBezTo>
                    <a:pt x="3343" y="25671"/>
                    <a:pt x="3441" y="18608"/>
                    <a:pt x="2689" y="11578"/>
                  </a:cubicBezTo>
                  <a:cubicBezTo>
                    <a:pt x="2297" y="7719"/>
                    <a:pt x="1577" y="3894"/>
                    <a:pt x="531" y="166"/>
                  </a:cubicBezTo>
                  <a:cubicBezTo>
                    <a:pt x="492" y="50"/>
                    <a:pt x="398"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990;p89">
              <a:extLst>
                <a:ext uri="{FF2B5EF4-FFF2-40B4-BE49-F238E27FC236}">
                  <a16:creationId xmlns:a16="http://schemas.microsoft.com/office/drawing/2014/main" id="{C3208544-6F17-49DB-A9F6-E0DAFAC0D44E}"/>
                </a:ext>
              </a:extLst>
            </p:cNvPr>
            <p:cNvSpPr/>
            <p:nvPr/>
          </p:nvSpPr>
          <p:spPr>
            <a:xfrm>
              <a:off x="633750" y="2527000"/>
              <a:ext cx="111650" cy="1131600"/>
            </a:xfrm>
            <a:custGeom>
              <a:avLst/>
              <a:gdLst/>
              <a:ahLst/>
              <a:cxnLst/>
              <a:rect l="l" t="t" r="r" b="b"/>
              <a:pathLst>
                <a:path w="4466" h="45264" extrusionOk="0">
                  <a:moveTo>
                    <a:pt x="4121" y="0"/>
                  </a:moveTo>
                  <a:cubicBezTo>
                    <a:pt x="4064" y="0"/>
                    <a:pt x="4006" y="27"/>
                    <a:pt x="3957" y="91"/>
                  </a:cubicBezTo>
                  <a:cubicBezTo>
                    <a:pt x="2388" y="2020"/>
                    <a:pt x="1342" y="4342"/>
                    <a:pt x="917" y="6794"/>
                  </a:cubicBezTo>
                  <a:cubicBezTo>
                    <a:pt x="818" y="7514"/>
                    <a:pt x="753" y="8233"/>
                    <a:pt x="720" y="8920"/>
                  </a:cubicBezTo>
                  <a:cubicBezTo>
                    <a:pt x="688" y="9737"/>
                    <a:pt x="622" y="10555"/>
                    <a:pt x="590" y="11372"/>
                  </a:cubicBezTo>
                  <a:cubicBezTo>
                    <a:pt x="491" y="12909"/>
                    <a:pt x="426" y="14478"/>
                    <a:pt x="361" y="16015"/>
                  </a:cubicBezTo>
                  <a:cubicBezTo>
                    <a:pt x="66" y="22195"/>
                    <a:pt x="1" y="28408"/>
                    <a:pt x="263" y="34588"/>
                  </a:cubicBezTo>
                  <a:cubicBezTo>
                    <a:pt x="426" y="38086"/>
                    <a:pt x="720" y="41552"/>
                    <a:pt x="1113" y="45018"/>
                  </a:cubicBezTo>
                  <a:cubicBezTo>
                    <a:pt x="1145" y="45182"/>
                    <a:pt x="1284" y="45264"/>
                    <a:pt x="1411" y="45264"/>
                  </a:cubicBezTo>
                  <a:cubicBezTo>
                    <a:pt x="1538" y="45264"/>
                    <a:pt x="1652" y="45182"/>
                    <a:pt x="1636" y="45018"/>
                  </a:cubicBezTo>
                  <a:cubicBezTo>
                    <a:pt x="164" y="32985"/>
                    <a:pt x="491" y="20822"/>
                    <a:pt x="1243" y="8724"/>
                  </a:cubicBezTo>
                  <a:cubicBezTo>
                    <a:pt x="1309" y="7252"/>
                    <a:pt x="1570" y="5781"/>
                    <a:pt x="2061" y="4375"/>
                  </a:cubicBezTo>
                  <a:cubicBezTo>
                    <a:pt x="2584" y="2936"/>
                    <a:pt x="3369" y="1628"/>
                    <a:pt x="4317" y="451"/>
                  </a:cubicBezTo>
                  <a:cubicBezTo>
                    <a:pt x="4465" y="254"/>
                    <a:pt x="4297" y="0"/>
                    <a:pt x="4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991;p89">
              <a:extLst>
                <a:ext uri="{FF2B5EF4-FFF2-40B4-BE49-F238E27FC236}">
                  <a16:creationId xmlns:a16="http://schemas.microsoft.com/office/drawing/2014/main" id="{E06AC0FF-B2BA-41A1-8F15-A73D66209F13}"/>
                </a:ext>
              </a:extLst>
            </p:cNvPr>
            <p:cNvSpPr/>
            <p:nvPr/>
          </p:nvSpPr>
          <p:spPr>
            <a:xfrm>
              <a:off x="257550" y="2609250"/>
              <a:ext cx="319025" cy="1048225"/>
            </a:xfrm>
            <a:custGeom>
              <a:avLst/>
              <a:gdLst/>
              <a:ahLst/>
              <a:cxnLst/>
              <a:rect l="l" t="t" r="r" b="b"/>
              <a:pathLst>
                <a:path w="12761" h="41929" extrusionOk="0">
                  <a:moveTo>
                    <a:pt x="5187" y="0"/>
                  </a:moveTo>
                  <a:cubicBezTo>
                    <a:pt x="2639" y="0"/>
                    <a:pt x="585" y="2211"/>
                    <a:pt x="40" y="4649"/>
                  </a:cubicBezTo>
                  <a:cubicBezTo>
                    <a:pt x="0" y="4829"/>
                    <a:pt x="168" y="4960"/>
                    <a:pt x="320" y="4960"/>
                  </a:cubicBezTo>
                  <a:cubicBezTo>
                    <a:pt x="416" y="4960"/>
                    <a:pt x="506" y="4907"/>
                    <a:pt x="531" y="4780"/>
                  </a:cubicBezTo>
                  <a:cubicBezTo>
                    <a:pt x="1049" y="2592"/>
                    <a:pt x="2859" y="506"/>
                    <a:pt x="5181" y="506"/>
                  </a:cubicBezTo>
                  <a:cubicBezTo>
                    <a:pt x="5497" y="506"/>
                    <a:pt x="5822" y="545"/>
                    <a:pt x="6155" y="627"/>
                  </a:cubicBezTo>
                  <a:cubicBezTo>
                    <a:pt x="9000" y="1379"/>
                    <a:pt x="10471" y="4354"/>
                    <a:pt x="11027" y="6970"/>
                  </a:cubicBezTo>
                  <a:cubicBezTo>
                    <a:pt x="11387" y="8671"/>
                    <a:pt x="11289" y="10371"/>
                    <a:pt x="11289" y="12071"/>
                  </a:cubicBezTo>
                  <a:cubicBezTo>
                    <a:pt x="11289" y="13935"/>
                    <a:pt x="11289" y="15799"/>
                    <a:pt x="11321" y="17695"/>
                  </a:cubicBezTo>
                  <a:cubicBezTo>
                    <a:pt x="11321" y="21423"/>
                    <a:pt x="11387" y="25183"/>
                    <a:pt x="11518" y="28943"/>
                  </a:cubicBezTo>
                  <a:cubicBezTo>
                    <a:pt x="11648" y="33194"/>
                    <a:pt x="11877" y="37445"/>
                    <a:pt x="12237" y="41696"/>
                  </a:cubicBezTo>
                  <a:cubicBezTo>
                    <a:pt x="12254" y="41847"/>
                    <a:pt x="12391" y="41929"/>
                    <a:pt x="12521" y="41929"/>
                  </a:cubicBezTo>
                  <a:cubicBezTo>
                    <a:pt x="12644" y="41929"/>
                    <a:pt x="12760" y="41855"/>
                    <a:pt x="12760" y="41696"/>
                  </a:cubicBezTo>
                  <a:lnTo>
                    <a:pt x="12727" y="41696"/>
                  </a:lnTo>
                  <a:cubicBezTo>
                    <a:pt x="12041" y="33587"/>
                    <a:pt x="11845" y="25477"/>
                    <a:pt x="11812" y="17401"/>
                  </a:cubicBezTo>
                  <a:lnTo>
                    <a:pt x="11812" y="11385"/>
                  </a:lnTo>
                  <a:cubicBezTo>
                    <a:pt x="11812" y="10404"/>
                    <a:pt x="11877" y="9390"/>
                    <a:pt x="11812" y="8409"/>
                  </a:cubicBezTo>
                  <a:cubicBezTo>
                    <a:pt x="11714" y="7690"/>
                    <a:pt x="11583" y="6970"/>
                    <a:pt x="11387" y="6284"/>
                  </a:cubicBezTo>
                  <a:cubicBezTo>
                    <a:pt x="10733" y="3668"/>
                    <a:pt x="9065" y="856"/>
                    <a:pt x="6286" y="136"/>
                  </a:cubicBezTo>
                  <a:cubicBezTo>
                    <a:pt x="5912" y="44"/>
                    <a:pt x="5544" y="0"/>
                    <a:pt x="5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992;p89">
              <a:extLst>
                <a:ext uri="{FF2B5EF4-FFF2-40B4-BE49-F238E27FC236}">
                  <a16:creationId xmlns:a16="http://schemas.microsoft.com/office/drawing/2014/main" id="{3961CB20-8135-40A5-9F92-44731AEBDFF9}"/>
                </a:ext>
              </a:extLst>
            </p:cNvPr>
            <p:cNvSpPr/>
            <p:nvPr/>
          </p:nvSpPr>
          <p:spPr>
            <a:xfrm>
              <a:off x="568000" y="2281200"/>
              <a:ext cx="198725" cy="301175"/>
            </a:xfrm>
            <a:custGeom>
              <a:avLst/>
              <a:gdLst/>
              <a:ahLst/>
              <a:cxnLst/>
              <a:rect l="l" t="t" r="r" b="b"/>
              <a:pathLst>
                <a:path w="7949" h="12047" extrusionOk="0">
                  <a:moveTo>
                    <a:pt x="7602" y="0"/>
                  </a:moveTo>
                  <a:cubicBezTo>
                    <a:pt x="7560" y="0"/>
                    <a:pt x="7515" y="15"/>
                    <a:pt x="7470" y="48"/>
                  </a:cubicBezTo>
                  <a:cubicBezTo>
                    <a:pt x="3481" y="2599"/>
                    <a:pt x="2304" y="7732"/>
                    <a:pt x="113" y="11656"/>
                  </a:cubicBezTo>
                  <a:cubicBezTo>
                    <a:pt x="0" y="11859"/>
                    <a:pt x="183" y="12047"/>
                    <a:pt x="361" y="12047"/>
                  </a:cubicBezTo>
                  <a:cubicBezTo>
                    <a:pt x="441" y="12047"/>
                    <a:pt x="520" y="12009"/>
                    <a:pt x="571" y="11918"/>
                  </a:cubicBezTo>
                  <a:cubicBezTo>
                    <a:pt x="1650" y="9956"/>
                    <a:pt x="2467" y="7831"/>
                    <a:pt x="3514" y="5803"/>
                  </a:cubicBezTo>
                  <a:cubicBezTo>
                    <a:pt x="4527" y="3743"/>
                    <a:pt x="5770" y="1716"/>
                    <a:pt x="7732" y="474"/>
                  </a:cubicBezTo>
                  <a:cubicBezTo>
                    <a:pt x="7949" y="338"/>
                    <a:pt x="7806" y="0"/>
                    <a:pt x="7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993;p89">
              <a:extLst>
                <a:ext uri="{FF2B5EF4-FFF2-40B4-BE49-F238E27FC236}">
                  <a16:creationId xmlns:a16="http://schemas.microsoft.com/office/drawing/2014/main" id="{FB0BADF9-6243-4B77-AAB2-5CB9A9D77979}"/>
                </a:ext>
              </a:extLst>
            </p:cNvPr>
            <p:cNvSpPr/>
            <p:nvPr/>
          </p:nvSpPr>
          <p:spPr>
            <a:xfrm>
              <a:off x="296625" y="2440775"/>
              <a:ext cx="293300" cy="261525"/>
            </a:xfrm>
            <a:custGeom>
              <a:avLst/>
              <a:gdLst/>
              <a:ahLst/>
              <a:cxnLst/>
              <a:rect l="l" t="t" r="r" b="b"/>
              <a:pathLst>
                <a:path w="11732" h="10461" extrusionOk="0">
                  <a:moveTo>
                    <a:pt x="2074" y="1"/>
                  </a:moveTo>
                  <a:cubicBezTo>
                    <a:pt x="1478" y="1"/>
                    <a:pt x="881" y="91"/>
                    <a:pt x="309" y="270"/>
                  </a:cubicBezTo>
                  <a:cubicBezTo>
                    <a:pt x="1" y="363"/>
                    <a:pt x="99" y="832"/>
                    <a:pt x="411" y="832"/>
                  </a:cubicBezTo>
                  <a:cubicBezTo>
                    <a:pt x="431" y="832"/>
                    <a:pt x="451" y="830"/>
                    <a:pt x="472" y="826"/>
                  </a:cubicBezTo>
                  <a:cubicBezTo>
                    <a:pt x="1041" y="653"/>
                    <a:pt x="1585" y="574"/>
                    <a:pt x="2106" y="574"/>
                  </a:cubicBezTo>
                  <a:cubicBezTo>
                    <a:pt x="5716" y="574"/>
                    <a:pt x="8191" y="4398"/>
                    <a:pt x="9791" y="7399"/>
                  </a:cubicBezTo>
                  <a:cubicBezTo>
                    <a:pt x="10282" y="8347"/>
                    <a:pt x="10739" y="9328"/>
                    <a:pt x="11197" y="10309"/>
                  </a:cubicBezTo>
                  <a:cubicBezTo>
                    <a:pt x="11240" y="10416"/>
                    <a:pt x="11318" y="10460"/>
                    <a:pt x="11398" y="10460"/>
                  </a:cubicBezTo>
                  <a:cubicBezTo>
                    <a:pt x="11562" y="10460"/>
                    <a:pt x="11732" y="10277"/>
                    <a:pt x="11622" y="10080"/>
                  </a:cubicBezTo>
                  <a:lnTo>
                    <a:pt x="11655" y="10047"/>
                  </a:lnTo>
                  <a:cubicBezTo>
                    <a:pt x="10772" y="8085"/>
                    <a:pt x="9758" y="6189"/>
                    <a:pt x="8581" y="4358"/>
                  </a:cubicBezTo>
                  <a:cubicBezTo>
                    <a:pt x="7404" y="2657"/>
                    <a:pt x="5867" y="957"/>
                    <a:pt x="3840" y="270"/>
                  </a:cubicBezTo>
                  <a:cubicBezTo>
                    <a:pt x="3268" y="91"/>
                    <a:pt x="2671" y="1"/>
                    <a:pt x="2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994;p89">
              <a:extLst>
                <a:ext uri="{FF2B5EF4-FFF2-40B4-BE49-F238E27FC236}">
                  <a16:creationId xmlns:a16="http://schemas.microsoft.com/office/drawing/2014/main" id="{6B5FC105-B244-4AB0-8434-00DEDE1D78F7}"/>
                </a:ext>
              </a:extLst>
            </p:cNvPr>
            <p:cNvSpPr/>
            <p:nvPr/>
          </p:nvSpPr>
          <p:spPr>
            <a:xfrm>
              <a:off x="638950" y="2726025"/>
              <a:ext cx="156900" cy="380775"/>
            </a:xfrm>
            <a:custGeom>
              <a:avLst/>
              <a:gdLst/>
              <a:ahLst/>
              <a:cxnLst/>
              <a:rect l="l" t="t" r="r" b="b"/>
              <a:pathLst>
                <a:path w="6276" h="15231" extrusionOk="0">
                  <a:moveTo>
                    <a:pt x="5907" y="0"/>
                  </a:moveTo>
                  <a:cubicBezTo>
                    <a:pt x="5832" y="0"/>
                    <a:pt x="5759" y="32"/>
                    <a:pt x="5711" y="109"/>
                  </a:cubicBezTo>
                  <a:cubicBezTo>
                    <a:pt x="4109" y="2267"/>
                    <a:pt x="3815" y="5013"/>
                    <a:pt x="3422" y="7596"/>
                  </a:cubicBezTo>
                  <a:cubicBezTo>
                    <a:pt x="3030" y="10245"/>
                    <a:pt x="2474" y="12992"/>
                    <a:pt x="218" y="14725"/>
                  </a:cubicBezTo>
                  <a:cubicBezTo>
                    <a:pt x="1" y="14887"/>
                    <a:pt x="144" y="15230"/>
                    <a:pt x="349" y="15230"/>
                  </a:cubicBezTo>
                  <a:cubicBezTo>
                    <a:pt x="391" y="15230"/>
                    <a:pt x="435" y="15216"/>
                    <a:pt x="480" y="15182"/>
                  </a:cubicBezTo>
                  <a:cubicBezTo>
                    <a:pt x="5188" y="11553"/>
                    <a:pt x="2867" y="4784"/>
                    <a:pt x="6136" y="370"/>
                  </a:cubicBezTo>
                  <a:cubicBezTo>
                    <a:pt x="6275" y="185"/>
                    <a:pt x="6087" y="0"/>
                    <a:pt x="5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95;p89">
              <a:extLst>
                <a:ext uri="{FF2B5EF4-FFF2-40B4-BE49-F238E27FC236}">
                  <a16:creationId xmlns:a16="http://schemas.microsoft.com/office/drawing/2014/main" id="{BB4CC026-965F-4542-B507-6DB375109EAB}"/>
                </a:ext>
              </a:extLst>
            </p:cNvPr>
            <p:cNvSpPr/>
            <p:nvPr/>
          </p:nvSpPr>
          <p:spPr>
            <a:xfrm>
              <a:off x="421875" y="2862950"/>
              <a:ext cx="132475" cy="235075"/>
            </a:xfrm>
            <a:custGeom>
              <a:avLst/>
              <a:gdLst/>
              <a:ahLst/>
              <a:cxnLst/>
              <a:rect l="l" t="t" r="r" b="b"/>
              <a:pathLst>
                <a:path w="5299" h="9403" extrusionOk="0">
                  <a:moveTo>
                    <a:pt x="315" y="1"/>
                  </a:moveTo>
                  <a:cubicBezTo>
                    <a:pt x="159" y="1"/>
                    <a:pt x="1" y="126"/>
                    <a:pt x="40" y="321"/>
                  </a:cubicBezTo>
                  <a:lnTo>
                    <a:pt x="73" y="354"/>
                  </a:lnTo>
                  <a:cubicBezTo>
                    <a:pt x="465" y="2087"/>
                    <a:pt x="1021" y="3787"/>
                    <a:pt x="1707" y="5455"/>
                  </a:cubicBezTo>
                  <a:cubicBezTo>
                    <a:pt x="2361" y="6926"/>
                    <a:pt x="3277" y="8659"/>
                    <a:pt x="4781" y="9378"/>
                  </a:cubicBezTo>
                  <a:cubicBezTo>
                    <a:pt x="4819" y="9395"/>
                    <a:pt x="4857" y="9403"/>
                    <a:pt x="4893" y="9403"/>
                  </a:cubicBezTo>
                  <a:cubicBezTo>
                    <a:pt x="5134" y="9403"/>
                    <a:pt x="5299" y="9063"/>
                    <a:pt x="5043" y="8921"/>
                  </a:cubicBezTo>
                  <a:cubicBezTo>
                    <a:pt x="3571" y="8234"/>
                    <a:pt x="2721" y="6534"/>
                    <a:pt x="2100" y="5095"/>
                  </a:cubicBezTo>
                  <a:cubicBezTo>
                    <a:pt x="1446" y="3493"/>
                    <a:pt x="923" y="1858"/>
                    <a:pt x="563" y="190"/>
                  </a:cubicBezTo>
                  <a:cubicBezTo>
                    <a:pt x="523" y="58"/>
                    <a:pt x="420"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3996;p89">
              <a:extLst>
                <a:ext uri="{FF2B5EF4-FFF2-40B4-BE49-F238E27FC236}">
                  <a16:creationId xmlns:a16="http://schemas.microsoft.com/office/drawing/2014/main" id="{46257452-611F-48B2-9D3D-2153EC1382FC}"/>
                </a:ext>
              </a:extLst>
            </p:cNvPr>
            <p:cNvSpPr/>
            <p:nvPr/>
          </p:nvSpPr>
          <p:spPr>
            <a:xfrm>
              <a:off x="217925" y="1971400"/>
              <a:ext cx="488200" cy="407325"/>
            </a:xfrm>
            <a:custGeom>
              <a:avLst/>
              <a:gdLst/>
              <a:ahLst/>
              <a:cxnLst/>
              <a:rect l="l" t="t" r="r" b="b"/>
              <a:pathLst>
                <a:path w="19528" h="16293" extrusionOk="0">
                  <a:moveTo>
                    <a:pt x="12098" y="1"/>
                  </a:moveTo>
                  <a:cubicBezTo>
                    <a:pt x="11500" y="1"/>
                    <a:pt x="10589" y="879"/>
                    <a:pt x="10062" y="2696"/>
                  </a:cubicBezTo>
                  <a:cubicBezTo>
                    <a:pt x="9637" y="4201"/>
                    <a:pt x="9931" y="6816"/>
                    <a:pt x="9833" y="8320"/>
                  </a:cubicBezTo>
                  <a:cubicBezTo>
                    <a:pt x="8732" y="7828"/>
                    <a:pt x="6940" y="2644"/>
                    <a:pt x="5386" y="2644"/>
                  </a:cubicBezTo>
                  <a:cubicBezTo>
                    <a:pt x="5185" y="2644"/>
                    <a:pt x="4988" y="2731"/>
                    <a:pt x="4797" y="2925"/>
                  </a:cubicBezTo>
                  <a:cubicBezTo>
                    <a:pt x="2803" y="5018"/>
                    <a:pt x="8590" y="9040"/>
                    <a:pt x="9637" y="10021"/>
                  </a:cubicBezTo>
                  <a:cubicBezTo>
                    <a:pt x="9090" y="9813"/>
                    <a:pt x="7346" y="9599"/>
                    <a:pt x="5551" y="9599"/>
                  </a:cubicBezTo>
                  <a:cubicBezTo>
                    <a:pt x="2835" y="9599"/>
                    <a:pt x="0" y="10087"/>
                    <a:pt x="1004" y="11819"/>
                  </a:cubicBezTo>
                  <a:cubicBezTo>
                    <a:pt x="1261" y="12255"/>
                    <a:pt x="1812" y="12404"/>
                    <a:pt x="2468" y="12404"/>
                  </a:cubicBezTo>
                  <a:cubicBezTo>
                    <a:pt x="3732" y="12404"/>
                    <a:pt x="5384" y="11850"/>
                    <a:pt x="6072" y="11721"/>
                  </a:cubicBezTo>
                  <a:cubicBezTo>
                    <a:pt x="6720" y="11620"/>
                    <a:pt x="7367" y="11545"/>
                    <a:pt x="8014" y="11545"/>
                  </a:cubicBezTo>
                  <a:cubicBezTo>
                    <a:pt x="8838" y="11545"/>
                    <a:pt x="9662" y="11667"/>
                    <a:pt x="10487" y="12015"/>
                  </a:cubicBezTo>
                  <a:cubicBezTo>
                    <a:pt x="8884" y="12015"/>
                    <a:pt x="7315" y="12342"/>
                    <a:pt x="5844" y="12964"/>
                  </a:cubicBezTo>
                  <a:cubicBezTo>
                    <a:pt x="4895" y="13389"/>
                    <a:pt x="1822" y="14958"/>
                    <a:pt x="4176" y="16233"/>
                  </a:cubicBezTo>
                  <a:cubicBezTo>
                    <a:pt x="4246" y="16273"/>
                    <a:pt x="4328" y="16292"/>
                    <a:pt x="4421" y="16292"/>
                  </a:cubicBezTo>
                  <a:cubicBezTo>
                    <a:pt x="5612" y="16292"/>
                    <a:pt x="8581" y="13229"/>
                    <a:pt x="10957" y="13229"/>
                  </a:cubicBezTo>
                  <a:cubicBezTo>
                    <a:pt x="11417" y="13229"/>
                    <a:pt x="11854" y="13344"/>
                    <a:pt x="12252" y="13618"/>
                  </a:cubicBezTo>
                  <a:lnTo>
                    <a:pt x="12252" y="13585"/>
                  </a:lnTo>
                  <a:cubicBezTo>
                    <a:pt x="12776" y="10838"/>
                    <a:pt x="17092" y="11688"/>
                    <a:pt x="18563" y="9988"/>
                  </a:cubicBezTo>
                  <a:cubicBezTo>
                    <a:pt x="19528" y="8745"/>
                    <a:pt x="18778" y="8316"/>
                    <a:pt x="17787" y="8316"/>
                  </a:cubicBezTo>
                  <a:cubicBezTo>
                    <a:pt x="17267" y="8316"/>
                    <a:pt x="16681" y="8435"/>
                    <a:pt x="16242" y="8615"/>
                  </a:cubicBezTo>
                  <a:cubicBezTo>
                    <a:pt x="14868" y="9040"/>
                    <a:pt x="13724" y="10740"/>
                    <a:pt x="12481" y="10740"/>
                  </a:cubicBezTo>
                  <a:cubicBezTo>
                    <a:pt x="12874" y="8746"/>
                    <a:pt x="18563" y="5574"/>
                    <a:pt x="17713" y="3547"/>
                  </a:cubicBezTo>
                  <a:cubicBezTo>
                    <a:pt x="17561" y="3207"/>
                    <a:pt x="17317" y="3069"/>
                    <a:pt x="17023" y="3069"/>
                  </a:cubicBezTo>
                  <a:cubicBezTo>
                    <a:pt x="15929" y="3069"/>
                    <a:pt x="14136" y="4981"/>
                    <a:pt x="13724" y="5574"/>
                  </a:cubicBezTo>
                  <a:cubicBezTo>
                    <a:pt x="12776" y="6718"/>
                    <a:pt x="12481" y="8092"/>
                    <a:pt x="11729" y="9465"/>
                  </a:cubicBezTo>
                  <a:cubicBezTo>
                    <a:pt x="11010" y="6947"/>
                    <a:pt x="12024" y="3808"/>
                    <a:pt x="12579" y="1650"/>
                  </a:cubicBezTo>
                  <a:cubicBezTo>
                    <a:pt x="12855" y="561"/>
                    <a:pt x="12577" y="1"/>
                    <a:pt x="12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3997;p89">
              <a:extLst>
                <a:ext uri="{FF2B5EF4-FFF2-40B4-BE49-F238E27FC236}">
                  <a16:creationId xmlns:a16="http://schemas.microsoft.com/office/drawing/2014/main" id="{8D8D49C5-54D1-4B89-9A40-1AEAC3CA360C}"/>
                </a:ext>
              </a:extLst>
            </p:cNvPr>
            <p:cNvSpPr/>
            <p:nvPr/>
          </p:nvSpPr>
          <p:spPr>
            <a:xfrm>
              <a:off x="413050" y="2207200"/>
              <a:ext cx="184775" cy="123750"/>
            </a:xfrm>
            <a:custGeom>
              <a:avLst/>
              <a:gdLst/>
              <a:ahLst/>
              <a:cxnLst/>
              <a:rect l="l" t="t" r="r" b="b"/>
              <a:pathLst>
                <a:path w="7391" h="4950" extrusionOk="0">
                  <a:moveTo>
                    <a:pt x="4317" y="0"/>
                  </a:moveTo>
                  <a:cubicBezTo>
                    <a:pt x="3510" y="0"/>
                    <a:pt x="3563" y="1370"/>
                    <a:pt x="3753" y="2538"/>
                  </a:cubicBezTo>
                  <a:lnTo>
                    <a:pt x="3753" y="2538"/>
                  </a:lnTo>
                  <a:cubicBezTo>
                    <a:pt x="3313" y="1798"/>
                    <a:pt x="2760" y="1062"/>
                    <a:pt x="2246" y="1062"/>
                  </a:cubicBezTo>
                  <a:cubicBezTo>
                    <a:pt x="2150" y="1062"/>
                    <a:pt x="2055" y="1088"/>
                    <a:pt x="1962" y="1145"/>
                  </a:cubicBezTo>
                  <a:cubicBezTo>
                    <a:pt x="883" y="1799"/>
                    <a:pt x="2322" y="2812"/>
                    <a:pt x="3238" y="3466"/>
                  </a:cubicBezTo>
                  <a:cubicBezTo>
                    <a:pt x="2970" y="3466"/>
                    <a:pt x="2692" y="3458"/>
                    <a:pt x="2416" y="3458"/>
                  </a:cubicBezTo>
                  <a:cubicBezTo>
                    <a:pt x="1475" y="3458"/>
                    <a:pt x="546" y="3555"/>
                    <a:pt x="66" y="4414"/>
                  </a:cubicBezTo>
                  <a:cubicBezTo>
                    <a:pt x="0" y="4545"/>
                    <a:pt x="33" y="4676"/>
                    <a:pt x="164" y="4774"/>
                  </a:cubicBezTo>
                  <a:cubicBezTo>
                    <a:pt x="443" y="4901"/>
                    <a:pt x="741" y="4949"/>
                    <a:pt x="1029" y="4949"/>
                  </a:cubicBezTo>
                  <a:cubicBezTo>
                    <a:pt x="1112" y="4949"/>
                    <a:pt x="1195" y="4945"/>
                    <a:pt x="1276" y="4938"/>
                  </a:cubicBezTo>
                  <a:lnTo>
                    <a:pt x="1603" y="4938"/>
                  </a:lnTo>
                  <a:cubicBezTo>
                    <a:pt x="1668" y="4905"/>
                    <a:pt x="1766" y="4872"/>
                    <a:pt x="1832" y="4872"/>
                  </a:cubicBezTo>
                  <a:cubicBezTo>
                    <a:pt x="2257" y="4807"/>
                    <a:pt x="2616" y="4709"/>
                    <a:pt x="3009" y="4643"/>
                  </a:cubicBezTo>
                  <a:cubicBezTo>
                    <a:pt x="3368" y="4513"/>
                    <a:pt x="3761" y="4414"/>
                    <a:pt x="4120" y="4349"/>
                  </a:cubicBezTo>
                  <a:lnTo>
                    <a:pt x="4644" y="4186"/>
                  </a:lnTo>
                  <a:cubicBezTo>
                    <a:pt x="5428" y="3989"/>
                    <a:pt x="7390" y="3041"/>
                    <a:pt x="7161" y="2289"/>
                  </a:cubicBezTo>
                  <a:cubicBezTo>
                    <a:pt x="7017" y="1855"/>
                    <a:pt x="6748" y="1723"/>
                    <a:pt x="6394" y="1723"/>
                  </a:cubicBezTo>
                  <a:cubicBezTo>
                    <a:pt x="6267" y="1723"/>
                    <a:pt x="6130" y="1740"/>
                    <a:pt x="5984" y="1766"/>
                  </a:cubicBezTo>
                  <a:cubicBezTo>
                    <a:pt x="5592" y="1831"/>
                    <a:pt x="5265" y="2027"/>
                    <a:pt x="5003" y="2322"/>
                  </a:cubicBezTo>
                  <a:cubicBezTo>
                    <a:pt x="5134" y="1210"/>
                    <a:pt x="5167"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3998;p89">
              <a:extLst>
                <a:ext uri="{FF2B5EF4-FFF2-40B4-BE49-F238E27FC236}">
                  <a16:creationId xmlns:a16="http://schemas.microsoft.com/office/drawing/2014/main" id="{1849F79D-6BEE-4543-AA7A-58C7C05A4EF2}"/>
                </a:ext>
              </a:extLst>
            </p:cNvPr>
            <p:cNvSpPr/>
            <p:nvPr/>
          </p:nvSpPr>
          <p:spPr>
            <a:xfrm>
              <a:off x="341925" y="2060050"/>
              <a:ext cx="40900" cy="61750"/>
            </a:xfrm>
            <a:custGeom>
              <a:avLst/>
              <a:gdLst/>
              <a:ahLst/>
              <a:cxnLst/>
              <a:rect l="l" t="t" r="r" b="b"/>
              <a:pathLst>
                <a:path w="1636" h="2470" extrusionOk="0">
                  <a:moveTo>
                    <a:pt x="328" y="1"/>
                  </a:moveTo>
                  <a:cubicBezTo>
                    <a:pt x="164" y="1"/>
                    <a:pt x="66" y="131"/>
                    <a:pt x="66" y="262"/>
                  </a:cubicBezTo>
                  <a:cubicBezTo>
                    <a:pt x="1" y="1080"/>
                    <a:pt x="589" y="1864"/>
                    <a:pt x="1178" y="2420"/>
                  </a:cubicBezTo>
                  <a:cubicBezTo>
                    <a:pt x="1227" y="2453"/>
                    <a:pt x="1292" y="2469"/>
                    <a:pt x="1358" y="2469"/>
                  </a:cubicBezTo>
                  <a:cubicBezTo>
                    <a:pt x="1423" y="2469"/>
                    <a:pt x="1488" y="2453"/>
                    <a:pt x="1537" y="2420"/>
                  </a:cubicBezTo>
                  <a:cubicBezTo>
                    <a:pt x="1636" y="2322"/>
                    <a:pt x="1636" y="2159"/>
                    <a:pt x="1537" y="2061"/>
                  </a:cubicBezTo>
                  <a:cubicBezTo>
                    <a:pt x="1047" y="1603"/>
                    <a:pt x="524" y="949"/>
                    <a:pt x="557" y="262"/>
                  </a:cubicBezTo>
                  <a:cubicBezTo>
                    <a:pt x="557" y="131"/>
                    <a:pt x="458"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3999;p89">
              <a:extLst>
                <a:ext uri="{FF2B5EF4-FFF2-40B4-BE49-F238E27FC236}">
                  <a16:creationId xmlns:a16="http://schemas.microsoft.com/office/drawing/2014/main" id="{CB28C145-4973-4303-8842-70E829131421}"/>
                </a:ext>
              </a:extLst>
            </p:cNvPr>
            <p:cNvSpPr/>
            <p:nvPr/>
          </p:nvSpPr>
          <p:spPr>
            <a:xfrm>
              <a:off x="263175" y="2253575"/>
              <a:ext cx="67325" cy="19000"/>
            </a:xfrm>
            <a:custGeom>
              <a:avLst/>
              <a:gdLst/>
              <a:ahLst/>
              <a:cxnLst/>
              <a:rect l="l" t="t" r="r" b="b"/>
              <a:pathLst>
                <a:path w="2693" h="760" extrusionOk="0">
                  <a:moveTo>
                    <a:pt x="2403" y="1"/>
                  </a:moveTo>
                  <a:cubicBezTo>
                    <a:pt x="2379" y="1"/>
                    <a:pt x="2356" y="3"/>
                    <a:pt x="2333" y="9"/>
                  </a:cubicBezTo>
                  <a:cubicBezTo>
                    <a:pt x="1885" y="103"/>
                    <a:pt x="1420" y="249"/>
                    <a:pt x="962" y="249"/>
                  </a:cubicBezTo>
                  <a:cubicBezTo>
                    <a:pt x="785" y="249"/>
                    <a:pt x="610" y="227"/>
                    <a:pt x="437" y="172"/>
                  </a:cubicBezTo>
                  <a:cubicBezTo>
                    <a:pt x="415" y="168"/>
                    <a:pt x="394" y="166"/>
                    <a:pt x="374" y="166"/>
                  </a:cubicBezTo>
                  <a:cubicBezTo>
                    <a:pt x="94" y="166"/>
                    <a:pt x="1" y="571"/>
                    <a:pt x="306" y="663"/>
                  </a:cubicBezTo>
                  <a:cubicBezTo>
                    <a:pt x="523" y="732"/>
                    <a:pt x="744" y="759"/>
                    <a:pt x="965" y="759"/>
                  </a:cubicBezTo>
                  <a:cubicBezTo>
                    <a:pt x="1477" y="759"/>
                    <a:pt x="1995" y="614"/>
                    <a:pt x="2497" y="499"/>
                  </a:cubicBezTo>
                  <a:cubicBezTo>
                    <a:pt x="2628" y="467"/>
                    <a:pt x="2693" y="336"/>
                    <a:pt x="2660" y="172"/>
                  </a:cubicBezTo>
                  <a:cubicBezTo>
                    <a:pt x="2633" y="64"/>
                    <a:pt x="2516" y="1"/>
                    <a:pt x="2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000;p89">
              <a:extLst>
                <a:ext uri="{FF2B5EF4-FFF2-40B4-BE49-F238E27FC236}">
                  <a16:creationId xmlns:a16="http://schemas.microsoft.com/office/drawing/2014/main" id="{92B98868-921A-482E-B71F-99818DE956B1}"/>
                </a:ext>
              </a:extLst>
            </p:cNvPr>
            <p:cNvSpPr/>
            <p:nvPr/>
          </p:nvSpPr>
          <p:spPr>
            <a:xfrm>
              <a:off x="332925" y="2311500"/>
              <a:ext cx="60600" cy="42050"/>
            </a:xfrm>
            <a:custGeom>
              <a:avLst/>
              <a:gdLst/>
              <a:ahLst/>
              <a:cxnLst/>
              <a:rect l="l" t="t" r="r" b="b"/>
              <a:pathLst>
                <a:path w="2424" h="1682" extrusionOk="0">
                  <a:moveTo>
                    <a:pt x="2079" y="1"/>
                  </a:moveTo>
                  <a:cubicBezTo>
                    <a:pt x="2053" y="1"/>
                    <a:pt x="2025" y="5"/>
                    <a:pt x="1996" y="14"/>
                  </a:cubicBezTo>
                  <a:cubicBezTo>
                    <a:pt x="1603" y="112"/>
                    <a:pt x="1244" y="242"/>
                    <a:pt x="884" y="439"/>
                  </a:cubicBezTo>
                  <a:cubicBezTo>
                    <a:pt x="524" y="635"/>
                    <a:pt x="263" y="929"/>
                    <a:pt x="66" y="1289"/>
                  </a:cubicBezTo>
                  <a:cubicBezTo>
                    <a:pt x="1" y="1420"/>
                    <a:pt x="34" y="1583"/>
                    <a:pt x="164" y="1648"/>
                  </a:cubicBezTo>
                  <a:cubicBezTo>
                    <a:pt x="208" y="1670"/>
                    <a:pt x="252" y="1681"/>
                    <a:pt x="294" y="1681"/>
                  </a:cubicBezTo>
                  <a:cubicBezTo>
                    <a:pt x="379" y="1681"/>
                    <a:pt x="459" y="1638"/>
                    <a:pt x="524" y="1550"/>
                  </a:cubicBezTo>
                  <a:lnTo>
                    <a:pt x="524" y="1485"/>
                  </a:lnTo>
                  <a:cubicBezTo>
                    <a:pt x="557" y="1387"/>
                    <a:pt x="622" y="1321"/>
                    <a:pt x="688" y="1223"/>
                  </a:cubicBezTo>
                  <a:lnTo>
                    <a:pt x="720" y="1191"/>
                  </a:lnTo>
                  <a:lnTo>
                    <a:pt x="786" y="1093"/>
                  </a:lnTo>
                  <a:lnTo>
                    <a:pt x="884" y="995"/>
                  </a:lnTo>
                  <a:lnTo>
                    <a:pt x="949" y="962"/>
                  </a:lnTo>
                  <a:lnTo>
                    <a:pt x="982" y="962"/>
                  </a:lnTo>
                  <a:cubicBezTo>
                    <a:pt x="1047" y="929"/>
                    <a:pt x="1113" y="864"/>
                    <a:pt x="1178" y="831"/>
                  </a:cubicBezTo>
                  <a:cubicBezTo>
                    <a:pt x="1244" y="798"/>
                    <a:pt x="1342" y="766"/>
                    <a:pt x="1407" y="733"/>
                  </a:cubicBezTo>
                  <a:lnTo>
                    <a:pt x="1472" y="733"/>
                  </a:lnTo>
                  <a:lnTo>
                    <a:pt x="1603" y="668"/>
                  </a:lnTo>
                  <a:cubicBezTo>
                    <a:pt x="1767" y="602"/>
                    <a:pt x="1963" y="569"/>
                    <a:pt x="2126" y="504"/>
                  </a:cubicBezTo>
                  <a:cubicBezTo>
                    <a:pt x="2424" y="415"/>
                    <a:pt x="2342" y="1"/>
                    <a:pt x="2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001;p89">
              <a:extLst>
                <a:ext uri="{FF2B5EF4-FFF2-40B4-BE49-F238E27FC236}">
                  <a16:creationId xmlns:a16="http://schemas.microsoft.com/office/drawing/2014/main" id="{C01A6245-E158-4A08-937A-DDC36518ECDC}"/>
                </a:ext>
              </a:extLst>
            </p:cNvPr>
            <p:cNvSpPr/>
            <p:nvPr/>
          </p:nvSpPr>
          <p:spPr>
            <a:xfrm>
              <a:off x="480075" y="1999350"/>
              <a:ext cx="36825" cy="71350"/>
            </a:xfrm>
            <a:custGeom>
              <a:avLst/>
              <a:gdLst/>
              <a:ahLst/>
              <a:cxnLst/>
              <a:rect l="l" t="t" r="r" b="b"/>
              <a:pathLst>
                <a:path w="1473" h="2854" extrusionOk="0">
                  <a:moveTo>
                    <a:pt x="1182" y="1"/>
                  </a:moveTo>
                  <a:cubicBezTo>
                    <a:pt x="1121" y="1"/>
                    <a:pt x="1063" y="25"/>
                    <a:pt x="1014" y="74"/>
                  </a:cubicBezTo>
                  <a:cubicBezTo>
                    <a:pt x="655" y="401"/>
                    <a:pt x="426" y="794"/>
                    <a:pt x="295" y="1251"/>
                  </a:cubicBezTo>
                  <a:cubicBezTo>
                    <a:pt x="131" y="1677"/>
                    <a:pt x="33" y="2134"/>
                    <a:pt x="1" y="2592"/>
                  </a:cubicBezTo>
                  <a:cubicBezTo>
                    <a:pt x="1" y="2723"/>
                    <a:pt x="99" y="2821"/>
                    <a:pt x="230" y="2854"/>
                  </a:cubicBezTo>
                  <a:cubicBezTo>
                    <a:pt x="393" y="2821"/>
                    <a:pt x="491" y="2723"/>
                    <a:pt x="491" y="2592"/>
                  </a:cubicBezTo>
                  <a:cubicBezTo>
                    <a:pt x="524" y="2396"/>
                    <a:pt x="557" y="2232"/>
                    <a:pt x="589" y="2069"/>
                  </a:cubicBezTo>
                  <a:cubicBezTo>
                    <a:pt x="622" y="1840"/>
                    <a:pt x="687" y="1644"/>
                    <a:pt x="753" y="1415"/>
                  </a:cubicBezTo>
                  <a:cubicBezTo>
                    <a:pt x="884" y="1055"/>
                    <a:pt x="1080" y="728"/>
                    <a:pt x="1374" y="434"/>
                  </a:cubicBezTo>
                  <a:cubicBezTo>
                    <a:pt x="1472" y="336"/>
                    <a:pt x="1472" y="172"/>
                    <a:pt x="1374" y="74"/>
                  </a:cubicBezTo>
                  <a:cubicBezTo>
                    <a:pt x="1309" y="25"/>
                    <a:pt x="1243" y="1"/>
                    <a:pt x="1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002;p89">
              <a:extLst>
                <a:ext uri="{FF2B5EF4-FFF2-40B4-BE49-F238E27FC236}">
                  <a16:creationId xmlns:a16="http://schemas.microsoft.com/office/drawing/2014/main" id="{D628C4FC-E524-46DA-A350-42CAAA8BB5F0}"/>
                </a:ext>
              </a:extLst>
            </p:cNvPr>
            <p:cNvSpPr/>
            <p:nvPr/>
          </p:nvSpPr>
          <p:spPr>
            <a:xfrm>
              <a:off x="581450" y="2085150"/>
              <a:ext cx="35800" cy="35425"/>
            </a:xfrm>
            <a:custGeom>
              <a:avLst/>
              <a:gdLst/>
              <a:ahLst/>
              <a:cxnLst/>
              <a:rect l="l" t="t" r="r" b="b"/>
              <a:pathLst>
                <a:path w="1432" h="1417" extrusionOk="0">
                  <a:moveTo>
                    <a:pt x="1146" y="1"/>
                  </a:moveTo>
                  <a:cubicBezTo>
                    <a:pt x="1103" y="1"/>
                    <a:pt x="1058" y="14"/>
                    <a:pt x="1014" y="43"/>
                  </a:cubicBezTo>
                  <a:cubicBezTo>
                    <a:pt x="818" y="174"/>
                    <a:pt x="654" y="304"/>
                    <a:pt x="491" y="501"/>
                  </a:cubicBezTo>
                  <a:cubicBezTo>
                    <a:pt x="327" y="631"/>
                    <a:pt x="196" y="828"/>
                    <a:pt x="66" y="1024"/>
                  </a:cubicBezTo>
                  <a:cubicBezTo>
                    <a:pt x="0" y="1155"/>
                    <a:pt x="33" y="1285"/>
                    <a:pt x="164" y="1384"/>
                  </a:cubicBezTo>
                  <a:cubicBezTo>
                    <a:pt x="207" y="1405"/>
                    <a:pt x="251" y="1416"/>
                    <a:pt x="293" y="1416"/>
                  </a:cubicBezTo>
                  <a:cubicBezTo>
                    <a:pt x="378" y="1416"/>
                    <a:pt x="458" y="1373"/>
                    <a:pt x="523" y="1285"/>
                  </a:cubicBezTo>
                  <a:cubicBezTo>
                    <a:pt x="556" y="1220"/>
                    <a:pt x="622" y="1122"/>
                    <a:pt x="687" y="1057"/>
                  </a:cubicBezTo>
                  <a:lnTo>
                    <a:pt x="687" y="1024"/>
                  </a:lnTo>
                  <a:cubicBezTo>
                    <a:pt x="694" y="1017"/>
                    <a:pt x="695" y="1014"/>
                    <a:pt x="693" y="1014"/>
                  </a:cubicBezTo>
                  <a:cubicBezTo>
                    <a:pt x="693" y="1014"/>
                    <a:pt x="692" y="1014"/>
                    <a:pt x="692" y="1015"/>
                  </a:cubicBezTo>
                  <a:lnTo>
                    <a:pt x="692" y="1015"/>
                  </a:lnTo>
                  <a:lnTo>
                    <a:pt x="720" y="958"/>
                  </a:lnTo>
                  <a:lnTo>
                    <a:pt x="818" y="860"/>
                  </a:lnTo>
                  <a:cubicBezTo>
                    <a:pt x="883" y="795"/>
                    <a:pt x="949" y="730"/>
                    <a:pt x="1014" y="664"/>
                  </a:cubicBezTo>
                  <a:lnTo>
                    <a:pt x="1145" y="566"/>
                  </a:lnTo>
                  <a:lnTo>
                    <a:pt x="1177" y="566"/>
                  </a:lnTo>
                  <a:lnTo>
                    <a:pt x="1243" y="501"/>
                  </a:lnTo>
                  <a:cubicBezTo>
                    <a:pt x="1308" y="468"/>
                    <a:pt x="1374" y="403"/>
                    <a:pt x="1406" y="337"/>
                  </a:cubicBezTo>
                  <a:cubicBezTo>
                    <a:pt x="1432" y="159"/>
                    <a:pt x="1299" y="1"/>
                    <a:pt x="1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003;p89">
              <a:extLst>
                <a:ext uri="{FF2B5EF4-FFF2-40B4-BE49-F238E27FC236}">
                  <a16:creationId xmlns:a16="http://schemas.microsoft.com/office/drawing/2014/main" id="{380DA943-A8ED-4822-BB3E-9618EDD1BE87}"/>
                </a:ext>
              </a:extLst>
            </p:cNvPr>
            <p:cNvSpPr/>
            <p:nvPr/>
          </p:nvSpPr>
          <p:spPr>
            <a:xfrm>
              <a:off x="623125" y="2193500"/>
              <a:ext cx="44250" cy="19275"/>
            </a:xfrm>
            <a:custGeom>
              <a:avLst/>
              <a:gdLst/>
              <a:ahLst/>
              <a:cxnLst/>
              <a:rect l="l" t="t" r="r" b="b"/>
              <a:pathLst>
                <a:path w="1770" h="771" extrusionOk="0">
                  <a:moveTo>
                    <a:pt x="1058" y="0"/>
                  </a:moveTo>
                  <a:cubicBezTo>
                    <a:pt x="733" y="0"/>
                    <a:pt x="417" y="103"/>
                    <a:pt x="164" y="287"/>
                  </a:cubicBezTo>
                  <a:cubicBezTo>
                    <a:pt x="34" y="352"/>
                    <a:pt x="1" y="516"/>
                    <a:pt x="66" y="646"/>
                  </a:cubicBezTo>
                  <a:cubicBezTo>
                    <a:pt x="113" y="717"/>
                    <a:pt x="212" y="771"/>
                    <a:pt x="312" y="771"/>
                  </a:cubicBezTo>
                  <a:cubicBezTo>
                    <a:pt x="350" y="771"/>
                    <a:pt x="389" y="763"/>
                    <a:pt x="426" y="744"/>
                  </a:cubicBezTo>
                  <a:lnTo>
                    <a:pt x="393" y="712"/>
                  </a:lnTo>
                  <a:cubicBezTo>
                    <a:pt x="426" y="679"/>
                    <a:pt x="459" y="646"/>
                    <a:pt x="491" y="646"/>
                  </a:cubicBezTo>
                  <a:cubicBezTo>
                    <a:pt x="524" y="614"/>
                    <a:pt x="557" y="581"/>
                    <a:pt x="622" y="581"/>
                  </a:cubicBezTo>
                  <a:lnTo>
                    <a:pt x="655" y="581"/>
                  </a:lnTo>
                  <a:lnTo>
                    <a:pt x="720" y="548"/>
                  </a:lnTo>
                  <a:lnTo>
                    <a:pt x="851" y="516"/>
                  </a:lnTo>
                  <a:lnTo>
                    <a:pt x="1178" y="516"/>
                  </a:lnTo>
                  <a:cubicBezTo>
                    <a:pt x="1243" y="516"/>
                    <a:pt x="1276" y="516"/>
                    <a:pt x="1309" y="548"/>
                  </a:cubicBezTo>
                  <a:cubicBezTo>
                    <a:pt x="1338" y="557"/>
                    <a:pt x="1366" y="561"/>
                    <a:pt x="1393" y="561"/>
                  </a:cubicBezTo>
                  <a:cubicBezTo>
                    <a:pt x="1661" y="561"/>
                    <a:pt x="1770" y="147"/>
                    <a:pt x="1472" y="58"/>
                  </a:cubicBezTo>
                  <a:cubicBezTo>
                    <a:pt x="1336" y="19"/>
                    <a:pt x="1196" y="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004;p89">
              <a:extLst>
                <a:ext uri="{FF2B5EF4-FFF2-40B4-BE49-F238E27FC236}">
                  <a16:creationId xmlns:a16="http://schemas.microsoft.com/office/drawing/2014/main" id="{EEF7823D-0B73-43B3-8B34-31FAA3CE22C1}"/>
                </a:ext>
              </a:extLst>
            </p:cNvPr>
            <p:cNvSpPr/>
            <p:nvPr/>
          </p:nvSpPr>
          <p:spPr>
            <a:xfrm>
              <a:off x="431025" y="2352750"/>
              <a:ext cx="132625" cy="95750"/>
            </a:xfrm>
            <a:custGeom>
              <a:avLst/>
              <a:gdLst/>
              <a:ahLst/>
              <a:cxnLst/>
              <a:rect l="l" t="t" r="r" b="b"/>
              <a:pathLst>
                <a:path w="5305" h="3830" extrusionOk="0">
                  <a:moveTo>
                    <a:pt x="1392" y="1"/>
                  </a:moveTo>
                  <a:cubicBezTo>
                    <a:pt x="1062" y="1"/>
                    <a:pt x="753" y="118"/>
                    <a:pt x="524" y="424"/>
                  </a:cubicBezTo>
                  <a:cubicBezTo>
                    <a:pt x="1" y="1110"/>
                    <a:pt x="786" y="1633"/>
                    <a:pt x="1341" y="1862"/>
                  </a:cubicBezTo>
                  <a:cubicBezTo>
                    <a:pt x="2551" y="2353"/>
                    <a:pt x="3761" y="2778"/>
                    <a:pt x="4709" y="3726"/>
                  </a:cubicBezTo>
                  <a:cubicBezTo>
                    <a:pt x="4742" y="3759"/>
                    <a:pt x="4775" y="3759"/>
                    <a:pt x="4807" y="3791"/>
                  </a:cubicBezTo>
                  <a:cubicBezTo>
                    <a:pt x="4847" y="3818"/>
                    <a:pt x="4891" y="3829"/>
                    <a:pt x="4936" y="3829"/>
                  </a:cubicBezTo>
                  <a:cubicBezTo>
                    <a:pt x="5116" y="3829"/>
                    <a:pt x="5304" y="3641"/>
                    <a:pt x="5200" y="3432"/>
                  </a:cubicBezTo>
                  <a:cubicBezTo>
                    <a:pt x="4480" y="2320"/>
                    <a:pt x="3957" y="1404"/>
                    <a:pt x="2878" y="587"/>
                  </a:cubicBezTo>
                  <a:cubicBezTo>
                    <a:pt x="2479" y="288"/>
                    <a:pt x="1910"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005;p89">
              <a:extLst>
                <a:ext uri="{FF2B5EF4-FFF2-40B4-BE49-F238E27FC236}">
                  <a16:creationId xmlns:a16="http://schemas.microsoft.com/office/drawing/2014/main" id="{9007BDDA-DC3A-4CA6-8E77-E03A23A3B1A7}"/>
                </a:ext>
              </a:extLst>
            </p:cNvPr>
            <p:cNvSpPr/>
            <p:nvPr/>
          </p:nvSpPr>
          <p:spPr>
            <a:xfrm>
              <a:off x="579800" y="2600950"/>
              <a:ext cx="49075" cy="96850"/>
            </a:xfrm>
            <a:custGeom>
              <a:avLst/>
              <a:gdLst/>
              <a:ahLst/>
              <a:cxnLst/>
              <a:rect l="l" t="t" r="r" b="b"/>
              <a:pathLst>
                <a:path w="1963" h="3874" extrusionOk="0">
                  <a:moveTo>
                    <a:pt x="1297" y="1"/>
                  </a:moveTo>
                  <a:cubicBezTo>
                    <a:pt x="1112" y="1"/>
                    <a:pt x="921" y="108"/>
                    <a:pt x="786" y="338"/>
                  </a:cubicBezTo>
                  <a:cubicBezTo>
                    <a:pt x="622" y="697"/>
                    <a:pt x="524" y="1090"/>
                    <a:pt x="491" y="1482"/>
                  </a:cubicBezTo>
                  <a:cubicBezTo>
                    <a:pt x="393" y="2136"/>
                    <a:pt x="262" y="2790"/>
                    <a:pt x="132" y="3444"/>
                  </a:cubicBezTo>
                  <a:cubicBezTo>
                    <a:pt x="1" y="3542"/>
                    <a:pt x="34" y="3738"/>
                    <a:pt x="197" y="3804"/>
                  </a:cubicBezTo>
                  <a:cubicBezTo>
                    <a:pt x="243" y="3849"/>
                    <a:pt x="309" y="3874"/>
                    <a:pt x="374" y="3874"/>
                  </a:cubicBezTo>
                  <a:cubicBezTo>
                    <a:pt x="449" y="3874"/>
                    <a:pt x="522" y="3841"/>
                    <a:pt x="557" y="3771"/>
                  </a:cubicBezTo>
                  <a:cubicBezTo>
                    <a:pt x="851" y="3509"/>
                    <a:pt x="1047" y="3182"/>
                    <a:pt x="1178" y="2823"/>
                  </a:cubicBezTo>
                  <a:cubicBezTo>
                    <a:pt x="1505" y="2201"/>
                    <a:pt x="1963" y="1351"/>
                    <a:pt x="1865" y="599"/>
                  </a:cubicBezTo>
                  <a:cubicBezTo>
                    <a:pt x="1807" y="216"/>
                    <a:pt x="1558" y="1"/>
                    <a:pt x="1297"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4006;p89">
              <a:extLst>
                <a:ext uri="{FF2B5EF4-FFF2-40B4-BE49-F238E27FC236}">
                  <a16:creationId xmlns:a16="http://schemas.microsoft.com/office/drawing/2014/main" id="{DA4C930D-9E77-4D8E-BC9B-485A377A33E9}"/>
                </a:ext>
              </a:extLst>
            </p:cNvPr>
            <p:cNvSpPr/>
            <p:nvPr/>
          </p:nvSpPr>
          <p:spPr>
            <a:xfrm>
              <a:off x="421225" y="2715100"/>
              <a:ext cx="128475" cy="144150"/>
            </a:xfrm>
            <a:custGeom>
              <a:avLst/>
              <a:gdLst/>
              <a:ahLst/>
              <a:cxnLst/>
              <a:rect l="l" t="t" r="r" b="b"/>
              <a:pathLst>
                <a:path w="5139" h="5766" extrusionOk="0">
                  <a:moveTo>
                    <a:pt x="1307" y="0"/>
                  </a:moveTo>
                  <a:cubicBezTo>
                    <a:pt x="1182" y="0"/>
                    <a:pt x="1052" y="27"/>
                    <a:pt x="916" y="88"/>
                  </a:cubicBezTo>
                  <a:cubicBezTo>
                    <a:pt x="0" y="480"/>
                    <a:pt x="981" y="2148"/>
                    <a:pt x="1276" y="2540"/>
                  </a:cubicBezTo>
                  <a:cubicBezTo>
                    <a:pt x="2126" y="3750"/>
                    <a:pt x="3499" y="4666"/>
                    <a:pt x="4578" y="5679"/>
                  </a:cubicBezTo>
                  <a:cubicBezTo>
                    <a:pt x="4632" y="5740"/>
                    <a:pt x="4694" y="5766"/>
                    <a:pt x="4755" y="5766"/>
                  </a:cubicBezTo>
                  <a:cubicBezTo>
                    <a:pt x="4955" y="5766"/>
                    <a:pt x="5138" y="5495"/>
                    <a:pt x="4938" y="5319"/>
                  </a:cubicBezTo>
                  <a:lnTo>
                    <a:pt x="4905" y="5287"/>
                  </a:lnTo>
                  <a:cubicBezTo>
                    <a:pt x="4938" y="5221"/>
                    <a:pt x="4938" y="5123"/>
                    <a:pt x="4905" y="5058"/>
                  </a:cubicBezTo>
                  <a:cubicBezTo>
                    <a:pt x="4284" y="3783"/>
                    <a:pt x="3401" y="2704"/>
                    <a:pt x="2780" y="1428"/>
                  </a:cubicBezTo>
                  <a:cubicBezTo>
                    <a:pt x="2503" y="820"/>
                    <a:pt x="1992" y="0"/>
                    <a:pt x="1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4007;p89">
              <a:extLst>
                <a:ext uri="{FF2B5EF4-FFF2-40B4-BE49-F238E27FC236}">
                  <a16:creationId xmlns:a16="http://schemas.microsoft.com/office/drawing/2014/main" id="{F92566D1-DD13-44C0-A85B-9BB70867AE6A}"/>
                </a:ext>
              </a:extLst>
            </p:cNvPr>
            <p:cNvSpPr/>
            <p:nvPr/>
          </p:nvSpPr>
          <p:spPr>
            <a:xfrm>
              <a:off x="636675" y="3079075"/>
              <a:ext cx="138525" cy="160775"/>
            </a:xfrm>
            <a:custGeom>
              <a:avLst/>
              <a:gdLst/>
              <a:ahLst/>
              <a:cxnLst/>
              <a:rect l="l" t="t" r="r" b="b"/>
              <a:pathLst>
                <a:path w="5541" h="6431" extrusionOk="0">
                  <a:moveTo>
                    <a:pt x="4214" y="0"/>
                  </a:moveTo>
                  <a:cubicBezTo>
                    <a:pt x="3581" y="0"/>
                    <a:pt x="2952" y="1115"/>
                    <a:pt x="2696" y="1485"/>
                  </a:cubicBezTo>
                  <a:cubicBezTo>
                    <a:pt x="1813" y="2859"/>
                    <a:pt x="1388" y="4559"/>
                    <a:pt x="244" y="5736"/>
                  </a:cubicBezTo>
                  <a:cubicBezTo>
                    <a:pt x="178" y="5802"/>
                    <a:pt x="146" y="5900"/>
                    <a:pt x="178" y="5998"/>
                  </a:cubicBezTo>
                  <a:cubicBezTo>
                    <a:pt x="1" y="6175"/>
                    <a:pt x="177" y="6431"/>
                    <a:pt x="387" y="6431"/>
                  </a:cubicBezTo>
                  <a:cubicBezTo>
                    <a:pt x="448" y="6431"/>
                    <a:pt x="512" y="6409"/>
                    <a:pt x="571" y="6357"/>
                  </a:cubicBezTo>
                  <a:cubicBezTo>
                    <a:pt x="701" y="6259"/>
                    <a:pt x="800" y="6161"/>
                    <a:pt x="930" y="6030"/>
                  </a:cubicBezTo>
                  <a:cubicBezTo>
                    <a:pt x="2238" y="5246"/>
                    <a:pt x="3383" y="4199"/>
                    <a:pt x="4200" y="2924"/>
                  </a:cubicBezTo>
                  <a:cubicBezTo>
                    <a:pt x="4658" y="2270"/>
                    <a:pt x="5541" y="668"/>
                    <a:pt x="4494" y="79"/>
                  </a:cubicBezTo>
                  <a:cubicBezTo>
                    <a:pt x="4402" y="25"/>
                    <a:pt x="4308" y="0"/>
                    <a:pt x="4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3982;p89">
            <a:extLst>
              <a:ext uri="{FF2B5EF4-FFF2-40B4-BE49-F238E27FC236}">
                <a16:creationId xmlns:a16="http://schemas.microsoft.com/office/drawing/2014/main" id="{04BD2057-4438-4E89-BBCE-CBCEF4EE9364}"/>
              </a:ext>
            </a:extLst>
          </p:cNvPr>
          <p:cNvGrpSpPr/>
          <p:nvPr/>
        </p:nvGrpSpPr>
        <p:grpSpPr>
          <a:xfrm>
            <a:off x="7944272" y="3511605"/>
            <a:ext cx="1212112" cy="2483739"/>
            <a:chOff x="217925" y="1971400"/>
            <a:chExt cx="622525" cy="1687200"/>
          </a:xfrm>
        </p:grpSpPr>
        <p:sp>
          <p:nvSpPr>
            <p:cNvPr id="53" name="Google Shape;3983;p89">
              <a:extLst>
                <a:ext uri="{FF2B5EF4-FFF2-40B4-BE49-F238E27FC236}">
                  <a16:creationId xmlns:a16="http://schemas.microsoft.com/office/drawing/2014/main" id="{77542BCB-E8F7-4696-A320-C360E74B9E71}"/>
                </a:ext>
              </a:extLst>
            </p:cNvPr>
            <p:cNvSpPr/>
            <p:nvPr/>
          </p:nvSpPr>
          <p:spPr>
            <a:xfrm>
              <a:off x="606775" y="2245925"/>
              <a:ext cx="193750" cy="227825"/>
            </a:xfrm>
            <a:custGeom>
              <a:avLst/>
              <a:gdLst/>
              <a:ahLst/>
              <a:cxnLst/>
              <a:rect l="l" t="t" r="r" b="b"/>
              <a:pathLst>
                <a:path w="7750" h="9113" extrusionOk="0">
                  <a:moveTo>
                    <a:pt x="6452" y="0"/>
                  </a:moveTo>
                  <a:cubicBezTo>
                    <a:pt x="6312" y="0"/>
                    <a:pt x="6156" y="17"/>
                    <a:pt x="5985" y="53"/>
                  </a:cubicBezTo>
                  <a:cubicBezTo>
                    <a:pt x="4579" y="446"/>
                    <a:pt x="3042" y="1688"/>
                    <a:pt x="2257" y="2931"/>
                  </a:cubicBezTo>
                  <a:cubicBezTo>
                    <a:pt x="1113" y="4664"/>
                    <a:pt x="1" y="6887"/>
                    <a:pt x="589" y="9013"/>
                  </a:cubicBezTo>
                  <a:lnTo>
                    <a:pt x="688" y="9111"/>
                  </a:lnTo>
                  <a:cubicBezTo>
                    <a:pt x="690" y="9112"/>
                    <a:pt x="693" y="9112"/>
                    <a:pt x="696" y="9112"/>
                  </a:cubicBezTo>
                  <a:cubicBezTo>
                    <a:pt x="938" y="9112"/>
                    <a:pt x="3015" y="6653"/>
                    <a:pt x="3434" y="6266"/>
                  </a:cubicBezTo>
                  <a:cubicBezTo>
                    <a:pt x="4709" y="4991"/>
                    <a:pt x="6246" y="3977"/>
                    <a:pt x="7162" y="2408"/>
                  </a:cubicBezTo>
                  <a:cubicBezTo>
                    <a:pt x="7750" y="1349"/>
                    <a:pt x="7703" y="0"/>
                    <a:pt x="6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3984;p89">
              <a:extLst>
                <a:ext uri="{FF2B5EF4-FFF2-40B4-BE49-F238E27FC236}">
                  <a16:creationId xmlns:a16="http://schemas.microsoft.com/office/drawing/2014/main" id="{DBE769E4-3A9F-4B09-A7BE-DA09DCECEBA5}"/>
                </a:ext>
              </a:extLst>
            </p:cNvPr>
            <p:cNvSpPr/>
            <p:nvPr/>
          </p:nvSpPr>
          <p:spPr>
            <a:xfrm>
              <a:off x="263375" y="2415775"/>
              <a:ext cx="237175" cy="129050"/>
            </a:xfrm>
            <a:custGeom>
              <a:avLst/>
              <a:gdLst/>
              <a:ahLst/>
              <a:cxnLst/>
              <a:rect l="l" t="t" r="r" b="b"/>
              <a:pathLst>
                <a:path w="9487" h="5162" extrusionOk="0">
                  <a:moveTo>
                    <a:pt x="2566" y="0"/>
                  </a:moveTo>
                  <a:cubicBezTo>
                    <a:pt x="1394" y="0"/>
                    <a:pt x="383" y="347"/>
                    <a:pt x="233" y="1401"/>
                  </a:cubicBezTo>
                  <a:cubicBezTo>
                    <a:pt x="1" y="2723"/>
                    <a:pt x="1907" y="2795"/>
                    <a:pt x="3432" y="2795"/>
                  </a:cubicBezTo>
                  <a:cubicBezTo>
                    <a:pt x="3618" y="2795"/>
                    <a:pt x="3798" y="2794"/>
                    <a:pt x="3967" y="2794"/>
                  </a:cubicBezTo>
                  <a:cubicBezTo>
                    <a:pt x="4369" y="2794"/>
                    <a:pt x="4714" y="2800"/>
                    <a:pt x="4941" y="2840"/>
                  </a:cubicBezTo>
                  <a:cubicBezTo>
                    <a:pt x="6674" y="3167"/>
                    <a:pt x="8047" y="4213"/>
                    <a:pt x="9453" y="5162"/>
                  </a:cubicBezTo>
                  <a:lnTo>
                    <a:pt x="9486" y="5031"/>
                  </a:lnTo>
                  <a:cubicBezTo>
                    <a:pt x="9290" y="3494"/>
                    <a:pt x="7492" y="1532"/>
                    <a:pt x="6216" y="845"/>
                  </a:cubicBezTo>
                  <a:cubicBezTo>
                    <a:pt x="5529" y="475"/>
                    <a:pt x="3937"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3985;p89">
              <a:extLst>
                <a:ext uri="{FF2B5EF4-FFF2-40B4-BE49-F238E27FC236}">
                  <a16:creationId xmlns:a16="http://schemas.microsoft.com/office/drawing/2014/main" id="{3846D014-8BA2-4E3B-8241-58534CFE3EED}"/>
                </a:ext>
              </a:extLst>
            </p:cNvPr>
            <p:cNvSpPr/>
            <p:nvPr/>
          </p:nvSpPr>
          <p:spPr>
            <a:xfrm>
              <a:off x="233200" y="2583125"/>
              <a:ext cx="264900" cy="187825"/>
            </a:xfrm>
            <a:custGeom>
              <a:avLst/>
              <a:gdLst/>
              <a:ahLst/>
              <a:cxnLst/>
              <a:rect l="l" t="t" r="r" b="b"/>
              <a:pathLst>
                <a:path w="10596" h="7513" extrusionOk="0">
                  <a:moveTo>
                    <a:pt x="6045" y="0"/>
                  </a:moveTo>
                  <a:cubicBezTo>
                    <a:pt x="3547" y="0"/>
                    <a:pt x="1287" y="2173"/>
                    <a:pt x="557" y="4517"/>
                  </a:cubicBezTo>
                  <a:cubicBezTo>
                    <a:pt x="295" y="5301"/>
                    <a:pt x="1" y="7263"/>
                    <a:pt x="1145" y="7492"/>
                  </a:cubicBezTo>
                  <a:cubicBezTo>
                    <a:pt x="1216" y="7506"/>
                    <a:pt x="1284" y="7512"/>
                    <a:pt x="1351" y="7512"/>
                  </a:cubicBezTo>
                  <a:cubicBezTo>
                    <a:pt x="2572" y="7512"/>
                    <a:pt x="3069" y="5323"/>
                    <a:pt x="3565" y="4517"/>
                  </a:cubicBezTo>
                  <a:cubicBezTo>
                    <a:pt x="4372" y="3145"/>
                    <a:pt x="5839" y="2321"/>
                    <a:pt x="7312" y="2321"/>
                  </a:cubicBezTo>
                  <a:cubicBezTo>
                    <a:pt x="8227" y="2321"/>
                    <a:pt x="9144" y="2638"/>
                    <a:pt x="9908" y="3340"/>
                  </a:cubicBezTo>
                  <a:lnTo>
                    <a:pt x="10497" y="3928"/>
                  </a:lnTo>
                  <a:lnTo>
                    <a:pt x="10595" y="3797"/>
                  </a:lnTo>
                  <a:cubicBezTo>
                    <a:pt x="10170" y="1835"/>
                    <a:pt x="8600" y="331"/>
                    <a:pt x="6606" y="37"/>
                  </a:cubicBezTo>
                  <a:cubicBezTo>
                    <a:pt x="6418" y="12"/>
                    <a:pt x="6230" y="0"/>
                    <a:pt x="6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3986;p89">
              <a:extLst>
                <a:ext uri="{FF2B5EF4-FFF2-40B4-BE49-F238E27FC236}">
                  <a16:creationId xmlns:a16="http://schemas.microsoft.com/office/drawing/2014/main" id="{62D92191-A460-4DC8-AB49-60B7310F3612}"/>
                </a:ext>
              </a:extLst>
            </p:cNvPr>
            <p:cNvSpPr/>
            <p:nvPr/>
          </p:nvSpPr>
          <p:spPr>
            <a:xfrm>
              <a:off x="629675" y="2491925"/>
              <a:ext cx="157175" cy="282600"/>
            </a:xfrm>
            <a:custGeom>
              <a:avLst/>
              <a:gdLst/>
              <a:ahLst/>
              <a:cxnLst/>
              <a:rect l="l" t="t" r="r" b="b"/>
              <a:pathLst>
                <a:path w="6287" h="11304" extrusionOk="0">
                  <a:moveTo>
                    <a:pt x="5160" y="1"/>
                  </a:moveTo>
                  <a:cubicBezTo>
                    <a:pt x="4616" y="1"/>
                    <a:pt x="3967" y="264"/>
                    <a:pt x="3499" y="611"/>
                  </a:cubicBezTo>
                  <a:cubicBezTo>
                    <a:pt x="2289" y="1527"/>
                    <a:pt x="1406" y="3325"/>
                    <a:pt x="818" y="4731"/>
                  </a:cubicBezTo>
                  <a:cubicBezTo>
                    <a:pt x="0" y="6922"/>
                    <a:pt x="524" y="9080"/>
                    <a:pt x="883" y="11238"/>
                  </a:cubicBezTo>
                  <a:lnTo>
                    <a:pt x="1047" y="11304"/>
                  </a:lnTo>
                  <a:cubicBezTo>
                    <a:pt x="1406" y="9734"/>
                    <a:pt x="2028" y="8197"/>
                    <a:pt x="2813" y="6791"/>
                  </a:cubicBezTo>
                  <a:cubicBezTo>
                    <a:pt x="3761" y="5255"/>
                    <a:pt x="5984" y="3195"/>
                    <a:pt x="6180" y="1363"/>
                  </a:cubicBezTo>
                  <a:cubicBezTo>
                    <a:pt x="6286" y="360"/>
                    <a:pt x="5794" y="1"/>
                    <a:pt x="5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3987;p89">
              <a:extLst>
                <a:ext uri="{FF2B5EF4-FFF2-40B4-BE49-F238E27FC236}">
                  <a16:creationId xmlns:a16="http://schemas.microsoft.com/office/drawing/2014/main" id="{8F729EFD-667E-4117-8328-EA8EBD816063}"/>
                </a:ext>
              </a:extLst>
            </p:cNvPr>
            <p:cNvSpPr/>
            <p:nvPr/>
          </p:nvSpPr>
          <p:spPr>
            <a:xfrm>
              <a:off x="714700" y="2687575"/>
              <a:ext cx="125750" cy="223475"/>
            </a:xfrm>
            <a:custGeom>
              <a:avLst/>
              <a:gdLst/>
              <a:ahLst/>
              <a:cxnLst/>
              <a:rect l="l" t="t" r="r" b="b"/>
              <a:pathLst>
                <a:path w="5030" h="8939" extrusionOk="0">
                  <a:moveTo>
                    <a:pt x="4035" y="1"/>
                  </a:moveTo>
                  <a:cubicBezTo>
                    <a:pt x="3860" y="1"/>
                    <a:pt x="3650" y="45"/>
                    <a:pt x="3401" y="142"/>
                  </a:cubicBezTo>
                  <a:cubicBezTo>
                    <a:pt x="2289" y="568"/>
                    <a:pt x="1341" y="2039"/>
                    <a:pt x="883" y="3118"/>
                  </a:cubicBezTo>
                  <a:cubicBezTo>
                    <a:pt x="262" y="4295"/>
                    <a:pt x="0" y="5668"/>
                    <a:pt x="164" y="7009"/>
                  </a:cubicBezTo>
                  <a:cubicBezTo>
                    <a:pt x="229" y="7630"/>
                    <a:pt x="523" y="8252"/>
                    <a:pt x="556" y="8873"/>
                  </a:cubicBezTo>
                  <a:lnTo>
                    <a:pt x="621" y="8938"/>
                  </a:lnTo>
                  <a:cubicBezTo>
                    <a:pt x="1079" y="6388"/>
                    <a:pt x="3335" y="4524"/>
                    <a:pt x="4447" y="2301"/>
                  </a:cubicBezTo>
                  <a:cubicBezTo>
                    <a:pt x="4892" y="1411"/>
                    <a:pt x="5029" y="1"/>
                    <a:pt x="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3988;p89">
              <a:extLst>
                <a:ext uri="{FF2B5EF4-FFF2-40B4-BE49-F238E27FC236}">
                  <a16:creationId xmlns:a16="http://schemas.microsoft.com/office/drawing/2014/main" id="{85B4FE5A-021B-4B39-A21B-435E48641237}"/>
                </a:ext>
              </a:extLst>
            </p:cNvPr>
            <p:cNvSpPr/>
            <p:nvPr/>
          </p:nvSpPr>
          <p:spPr>
            <a:xfrm>
              <a:off x="397625" y="2807775"/>
              <a:ext cx="82475" cy="216900"/>
            </a:xfrm>
            <a:custGeom>
              <a:avLst/>
              <a:gdLst/>
              <a:ahLst/>
              <a:cxnLst/>
              <a:rect l="l" t="t" r="r" b="b"/>
              <a:pathLst>
                <a:path w="3299" h="8676" extrusionOk="0">
                  <a:moveTo>
                    <a:pt x="1213" y="1"/>
                  </a:moveTo>
                  <a:cubicBezTo>
                    <a:pt x="499" y="1"/>
                    <a:pt x="0" y="1203"/>
                    <a:pt x="94" y="2168"/>
                  </a:cubicBezTo>
                  <a:cubicBezTo>
                    <a:pt x="225" y="3967"/>
                    <a:pt x="1337" y="8021"/>
                    <a:pt x="3299" y="8675"/>
                  </a:cubicBezTo>
                  <a:lnTo>
                    <a:pt x="3233" y="8414"/>
                  </a:lnTo>
                  <a:cubicBezTo>
                    <a:pt x="2808" y="8021"/>
                    <a:pt x="2972" y="5798"/>
                    <a:pt x="2972" y="5013"/>
                  </a:cubicBezTo>
                  <a:cubicBezTo>
                    <a:pt x="2972" y="3574"/>
                    <a:pt x="3004" y="1841"/>
                    <a:pt x="2122" y="632"/>
                  </a:cubicBezTo>
                  <a:cubicBezTo>
                    <a:pt x="1801" y="183"/>
                    <a:pt x="1491" y="1"/>
                    <a:pt x="1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3989;p89">
              <a:extLst>
                <a:ext uri="{FF2B5EF4-FFF2-40B4-BE49-F238E27FC236}">
                  <a16:creationId xmlns:a16="http://schemas.microsoft.com/office/drawing/2014/main" id="{D43BFFA2-E5D5-4315-94E2-5D849BD3A473}"/>
                </a:ext>
              </a:extLst>
            </p:cNvPr>
            <p:cNvSpPr/>
            <p:nvPr/>
          </p:nvSpPr>
          <p:spPr>
            <a:xfrm>
              <a:off x="515050" y="2287250"/>
              <a:ext cx="113025" cy="1369925"/>
            </a:xfrm>
            <a:custGeom>
              <a:avLst/>
              <a:gdLst/>
              <a:ahLst/>
              <a:cxnLst/>
              <a:rect l="l" t="t" r="r" b="b"/>
              <a:pathLst>
                <a:path w="4521" h="54797" extrusionOk="0">
                  <a:moveTo>
                    <a:pt x="302" y="0"/>
                  </a:moveTo>
                  <a:cubicBezTo>
                    <a:pt x="153" y="0"/>
                    <a:pt x="1" y="119"/>
                    <a:pt x="40" y="297"/>
                  </a:cubicBezTo>
                  <a:lnTo>
                    <a:pt x="8" y="297"/>
                  </a:lnTo>
                  <a:cubicBezTo>
                    <a:pt x="1970" y="6967"/>
                    <a:pt x="2525" y="13899"/>
                    <a:pt x="2754" y="20831"/>
                  </a:cubicBezTo>
                  <a:cubicBezTo>
                    <a:pt x="2885" y="24363"/>
                    <a:pt x="2918" y="27927"/>
                    <a:pt x="3049" y="31491"/>
                  </a:cubicBezTo>
                  <a:cubicBezTo>
                    <a:pt x="3179" y="35088"/>
                    <a:pt x="3376" y="38684"/>
                    <a:pt x="3539" y="42314"/>
                  </a:cubicBezTo>
                  <a:cubicBezTo>
                    <a:pt x="3735" y="46401"/>
                    <a:pt x="3931" y="50488"/>
                    <a:pt x="4030" y="54576"/>
                  </a:cubicBezTo>
                  <a:cubicBezTo>
                    <a:pt x="4046" y="54723"/>
                    <a:pt x="4160" y="54796"/>
                    <a:pt x="4275" y="54796"/>
                  </a:cubicBezTo>
                  <a:cubicBezTo>
                    <a:pt x="4389" y="54796"/>
                    <a:pt x="4504" y="54723"/>
                    <a:pt x="4520" y="54576"/>
                  </a:cubicBezTo>
                  <a:cubicBezTo>
                    <a:pt x="4357" y="47251"/>
                    <a:pt x="3899" y="39992"/>
                    <a:pt x="3637" y="32701"/>
                  </a:cubicBezTo>
                  <a:cubicBezTo>
                    <a:pt x="3343" y="25671"/>
                    <a:pt x="3441" y="18608"/>
                    <a:pt x="2689" y="11578"/>
                  </a:cubicBezTo>
                  <a:cubicBezTo>
                    <a:pt x="2297" y="7719"/>
                    <a:pt x="1577" y="3894"/>
                    <a:pt x="531" y="166"/>
                  </a:cubicBezTo>
                  <a:cubicBezTo>
                    <a:pt x="492" y="50"/>
                    <a:pt x="398"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3990;p89">
              <a:extLst>
                <a:ext uri="{FF2B5EF4-FFF2-40B4-BE49-F238E27FC236}">
                  <a16:creationId xmlns:a16="http://schemas.microsoft.com/office/drawing/2014/main" id="{2ABCDC92-7780-4A64-B488-3B127498858B}"/>
                </a:ext>
              </a:extLst>
            </p:cNvPr>
            <p:cNvSpPr/>
            <p:nvPr/>
          </p:nvSpPr>
          <p:spPr>
            <a:xfrm>
              <a:off x="633750" y="2527000"/>
              <a:ext cx="111650" cy="1131600"/>
            </a:xfrm>
            <a:custGeom>
              <a:avLst/>
              <a:gdLst/>
              <a:ahLst/>
              <a:cxnLst/>
              <a:rect l="l" t="t" r="r" b="b"/>
              <a:pathLst>
                <a:path w="4466" h="45264" extrusionOk="0">
                  <a:moveTo>
                    <a:pt x="4121" y="0"/>
                  </a:moveTo>
                  <a:cubicBezTo>
                    <a:pt x="4064" y="0"/>
                    <a:pt x="4006" y="27"/>
                    <a:pt x="3957" y="91"/>
                  </a:cubicBezTo>
                  <a:cubicBezTo>
                    <a:pt x="2388" y="2020"/>
                    <a:pt x="1342" y="4342"/>
                    <a:pt x="917" y="6794"/>
                  </a:cubicBezTo>
                  <a:cubicBezTo>
                    <a:pt x="818" y="7514"/>
                    <a:pt x="753" y="8233"/>
                    <a:pt x="720" y="8920"/>
                  </a:cubicBezTo>
                  <a:cubicBezTo>
                    <a:pt x="688" y="9737"/>
                    <a:pt x="622" y="10555"/>
                    <a:pt x="590" y="11372"/>
                  </a:cubicBezTo>
                  <a:cubicBezTo>
                    <a:pt x="491" y="12909"/>
                    <a:pt x="426" y="14478"/>
                    <a:pt x="361" y="16015"/>
                  </a:cubicBezTo>
                  <a:cubicBezTo>
                    <a:pt x="66" y="22195"/>
                    <a:pt x="1" y="28408"/>
                    <a:pt x="263" y="34588"/>
                  </a:cubicBezTo>
                  <a:cubicBezTo>
                    <a:pt x="426" y="38086"/>
                    <a:pt x="720" y="41552"/>
                    <a:pt x="1113" y="45018"/>
                  </a:cubicBezTo>
                  <a:cubicBezTo>
                    <a:pt x="1145" y="45182"/>
                    <a:pt x="1284" y="45264"/>
                    <a:pt x="1411" y="45264"/>
                  </a:cubicBezTo>
                  <a:cubicBezTo>
                    <a:pt x="1538" y="45264"/>
                    <a:pt x="1652" y="45182"/>
                    <a:pt x="1636" y="45018"/>
                  </a:cubicBezTo>
                  <a:cubicBezTo>
                    <a:pt x="164" y="32985"/>
                    <a:pt x="491" y="20822"/>
                    <a:pt x="1243" y="8724"/>
                  </a:cubicBezTo>
                  <a:cubicBezTo>
                    <a:pt x="1309" y="7252"/>
                    <a:pt x="1570" y="5781"/>
                    <a:pt x="2061" y="4375"/>
                  </a:cubicBezTo>
                  <a:cubicBezTo>
                    <a:pt x="2584" y="2936"/>
                    <a:pt x="3369" y="1628"/>
                    <a:pt x="4317" y="451"/>
                  </a:cubicBezTo>
                  <a:cubicBezTo>
                    <a:pt x="4465" y="254"/>
                    <a:pt x="4297" y="0"/>
                    <a:pt x="4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3991;p89">
              <a:extLst>
                <a:ext uri="{FF2B5EF4-FFF2-40B4-BE49-F238E27FC236}">
                  <a16:creationId xmlns:a16="http://schemas.microsoft.com/office/drawing/2014/main" id="{7F5BD096-EF1C-4FD5-AC87-51DC9284F71F}"/>
                </a:ext>
              </a:extLst>
            </p:cNvPr>
            <p:cNvSpPr/>
            <p:nvPr/>
          </p:nvSpPr>
          <p:spPr>
            <a:xfrm>
              <a:off x="257550" y="2609250"/>
              <a:ext cx="319025" cy="1048225"/>
            </a:xfrm>
            <a:custGeom>
              <a:avLst/>
              <a:gdLst/>
              <a:ahLst/>
              <a:cxnLst/>
              <a:rect l="l" t="t" r="r" b="b"/>
              <a:pathLst>
                <a:path w="12761" h="41929" extrusionOk="0">
                  <a:moveTo>
                    <a:pt x="5187" y="0"/>
                  </a:moveTo>
                  <a:cubicBezTo>
                    <a:pt x="2639" y="0"/>
                    <a:pt x="585" y="2211"/>
                    <a:pt x="40" y="4649"/>
                  </a:cubicBezTo>
                  <a:cubicBezTo>
                    <a:pt x="0" y="4829"/>
                    <a:pt x="168" y="4960"/>
                    <a:pt x="320" y="4960"/>
                  </a:cubicBezTo>
                  <a:cubicBezTo>
                    <a:pt x="416" y="4960"/>
                    <a:pt x="506" y="4907"/>
                    <a:pt x="531" y="4780"/>
                  </a:cubicBezTo>
                  <a:cubicBezTo>
                    <a:pt x="1049" y="2592"/>
                    <a:pt x="2859" y="506"/>
                    <a:pt x="5181" y="506"/>
                  </a:cubicBezTo>
                  <a:cubicBezTo>
                    <a:pt x="5497" y="506"/>
                    <a:pt x="5822" y="545"/>
                    <a:pt x="6155" y="627"/>
                  </a:cubicBezTo>
                  <a:cubicBezTo>
                    <a:pt x="9000" y="1379"/>
                    <a:pt x="10471" y="4354"/>
                    <a:pt x="11027" y="6970"/>
                  </a:cubicBezTo>
                  <a:cubicBezTo>
                    <a:pt x="11387" y="8671"/>
                    <a:pt x="11289" y="10371"/>
                    <a:pt x="11289" y="12071"/>
                  </a:cubicBezTo>
                  <a:cubicBezTo>
                    <a:pt x="11289" y="13935"/>
                    <a:pt x="11289" y="15799"/>
                    <a:pt x="11321" y="17695"/>
                  </a:cubicBezTo>
                  <a:cubicBezTo>
                    <a:pt x="11321" y="21423"/>
                    <a:pt x="11387" y="25183"/>
                    <a:pt x="11518" y="28943"/>
                  </a:cubicBezTo>
                  <a:cubicBezTo>
                    <a:pt x="11648" y="33194"/>
                    <a:pt x="11877" y="37445"/>
                    <a:pt x="12237" y="41696"/>
                  </a:cubicBezTo>
                  <a:cubicBezTo>
                    <a:pt x="12254" y="41847"/>
                    <a:pt x="12391" y="41929"/>
                    <a:pt x="12521" y="41929"/>
                  </a:cubicBezTo>
                  <a:cubicBezTo>
                    <a:pt x="12644" y="41929"/>
                    <a:pt x="12760" y="41855"/>
                    <a:pt x="12760" y="41696"/>
                  </a:cubicBezTo>
                  <a:lnTo>
                    <a:pt x="12727" y="41696"/>
                  </a:lnTo>
                  <a:cubicBezTo>
                    <a:pt x="12041" y="33587"/>
                    <a:pt x="11845" y="25477"/>
                    <a:pt x="11812" y="17401"/>
                  </a:cubicBezTo>
                  <a:lnTo>
                    <a:pt x="11812" y="11385"/>
                  </a:lnTo>
                  <a:cubicBezTo>
                    <a:pt x="11812" y="10404"/>
                    <a:pt x="11877" y="9390"/>
                    <a:pt x="11812" y="8409"/>
                  </a:cubicBezTo>
                  <a:cubicBezTo>
                    <a:pt x="11714" y="7690"/>
                    <a:pt x="11583" y="6970"/>
                    <a:pt x="11387" y="6284"/>
                  </a:cubicBezTo>
                  <a:cubicBezTo>
                    <a:pt x="10733" y="3668"/>
                    <a:pt x="9065" y="856"/>
                    <a:pt x="6286" y="136"/>
                  </a:cubicBezTo>
                  <a:cubicBezTo>
                    <a:pt x="5912" y="44"/>
                    <a:pt x="5544" y="0"/>
                    <a:pt x="5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3992;p89">
              <a:extLst>
                <a:ext uri="{FF2B5EF4-FFF2-40B4-BE49-F238E27FC236}">
                  <a16:creationId xmlns:a16="http://schemas.microsoft.com/office/drawing/2014/main" id="{7F9BFD35-6EA4-4447-B16E-53A1C046C92E}"/>
                </a:ext>
              </a:extLst>
            </p:cNvPr>
            <p:cNvSpPr/>
            <p:nvPr/>
          </p:nvSpPr>
          <p:spPr>
            <a:xfrm>
              <a:off x="568000" y="2281200"/>
              <a:ext cx="198725" cy="301175"/>
            </a:xfrm>
            <a:custGeom>
              <a:avLst/>
              <a:gdLst/>
              <a:ahLst/>
              <a:cxnLst/>
              <a:rect l="l" t="t" r="r" b="b"/>
              <a:pathLst>
                <a:path w="7949" h="12047" extrusionOk="0">
                  <a:moveTo>
                    <a:pt x="7602" y="0"/>
                  </a:moveTo>
                  <a:cubicBezTo>
                    <a:pt x="7560" y="0"/>
                    <a:pt x="7515" y="15"/>
                    <a:pt x="7470" y="48"/>
                  </a:cubicBezTo>
                  <a:cubicBezTo>
                    <a:pt x="3481" y="2599"/>
                    <a:pt x="2304" y="7732"/>
                    <a:pt x="113" y="11656"/>
                  </a:cubicBezTo>
                  <a:cubicBezTo>
                    <a:pt x="0" y="11859"/>
                    <a:pt x="183" y="12047"/>
                    <a:pt x="361" y="12047"/>
                  </a:cubicBezTo>
                  <a:cubicBezTo>
                    <a:pt x="441" y="12047"/>
                    <a:pt x="520" y="12009"/>
                    <a:pt x="571" y="11918"/>
                  </a:cubicBezTo>
                  <a:cubicBezTo>
                    <a:pt x="1650" y="9956"/>
                    <a:pt x="2467" y="7831"/>
                    <a:pt x="3514" y="5803"/>
                  </a:cubicBezTo>
                  <a:cubicBezTo>
                    <a:pt x="4527" y="3743"/>
                    <a:pt x="5770" y="1716"/>
                    <a:pt x="7732" y="474"/>
                  </a:cubicBezTo>
                  <a:cubicBezTo>
                    <a:pt x="7949" y="338"/>
                    <a:pt x="7806" y="0"/>
                    <a:pt x="7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3993;p89">
              <a:extLst>
                <a:ext uri="{FF2B5EF4-FFF2-40B4-BE49-F238E27FC236}">
                  <a16:creationId xmlns:a16="http://schemas.microsoft.com/office/drawing/2014/main" id="{79721307-97A4-406F-91BB-871381FC5D28}"/>
                </a:ext>
              </a:extLst>
            </p:cNvPr>
            <p:cNvSpPr/>
            <p:nvPr/>
          </p:nvSpPr>
          <p:spPr>
            <a:xfrm>
              <a:off x="296625" y="2440775"/>
              <a:ext cx="293300" cy="261525"/>
            </a:xfrm>
            <a:custGeom>
              <a:avLst/>
              <a:gdLst/>
              <a:ahLst/>
              <a:cxnLst/>
              <a:rect l="l" t="t" r="r" b="b"/>
              <a:pathLst>
                <a:path w="11732" h="10461" extrusionOk="0">
                  <a:moveTo>
                    <a:pt x="2074" y="1"/>
                  </a:moveTo>
                  <a:cubicBezTo>
                    <a:pt x="1478" y="1"/>
                    <a:pt x="881" y="91"/>
                    <a:pt x="309" y="270"/>
                  </a:cubicBezTo>
                  <a:cubicBezTo>
                    <a:pt x="1" y="363"/>
                    <a:pt x="99" y="832"/>
                    <a:pt x="411" y="832"/>
                  </a:cubicBezTo>
                  <a:cubicBezTo>
                    <a:pt x="431" y="832"/>
                    <a:pt x="451" y="830"/>
                    <a:pt x="472" y="826"/>
                  </a:cubicBezTo>
                  <a:cubicBezTo>
                    <a:pt x="1041" y="653"/>
                    <a:pt x="1585" y="574"/>
                    <a:pt x="2106" y="574"/>
                  </a:cubicBezTo>
                  <a:cubicBezTo>
                    <a:pt x="5716" y="574"/>
                    <a:pt x="8191" y="4398"/>
                    <a:pt x="9791" y="7399"/>
                  </a:cubicBezTo>
                  <a:cubicBezTo>
                    <a:pt x="10282" y="8347"/>
                    <a:pt x="10739" y="9328"/>
                    <a:pt x="11197" y="10309"/>
                  </a:cubicBezTo>
                  <a:cubicBezTo>
                    <a:pt x="11240" y="10416"/>
                    <a:pt x="11318" y="10460"/>
                    <a:pt x="11398" y="10460"/>
                  </a:cubicBezTo>
                  <a:cubicBezTo>
                    <a:pt x="11562" y="10460"/>
                    <a:pt x="11732" y="10277"/>
                    <a:pt x="11622" y="10080"/>
                  </a:cubicBezTo>
                  <a:lnTo>
                    <a:pt x="11655" y="10047"/>
                  </a:lnTo>
                  <a:cubicBezTo>
                    <a:pt x="10772" y="8085"/>
                    <a:pt x="9758" y="6189"/>
                    <a:pt x="8581" y="4358"/>
                  </a:cubicBezTo>
                  <a:cubicBezTo>
                    <a:pt x="7404" y="2657"/>
                    <a:pt x="5867" y="957"/>
                    <a:pt x="3840" y="270"/>
                  </a:cubicBezTo>
                  <a:cubicBezTo>
                    <a:pt x="3268" y="91"/>
                    <a:pt x="2671" y="1"/>
                    <a:pt x="2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3994;p89">
              <a:extLst>
                <a:ext uri="{FF2B5EF4-FFF2-40B4-BE49-F238E27FC236}">
                  <a16:creationId xmlns:a16="http://schemas.microsoft.com/office/drawing/2014/main" id="{C0D16BB8-51FF-48DA-BCB8-A0E223C76E59}"/>
                </a:ext>
              </a:extLst>
            </p:cNvPr>
            <p:cNvSpPr/>
            <p:nvPr/>
          </p:nvSpPr>
          <p:spPr>
            <a:xfrm>
              <a:off x="638950" y="2726025"/>
              <a:ext cx="156900" cy="380775"/>
            </a:xfrm>
            <a:custGeom>
              <a:avLst/>
              <a:gdLst/>
              <a:ahLst/>
              <a:cxnLst/>
              <a:rect l="l" t="t" r="r" b="b"/>
              <a:pathLst>
                <a:path w="6276" h="15231" extrusionOk="0">
                  <a:moveTo>
                    <a:pt x="5907" y="0"/>
                  </a:moveTo>
                  <a:cubicBezTo>
                    <a:pt x="5832" y="0"/>
                    <a:pt x="5759" y="32"/>
                    <a:pt x="5711" y="109"/>
                  </a:cubicBezTo>
                  <a:cubicBezTo>
                    <a:pt x="4109" y="2267"/>
                    <a:pt x="3815" y="5013"/>
                    <a:pt x="3422" y="7596"/>
                  </a:cubicBezTo>
                  <a:cubicBezTo>
                    <a:pt x="3030" y="10245"/>
                    <a:pt x="2474" y="12992"/>
                    <a:pt x="218" y="14725"/>
                  </a:cubicBezTo>
                  <a:cubicBezTo>
                    <a:pt x="1" y="14887"/>
                    <a:pt x="144" y="15230"/>
                    <a:pt x="349" y="15230"/>
                  </a:cubicBezTo>
                  <a:cubicBezTo>
                    <a:pt x="391" y="15230"/>
                    <a:pt x="435" y="15216"/>
                    <a:pt x="480" y="15182"/>
                  </a:cubicBezTo>
                  <a:cubicBezTo>
                    <a:pt x="5188" y="11553"/>
                    <a:pt x="2867" y="4784"/>
                    <a:pt x="6136" y="370"/>
                  </a:cubicBezTo>
                  <a:cubicBezTo>
                    <a:pt x="6275" y="185"/>
                    <a:pt x="6087" y="0"/>
                    <a:pt x="5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3995;p89">
              <a:extLst>
                <a:ext uri="{FF2B5EF4-FFF2-40B4-BE49-F238E27FC236}">
                  <a16:creationId xmlns:a16="http://schemas.microsoft.com/office/drawing/2014/main" id="{232BD66C-546D-4966-99B4-B1B04A045434}"/>
                </a:ext>
              </a:extLst>
            </p:cNvPr>
            <p:cNvSpPr/>
            <p:nvPr/>
          </p:nvSpPr>
          <p:spPr>
            <a:xfrm>
              <a:off x="421875" y="2862950"/>
              <a:ext cx="132475" cy="235075"/>
            </a:xfrm>
            <a:custGeom>
              <a:avLst/>
              <a:gdLst/>
              <a:ahLst/>
              <a:cxnLst/>
              <a:rect l="l" t="t" r="r" b="b"/>
              <a:pathLst>
                <a:path w="5299" h="9403" extrusionOk="0">
                  <a:moveTo>
                    <a:pt x="315" y="1"/>
                  </a:moveTo>
                  <a:cubicBezTo>
                    <a:pt x="159" y="1"/>
                    <a:pt x="1" y="126"/>
                    <a:pt x="40" y="321"/>
                  </a:cubicBezTo>
                  <a:lnTo>
                    <a:pt x="73" y="354"/>
                  </a:lnTo>
                  <a:cubicBezTo>
                    <a:pt x="465" y="2087"/>
                    <a:pt x="1021" y="3787"/>
                    <a:pt x="1707" y="5455"/>
                  </a:cubicBezTo>
                  <a:cubicBezTo>
                    <a:pt x="2361" y="6926"/>
                    <a:pt x="3277" y="8659"/>
                    <a:pt x="4781" y="9378"/>
                  </a:cubicBezTo>
                  <a:cubicBezTo>
                    <a:pt x="4819" y="9395"/>
                    <a:pt x="4857" y="9403"/>
                    <a:pt x="4893" y="9403"/>
                  </a:cubicBezTo>
                  <a:cubicBezTo>
                    <a:pt x="5134" y="9403"/>
                    <a:pt x="5299" y="9063"/>
                    <a:pt x="5043" y="8921"/>
                  </a:cubicBezTo>
                  <a:cubicBezTo>
                    <a:pt x="3571" y="8234"/>
                    <a:pt x="2721" y="6534"/>
                    <a:pt x="2100" y="5095"/>
                  </a:cubicBezTo>
                  <a:cubicBezTo>
                    <a:pt x="1446" y="3493"/>
                    <a:pt x="923" y="1858"/>
                    <a:pt x="563" y="190"/>
                  </a:cubicBezTo>
                  <a:cubicBezTo>
                    <a:pt x="523" y="58"/>
                    <a:pt x="420"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3996;p89">
              <a:extLst>
                <a:ext uri="{FF2B5EF4-FFF2-40B4-BE49-F238E27FC236}">
                  <a16:creationId xmlns:a16="http://schemas.microsoft.com/office/drawing/2014/main" id="{C6018EDA-875D-4B55-A4DC-24E14F8C7462}"/>
                </a:ext>
              </a:extLst>
            </p:cNvPr>
            <p:cNvSpPr/>
            <p:nvPr/>
          </p:nvSpPr>
          <p:spPr>
            <a:xfrm>
              <a:off x="217925" y="1971400"/>
              <a:ext cx="488200" cy="407325"/>
            </a:xfrm>
            <a:custGeom>
              <a:avLst/>
              <a:gdLst/>
              <a:ahLst/>
              <a:cxnLst/>
              <a:rect l="l" t="t" r="r" b="b"/>
              <a:pathLst>
                <a:path w="19528" h="16293" extrusionOk="0">
                  <a:moveTo>
                    <a:pt x="12098" y="1"/>
                  </a:moveTo>
                  <a:cubicBezTo>
                    <a:pt x="11500" y="1"/>
                    <a:pt x="10589" y="879"/>
                    <a:pt x="10062" y="2696"/>
                  </a:cubicBezTo>
                  <a:cubicBezTo>
                    <a:pt x="9637" y="4201"/>
                    <a:pt x="9931" y="6816"/>
                    <a:pt x="9833" y="8320"/>
                  </a:cubicBezTo>
                  <a:cubicBezTo>
                    <a:pt x="8732" y="7828"/>
                    <a:pt x="6940" y="2644"/>
                    <a:pt x="5386" y="2644"/>
                  </a:cubicBezTo>
                  <a:cubicBezTo>
                    <a:pt x="5185" y="2644"/>
                    <a:pt x="4988" y="2731"/>
                    <a:pt x="4797" y="2925"/>
                  </a:cubicBezTo>
                  <a:cubicBezTo>
                    <a:pt x="2803" y="5018"/>
                    <a:pt x="8590" y="9040"/>
                    <a:pt x="9637" y="10021"/>
                  </a:cubicBezTo>
                  <a:cubicBezTo>
                    <a:pt x="9090" y="9813"/>
                    <a:pt x="7346" y="9599"/>
                    <a:pt x="5551" y="9599"/>
                  </a:cubicBezTo>
                  <a:cubicBezTo>
                    <a:pt x="2835" y="9599"/>
                    <a:pt x="0" y="10087"/>
                    <a:pt x="1004" y="11819"/>
                  </a:cubicBezTo>
                  <a:cubicBezTo>
                    <a:pt x="1261" y="12255"/>
                    <a:pt x="1812" y="12404"/>
                    <a:pt x="2468" y="12404"/>
                  </a:cubicBezTo>
                  <a:cubicBezTo>
                    <a:pt x="3732" y="12404"/>
                    <a:pt x="5384" y="11850"/>
                    <a:pt x="6072" y="11721"/>
                  </a:cubicBezTo>
                  <a:cubicBezTo>
                    <a:pt x="6720" y="11620"/>
                    <a:pt x="7367" y="11545"/>
                    <a:pt x="8014" y="11545"/>
                  </a:cubicBezTo>
                  <a:cubicBezTo>
                    <a:pt x="8838" y="11545"/>
                    <a:pt x="9662" y="11667"/>
                    <a:pt x="10487" y="12015"/>
                  </a:cubicBezTo>
                  <a:cubicBezTo>
                    <a:pt x="8884" y="12015"/>
                    <a:pt x="7315" y="12342"/>
                    <a:pt x="5844" y="12964"/>
                  </a:cubicBezTo>
                  <a:cubicBezTo>
                    <a:pt x="4895" y="13389"/>
                    <a:pt x="1822" y="14958"/>
                    <a:pt x="4176" y="16233"/>
                  </a:cubicBezTo>
                  <a:cubicBezTo>
                    <a:pt x="4246" y="16273"/>
                    <a:pt x="4328" y="16292"/>
                    <a:pt x="4421" y="16292"/>
                  </a:cubicBezTo>
                  <a:cubicBezTo>
                    <a:pt x="5612" y="16292"/>
                    <a:pt x="8581" y="13229"/>
                    <a:pt x="10957" y="13229"/>
                  </a:cubicBezTo>
                  <a:cubicBezTo>
                    <a:pt x="11417" y="13229"/>
                    <a:pt x="11854" y="13344"/>
                    <a:pt x="12252" y="13618"/>
                  </a:cubicBezTo>
                  <a:lnTo>
                    <a:pt x="12252" y="13585"/>
                  </a:lnTo>
                  <a:cubicBezTo>
                    <a:pt x="12776" y="10838"/>
                    <a:pt x="17092" y="11688"/>
                    <a:pt x="18563" y="9988"/>
                  </a:cubicBezTo>
                  <a:cubicBezTo>
                    <a:pt x="19528" y="8745"/>
                    <a:pt x="18778" y="8316"/>
                    <a:pt x="17787" y="8316"/>
                  </a:cubicBezTo>
                  <a:cubicBezTo>
                    <a:pt x="17267" y="8316"/>
                    <a:pt x="16681" y="8435"/>
                    <a:pt x="16242" y="8615"/>
                  </a:cubicBezTo>
                  <a:cubicBezTo>
                    <a:pt x="14868" y="9040"/>
                    <a:pt x="13724" y="10740"/>
                    <a:pt x="12481" y="10740"/>
                  </a:cubicBezTo>
                  <a:cubicBezTo>
                    <a:pt x="12874" y="8746"/>
                    <a:pt x="18563" y="5574"/>
                    <a:pt x="17713" y="3547"/>
                  </a:cubicBezTo>
                  <a:cubicBezTo>
                    <a:pt x="17561" y="3207"/>
                    <a:pt x="17317" y="3069"/>
                    <a:pt x="17023" y="3069"/>
                  </a:cubicBezTo>
                  <a:cubicBezTo>
                    <a:pt x="15929" y="3069"/>
                    <a:pt x="14136" y="4981"/>
                    <a:pt x="13724" y="5574"/>
                  </a:cubicBezTo>
                  <a:cubicBezTo>
                    <a:pt x="12776" y="6718"/>
                    <a:pt x="12481" y="8092"/>
                    <a:pt x="11729" y="9465"/>
                  </a:cubicBezTo>
                  <a:cubicBezTo>
                    <a:pt x="11010" y="6947"/>
                    <a:pt x="12024" y="3808"/>
                    <a:pt x="12579" y="1650"/>
                  </a:cubicBezTo>
                  <a:cubicBezTo>
                    <a:pt x="12855" y="561"/>
                    <a:pt x="12577" y="1"/>
                    <a:pt x="12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3997;p89">
              <a:extLst>
                <a:ext uri="{FF2B5EF4-FFF2-40B4-BE49-F238E27FC236}">
                  <a16:creationId xmlns:a16="http://schemas.microsoft.com/office/drawing/2014/main" id="{0CAE00F8-22B9-4802-9011-1088CC246D30}"/>
                </a:ext>
              </a:extLst>
            </p:cNvPr>
            <p:cNvSpPr/>
            <p:nvPr/>
          </p:nvSpPr>
          <p:spPr>
            <a:xfrm>
              <a:off x="413050" y="2207200"/>
              <a:ext cx="184775" cy="123750"/>
            </a:xfrm>
            <a:custGeom>
              <a:avLst/>
              <a:gdLst/>
              <a:ahLst/>
              <a:cxnLst/>
              <a:rect l="l" t="t" r="r" b="b"/>
              <a:pathLst>
                <a:path w="7391" h="4950" extrusionOk="0">
                  <a:moveTo>
                    <a:pt x="4317" y="0"/>
                  </a:moveTo>
                  <a:cubicBezTo>
                    <a:pt x="3510" y="0"/>
                    <a:pt x="3563" y="1370"/>
                    <a:pt x="3753" y="2538"/>
                  </a:cubicBezTo>
                  <a:lnTo>
                    <a:pt x="3753" y="2538"/>
                  </a:lnTo>
                  <a:cubicBezTo>
                    <a:pt x="3313" y="1798"/>
                    <a:pt x="2760" y="1062"/>
                    <a:pt x="2246" y="1062"/>
                  </a:cubicBezTo>
                  <a:cubicBezTo>
                    <a:pt x="2150" y="1062"/>
                    <a:pt x="2055" y="1088"/>
                    <a:pt x="1962" y="1145"/>
                  </a:cubicBezTo>
                  <a:cubicBezTo>
                    <a:pt x="883" y="1799"/>
                    <a:pt x="2322" y="2812"/>
                    <a:pt x="3238" y="3466"/>
                  </a:cubicBezTo>
                  <a:cubicBezTo>
                    <a:pt x="2970" y="3466"/>
                    <a:pt x="2692" y="3458"/>
                    <a:pt x="2416" y="3458"/>
                  </a:cubicBezTo>
                  <a:cubicBezTo>
                    <a:pt x="1475" y="3458"/>
                    <a:pt x="546" y="3555"/>
                    <a:pt x="66" y="4414"/>
                  </a:cubicBezTo>
                  <a:cubicBezTo>
                    <a:pt x="0" y="4545"/>
                    <a:pt x="33" y="4676"/>
                    <a:pt x="164" y="4774"/>
                  </a:cubicBezTo>
                  <a:cubicBezTo>
                    <a:pt x="443" y="4901"/>
                    <a:pt x="741" y="4949"/>
                    <a:pt x="1029" y="4949"/>
                  </a:cubicBezTo>
                  <a:cubicBezTo>
                    <a:pt x="1112" y="4949"/>
                    <a:pt x="1195" y="4945"/>
                    <a:pt x="1276" y="4938"/>
                  </a:cubicBezTo>
                  <a:lnTo>
                    <a:pt x="1603" y="4938"/>
                  </a:lnTo>
                  <a:cubicBezTo>
                    <a:pt x="1668" y="4905"/>
                    <a:pt x="1766" y="4872"/>
                    <a:pt x="1832" y="4872"/>
                  </a:cubicBezTo>
                  <a:cubicBezTo>
                    <a:pt x="2257" y="4807"/>
                    <a:pt x="2616" y="4709"/>
                    <a:pt x="3009" y="4643"/>
                  </a:cubicBezTo>
                  <a:cubicBezTo>
                    <a:pt x="3368" y="4513"/>
                    <a:pt x="3761" y="4414"/>
                    <a:pt x="4120" y="4349"/>
                  </a:cubicBezTo>
                  <a:lnTo>
                    <a:pt x="4644" y="4186"/>
                  </a:lnTo>
                  <a:cubicBezTo>
                    <a:pt x="5428" y="3989"/>
                    <a:pt x="7390" y="3041"/>
                    <a:pt x="7161" y="2289"/>
                  </a:cubicBezTo>
                  <a:cubicBezTo>
                    <a:pt x="7017" y="1855"/>
                    <a:pt x="6748" y="1723"/>
                    <a:pt x="6394" y="1723"/>
                  </a:cubicBezTo>
                  <a:cubicBezTo>
                    <a:pt x="6267" y="1723"/>
                    <a:pt x="6130" y="1740"/>
                    <a:pt x="5984" y="1766"/>
                  </a:cubicBezTo>
                  <a:cubicBezTo>
                    <a:pt x="5592" y="1831"/>
                    <a:pt x="5265" y="2027"/>
                    <a:pt x="5003" y="2322"/>
                  </a:cubicBezTo>
                  <a:cubicBezTo>
                    <a:pt x="5134" y="1210"/>
                    <a:pt x="5167"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3998;p89">
              <a:extLst>
                <a:ext uri="{FF2B5EF4-FFF2-40B4-BE49-F238E27FC236}">
                  <a16:creationId xmlns:a16="http://schemas.microsoft.com/office/drawing/2014/main" id="{2FE56A03-B6F0-4286-AEF6-384E4DB6276B}"/>
                </a:ext>
              </a:extLst>
            </p:cNvPr>
            <p:cNvSpPr/>
            <p:nvPr/>
          </p:nvSpPr>
          <p:spPr>
            <a:xfrm>
              <a:off x="341925" y="2060050"/>
              <a:ext cx="40900" cy="61750"/>
            </a:xfrm>
            <a:custGeom>
              <a:avLst/>
              <a:gdLst/>
              <a:ahLst/>
              <a:cxnLst/>
              <a:rect l="l" t="t" r="r" b="b"/>
              <a:pathLst>
                <a:path w="1636" h="2470" extrusionOk="0">
                  <a:moveTo>
                    <a:pt x="328" y="1"/>
                  </a:moveTo>
                  <a:cubicBezTo>
                    <a:pt x="164" y="1"/>
                    <a:pt x="66" y="131"/>
                    <a:pt x="66" y="262"/>
                  </a:cubicBezTo>
                  <a:cubicBezTo>
                    <a:pt x="1" y="1080"/>
                    <a:pt x="589" y="1864"/>
                    <a:pt x="1178" y="2420"/>
                  </a:cubicBezTo>
                  <a:cubicBezTo>
                    <a:pt x="1227" y="2453"/>
                    <a:pt x="1292" y="2469"/>
                    <a:pt x="1358" y="2469"/>
                  </a:cubicBezTo>
                  <a:cubicBezTo>
                    <a:pt x="1423" y="2469"/>
                    <a:pt x="1488" y="2453"/>
                    <a:pt x="1537" y="2420"/>
                  </a:cubicBezTo>
                  <a:cubicBezTo>
                    <a:pt x="1636" y="2322"/>
                    <a:pt x="1636" y="2159"/>
                    <a:pt x="1537" y="2061"/>
                  </a:cubicBezTo>
                  <a:cubicBezTo>
                    <a:pt x="1047" y="1603"/>
                    <a:pt x="524" y="949"/>
                    <a:pt x="557" y="262"/>
                  </a:cubicBezTo>
                  <a:cubicBezTo>
                    <a:pt x="557" y="131"/>
                    <a:pt x="458"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3999;p89">
              <a:extLst>
                <a:ext uri="{FF2B5EF4-FFF2-40B4-BE49-F238E27FC236}">
                  <a16:creationId xmlns:a16="http://schemas.microsoft.com/office/drawing/2014/main" id="{9345EC2C-00C4-44AE-879D-4869C3761E4B}"/>
                </a:ext>
              </a:extLst>
            </p:cNvPr>
            <p:cNvSpPr/>
            <p:nvPr/>
          </p:nvSpPr>
          <p:spPr>
            <a:xfrm>
              <a:off x="263175" y="2253575"/>
              <a:ext cx="67325" cy="19000"/>
            </a:xfrm>
            <a:custGeom>
              <a:avLst/>
              <a:gdLst/>
              <a:ahLst/>
              <a:cxnLst/>
              <a:rect l="l" t="t" r="r" b="b"/>
              <a:pathLst>
                <a:path w="2693" h="760" extrusionOk="0">
                  <a:moveTo>
                    <a:pt x="2403" y="1"/>
                  </a:moveTo>
                  <a:cubicBezTo>
                    <a:pt x="2379" y="1"/>
                    <a:pt x="2356" y="3"/>
                    <a:pt x="2333" y="9"/>
                  </a:cubicBezTo>
                  <a:cubicBezTo>
                    <a:pt x="1885" y="103"/>
                    <a:pt x="1420" y="249"/>
                    <a:pt x="962" y="249"/>
                  </a:cubicBezTo>
                  <a:cubicBezTo>
                    <a:pt x="785" y="249"/>
                    <a:pt x="610" y="227"/>
                    <a:pt x="437" y="172"/>
                  </a:cubicBezTo>
                  <a:cubicBezTo>
                    <a:pt x="415" y="168"/>
                    <a:pt x="394" y="166"/>
                    <a:pt x="374" y="166"/>
                  </a:cubicBezTo>
                  <a:cubicBezTo>
                    <a:pt x="94" y="166"/>
                    <a:pt x="1" y="571"/>
                    <a:pt x="306" y="663"/>
                  </a:cubicBezTo>
                  <a:cubicBezTo>
                    <a:pt x="523" y="732"/>
                    <a:pt x="744" y="759"/>
                    <a:pt x="965" y="759"/>
                  </a:cubicBezTo>
                  <a:cubicBezTo>
                    <a:pt x="1477" y="759"/>
                    <a:pt x="1995" y="614"/>
                    <a:pt x="2497" y="499"/>
                  </a:cubicBezTo>
                  <a:cubicBezTo>
                    <a:pt x="2628" y="467"/>
                    <a:pt x="2693" y="336"/>
                    <a:pt x="2660" y="172"/>
                  </a:cubicBezTo>
                  <a:cubicBezTo>
                    <a:pt x="2633" y="64"/>
                    <a:pt x="2516" y="1"/>
                    <a:pt x="2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4000;p89">
              <a:extLst>
                <a:ext uri="{FF2B5EF4-FFF2-40B4-BE49-F238E27FC236}">
                  <a16:creationId xmlns:a16="http://schemas.microsoft.com/office/drawing/2014/main" id="{ABDA06E0-AD3E-4DDF-978E-010C832DC385}"/>
                </a:ext>
              </a:extLst>
            </p:cNvPr>
            <p:cNvSpPr/>
            <p:nvPr/>
          </p:nvSpPr>
          <p:spPr>
            <a:xfrm>
              <a:off x="332925" y="2311500"/>
              <a:ext cx="60600" cy="42050"/>
            </a:xfrm>
            <a:custGeom>
              <a:avLst/>
              <a:gdLst/>
              <a:ahLst/>
              <a:cxnLst/>
              <a:rect l="l" t="t" r="r" b="b"/>
              <a:pathLst>
                <a:path w="2424" h="1682" extrusionOk="0">
                  <a:moveTo>
                    <a:pt x="2079" y="1"/>
                  </a:moveTo>
                  <a:cubicBezTo>
                    <a:pt x="2053" y="1"/>
                    <a:pt x="2025" y="5"/>
                    <a:pt x="1996" y="14"/>
                  </a:cubicBezTo>
                  <a:cubicBezTo>
                    <a:pt x="1603" y="112"/>
                    <a:pt x="1244" y="242"/>
                    <a:pt x="884" y="439"/>
                  </a:cubicBezTo>
                  <a:cubicBezTo>
                    <a:pt x="524" y="635"/>
                    <a:pt x="263" y="929"/>
                    <a:pt x="66" y="1289"/>
                  </a:cubicBezTo>
                  <a:cubicBezTo>
                    <a:pt x="1" y="1420"/>
                    <a:pt x="34" y="1583"/>
                    <a:pt x="164" y="1648"/>
                  </a:cubicBezTo>
                  <a:cubicBezTo>
                    <a:pt x="208" y="1670"/>
                    <a:pt x="252" y="1681"/>
                    <a:pt x="294" y="1681"/>
                  </a:cubicBezTo>
                  <a:cubicBezTo>
                    <a:pt x="379" y="1681"/>
                    <a:pt x="459" y="1638"/>
                    <a:pt x="524" y="1550"/>
                  </a:cubicBezTo>
                  <a:lnTo>
                    <a:pt x="524" y="1485"/>
                  </a:lnTo>
                  <a:cubicBezTo>
                    <a:pt x="557" y="1387"/>
                    <a:pt x="622" y="1321"/>
                    <a:pt x="688" y="1223"/>
                  </a:cubicBezTo>
                  <a:lnTo>
                    <a:pt x="720" y="1191"/>
                  </a:lnTo>
                  <a:lnTo>
                    <a:pt x="786" y="1093"/>
                  </a:lnTo>
                  <a:lnTo>
                    <a:pt x="884" y="995"/>
                  </a:lnTo>
                  <a:lnTo>
                    <a:pt x="949" y="962"/>
                  </a:lnTo>
                  <a:lnTo>
                    <a:pt x="982" y="962"/>
                  </a:lnTo>
                  <a:cubicBezTo>
                    <a:pt x="1047" y="929"/>
                    <a:pt x="1113" y="864"/>
                    <a:pt x="1178" y="831"/>
                  </a:cubicBezTo>
                  <a:cubicBezTo>
                    <a:pt x="1244" y="798"/>
                    <a:pt x="1342" y="766"/>
                    <a:pt x="1407" y="733"/>
                  </a:cubicBezTo>
                  <a:lnTo>
                    <a:pt x="1472" y="733"/>
                  </a:lnTo>
                  <a:lnTo>
                    <a:pt x="1603" y="668"/>
                  </a:lnTo>
                  <a:cubicBezTo>
                    <a:pt x="1767" y="602"/>
                    <a:pt x="1963" y="569"/>
                    <a:pt x="2126" y="504"/>
                  </a:cubicBezTo>
                  <a:cubicBezTo>
                    <a:pt x="2424" y="415"/>
                    <a:pt x="2342" y="1"/>
                    <a:pt x="2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4001;p89">
              <a:extLst>
                <a:ext uri="{FF2B5EF4-FFF2-40B4-BE49-F238E27FC236}">
                  <a16:creationId xmlns:a16="http://schemas.microsoft.com/office/drawing/2014/main" id="{14B00B45-0CC0-4AFB-944C-6FF6D7A1BF06}"/>
                </a:ext>
              </a:extLst>
            </p:cNvPr>
            <p:cNvSpPr/>
            <p:nvPr/>
          </p:nvSpPr>
          <p:spPr>
            <a:xfrm>
              <a:off x="480075" y="1999350"/>
              <a:ext cx="36825" cy="71350"/>
            </a:xfrm>
            <a:custGeom>
              <a:avLst/>
              <a:gdLst/>
              <a:ahLst/>
              <a:cxnLst/>
              <a:rect l="l" t="t" r="r" b="b"/>
              <a:pathLst>
                <a:path w="1473" h="2854" extrusionOk="0">
                  <a:moveTo>
                    <a:pt x="1182" y="1"/>
                  </a:moveTo>
                  <a:cubicBezTo>
                    <a:pt x="1121" y="1"/>
                    <a:pt x="1063" y="25"/>
                    <a:pt x="1014" y="74"/>
                  </a:cubicBezTo>
                  <a:cubicBezTo>
                    <a:pt x="655" y="401"/>
                    <a:pt x="426" y="794"/>
                    <a:pt x="295" y="1251"/>
                  </a:cubicBezTo>
                  <a:cubicBezTo>
                    <a:pt x="131" y="1677"/>
                    <a:pt x="33" y="2134"/>
                    <a:pt x="1" y="2592"/>
                  </a:cubicBezTo>
                  <a:cubicBezTo>
                    <a:pt x="1" y="2723"/>
                    <a:pt x="99" y="2821"/>
                    <a:pt x="230" y="2854"/>
                  </a:cubicBezTo>
                  <a:cubicBezTo>
                    <a:pt x="393" y="2821"/>
                    <a:pt x="491" y="2723"/>
                    <a:pt x="491" y="2592"/>
                  </a:cubicBezTo>
                  <a:cubicBezTo>
                    <a:pt x="524" y="2396"/>
                    <a:pt x="557" y="2232"/>
                    <a:pt x="589" y="2069"/>
                  </a:cubicBezTo>
                  <a:cubicBezTo>
                    <a:pt x="622" y="1840"/>
                    <a:pt x="687" y="1644"/>
                    <a:pt x="753" y="1415"/>
                  </a:cubicBezTo>
                  <a:cubicBezTo>
                    <a:pt x="884" y="1055"/>
                    <a:pt x="1080" y="728"/>
                    <a:pt x="1374" y="434"/>
                  </a:cubicBezTo>
                  <a:cubicBezTo>
                    <a:pt x="1472" y="336"/>
                    <a:pt x="1472" y="172"/>
                    <a:pt x="1374" y="74"/>
                  </a:cubicBezTo>
                  <a:cubicBezTo>
                    <a:pt x="1309" y="25"/>
                    <a:pt x="1243" y="1"/>
                    <a:pt x="1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4002;p89">
              <a:extLst>
                <a:ext uri="{FF2B5EF4-FFF2-40B4-BE49-F238E27FC236}">
                  <a16:creationId xmlns:a16="http://schemas.microsoft.com/office/drawing/2014/main" id="{49A11848-AA66-4288-900A-41D3B92ED1E4}"/>
                </a:ext>
              </a:extLst>
            </p:cNvPr>
            <p:cNvSpPr/>
            <p:nvPr/>
          </p:nvSpPr>
          <p:spPr>
            <a:xfrm>
              <a:off x="581450" y="2085150"/>
              <a:ext cx="35800" cy="35425"/>
            </a:xfrm>
            <a:custGeom>
              <a:avLst/>
              <a:gdLst/>
              <a:ahLst/>
              <a:cxnLst/>
              <a:rect l="l" t="t" r="r" b="b"/>
              <a:pathLst>
                <a:path w="1432" h="1417" extrusionOk="0">
                  <a:moveTo>
                    <a:pt x="1146" y="1"/>
                  </a:moveTo>
                  <a:cubicBezTo>
                    <a:pt x="1103" y="1"/>
                    <a:pt x="1058" y="14"/>
                    <a:pt x="1014" y="43"/>
                  </a:cubicBezTo>
                  <a:cubicBezTo>
                    <a:pt x="818" y="174"/>
                    <a:pt x="654" y="304"/>
                    <a:pt x="491" y="501"/>
                  </a:cubicBezTo>
                  <a:cubicBezTo>
                    <a:pt x="327" y="631"/>
                    <a:pt x="196" y="828"/>
                    <a:pt x="66" y="1024"/>
                  </a:cubicBezTo>
                  <a:cubicBezTo>
                    <a:pt x="0" y="1155"/>
                    <a:pt x="33" y="1285"/>
                    <a:pt x="164" y="1384"/>
                  </a:cubicBezTo>
                  <a:cubicBezTo>
                    <a:pt x="207" y="1405"/>
                    <a:pt x="251" y="1416"/>
                    <a:pt x="293" y="1416"/>
                  </a:cubicBezTo>
                  <a:cubicBezTo>
                    <a:pt x="378" y="1416"/>
                    <a:pt x="458" y="1373"/>
                    <a:pt x="523" y="1285"/>
                  </a:cubicBezTo>
                  <a:cubicBezTo>
                    <a:pt x="556" y="1220"/>
                    <a:pt x="622" y="1122"/>
                    <a:pt x="687" y="1057"/>
                  </a:cubicBezTo>
                  <a:lnTo>
                    <a:pt x="687" y="1024"/>
                  </a:lnTo>
                  <a:cubicBezTo>
                    <a:pt x="694" y="1017"/>
                    <a:pt x="695" y="1014"/>
                    <a:pt x="693" y="1014"/>
                  </a:cubicBezTo>
                  <a:cubicBezTo>
                    <a:pt x="693" y="1014"/>
                    <a:pt x="692" y="1014"/>
                    <a:pt x="692" y="1015"/>
                  </a:cubicBezTo>
                  <a:lnTo>
                    <a:pt x="692" y="1015"/>
                  </a:lnTo>
                  <a:lnTo>
                    <a:pt x="720" y="958"/>
                  </a:lnTo>
                  <a:lnTo>
                    <a:pt x="818" y="860"/>
                  </a:lnTo>
                  <a:cubicBezTo>
                    <a:pt x="883" y="795"/>
                    <a:pt x="949" y="730"/>
                    <a:pt x="1014" y="664"/>
                  </a:cubicBezTo>
                  <a:lnTo>
                    <a:pt x="1145" y="566"/>
                  </a:lnTo>
                  <a:lnTo>
                    <a:pt x="1177" y="566"/>
                  </a:lnTo>
                  <a:lnTo>
                    <a:pt x="1243" y="501"/>
                  </a:lnTo>
                  <a:cubicBezTo>
                    <a:pt x="1308" y="468"/>
                    <a:pt x="1374" y="403"/>
                    <a:pt x="1406" y="337"/>
                  </a:cubicBezTo>
                  <a:cubicBezTo>
                    <a:pt x="1432" y="159"/>
                    <a:pt x="1299" y="1"/>
                    <a:pt x="1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4003;p89">
              <a:extLst>
                <a:ext uri="{FF2B5EF4-FFF2-40B4-BE49-F238E27FC236}">
                  <a16:creationId xmlns:a16="http://schemas.microsoft.com/office/drawing/2014/main" id="{023BDB66-CF32-40FF-B741-55C3DB8192F5}"/>
                </a:ext>
              </a:extLst>
            </p:cNvPr>
            <p:cNvSpPr/>
            <p:nvPr/>
          </p:nvSpPr>
          <p:spPr>
            <a:xfrm>
              <a:off x="623125" y="2193500"/>
              <a:ext cx="44250" cy="19275"/>
            </a:xfrm>
            <a:custGeom>
              <a:avLst/>
              <a:gdLst/>
              <a:ahLst/>
              <a:cxnLst/>
              <a:rect l="l" t="t" r="r" b="b"/>
              <a:pathLst>
                <a:path w="1770" h="771" extrusionOk="0">
                  <a:moveTo>
                    <a:pt x="1058" y="0"/>
                  </a:moveTo>
                  <a:cubicBezTo>
                    <a:pt x="733" y="0"/>
                    <a:pt x="417" y="103"/>
                    <a:pt x="164" y="287"/>
                  </a:cubicBezTo>
                  <a:cubicBezTo>
                    <a:pt x="34" y="352"/>
                    <a:pt x="1" y="516"/>
                    <a:pt x="66" y="646"/>
                  </a:cubicBezTo>
                  <a:cubicBezTo>
                    <a:pt x="113" y="717"/>
                    <a:pt x="212" y="771"/>
                    <a:pt x="312" y="771"/>
                  </a:cubicBezTo>
                  <a:cubicBezTo>
                    <a:pt x="350" y="771"/>
                    <a:pt x="389" y="763"/>
                    <a:pt x="426" y="744"/>
                  </a:cubicBezTo>
                  <a:lnTo>
                    <a:pt x="393" y="712"/>
                  </a:lnTo>
                  <a:cubicBezTo>
                    <a:pt x="426" y="679"/>
                    <a:pt x="459" y="646"/>
                    <a:pt x="491" y="646"/>
                  </a:cubicBezTo>
                  <a:cubicBezTo>
                    <a:pt x="524" y="614"/>
                    <a:pt x="557" y="581"/>
                    <a:pt x="622" y="581"/>
                  </a:cubicBezTo>
                  <a:lnTo>
                    <a:pt x="655" y="581"/>
                  </a:lnTo>
                  <a:lnTo>
                    <a:pt x="720" y="548"/>
                  </a:lnTo>
                  <a:lnTo>
                    <a:pt x="851" y="516"/>
                  </a:lnTo>
                  <a:lnTo>
                    <a:pt x="1178" y="516"/>
                  </a:lnTo>
                  <a:cubicBezTo>
                    <a:pt x="1243" y="516"/>
                    <a:pt x="1276" y="516"/>
                    <a:pt x="1309" y="548"/>
                  </a:cubicBezTo>
                  <a:cubicBezTo>
                    <a:pt x="1338" y="557"/>
                    <a:pt x="1366" y="561"/>
                    <a:pt x="1393" y="561"/>
                  </a:cubicBezTo>
                  <a:cubicBezTo>
                    <a:pt x="1661" y="561"/>
                    <a:pt x="1770" y="147"/>
                    <a:pt x="1472" y="58"/>
                  </a:cubicBezTo>
                  <a:cubicBezTo>
                    <a:pt x="1336" y="19"/>
                    <a:pt x="1196" y="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4004;p89">
              <a:extLst>
                <a:ext uri="{FF2B5EF4-FFF2-40B4-BE49-F238E27FC236}">
                  <a16:creationId xmlns:a16="http://schemas.microsoft.com/office/drawing/2014/main" id="{BC333DCA-1614-4CFD-8539-E9C9DCBED928}"/>
                </a:ext>
              </a:extLst>
            </p:cNvPr>
            <p:cNvSpPr/>
            <p:nvPr/>
          </p:nvSpPr>
          <p:spPr>
            <a:xfrm>
              <a:off x="431025" y="2352750"/>
              <a:ext cx="132625" cy="95750"/>
            </a:xfrm>
            <a:custGeom>
              <a:avLst/>
              <a:gdLst/>
              <a:ahLst/>
              <a:cxnLst/>
              <a:rect l="l" t="t" r="r" b="b"/>
              <a:pathLst>
                <a:path w="5305" h="3830" extrusionOk="0">
                  <a:moveTo>
                    <a:pt x="1392" y="1"/>
                  </a:moveTo>
                  <a:cubicBezTo>
                    <a:pt x="1062" y="1"/>
                    <a:pt x="753" y="118"/>
                    <a:pt x="524" y="424"/>
                  </a:cubicBezTo>
                  <a:cubicBezTo>
                    <a:pt x="1" y="1110"/>
                    <a:pt x="786" y="1633"/>
                    <a:pt x="1341" y="1862"/>
                  </a:cubicBezTo>
                  <a:cubicBezTo>
                    <a:pt x="2551" y="2353"/>
                    <a:pt x="3761" y="2778"/>
                    <a:pt x="4709" y="3726"/>
                  </a:cubicBezTo>
                  <a:cubicBezTo>
                    <a:pt x="4742" y="3759"/>
                    <a:pt x="4775" y="3759"/>
                    <a:pt x="4807" y="3791"/>
                  </a:cubicBezTo>
                  <a:cubicBezTo>
                    <a:pt x="4847" y="3818"/>
                    <a:pt x="4891" y="3829"/>
                    <a:pt x="4936" y="3829"/>
                  </a:cubicBezTo>
                  <a:cubicBezTo>
                    <a:pt x="5116" y="3829"/>
                    <a:pt x="5304" y="3641"/>
                    <a:pt x="5200" y="3432"/>
                  </a:cubicBezTo>
                  <a:cubicBezTo>
                    <a:pt x="4480" y="2320"/>
                    <a:pt x="3957" y="1404"/>
                    <a:pt x="2878" y="587"/>
                  </a:cubicBezTo>
                  <a:cubicBezTo>
                    <a:pt x="2479" y="288"/>
                    <a:pt x="1910"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4005;p89">
              <a:extLst>
                <a:ext uri="{FF2B5EF4-FFF2-40B4-BE49-F238E27FC236}">
                  <a16:creationId xmlns:a16="http://schemas.microsoft.com/office/drawing/2014/main" id="{CBFC0E28-C1B6-4C38-8427-61218AE5FB63}"/>
                </a:ext>
              </a:extLst>
            </p:cNvPr>
            <p:cNvSpPr/>
            <p:nvPr/>
          </p:nvSpPr>
          <p:spPr>
            <a:xfrm>
              <a:off x="579800" y="2600950"/>
              <a:ext cx="49075" cy="96850"/>
            </a:xfrm>
            <a:custGeom>
              <a:avLst/>
              <a:gdLst/>
              <a:ahLst/>
              <a:cxnLst/>
              <a:rect l="l" t="t" r="r" b="b"/>
              <a:pathLst>
                <a:path w="1963" h="3874" extrusionOk="0">
                  <a:moveTo>
                    <a:pt x="1297" y="1"/>
                  </a:moveTo>
                  <a:cubicBezTo>
                    <a:pt x="1112" y="1"/>
                    <a:pt x="921" y="108"/>
                    <a:pt x="786" y="338"/>
                  </a:cubicBezTo>
                  <a:cubicBezTo>
                    <a:pt x="622" y="697"/>
                    <a:pt x="524" y="1090"/>
                    <a:pt x="491" y="1482"/>
                  </a:cubicBezTo>
                  <a:cubicBezTo>
                    <a:pt x="393" y="2136"/>
                    <a:pt x="262" y="2790"/>
                    <a:pt x="132" y="3444"/>
                  </a:cubicBezTo>
                  <a:cubicBezTo>
                    <a:pt x="1" y="3542"/>
                    <a:pt x="34" y="3738"/>
                    <a:pt x="197" y="3804"/>
                  </a:cubicBezTo>
                  <a:cubicBezTo>
                    <a:pt x="243" y="3849"/>
                    <a:pt x="309" y="3874"/>
                    <a:pt x="374" y="3874"/>
                  </a:cubicBezTo>
                  <a:cubicBezTo>
                    <a:pt x="449" y="3874"/>
                    <a:pt x="522" y="3841"/>
                    <a:pt x="557" y="3771"/>
                  </a:cubicBezTo>
                  <a:cubicBezTo>
                    <a:pt x="851" y="3509"/>
                    <a:pt x="1047" y="3182"/>
                    <a:pt x="1178" y="2823"/>
                  </a:cubicBezTo>
                  <a:cubicBezTo>
                    <a:pt x="1505" y="2201"/>
                    <a:pt x="1963" y="1351"/>
                    <a:pt x="1865" y="599"/>
                  </a:cubicBezTo>
                  <a:cubicBezTo>
                    <a:pt x="1807" y="216"/>
                    <a:pt x="1558" y="1"/>
                    <a:pt x="1297"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4006;p89">
              <a:extLst>
                <a:ext uri="{FF2B5EF4-FFF2-40B4-BE49-F238E27FC236}">
                  <a16:creationId xmlns:a16="http://schemas.microsoft.com/office/drawing/2014/main" id="{2B931B65-956C-4BB2-B2DD-57B075716069}"/>
                </a:ext>
              </a:extLst>
            </p:cNvPr>
            <p:cNvSpPr/>
            <p:nvPr/>
          </p:nvSpPr>
          <p:spPr>
            <a:xfrm>
              <a:off x="421225" y="2715100"/>
              <a:ext cx="128475" cy="144150"/>
            </a:xfrm>
            <a:custGeom>
              <a:avLst/>
              <a:gdLst/>
              <a:ahLst/>
              <a:cxnLst/>
              <a:rect l="l" t="t" r="r" b="b"/>
              <a:pathLst>
                <a:path w="5139" h="5766" extrusionOk="0">
                  <a:moveTo>
                    <a:pt x="1307" y="0"/>
                  </a:moveTo>
                  <a:cubicBezTo>
                    <a:pt x="1182" y="0"/>
                    <a:pt x="1052" y="27"/>
                    <a:pt x="916" y="88"/>
                  </a:cubicBezTo>
                  <a:cubicBezTo>
                    <a:pt x="0" y="480"/>
                    <a:pt x="981" y="2148"/>
                    <a:pt x="1276" y="2540"/>
                  </a:cubicBezTo>
                  <a:cubicBezTo>
                    <a:pt x="2126" y="3750"/>
                    <a:pt x="3499" y="4666"/>
                    <a:pt x="4578" y="5679"/>
                  </a:cubicBezTo>
                  <a:cubicBezTo>
                    <a:pt x="4632" y="5740"/>
                    <a:pt x="4694" y="5766"/>
                    <a:pt x="4755" y="5766"/>
                  </a:cubicBezTo>
                  <a:cubicBezTo>
                    <a:pt x="4955" y="5766"/>
                    <a:pt x="5138" y="5495"/>
                    <a:pt x="4938" y="5319"/>
                  </a:cubicBezTo>
                  <a:lnTo>
                    <a:pt x="4905" y="5287"/>
                  </a:lnTo>
                  <a:cubicBezTo>
                    <a:pt x="4938" y="5221"/>
                    <a:pt x="4938" y="5123"/>
                    <a:pt x="4905" y="5058"/>
                  </a:cubicBezTo>
                  <a:cubicBezTo>
                    <a:pt x="4284" y="3783"/>
                    <a:pt x="3401" y="2704"/>
                    <a:pt x="2780" y="1428"/>
                  </a:cubicBezTo>
                  <a:cubicBezTo>
                    <a:pt x="2503" y="820"/>
                    <a:pt x="1992" y="0"/>
                    <a:pt x="1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4007;p89">
              <a:extLst>
                <a:ext uri="{FF2B5EF4-FFF2-40B4-BE49-F238E27FC236}">
                  <a16:creationId xmlns:a16="http://schemas.microsoft.com/office/drawing/2014/main" id="{29D781FB-507B-4729-B62A-B7A0002D788E}"/>
                </a:ext>
              </a:extLst>
            </p:cNvPr>
            <p:cNvSpPr/>
            <p:nvPr/>
          </p:nvSpPr>
          <p:spPr>
            <a:xfrm>
              <a:off x="636675" y="3079075"/>
              <a:ext cx="138525" cy="160775"/>
            </a:xfrm>
            <a:custGeom>
              <a:avLst/>
              <a:gdLst/>
              <a:ahLst/>
              <a:cxnLst/>
              <a:rect l="l" t="t" r="r" b="b"/>
              <a:pathLst>
                <a:path w="5541" h="6431" extrusionOk="0">
                  <a:moveTo>
                    <a:pt x="4214" y="0"/>
                  </a:moveTo>
                  <a:cubicBezTo>
                    <a:pt x="3581" y="0"/>
                    <a:pt x="2952" y="1115"/>
                    <a:pt x="2696" y="1485"/>
                  </a:cubicBezTo>
                  <a:cubicBezTo>
                    <a:pt x="1813" y="2859"/>
                    <a:pt x="1388" y="4559"/>
                    <a:pt x="244" y="5736"/>
                  </a:cubicBezTo>
                  <a:cubicBezTo>
                    <a:pt x="178" y="5802"/>
                    <a:pt x="146" y="5900"/>
                    <a:pt x="178" y="5998"/>
                  </a:cubicBezTo>
                  <a:cubicBezTo>
                    <a:pt x="1" y="6175"/>
                    <a:pt x="177" y="6431"/>
                    <a:pt x="387" y="6431"/>
                  </a:cubicBezTo>
                  <a:cubicBezTo>
                    <a:pt x="448" y="6431"/>
                    <a:pt x="512" y="6409"/>
                    <a:pt x="571" y="6357"/>
                  </a:cubicBezTo>
                  <a:cubicBezTo>
                    <a:pt x="701" y="6259"/>
                    <a:pt x="800" y="6161"/>
                    <a:pt x="930" y="6030"/>
                  </a:cubicBezTo>
                  <a:cubicBezTo>
                    <a:pt x="2238" y="5246"/>
                    <a:pt x="3383" y="4199"/>
                    <a:pt x="4200" y="2924"/>
                  </a:cubicBezTo>
                  <a:cubicBezTo>
                    <a:pt x="4658" y="2270"/>
                    <a:pt x="5541" y="668"/>
                    <a:pt x="4494" y="79"/>
                  </a:cubicBezTo>
                  <a:cubicBezTo>
                    <a:pt x="4402" y="25"/>
                    <a:pt x="4308" y="0"/>
                    <a:pt x="4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8383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6837AAE4-5F3C-412F-81F0-A608B8157A27}"/>
              </a:ext>
            </a:extLst>
          </p:cNvPr>
          <p:cNvGraphicFramePr>
            <a:graphicFrameLocks noGrp="1"/>
          </p:cNvGraphicFramePr>
          <p:nvPr>
            <p:extLst>
              <p:ext uri="{D42A27DB-BD31-4B8C-83A1-F6EECF244321}">
                <p14:modId xmlns:p14="http://schemas.microsoft.com/office/powerpoint/2010/main" val="1700588205"/>
              </p:ext>
            </p:extLst>
          </p:nvPr>
        </p:nvGraphicFramePr>
        <p:xfrm>
          <a:off x="628189" y="603998"/>
          <a:ext cx="8154304" cy="4225574"/>
        </p:xfrm>
        <a:graphic>
          <a:graphicData uri="http://schemas.openxmlformats.org/drawingml/2006/table">
            <a:tbl>
              <a:tblPr firstRow="1" bandRow="1">
                <a:tableStyleId>{CFB68224-FBAB-41CA-92E9-DC0AA35E25D8}</a:tableStyleId>
              </a:tblPr>
              <a:tblGrid>
                <a:gridCol w="6088101">
                  <a:extLst>
                    <a:ext uri="{9D8B030D-6E8A-4147-A177-3AD203B41FA5}">
                      <a16:colId xmlns:a16="http://schemas.microsoft.com/office/drawing/2014/main" val="2260982650"/>
                    </a:ext>
                  </a:extLst>
                </a:gridCol>
                <a:gridCol w="505546">
                  <a:extLst>
                    <a:ext uri="{9D8B030D-6E8A-4147-A177-3AD203B41FA5}">
                      <a16:colId xmlns:a16="http://schemas.microsoft.com/office/drawing/2014/main" val="73071534"/>
                    </a:ext>
                  </a:extLst>
                </a:gridCol>
                <a:gridCol w="572951">
                  <a:extLst>
                    <a:ext uri="{9D8B030D-6E8A-4147-A177-3AD203B41FA5}">
                      <a16:colId xmlns:a16="http://schemas.microsoft.com/office/drawing/2014/main" val="373287953"/>
                    </a:ext>
                  </a:extLst>
                </a:gridCol>
                <a:gridCol w="987706">
                  <a:extLst>
                    <a:ext uri="{9D8B030D-6E8A-4147-A177-3AD203B41FA5}">
                      <a16:colId xmlns:a16="http://schemas.microsoft.com/office/drawing/2014/main" val="3573061663"/>
                    </a:ext>
                  </a:extLst>
                </a:gridCol>
              </a:tblGrid>
              <a:tr h="495899">
                <a:tc>
                  <a:txBody>
                    <a:bodyPr/>
                    <a:lstStyle/>
                    <a:p>
                      <a:pPr algn="ctr"/>
                      <a:r>
                        <a:rPr lang="es-MX" sz="1600" dirty="0"/>
                        <a:t>Aspectos a evaluar </a:t>
                      </a:r>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solidFill>
                      <a:srgbClr val="FFC000"/>
                    </a:solidFill>
                  </a:tcPr>
                </a:tc>
                <a:tc>
                  <a:txBody>
                    <a:bodyPr/>
                    <a:lstStyle/>
                    <a:p>
                      <a:r>
                        <a:rPr lang="es-MX" sz="1200" dirty="0"/>
                        <a:t>Si</a:t>
                      </a:r>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solidFill>
                      <a:srgbClr val="92D050"/>
                    </a:solidFill>
                  </a:tcPr>
                </a:tc>
                <a:tc>
                  <a:txBody>
                    <a:bodyPr/>
                    <a:lstStyle/>
                    <a:p>
                      <a:r>
                        <a:rPr lang="es-MX" sz="1200" dirty="0"/>
                        <a:t>No</a:t>
                      </a:r>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solidFill>
                      <a:srgbClr val="92D050"/>
                    </a:solidFill>
                  </a:tcPr>
                </a:tc>
                <a:tc>
                  <a:txBody>
                    <a:bodyPr/>
                    <a:lstStyle/>
                    <a:p>
                      <a:pPr algn="ctr"/>
                      <a:r>
                        <a:rPr lang="es-MX" sz="1200" dirty="0"/>
                        <a:t>En proceso</a:t>
                      </a:r>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383043011"/>
                  </a:ext>
                </a:extLst>
              </a:tr>
              <a:tr h="458041">
                <a:tc>
                  <a:txBody>
                    <a:bodyPr/>
                    <a:lstStyle/>
                    <a:p>
                      <a:r>
                        <a:rPr lang="es-MX" dirty="0"/>
                        <a:t>¿Logra observar con atención el video?</a:t>
                      </a:r>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1836641523"/>
                  </a:ext>
                </a:extLst>
              </a:tr>
              <a:tr h="4580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¿Reconoce por qué es importante cuidar las plantas?</a:t>
                      </a:r>
                    </a:p>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2221748163"/>
                  </a:ext>
                </a:extLst>
              </a:tr>
              <a:tr h="4580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¿Identifica el proceso que tiene una planta?</a:t>
                      </a:r>
                    </a:p>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594473200"/>
                  </a:ext>
                </a:extLst>
              </a:tr>
              <a:tr h="4580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¿Demuestra interés en el desarrollo de la actividad?</a:t>
                      </a:r>
                    </a:p>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2342085307"/>
                  </a:ext>
                </a:extLst>
              </a:tr>
              <a:tr h="52759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¿Alguna vez había sembrado una planta?</a:t>
                      </a:r>
                    </a:p>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2850284949"/>
                  </a:ext>
                </a:extLst>
              </a:tr>
              <a:tr h="4580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¿Reconoce una semilla?</a:t>
                      </a:r>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286523411"/>
                  </a:ext>
                </a:extLst>
              </a:tr>
              <a:tr h="4580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solidFill>
                            <a:schemeClr val="tx2">
                              <a:lumMod val="10000"/>
                            </a:schemeClr>
                          </a:solidFill>
                        </a:rPr>
                        <a:t>¿Responde a por qué o cómo sucedió algo en relación con experiencias y hechos que comenta?</a:t>
                      </a:r>
                      <a:endParaRPr lang="es-MX" sz="1200" dirty="0">
                        <a:solidFill>
                          <a:schemeClr val="tx2">
                            <a:lumMod val="10000"/>
                          </a:schemeClr>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83776506"/>
                  </a:ext>
                </a:extLst>
              </a:tr>
            </a:tbl>
          </a:graphicData>
        </a:graphic>
      </p:graphicFrame>
      <p:sp>
        <p:nvSpPr>
          <p:cNvPr id="6" name="Título 1">
            <a:extLst>
              <a:ext uri="{FF2B5EF4-FFF2-40B4-BE49-F238E27FC236}">
                <a16:creationId xmlns:a16="http://schemas.microsoft.com/office/drawing/2014/main" id="{FDA619D6-E205-4C6D-8955-906C1B5D4306}"/>
              </a:ext>
            </a:extLst>
          </p:cNvPr>
          <p:cNvSpPr>
            <a:spLocks noGrp="1"/>
          </p:cNvSpPr>
          <p:nvPr>
            <p:ph type="title"/>
          </p:nvPr>
        </p:nvSpPr>
        <p:spPr>
          <a:xfrm>
            <a:off x="713250" y="0"/>
            <a:ext cx="7717500" cy="572700"/>
          </a:xfrm>
        </p:spPr>
        <p:txBody>
          <a:bodyPr/>
          <a:lstStyle/>
          <a:p>
            <a:r>
              <a:rPr lang="es-MX" sz="2800" dirty="0">
                <a:latin typeface="Aharoni" panose="02010803020104030203" pitchFamily="2" charset="-79"/>
                <a:cs typeface="Aharoni" panose="02010803020104030203" pitchFamily="2" charset="-79"/>
              </a:rPr>
              <a:t>Lista de cotejo</a:t>
            </a:r>
          </a:p>
        </p:txBody>
      </p:sp>
    </p:spTree>
    <p:extLst>
      <p:ext uri="{BB962C8B-B14F-4D97-AF65-F5344CB8AC3E}">
        <p14:creationId xmlns:p14="http://schemas.microsoft.com/office/powerpoint/2010/main" val="191132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BE242-CE2F-4C33-BC50-1DF60102C457}"/>
              </a:ext>
            </a:extLst>
          </p:cNvPr>
          <p:cNvSpPr>
            <a:spLocks noGrp="1"/>
          </p:cNvSpPr>
          <p:nvPr>
            <p:ph type="title"/>
          </p:nvPr>
        </p:nvSpPr>
        <p:spPr>
          <a:xfrm>
            <a:off x="713250" y="0"/>
            <a:ext cx="7717500" cy="572700"/>
          </a:xfrm>
        </p:spPr>
        <p:txBody>
          <a:bodyPr/>
          <a:lstStyle/>
          <a:p>
            <a:r>
              <a:rPr lang="es-MX" sz="2800" dirty="0">
                <a:latin typeface="Aharoni" panose="02010803020104030203" pitchFamily="2" charset="-79"/>
                <a:cs typeface="Aharoni" panose="02010803020104030203" pitchFamily="2" charset="-79"/>
              </a:rPr>
              <a:t>Lista de cotejo</a:t>
            </a:r>
          </a:p>
        </p:txBody>
      </p:sp>
      <p:graphicFrame>
        <p:nvGraphicFramePr>
          <p:cNvPr id="3" name="Tabla 3">
            <a:extLst>
              <a:ext uri="{FF2B5EF4-FFF2-40B4-BE49-F238E27FC236}">
                <a16:creationId xmlns:a16="http://schemas.microsoft.com/office/drawing/2014/main" id="{6837AAE4-5F3C-412F-81F0-A608B8157A27}"/>
              </a:ext>
            </a:extLst>
          </p:cNvPr>
          <p:cNvGraphicFramePr>
            <a:graphicFrameLocks noGrp="1"/>
          </p:cNvGraphicFramePr>
          <p:nvPr>
            <p:extLst>
              <p:ext uri="{D42A27DB-BD31-4B8C-83A1-F6EECF244321}">
                <p14:modId xmlns:p14="http://schemas.microsoft.com/office/powerpoint/2010/main" val="3833224235"/>
              </p:ext>
            </p:extLst>
          </p:nvPr>
        </p:nvGraphicFramePr>
        <p:xfrm>
          <a:off x="713250" y="693788"/>
          <a:ext cx="7899122" cy="2060567"/>
        </p:xfrm>
        <a:graphic>
          <a:graphicData uri="http://schemas.openxmlformats.org/drawingml/2006/table">
            <a:tbl>
              <a:tblPr firstRow="1" bandRow="1">
                <a:tableStyleId>{CFB68224-FBAB-41CA-92E9-DC0AA35E25D8}</a:tableStyleId>
              </a:tblPr>
              <a:tblGrid>
                <a:gridCol w="5897579">
                  <a:extLst>
                    <a:ext uri="{9D8B030D-6E8A-4147-A177-3AD203B41FA5}">
                      <a16:colId xmlns:a16="http://schemas.microsoft.com/office/drawing/2014/main" val="2260982650"/>
                    </a:ext>
                  </a:extLst>
                </a:gridCol>
                <a:gridCol w="489725">
                  <a:extLst>
                    <a:ext uri="{9D8B030D-6E8A-4147-A177-3AD203B41FA5}">
                      <a16:colId xmlns:a16="http://schemas.microsoft.com/office/drawing/2014/main" val="73071534"/>
                    </a:ext>
                  </a:extLst>
                </a:gridCol>
                <a:gridCol w="555021">
                  <a:extLst>
                    <a:ext uri="{9D8B030D-6E8A-4147-A177-3AD203B41FA5}">
                      <a16:colId xmlns:a16="http://schemas.microsoft.com/office/drawing/2014/main" val="373287953"/>
                    </a:ext>
                  </a:extLst>
                </a:gridCol>
                <a:gridCol w="956797">
                  <a:extLst>
                    <a:ext uri="{9D8B030D-6E8A-4147-A177-3AD203B41FA5}">
                      <a16:colId xmlns:a16="http://schemas.microsoft.com/office/drawing/2014/main" val="3573061663"/>
                    </a:ext>
                  </a:extLst>
                </a:gridCol>
              </a:tblGrid>
              <a:tr h="458870">
                <a:tc>
                  <a:txBody>
                    <a:bodyPr/>
                    <a:lstStyle/>
                    <a:p>
                      <a:pPr algn="ctr"/>
                      <a:r>
                        <a:rPr lang="es-MX" sz="1600" dirty="0"/>
                        <a:t>Aspectos a evaluar </a:t>
                      </a:r>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solidFill>
                      <a:srgbClr val="FFC000"/>
                    </a:solidFill>
                  </a:tcPr>
                </a:tc>
                <a:tc>
                  <a:txBody>
                    <a:bodyPr/>
                    <a:lstStyle/>
                    <a:p>
                      <a:r>
                        <a:rPr lang="es-MX" sz="1200" dirty="0"/>
                        <a:t>Si</a:t>
                      </a:r>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solidFill>
                      <a:srgbClr val="92D050"/>
                    </a:solidFill>
                  </a:tcPr>
                </a:tc>
                <a:tc>
                  <a:txBody>
                    <a:bodyPr/>
                    <a:lstStyle/>
                    <a:p>
                      <a:r>
                        <a:rPr lang="es-MX" sz="1200" dirty="0"/>
                        <a:t>No</a:t>
                      </a:r>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solidFill>
                      <a:srgbClr val="92D050"/>
                    </a:solidFill>
                  </a:tcPr>
                </a:tc>
                <a:tc>
                  <a:txBody>
                    <a:bodyPr/>
                    <a:lstStyle/>
                    <a:p>
                      <a:pPr algn="ctr"/>
                      <a:r>
                        <a:rPr lang="es-MX" sz="1200" dirty="0"/>
                        <a:t>En proceso</a:t>
                      </a:r>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383043011"/>
                  </a:ext>
                </a:extLst>
              </a:tr>
              <a:tr h="42383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¿Explica como fue el proceso de plantar una semilla?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1836641523"/>
                  </a:ext>
                </a:extLst>
              </a:tr>
              <a:tr h="5653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¿Se organiza para trabajar en equipo?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2221748163"/>
                  </a:ext>
                </a:extLst>
              </a:tr>
              <a:tr h="42383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dirty="0"/>
                        <a:t>¿Reconoce el tipo de plantas que se han sembrado?</a:t>
                      </a:r>
                    </a:p>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tc>
                  <a:txBody>
                    <a:bodyPr/>
                    <a:lstStyle/>
                    <a:p>
                      <a:endParaRPr lang="es-MX" dirty="0"/>
                    </a:p>
                  </a:txBody>
                  <a:tcPr>
                    <a:lnL w="19050" cap="flat" cmpd="sng" algn="ctr">
                      <a:solidFill>
                        <a:schemeClr val="tx2">
                          <a:lumMod val="10000"/>
                        </a:schemeClr>
                      </a:solidFill>
                      <a:prstDash val="solid"/>
                      <a:round/>
                      <a:headEnd type="none" w="med" len="med"/>
                      <a:tailEnd type="none" w="med" len="med"/>
                    </a:lnL>
                    <a:lnR w="19050" cap="flat" cmpd="sng" algn="ctr">
                      <a:solidFill>
                        <a:schemeClr val="tx2">
                          <a:lumMod val="10000"/>
                        </a:schemeClr>
                      </a:solidFill>
                      <a:prstDash val="solid"/>
                      <a:round/>
                      <a:headEnd type="none" w="med" len="med"/>
                      <a:tailEnd type="none" w="med" len="med"/>
                    </a:lnR>
                    <a:lnT w="19050" cap="flat" cmpd="sng" algn="ctr">
                      <a:solidFill>
                        <a:schemeClr val="tx2">
                          <a:lumMod val="10000"/>
                        </a:schemeClr>
                      </a:solidFill>
                      <a:prstDash val="solid"/>
                      <a:round/>
                      <a:headEnd type="none" w="med" len="med"/>
                      <a:tailEnd type="none" w="med" len="med"/>
                    </a:lnT>
                    <a:lnB w="1905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594473200"/>
                  </a:ext>
                </a:extLst>
              </a:tr>
            </a:tbl>
          </a:graphicData>
        </a:graphic>
      </p:graphicFrame>
    </p:spTree>
    <p:extLst>
      <p:ext uri="{BB962C8B-B14F-4D97-AF65-F5344CB8AC3E}">
        <p14:creationId xmlns:p14="http://schemas.microsoft.com/office/powerpoint/2010/main" val="1522397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339847-2C12-4F95-ABB5-29F0BF322689}"/>
              </a:ext>
            </a:extLst>
          </p:cNvPr>
          <p:cNvSpPr>
            <a:spLocks noChangeArrowheads="1"/>
          </p:cNvSpPr>
          <p:nvPr/>
        </p:nvSpPr>
        <p:spPr bwMode="auto">
          <a:xfrm>
            <a:off x="404037" y="28707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pic>
        <p:nvPicPr>
          <p:cNvPr id="8" name="Imagen 7">
            <a:extLst>
              <a:ext uri="{FF2B5EF4-FFF2-40B4-BE49-F238E27FC236}">
                <a16:creationId xmlns:a16="http://schemas.microsoft.com/office/drawing/2014/main" id="{05E6C7A3-77AF-43BB-9992-E244786C74FF}"/>
              </a:ext>
            </a:extLst>
          </p:cNvPr>
          <p:cNvPicPr>
            <a:picLocks noChangeAspect="1"/>
          </p:cNvPicPr>
          <p:nvPr/>
        </p:nvPicPr>
        <p:blipFill rotWithShape="1">
          <a:blip r:embed="rId2"/>
          <a:srcRect l="18372" t="9282" r="27791" b="10265"/>
          <a:stretch/>
        </p:blipFill>
        <p:spPr>
          <a:xfrm>
            <a:off x="1690577" y="8452"/>
            <a:ext cx="5773479" cy="5135048"/>
          </a:xfrm>
          <a:prstGeom prst="rect">
            <a:avLst/>
          </a:prstGeom>
        </p:spPr>
      </p:pic>
      <p:sp>
        <p:nvSpPr>
          <p:cNvPr id="9" name="CuadroTexto 8">
            <a:extLst>
              <a:ext uri="{FF2B5EF4-FFF2-40B4-BE49-F238E27FC236}">
                <a16:creationId xmlns:a16="http://schemas.microsoft.com/office/drawing/2014/main" id="{273A3FF9-C38F-41DB-ACC5-B9B63311E40B}"/>
              </a:ext>
            </a:extLst>
          </p:cNvPr>
          <p:cNvSpPr txBox="1"/>
          <p:nvPr/>
        </p:nvSpPr>
        <p:spPr>
          <a:xfrm>
            <a:off x="3593805" y="1095153"/>
            <a:ext cx="2711302" cy="307777"/>
          </a:xfrm>
          <a:prstGeom prst="rect">
            <a:avLst/>
          </a:prstGeom>
          <a:noFill/>
        </p:spPr>
        <p:txBody>
          <a:bodyPr wrap="square" rtlCol="0">
            <a:spAutoFit/>
          </a:bodyPr>
          <a:lstStyle/>
          <a:p>
            <a:r>
              <a:rPr lang="es-ES" dirty="0"/>
              <a:t>Natalia Guevara García</a:t>
            </a:r>
            <a:endParaRPr lang="es-MX" dirty="0"/>
          </a:p>
        </p:txBody>
      </p:sp>
      <mc:AlternateContent xmlns:mc="http://schemas.openxmlformats.org/markup-compatibility/2006">
        <mc:Choice xmlns:p14="http://schemas.microsoft.com/office/powerpoint/2010/main" Requires="p14">
          <p:contentPart p14:bwMode="auto" r:id="rId3">
            <p14:nvContentPartPr>
              <p14:cNvPr id="11" name="Entrada de lápiz 10">
                <a:extLst>
                  <a:ext uri="{FF2B5EF4-FFF2-40B4-BE49-F238E27FC236}">
                    <a16:creationId xmlns:a16="http://schemas.microsoft.com/office/drawing/2014/main" id="{F18B7D3A-1240-44AA-8710-FAC905CAB9F6}"/>
                  </a:ext>
                </a:extLst>
              </p14:cNvPr>
              <p14:cNvContentPartPr/>
              <p14:nvPr/>
            </p14:nvContentPartPr>
            <p14:xfrm>
              <a:off x="4390945" y="2147249"/>
              <a:ext cx="360" cy="360"/>
            </p14:xfrm>
          </p:contentPart>
        </mc:Choice>
        <mc:Fallback>
          <p:pic>
            <p:nvPicPr>
              <p:cNvPr id="11" name="Entrada de lápiz 10">
                <a:extLst>
                  <a:ext uri="{FF2B5EF4-FFF2-40B4-BE49-F238E27FC236}">
                    <a16:creationId xmlns:a16="http://schemas.microsoft.com/office/drawing/2014/main" id="{F18B7D3A-1240-44AA-8710-FAC905CAB9F6}"/>
                  </a:ext>
                </a:extLst>
              </p:cNvPr>
              <p:cNvPicPr/>
              <p:nvPr/>
            </p:nvPicPr>
            <p:blipFill>
              <a:blip r:embed="rId4"/>
              <a:stretch>
                <a:fillRect/>
              </a:stretch>
            </p:blipFill>
            <p:spPr>
              <a:xfrm>
                <a:off x="4327945" y="2084249"/>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Entrada de lápiz 11">
                <a:extLst>
                  <a:ext uri="{FF2B5EF4-FFF2-40B4-BE49-F238E27FC236}">
                    <a16:creationId xmlns:a16="http://schemas.microsoft.com/office/drawing/2014/main" id="{14756E7D-69D4-47BC-BBC3-6077A545EE04}"/>
                  </a:ext>
                </a:extLst>
              </p14:cNvPr>
              <p14:cNvContentPartPr/>
              <p14:nvPr/>
            </p14:nvContentPartPr>
            <p14:xfrm>
              <a:off x="4380505" y="2264249"/>
              <a:ext cx="360" cy="360"/>
            </p14:xfrm>
          </p:contentPart>
        </mc:Choice>
        <mc:Fallback>
          <p:pic>
            <p:nvPicPr>
              <p:cNvPr id="12" name="Entrada de lápiz 11">
                <a:extLst>
                  <a:ext uri="{FF2B5EF4-FFF2-40B4-BE49-F238E27FC236}">
                    <a16:creationId xmlns:a16="http://schemas.microsoft.com/office/drawing/2014/main" id="{14756E7D-69D4-47BC-BBC3-6077A545EE04}"/>
                  </a:ext>
                </a:extLst>
              </p:cNvPr>
              <p:cNvPicPr/>
              <p:nvPr/>
            </p:nvPicPr>
            <p:blipFill>
              <a:blip r:embed="rId6"/>
              <a:stretch>
                <a:fillRect/>
              </a:stretch>
            </p:blipFill>
            <p:spPr>
              <a:xfrm>
                <a:off x="4344505" y="222824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Entrada de lápiz 12">
                <a:extLst>
                  <a:ext uri="{FF2B5EF4-FFF2-40B4-BE49-F238E27FC236}">
                    <a16:creationId xmlns:a16="http://schemas.microsoft.com/office/drawing/2014/main" id="{5DF950E7-2704-455E-818D-C483AB2D53E1}"/>
                  </a:ext>
                </a:extLst>
              </p14:cNvPr>
              <p14:cNvContentPartPr/>
              <p14:nvPr/>
            </p14:nvContentPartPr>
            <p14:xfrm>
              <a:off x="4390945" y="2402489"/>
              <a:ext cx="360" cy="360"/>
            </p14:xfrm>
          </p:contentPart>
        </mc:Choice>
        <mc:Fallback>
          <p:pic>
            <p:nvPicPr>
              <p:cNvPr id="13" name="Entrada de lápiz 12">
                <a:extLst>
                  <a:ext uri="{FF2B5EF4-FFF2-40B4-BE49-F238E27FC236}">
                    <a16:creationId xmlns:a16="http://schemas.microsoft.com/office/drawing/2014/main" id="{5DF950E7-2704-455E-818D-C483AB2D53E1}"/>
                  </a:ext>
                </a:extLst>
              </p:cNvPr>
              <p:cNvPicPr/>
              <p:nvPr/>
            </p:nvPicPr>
            <p:blipFill>
              <a:blip r:embed="rId6"/>
              <a:stretch>
                <a:fillRect/>
              </a:stretch>
            </p:blipFill>
            <p:spPr>
              <a:xfrm>
                <a:off x="4354945" y="236648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Entrada de lápiz 13">
                <a:extLst>
                  <a:ext uri="{FF2B5EF4-FFF2-40B4-BE49-F238E27FC236}">
                    <a16:creationId xmlns:a16="http://schemas.microsoft.com/office/drawing/2014/main" id="{BCBA0E15-586F-4311-8504-6C620F3A6520}"/>
                  </a:ext>
                </a:extLst>
              </p14:cNvPr>
              <p14:cNvContentPartPr/>
              <p14:nvPr/>
            </p14:nvContentPartPr>
            <p14:xfrm>
              <a:off x="4401745" y="2572769"/>
              <a:ext cx="360" cy="360"/>
            </p14:xfrm>
          </p:contentPart>
        </mc:Choice>
        <mc:Fallback>
          <p:pic>
            <p:nvPicPr>
              <p:cNvPr id="14" name="Entrada de lápiz 13">
                <a:extLst>
                  <a:ext uri="{FF2B5EF4-FFF2-40B4-BE49-F238E27FC236}">
                    <a16:creationId xmlns:a16="http://schemas.microsoft.com/office/drawing/2014/main" id="{BCBA0E15-586F-4311-8504-6C620F3A6520}"/>
                  </a:ext>
                </a:extLst>
              </p:cNvPr>
              <p:cNvPicPr/>
              <p:nvPr/>
            </p:nvPicPr>
            <p:blipFill>
              <a:blip r:embed="rId6"/>
              <a:stretch>
                <a:fillRect/>
              </a:stretch>
            </p:blipFill>
            <p:spPr>
              <a:xfrm>
                <a:off x="4365745" y="253712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Entrada de lápiz 17">
                <a:extLst>
                  <a:ext uri="{FF2B5EF4-FFF2-40B4-BE49-F238E27FC236}">
                    <a16:creationId xmlns:a16="http://schemas.microsoft.com/office/drawing/2014/main" id="{79459AE7-D5A7-428F-9580-8B3178B5D76A}"/>
                  </a:ext>
                </a:extLst>
              </p14:cNvPr>
              <p14:cNvContentPartPr/>
              <p14:nvPr/>
            </p14:nvContentPartPr>
            <p14:xfrm>
              <a:off x="4369345" y="3657089"/>
              <a:ext cx="360" cy="360"/>
            </p14:xfrm>
          </p:contentPart>
        </mc:Choice>
        <mc:Fallback>
          <p:pic>
            <p:nvPicPr>
              <p:cNvPr id="18" name="Entrada de lápiz 17">
                <a:extLst>
                  <a:ext uri="{FF2B5EF4-FFF2-40B4-BE49-F238E27FC236}">
                    <a16:creationId xmlns:a16="http://schemas.microsoft.com/office/drawing/2014/main" id="{79459AE7-D5A7-428F-9580-8B3178B5D76A}"/>
                  </a:ext>
                </a:extLst>
              </p:cNvPr>
              <p:cNvPicPr/>
              <p:nvPr/>
            </p:nvPicPr>
            <p:blipFill>
              <a:blip r:embed="rId6"/>
              <a:stretch>
                <a:fillRect/>
              </a:stretch>
            </p:blipFill>
            <p:spPr>
              <a:xfrm>
                <a:off x="4333705" y="362108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Entrada de lápiz 18">
                <a:extLst>
                  <a:ext uri="{FF2B5EF4-FFF2-40B4-BE49-F238E27FC236}">
                    <a16:creationId xmlns:a16="http://schemas.microsoft.com/office/drawing/2014/main" id="{A27A52BD-62DA-4A00-B7B0-CA2827D4D7D4}"/>
                  </a:ext>
                </a:extLst>
              </p14:cNvPr>
              <p14:cNvContentPartPr/>
              <p14:nvPr/>
            </p14:nvContentPartPr>
            <p14:xfrm>
              <a:off x="4401745" y="4497329"/>
              <a:ext cx="360" cy="360"/>
            </p14:xfrm>
          </p:contentPart>
        </mc:Choice>
        <mc:Fallback>
          <p:pic>
            <p:nvPicPr>
              <p:cNvPr id="19" name="Entrada de lápiz 18">
                <a:extLst>
                  <a:ext uri="{FF2B5EF4-FFF2-40B4-BE49-F238E27FC236}">
                    <a16:creationId xmlns:a16="http://schemas.microsoft.com/office/drawing/2014/main" id="{A27A52BD-62DA-4A00-B7B0-CA2827D4D7D4}"/>
                  </a:ext>
                </a:extLst>
              </p:cNvPr>
              <p:cNvPicPr/>
              <p:nvPr/>
            </p:nvPicPr>
            <p:blipFill>
              <a:blip r:embed="rId6"/>
              <a:stretch>
                <a:fillRect/>
              </a:stretch>
            </p:blipFill>
            <p:spPr>
              <a:xfrm>
                <a:off x="4365745" y="446132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Entrada de lápiz 19">
                <a:extLst>
                  <a:ext uri="{FF2B5EF4-FFF2-40B4-BE49-F238E27FC236}">
                    <a16:creationId xmlns:a16="http://schemas.microsoft.com/office/drawing/2014/main" id="{8153E89F-874F-453A-B787-67990171C262}"/>
                  </a:ext>
                </a:extLst>
              </p14:cNvPr>
              <p14:cNvContentPartPr/>
              <p14:nvPr/>
            </p14:nvContentPartPr>
            <p14:xfrm>
              <a:off x="4337665" y="4688489"/>
              <a:ext cx="360" cy="360"/>
            </p14:xfrm>
          </p:contentPart>
        </mc:Choice>
        <mc:Fallback>
          <p:pic>
            <p:nvPicPr>
              <p:cNvPr id="20" name="Entrada de lápiz 19">
                <a:extLst>
                  <a:ext uri="{FF2B5EF4-FFF2-40B4-BE49-F238E27FC236}">
                    <a16:creationId xmlns:a16="http://schemas.microsoft.com/office/drawing/2014/main" id="{8153E89F-874F-453A-B787-67990171C262}"/>
                  </a:ext>
                </a:extLst>
              </p:cNvPr>
              <p:cNvPicPr/>
              <p:nvPr/>
            </p:nvPicPr>
            <p:blipFill>
              <a:blip r:embed="rId6"/>
              <a:stretch>
                <a:fillRect/>
              </a:stretch>
            </p:blipFill>
            <p:spPr>
              <a:xfrm>
                <a:off x="4302025" y="465284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Entrada de lápiz 20">
                <a:extLst>
                  <a:ext uri="{FF2B5EF4-FFF2-40B4-BE49-F238E27FC236}">
                    <a16:creationId xmlns:a16="http://schemas.microsoft.com/office/drawing/2014/main" id="{546BBD55-2346-42D0-B5AD-E223A6534CAF}"/>
                  </a:ext>
                </a:extLst>
              </p14:cNvPr>
              <p14:cNvContentPartPr/>
              <p14:nvPr/>
            </p14:nvContentPartPr>
            <p14:xfrm>
              <a:off x="4380505" y="4932929"/>
              <a:ext cx="360" cy="360"/>
            </p14:xfrm>
          </p:contentPart>
        </mc:Choice>
        <mc:Fallback>
          <p:pic>
            <p:nvPicPr>
              <p:cNvPr id="21" name="Entrada de lápiz 20">
                <a:extLst>
                  <a:ext uri="{FF2B5EF4-FFF2-40B4-BE49-F238E27FC236}">
                    <a16:creationId xmlns:a16="http://schemas.microsoft.com/office/drawing/2014/main" id="{546BBD55-2346-42D0-B5AD-E223A6534CAF}"/>
                  </a:ext>
                </a:extLst>
              </p:cNvPr>
              <p:cNvPicPr/>
              <p:nvPr/>
            </p:nvPicPr>
            <p:blipFill>
              <a:blip r:embed="rId6"/>
              <a:stretch>
                <a:fillRect/>
              </a:stretch>
            </p:blipFill>
            <p:spPr>
              <a:xfrm>
                <a:off x="4344505" y="4897289"/>
                <a:ext cx="72000" cy="72000"/>
              </a:xfrm>
              <a:prstGeom prst="rect">
                <a:avLst/>
              </a:prstGeom>
            </p:spPr>
          </p:pic>
        </mc:Fallback>
      </mc:AlternateContent>
    </p:spTree>
    <p:extLst>
      <p:ext uri="{BB962C8B-B14F-4D97-AF65-F5344CB8AC3E}">
        <p14:creationId xmlns:p14="http://schemas.microsoft.com/office/powerpoint/2010/main" val="779165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27DCE41-325E-4D2D-A24F-3E556FCD3E31}"/>
              </a:ext>
            </a:extLst>
          </p:cNvPr>
          <p:cNvPicPr>
            <a:picLocks noChangeAspect="1"/>
          </p:cNvPicPr>
          <p:nvPr/>
        </p:nvPicPr>
        <p:blipFill rotWithShape="1">
          <a:blip r:embed="rId2"/>
          <a:srcRect l="19186" t="10523" r="29884" b="10059"/>
          <a:stretch/>
        </p:blipFill>
        <p:spPr>
          <a:xfrm>
            <a:off x="1812851" y="152769"/>
            <a:ext cx="5518297" cy="4837961"/>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Entrada de lápiz 4">
                <a:extLst>
                  <a:ext uri="{FF2B5EF4-FFF2-40B4-BE49-F238E27FC236}">
                    <a16:creationId xmlns:a16="http://schemas.microsoft.com/office/drawing/2014/main" id="{9D32F811-9F3A-49FE-AA16-437509300C37}"/>
                  </a:ext>
                </a:extLst>
              </p14:cNvPr>
              <p14:cNvContentPartPr/>
              <p14:nvPr/>
            </p14:nvContentPartPr>
            <p14:xfrm>
              <a:off x="4412185" y="616169"/>
              <a:ext cx="360" cy="360"/>
            </p14:xfrm>
          </p:contentPart>
        </mc:Choice>
        <mc:Fallback>
          <p:pic>
            <p:nvPicPr>
              <p:cNvPr id="5" name="Entrada de lápiz 4">
                <a:extLst>
                  <a:ext uri="{FF2B5EF4-FFF2-40B4-BE49-F238E27FC236}">
                    <a16:creationId xmlns:a16="http://schemas.microsoft.com/office/drawing/2014/main" id="{9D32F811-9F3A-49FE-AA16-437509300C37}"/>
                  </a:ext>
                </a:extLst>
              </p:cNvPr>
              <p:cNvPicPr/>
              <p:nvPr/>
            </p:nvPicPr>
            <p:blipFill>
              <a:blip r:embed="rId4"/>
              <a:stretch>
                <a:fillRect/>
              </a:stretch>
            </p:blipFill>
            <p:spPr>
              <a:xfrm>
                <a:off x="4376185" y="58016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Entrada de lápiz 5">
                <a:extLst>
                  <a:ext uri="{FF2B5EF4-FFF2-40B4-BE49-F238E27FC236}">
                    <a16:creationId xmlns:a16="http://schemas.microsoft.com/office/drawing/2014/main" id="{7A4D00B4-4860-44B7-8679-6390FA3BF4A2}"/>
                  </a:ext>
                </a:extLst>
              </p14:cNvPr>
              <p14:cNvContentPartPr/>
              <p14:nvPr/>
            </p14:nvContentPartPr>
            <p14:xfrm>
              <a:off x="4433425" y="1179929"/>
              <a:ext cx="360" cy="360"/>
            </p14:xfrm>
          </p:contentPart>
        </mc:Choice>
        <mc:Fallback>
          <p:pic>
            <p:nvPicPr>
              <p:cNvPr id="6" name="Entrada de lápiz 5">
                <a:extLst>
                  <a:ext uri="{FF2B5EF4-FFF2-40B4-BE49-F238E27FC236}">
                    <a16:creationId xmlns:a16="http://schemas.microsoft.com/office/drawing/2014/main" id="{7A4D00B4-4860-44B7-8679-6390FA3BF4A2}"/>
                  </a:ext>
                </a:extLst>
              </p:cNvPr>
              <p:cNvPicPr/>
              <p:nvPr/>
            </p:nvPicPr>
            <p:blipFill>
              <a:blip r:embed="rId4"/>
              <a:stretch>
                <a:fillRect/>
              </a:stretch>
            </p:blipFill>
            <p:spPr>
              <a:xfrm>
                <a:off x="4397425" y="114428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Entrada de lápiz 6">
                <a:extLst>
                  <a:ext uri="{FF2B5EF4-FFF2-40B4-BE49-F238E27FC236}">
                    <a16:creationId xmlns:a16="http://schemas.microsoft.com/office/drawing/2014/main" id="{C23F76B5-8CAB-4749-9F93-360262E0C345}"/>
                  </a:ext>
                </a:extLst>
              </p14:cNvPr>
              <p14:cNvContentPartPr/>
              <p14:nvPr/>
            </p14:nvContentPartPr>
            <p14:xfrm>
              <a:off x="4454665" y="1466849"/>
              <a:ext cx="360" cy="360"/>
            </p14:xfrm>
          </p:contentPart>
        </mc:Choice>
        <mc:Fallback>
          <p:pic>
            <p:nvPicPr>
              <p:cNvPr id="7" name="Entrada de lápiz 6">
                <a:extLst>
                  <a:ext uri="{FF2B5EF4-FFF2-40B4-BE49-F238E27FC236}">
                    <a16:creationId xmlns:a16="http://schemas.microsoft.com/office/drawing/2014/main" id="{C23F76B5-8CAB-4749-9F93-360262E0C345}"/>
                  </a:ext>
                </a:extLst>
              </p:cNvPr>
              <p:cNvPicPr/>
              <p:nvPr/>
            </p:nvPicPr>
            <p:blipFill>
              <a:blip r:embed="rId4"/>
              <a:stretch>
                <a:fillRect/>
              </a:stretch>
            </p:blipFill>
            <p:spPr>
              <a:xfrm>
                <a:off x="4419025" y="143120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Entrada de lápiz 7">
                <a:extLst>
                  <a:ext uri="{FF2B5EF4-FFF2-40B4-BE49-F238E27FC236}">
                    <a16:creationId xmlns:a16="http://schemas.microsoft.com/office/drawing/2014/main" id="{D2CDBD1E-E919-4AC9-8C4D-27064C0F3798}"/>
                  </a:ext>
                </a:extLst>
              </p14:cNvPr>
              <p14:cNvContentPartPr/>
              <p14:nvPr/>
            </p14:nvContentPartPr>
            <p14:xfrm>
              <a:off x="4454665" y="1764569"/>
              <a:ext cx="360" cy="360"/>
            </p14:xfrm>
          </p:contentPart>
        </mc:Choice>
        <mc:Fallback>
          <p:pic>
            <p:nvPicPr>
              <p:cNvPr id="8" name="Entrada de lápiz 7">
                <a:extLst>
                  <a:ext uri="{FF2B5EF4-FFF2-40B4-BE49-F238E27FC236}">
                    <a16:creationId xmlns:a16="http://schemas.microsoft.com/office/drawing/2014/main" id="{D2CDBD1E-E919-4AC9-8C4D-27064C0F3798}"/>
                  </a:ext>
                </a:extLst>
              </p:cNvPr>
              <p:cNvPicPr/>
              <p:nvPr/>
            </p:nvPicPr>
            <p:blipFill>
              <a:blip r:embed="rId4"/>
              <a:stretch>
                <a:fillRect/>
              </a:stretch>
            </p:blipFill>
            <p:spPr>
              <a:xfrm>
                <a:off x="4419025" y="172892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Entrada de lápiz 8">
                <a:extLst>
                  <a:ext uri="{FF2B5EF4-FFF2-40B4-BE49-F238E27FC236}">
                    <a16:creationId xmlns:a16="http://schemas.microsoft.com/office/drawing/2014/main" id="{32DDD362-0727-4AC4-8488-F1A257F3BB67}"/>
                  </a:ext>
                </a:extLst>
              </p14:cNvPr>
              <p14:cNvContentPartPr/>
              <p14:nvPr/>
            </p14:nvContentPartPr>
            <p14:xfrm>
              <a:off x="4454665" y="1902809"/>
              <a:ext cx="360" cy="360"/>
            </p14:xfrm>
          </p:contentPart>
        </mc:Choice>
        <mc:Fallback>
          <p:pic>
            <p:nvPicPr>
              <p:cNvPr id="9" name="Entrada de lápiz 8">
                <a:extLst>
                  <a:ext uri="{FF2B5EF4-FFF2-40B4-BE49-F238E27FC236}">
                    <a16:creationId xmlns:a16="http://schemas.microsoft.com/office/drawing/2014/main" id="{32DDD362-0727-4AC4-8488-F1A257F3BB67}"/>
                  </a:ext>
                </a:extLst>
              </p:cNvPr>
              <p:cNvPicPr/>
              <p:nvPr/>
            </p:nvPicPr>
            <p:blipFill>
              <a:blip r:embed="rId4"/>
              <a:stretch>
                <a:fillRect/>
              </a:stretch>
            </p:blipFill>
            <p:spPr>
              <a:xfrm>
                <a:off x="4419025" y="186716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Entrada de lápiz 9">
                <a:extLst>
                  <a:ext uri="{FF2B5EF4-FFF2-40B4-BE49-F238E27FC236}">
                    <a16:creationId xmlns:a16="http://schemas.microsoft.com/office/drawing/2014/main" id="{90DA02EF-B0B8-4D1A-BC1F-051688009DE3}"/>
                  </a:ext>
                </a:extLst>
              </p14:cNvPr>
              <p14:cNvContentPartPr/>
              <p14:nvPr/>
            </p14:nvContentPartPr>
            <p14:xfrm>
              <a:off x="4454665" y="2030249"/>
              <a:ext cx="360" cy="360"/>
            </p14:xfrm>
          </p:contentPart>
        </mc:Choice>
        <mc:Fallback>
          <p:pic>
            <p:nvPicPr>
              <p:cNvPr id="10" name="Entrada de lápiz 9">
                <a:extLst>
                  <a:ext uri="{FF2B5EF4-FFF2-40B4-BE49-F238E27FC236}">
                    <a16:creationId xmlns:a16="http://schemas.microsoft.com/office/drawing/2014/main" id="{90DA02EF-B0B8-4D1A-BC1F-051688009DE3}"/>
                  </a:ext>
                </a:extLst>
              </p:cNvPr>
              <p:cNvPicPr/>
              <p:nvPr/>
            </p:nvPicPr>
            <p:blipFill>
              <a:blip r:embed="rId4"/>
              <a:stretch>
                <a:fillRect/>
              </a:stretch>
            </p:blipFill>
            <p:spPr>
              <a:xfrm>
                <a:off x="4419025" y="199460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Entrada de lápiz 10">
                <a:extLst>
                  <a:ext uri="{FF2B5EF4-FFF2-40B4-BE49-F238E27FC236}">
                    <a16:creationId xmlns:a16="http://schemas.microsoft.com/office/drawing/2014/main" id="{C0BB397F-F23C-464D-A4C8-F1E96A51A908}"/>
                  </a:ext>
                </a:extLst>
              </p14:cNvPr>
              <p14:cNvContentPartPr/>
              <p14:nvPr/>
            </p14:nvContentPartPr>
            <p14:xfrm>
              <a:off x="4443865" y="2253809"/>
              <a:ext cx="360" cy="360"/>
            </p14:xfrm>
          </p:contentPart>
        </mc:Choice>
        <mc:Fallback>
          <p:pic>
            <p:nvPicPr>
              <p:cNvPr id="11" name="Entrada de lápiz 10">
                <a:extLst>
                  <a:ext uri="{FF2B5EF4-FFF2-40B4-BE49-F238E27FC236}">
                    <a16:creationId xmlns:a16="http://schemas.microsoft.com/office/drawing/2014/main" id="{C0BB397F-F23C-464D-A4C8-F1E96A51A908}"/>
                  </a:ext>
                </a:extLst>
              </p:cNvPr>
              <p:cNvPicPr/>
              <p:nvPr/>
            </p:nvPicPr>
            <p:blipFill>
              <a:blip r:embed="rId4"/>
              <a:stretch>
                <a:fillRect/>
              </a:stretch>
            </p:blipFill>
            <p:spPr>
              <a:xfrm>
                <a:off x="4407865" y="221780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Entrada de lápiz 11">
                <a:extLst>
                  <a:ext uri="{FF2B5EF4-FFF2-40B4-BE49-F238E27FC236}">
                    <a16:creationId xmlns:a16="http://schemas.microsoft.com/office/drawing/2014/main" id="{51267E0F-75A9-48C2-ACC2-0C9566E4A6B8}"/>
                  </a:ext>
                </a:extLst>
              </p14:cNvPr>
              <p14:cNvContentPartPr/>
              <p14:nvPr/>
            </p14:nvContentPartPr>
            <p14:xfrm>
              <a:off x="4401745" y="2519489"/>
              <a:ext cx="360" cy="360"/>
            </p14:xfrm>
          </p:contentPart>
        </mc:Choice>
        <mc:Fallback>
          <p:pic>
            <p:nvPicPr>
              <p:cNvPr id="12" name="Entrada de lápiz 11">
                <a:extLst>
                  <a:ext uri="{FF2B5EF4-FFF2-40B4-BE49-F238E27FC236}">
                    <a16:creationId xmlns:a16="http://schemas.microsoft.com/office/drawing/2014/main" id="{51267E0F-75A9-48C2-ACC2-0C9566E4A6B8}"/>
                  </a:ext>
                </a:extLst>
              </p:cNvPr>
              <p:cNvPicPr/>
              <p:nvPr/>
            </p:nvPicPr>
            <p:blipFill>
              <a:blip r:embed="rId4"/>
              <a:stretch>
                <a:fillRect/>
              </a:stretch>
            </p:blipFill>
            <p:spPr>
              <a:xfrm>
                <a:off x="4365745" y="248348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Entrada de lápiz 12">
                <a:extLst>
                  <a:ext uri="{FF2B5EF4-FFF2-40B4-BE49-F238E27FC236}">
                    <a16:creationId xmlns:a16="http://schemas.microsoft.com/office/drawing/2014/main" id="{55129E37-5758-4D5F-B054-38A05F703A81}"/>
                  </a:ext>
                </a:extLst>
              </p14:cNvPr>
              <p14:cNvContentPartPr/>
              <p14:nvPr/>
            </p14:nvContentPartPr>
            <p14:xfrm>
              <a:off x="4401745" y="2721449"/>
              <a:ext cx="360" cy="360"/>
            </p14:xfrm>
          </p:contentPart>
        </mc:Choice>
        <mc:Fallback>
          <p:pic>
            <p:nvPicPr>
              <p:cNvPr id="13" name="Entrada de lápiz 12">
                <a:extLst>
                  <a:ext uri="{FF2B5EF4-FFF2-40B4-BE49-F238E27FC236}">
                    <a16:creationId xmlns:a16="http://schemas.microsoft.com/office/drawing/2014/main" id="{55129E37-5758-4D5F-B054-38A05F703A81}"/>
                  </a:ext>
                </a:extLst>
              </p:cNvPr>
              <p:cNvPicPr/>
              <p:nvPr/>
            </p:nvPicPr>
            <p:blipFill>
              <a:blip r:embed="rId4"/>
              <a:stretch>
                <a:fillRect/>
              </a:stretch>
            </p:blipFill>
            <p:spPr>
              <a:xfrm>
                <a:off x="4365745" y="268580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Entrada de lápiz 13">
                <a:extLst>
                  <a:ext uri="{FF2B5EF4-FFF2-40B4-BE49-F238E27FC236}">
                    <a16:creationId xmlns:a16="http://schemas.microsoft.com/office/drawing/2014/main" id="{07092489-1327-47D3-982C-2CEEDE966EBC}"/>
                  </a:ext>
                </a:extLst>
              </p14:cNvPr>
              <p14:cNvContentPartPr/>
              <p14:nvPr/>
            </p14:nvContentPartPr>
            <p14:xfrm>
              <a:off x="4433425" y="2859689"/>
              <a:ext cx="360" cy="360"/>
            </p14:xfrm>
          </p:contentPart>
        </mc:Choice>
        <mc:Fallback>
          <p:pic>
            <p:nvPicPr>
              <p:cNvPr id="14" name="Entrada de lápiz 13">
                <a:extLst>
                  <a:ext uri="{FF2B5EF4-FFF2-40B4-BE49-F238E27FC236}">
                    <a16:creationId xmlns:a16="http://schemas.microsoft.com/office/drawing/2014/main" id="{07092489-1327-47D3-982C-2CEEDE966EBC}"/>
                  </a:ext>
                </a:extLst>
              </p:cNvPr>
              <p:cNvPicPr/>
              <p:nvPr/>
            </p:nvPicPr>
            <p:blipFill>
              <a:blip r:embed="rId4"/>
              <a:stretch>
                <a:fillRect/>
              </a:stretch>
            </p:blipFill>
            <p:spPr>
              <a:xfrm>
                <a:off x="4397425" y="282404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Entrada de lápiz 14">
                <a:extLst>
                  <a:ext uri="{FF2B5EF4-FFF2-40B4-BE49-F238E27FC236}">
                    <a16:creationId xmlns:a16="http://schemas.microsoft.com/office/drawing/2014/main" id="{413E7EBE-7251-490D-9726-9806B9D9AC63}"/>
                  </a:ext>
                </a:extLst>
              </p14:cNvPr>
              <p14:cNvContentPartPr/>
              <p14:nvPr/>
            </p14:nvContentPartPr>
            <p14:xfrm>
              <a:off x="4443865" y="3253169"/>
              <a:ext cx="360" cy="360"/>
            </p14:xfrm>
          </p:contentPart>
        </mc:Choice>
        <mc:Fallback>
          <p:pic>
            <p:nvPicPr>
              <p:cNvPr id="15" name="Entrada de lápiz 14">
                <a:extLst>
                  <a:ext uri="{FF2B5EF4-FFF2-40B4-BE49-F238E27FC236}">
                    <a16:creationId xmlns:a16="http://schemas.microsoft.com/office/drawing/2014/main" id="{413E7EBE-7251-490D-9726-9806B9D9AC63}"/>
                  </a:ext>
                </a:extLst>
              </p:cNvPr>
              <p:cNvPicPr/>
              <p:nvPr/>
            </p:nvPicPr>
            <p:blipFill>
              <a:blip r:embed="rId4"/>
              <a:stretch>
                <a:fillRect/>
              </a:stretch>
            </p:blipFill>
            <p:spPr>
              <a:xfrm>
                <a:off x="4407865" y="321716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Entrada de lápiz 15">
                <a:extLst>
                  <a:ext uri="{FF2B5EF4-FFF2-40B4-BE49-F238E27FC236}">
                    <a16:creationId xmlns:a16="http://schemas.microsoft.com/office/drawing/2014/main" id="{3A5F8A33-07E8-4977-AAE3-CCA98B2777C1}"/>
                  </a:ext>
                </a:extLst>
              </p14:cNvPr>
              <p14:cNvContentPartPr/>
              <p14:nvPr/>
            </p14:nvContentPartPr>
            <p14:xfrm>
              <a:off x="4443865" y="3487169"/>
              <a:ext cx="360" cy="360"/>
            </p14:xfrm>
          </p:contentPart>
        </mc:Choice>
        <mc:Fallback>
          <p:pic>
            <p:nvPicPr>
              <p:cNvPr id="16" name="Entrada de lápiz 15">
                <a:extLst>
                  <a:ext uri="{FF2B5EF4-FFF2-40B4-BE49-F238E27FC236}">
                    <a16:creationId xmlns:a16="http://schemas.microsoft.com/office/drawing/2014/main" id="{3A5F8A33-07E8-4977-AAE3-CCA98B2777C1}"/>
                  </a:ext>
                </a:extLst>
              </p:cNvPr>
              <p:cNvPicPr/>
              <p:nvPr/>
            </p:nvPicPr>
            <p:blipFill>
              <a:blip r:embed="rId4"/>
              <a:stretch>
                <a:fillRect/>
              </a:stretch>
            </p:blipFill>
            <p:spPr>
              <a:xfrm>
                <a:off x="4407865" y="345116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Entrada de lápiz 16">
                <a:extLst>
                  <a:ext uri="{FF2B5EF4-FFF2-40B4-BE49-F238E27FC236}">
                    <a16:creationId xmlns:a16="http://schemas.microsoft.com/office/drawing/2014/main" id="{948CD260-BE8B-47CA-84F1-98A40C9F84A2}"/>
                  </a:ext>
                </a:extLst>
              </p14:cNvPr>
              <p14:cNvContentPartPr/>
              <p14:nvPr/>
            </p14:nvContentPartPr>
            <p14:xfrm>
              <a:off x="4433425" y="3731609"/>
              <a:ext cx="360" cy="360"/>
            </p14:xfrm>
          </p:contentPart>
        </mc:Choice>
        <mc:Fallback>
          <p:pic>
            <p:nvPicPr>
              <p:cNvPr id="17" name="Entrada de lápiz 16">
                <a:extLst>
                  <a:ext uri="{FF2B5EF4-FFF2-40B4-BE49-F238E27FC236}">
                    <a16:creationId xmlns:a16="http://schemas.microsoft.com/office/drawing/2014/main" id="{948CD260-BE8B-47CA-84F1-98A40C9F84A2}"/>
                  </a:ext>
                </a:extLst>
              </p:cNvPr>
              <p:cNvPicPr/>
              <p:nvPr/>
            </p:nvPicPr>
            <p:blipFill>
              <a:blip r:embed="rId4"/>
              <a:stretch>
                <a:fillRect/>
              </a:stretch>
            </p:blipFill>
            <p:spPr>
              <a:xfrm>
                <a:off x="4397425" y="369596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Entrada de lápiz 17">
                <a:extLst>
                  <a:ext uri="{FF2B5EF4-FFF2-40B4-BE49-F238E27FC236}">
                    <a16:creationId xmlns:a16="http://schemas.microsoft.com/office/drawing/2014/main" id="{C672DC4D-6FE6-4A1B-A5B2-DDEF33510D2D}"/>
                  </a:ext>
                </a:extLst>
              </p14:cNvPr>
              <p14:cNvContentPartPr/>
              <p14:nvPr/>
            </p14:nvContentPartPr>
            <p14:xfrm>
              <a:off x="4433425" y="3944369"/>
              <a:ext cx="360" cy="360"/>
            </p14:xfrm>
          </p:contentPart>
        </mc:Choice>
        <mc:Fallback>
          <p:pic>
            <p:nvPicPr>
              <p:cNvPr id="18" name="Entrada de lápiz 17">
                <a:extLst>
                  <a:ext uri="{FF2B5EF4-FFF2-40B4-BE49-F238E27FC236}">
                    <a16:creationId xmlns:a16="http://schemas.microsoft.com/office/drawing/2014/main" id="{C672DC4D-6FE6-4A1B-A5B2-DDEF33510D2D}"/>
                  </a:ext>
                </a:extLst>
              </p:cNvPr>
              <p:cNvPicPr/>
              <p:nvPr/>
            </p:nvPicPr>
            <p:blipFill>
              <a:blip r:embed="rId4"/>
              <a:stretch>
                <a:fillRect/>
              </a:stretch>
            </p:blipFill>
            <p:spPr>
              <a:xfrm>
                <a:off x="4397425" y="3908369"/>
                <a:ext cx="72000" cy="72000"/>
              </a:xfrm>
              <a:prstGeom prst="rect">
                <a:avLst/>
              </a:prstGeom>
            </p:spPr>
          </p:pic>
        </mc:Fallback>
      </mc:AlternateContent>
    </p:spTree>
    <p:extLst>
      <p:ext uri="{BB962C8B-B14F-4D97-AF65-F5344CB8AC3E}">
        <p14:creationId xmlns:p14="http://schemas.microsoft.com/office/powerpoint/2010/main" val="390342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7084728-4AA4-4C3B-AD09-1D3B435230E1}"/>
              </a:ext>
            </a:extLst>
          </p:cNvPr>
          <p:cNvPicPr>
            <a:picLocks noChangeAspect="1"/>
          </p:cNvPicPr>
          <p:nvPr/>
        </p:nvPicPr>
        <p:blipFill rotWithShape="1">
          <a:blip r:embed="rId2"/>
          <a:srcRect l="20698" t="16107" r="23140" b="28671"/>
          <a:stretch/>
        </p:blipFill>
        <p:spPr>
          <a:xfrm>
            <a:off x="1871328" y="161497"/>
            <a:ext cx="5401338" cy="2704862"/>
          </a:xfrm>
          <a:prstGeom prst="rect">
            <a:avLst/>
          </a:prstGeom>
        </p:spPr>
      </p:pic>
      <p:pic>
        <p:nvPicPr>
          <p:cNvPr id="6" name="Imagen 5">
            <a:extLst>
              <a:ext uri="{FF2B5EF4-FFF2-40B4-BE49-F238E27FC236}">
                <a16:creationId xmlns:a16="http://schemas.microsoft.com/office/drawing/2014/main" id="{ACFAF54F-CF8C-40C6-B86D-7376A7D366A1}"/>
              </a:ext>
            </a:extLst>
          </p:cNvPr>
          <p:cNvPicPr>
            <a:picLocks noChangeAspect="1"/>
          </p:cNvPicPr>
          <p:nvPr/>
        </p:nvPicPr>
        <p:blipFill rotWithShape="1">
          <a:blip r:embed="rId3"/>
          <a:srcRect l="20465" t="20244" r="22442" b="36945"/>
          <a:stretch/>
        </p:blipFill>
        <p:spPr>
          <a:xfrm>
            <a:off x="1871328" y="2866359"/>
            <a:ext cx="5401338" cy="2277141"/>
          </a:xfrm>
          <a:prstGeom prst="rect">
            <a:avLst/>
          </a:prstGeom>
        </p:spPr>
      </p:pic>
      <p:sp>
        <p:nvSpPr>
          <p:cNvPr id="7" name="CuadroTexto 6">
            <a:extLst>
              <a:ext uri="{FF2B5EF4-FFF2-40B4-BE49-F238E27FC236}">
                <a16:creationId xmlns:a16="http://schemas.microsoft.com/office/drawing/2014/main" id="{E2252D0E-0F59-4BB1-AD90-0C619B5B4A2A}"/>
              </a:ext>
            </a:extLst>
          </p:cNvPr>
          <p:cNvSpPr txBox="1"/>
          <p:nvPr/>
        </p:nvSpPr>
        <p:spPr>
          <a:xfrm>
            <a:off x="3593805" y="1491735"/>
            <a:ext cx="2711302" cy="307777"/>
          </a:xfrm>
          <a:prstGeom prst="rect">
            <a:avLst/>
          </a:prstGeom>
          <a:noFill/>
        </p:spPr>
        <p:txBody>
          <a:bodyPr wrap="square" rtlCol="0">
            <a:spAutoFit/>
          </a:bodyPr>
          <a:lstStyle/>
          <a:p>
            <a:r>
              <a:rPr lang="es-ES" dirty="0"/>
              <a:t>Natalia Guevara García</a:t>
            </a:r>
            <a:endParaRPr lang="es-MX" dirty="0"/>
          </a:p>
        </p:txBody>
      </p:sp>
      <p:sp>
        <p:nvSpPr>
          <p:cNvPr id="8" name="CuadroTexto 7">
            <a:extLst>
              <a:ext uri="{FF2B5EF4-FFF2-40B4-BE49-F238E27FC236}">
                <a16:creationId xmlns:a16="http://schemas.microsoft.com/office/drawing/2014/main" id="{16BA27D5-7054-4A98-87CE-E08298DEBF7B}"/>
              </a:ext>
            </a:extLst>
          </p:cNvPr>
          <p:cNvSpPr txBox="1"/>
          <p:nvPr/>
        </p:nvSpPr>
        <p:spPr>
          <a:xfrm>
            <a:off x="2408278" y="1698218"/>
            <a:ext cx="435935" cy="276999"/>
          </a:xfrm>
          <a:prstGeom prst="rect">
            <a:avLst/>
          </a:prstGeom>
          <a:noFill/>
        </p:spPr>
        <p:txBody>
          <a:bodyPr wrap="square" rtlCol="0">
            <a:spAutoFit/>
          </a:bodyPr>
          <a:lstStyle/>
          <a:p>
            <a:r>
              <a:rPr lang="es-ES" sz="1200" dirty="0"/>
              <a:t>2do</a:t>
            </a:r>
            <a:endParaRPr lang="es-MX" dirty="0"/>
          </a:p>
        </p:txBody>
      </p:sp>
      <p:sp>
        <p:nvSpPr>
          <p:cNvPr id="9" name="CuadroTexto 8">
            <a:extLst>
              <a:ext uri="{FF2B5EF4-FFF2-40B4-BE49-F238E27FC236}">
                <a16:creationId xmlns:a16="http://schemas.microsoft.com/office/drawing/2014/main" id="{E25E938B-FD11-43C3-8124-C0C4E68A5FFD}"/>
              </a:ext>
            </a:extLst>
          </p:cNvPr>
          <p:cNvSpPr txBox="1"/>
          <p:nvPr/>
        </p:nvSpPr>
        <p:spPr>
          <a:xfrm>
            <a:off x="3545962" y="1698217"/>
            <a:ext cx="435935" cy="276999"/>
          </a:xfrm>
          <a:prstGeom prst="rect">
            <a:avLst/>
          </a:prstGeom>
          <a:noFill/>
        </p:spPr>
        <p:txBody>
          <a:bodyPr wrap="square" rtlCol="0">
            <a:spAutoFit/>
          </a:bodyPr>
          <a:lstStyle/>
          <a:p>
            <a:r>
              <a:rPr lang="es-ES" sz="1200" dirty="0"/>
              <a:t>A</a:t>
            </a:r>
            <a:endParaRPr lang="es-MX" dirty="0"/>
          </a:p>
        </p:txBody>
      </p:sp>
      <p:sp>
        <p:nvSpPr>
          <p:cNvPr id="10" name="CuadroTexto 9">
            <a:extLst>
              <a:ext uri="{FF2B5EF4-FFF2-40B4-BE49-F238E27FC236}">
                <a16:creationId xmlns:a16="http://schemas.microsoft.com/office/drawing/2014/main" id="{7242CD4E-E2D0-47CC-A8E8-9D2D4BC8F1B3}"/>
              </a:ext>
            </a:extLst>
          </p:cNvPr>
          <p:cNvSpPr txBox="1"/>
          <p:nvPr/>
        </p:nvSpPr>
        <p:spPr>
          <a:xfrm>
            <a:off x="5162105" y="1698216"/>
            <a:ext cx="435935" cy="276999"/>
          </a:xfrm>
          <a:prstGeom prst="rect">
            <a:avLst/>
          </a:prstGeom>
          <a:noFill/>
        </p:spPr>
        <p:txBody>
          <a:bodyPr wrap="square" rtlCol="0">
            <a:spAutoFit/>
          </a:bodyPr>
          <a:lstStyle/>
          <a:p>
            <a:r>
              <a:rPr lang="es-ES" sz="1200" dirty="0"/>
              <a:t>11</a:t>
            </a:r>
            <a:endParaRPr lang="es-MX" dirty="0"/>
          </a:p>
        </p:txBody>
      </p:sp>
    </p:spTree>
    <p:extLst>
      <p:ext uri="{BB962C8B-B14F-4D97-AF65-F5344CB8AC3E}">
        <p14:creationId xmlns:p14="http://schemas.microsoft.com/office/powerpoint/2010/main" val="196948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F3E2961-1209-4A02-ABDC-8B76A4482B4E}"/>
              </a:ext>
            </a:extLst>
          </p:cNvPr>
          <p:cNvPicPr>
            <a:picLocks noChangeAspect="1"/>
          </p:cNvPicPr>
          <p:nvPr/>
        </p:nvPicPr>
        <p:blipFill rotWithShape="1">
          <a:blip r:embed="rId2"/>
          <a:srcRect l="19768" t="9490" r="20582" b="11299"/>
          <a:stretch/>
        </p:blipFill>
        <p:spPr>
          <a:xfrm>
            <a:off x="1568302" y="329223"/>
            <a:ext cx="6007396" cy="4485054"/>
          </a:xfrm>
          <a:prstGeom prst="rect">
            <a:avLst/>
          </a:prstGeom>
        </p:spPr>
      </p:pic>
      <p:sp>
        <p:nvSpPr>
          <p:cNvPr id="5" name="CuadroTexto 4">
            <a:extLst>
              <a:ext uri="{FF2B5EF4-FFF2-40B4-BE49-F238E27FC236}">
                <a16:creationId xmlns:a16="http://schemas.microsoft.com/office/drawing/2014/main" id="{40DBD4AD-9FC1-44E2-A16E-42F6A81F3A20}"/>
              </a:ext>
            </a:extLst>
          </p:cNvPr>
          <p:cNvSpPr txBox="1"/>
          <p:nvPr/>
        </p:nvSpPr>
        <p:spPr>
          <a:xfrm>
            <a:off x="1568302" y="3530009"/>
            <a:ext cx="2711302" cy="307777"/>
          </a:xfrm>
          <a:prstGeom prst="rect">
            <a:avLst/>
          </a:prstGeom>
          <a:noFill/>
        </p:spPr>
        <p:txBody>
          <a:bodyPr wrap="square" rtlCol="0">
            <a:spAutoFit/>
          </a:bodyPr>
          <a:lstStyle/>
          <a:p>
            <a:r>
              <a:rPr lang="es-ES" dirty="0"/>
              <a:t>Natalia Guevara García</a:t>
            </a:r>
            <a:endParaRPr lang="es-MX" dirty="0"/>
          </a:p>
        </p:txBody>
      </p:sp>
    </p:spTree>
    <p:extLst>
      <p:ext uri="{BB962C8B-B14F-4D97-AF65-F5344CB8AC3E}">
        <p14:creationId xmlns:p14="http://schemas.microsoft.com/office/powerpoint/2010/main" val="248377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35"/>
          <p:cNvGrpSpPr/>
          <p:nvPr/>
        </p:nvGrpSpPr>
        <p:grpSpPr>
          <a:xfrm>
            <a:off x="731520" y="822960"/>
            <a:ext cx="3063294" cy="3461946"/>
            <a:chOff x="807514" y="821316"/>
            <a:chExt cx="3062988" cy="3480392"/>
          </a:xfrm>
        </p:grpSpPr>
        <p:grpSp>
          <p:nvGrpSpPr>
            <p:cNvPr id="667" name="Google Shape;667;p35"/>
            <p:cNvGrpSpPr/>
            <p:nvPr/>
          </p:nvGrpSpPr>
          <p:grpSpPr>
            <a:xfrm>
              <a:off x="807514" y="821316"/>
              <a:ext cx="3062988" cy="1781411"/>
              <a:chOff x="640276" y="674499"/>
              <a:chExt cx="6947126" cy="4058809"/>
            </a:xfrm>
          </p:grpSpPr>
          <p:grpSp>
            <p:nvGrpSpPr>
              <p:cNvPr id="668" name="Google Shape;668;p35"/>
              <p:cNvGrpSpPr/>
              <p:nvPr/>
            </p:nvGrpSpPr>
            <p:grpSpPr>
              <a:xfrm>
                <a:off x="7012119" y="4163474"/>
                <a:ext cx="575002" cy="496567"/>
                <a:chOff x="5218225" y="1474825"/>
                <a:chExt cx="259700" cy="224275"/>
              </a:xfrm>
            </p:grpSpPr>
            <p:sp>
              <p:nvSpPr>
                <p:cNvPr id="669" name="Google Shape;66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74" name="Google Shape;674;p35"/>
              <p:cNvGrpSpPr/>
              <p:nvPr/>
            </p:nvGrpSpPr>
            <p:grpSpPr>
              <a:xfrm>
                <a:off x="6323195" y="1928748"/>
                <a:ext cx="251632" cy="220856"/>
                <a:chOff x="5042000" y="1255775"/>
                <a:chExt cx="113650" cy="99750"/>
              </a:xfrm>
            </p:grpSpPr>
            <p:sp>
              <p:nvSpPr>
                <p:cNvPr id="675" name="Google Shape;675;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78" name="Google Shape;678;p35"/>
              <p:cNvGrpSpPr/>
              <p:nvPr/>
            </p:nvGrpSpPr>
            <p:grpSpPr>
              <a:xfrm rot="-5400000">
                <a:off x="5180808" y="1061658"/>
                <a:ext cx="575002" cy="496567"/>
                <a:chOff x="5218225" y="1474825"/>
                <a:chExt cx="259700" cy="224275"/>
              </a:xfrm>
            </p:grpSpPr>
            <p:sp>
              <p:nvSpPr>
                <p:cNvPr id="679" name="Google Shape;67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4" name="Google Shape;684;p35"/>
              <p:cNvGrpSpPr/>
              <p:nvPr/>
            </p:nvGrpSpPr>
            <p:grpSpPr>
              <a:xfrm rot="10800000">
                <a:off x="1449245" y="1613944"/>
                <a:ext cx="575002" cy="496567"/>
                <a:chOff x="5218225" y="1474825"/>
                <a:chExt cx="259700" cy="224275"/>
              </a:xfrm>
            </p:grpSpPr>
            <p:sp>
              <p:nvSpPr>
                <p:cNvPr id="685" name="Google Shape;685;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90" name="Google Shape;690;p35"/>
              <p:cNvGrpSpPr/>
              <p:nvPr/>
            </p:nvGrpSpPr>
            <p:grpSpPr>
              <a:xfrm>
                <a:off x="3039726" y="1199520"/>
                <a:ext cx="251632" cy="220856"/>
                <a:chOff x="5042000" y="1255775"/>
                <a:chExt cx="113650" cy="99750"/>
              </a:xfrm>
            </p:grpSpPr>
            <p:sp>
              <p:nvSpPr>
                <p:cNvPr id="691" name="Google Shape;69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94" name="Google Shape;694;p35"/>
              <p:cNvGrpSpPr/>
              <p:nvPr/>
            </p:nvGrpSpPr>
            <p:grpSpPr>
              <a:xfrm>
                <a:off x="937479" y="2697722"/>
                <a:ext cx="251632" cy="220856"/>
                <a:chOff x="5042000" y="1131200"/>
                <a:chExt cx="113650" cy="99750"/>
              </a:xfrm>
            </p:grpSpPr>
            <p:sp>
              <p:nvSpPr>
                <p:cNvPr id="695" name="Google Shape;695;p35"/>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35"/>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35"/>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98" name="Google Shape;698;p35"/>
              <p:cNvGrpSpPr/>
              <p:nvPr/>
            </p:nvGrpSpPr>
            <p:grpSpPr>
              <a:xfrm rot="-5400000">
                <a:off x="1157650" y="3785607"/>
                <a:ext cx="569027" cy="706699"/>
                <a:chOff x="6095413" y="2311605"/>
                <a:chExt cx="257002" cy="319181"/>
              </a:xfrm>
            </p:grpSpPr>
            <p:sp>
              <p:nvSpPr>
                <p:cNvPr id="699" name="Google Shape;699;p35"/>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35"/>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01" name="Google Shape;701;p35"/>
              <p:cNvGrpSpPr/>
              <p:nvPr/>
            </p:nvGrpSpPr>
            <p:grpSpPr>
              <a:xfrm>
                <a:off x="6188241" y="1318245"/>
                <a:ext cx="521476" cy="478854"/>
                <a:chOff x="5874900" y="2285650"/>
                <a:chExt cx="235525" cy="216275"/>
              </a:xfrm>
            </p:grpSpPr>
            <p:sp>
              <p:nvSpPr>
                <p:cNvPr id="702" name="Google Shape;702;p35"/>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35"/>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04" name="Google Shape;704;p35"/>
              <p:cNvGrpSpPr/>
              <p:nvPr/>
            </p:nvGrpSpPr>
            <p:grpSpPr>
              <a:xfrm>
                <a:off x="4946919" y="1499571"/>
                <a:ext cx="1083004" cy="2354636"/>
                <a:chOff x="5269250" y="2611925"/>
                <a:chExt cx="520750" cy="1132200"/>
              </a:xfrm>
            </p:grpSpPr>
            <p:sp>
              <p:nvSpPr>
                <p:cNvPr id="705" name="Google Shape;705;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712;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13" name="Google Shape;713;p35"/>
              <p:cNvGrpSpPr/>
              <p:nvPr/>
            </p:nvGrpSpPr>
            <p:grpSpPr>
              <a:xfrm>
                <a:off x="5467143" y="2234512"/>
                <a:ext cx="1989753" cy="1913480"/>
                <a:chOff x="4531600" y="1944475"/>
                <a:chExt cx="956750" cy="920075"/>
              </a:xfrm>
            </p:grpSpPr>
            <p:sp>
              <p:nvSpPr>
                <p:cNvPr id="714" name="Google Shape;714;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716;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717;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0" name="Google Shape;720;p35"/>
              <p:cNvGrpSpPr/>
              <p:nvPr/>
            </p:nvGrpSpPr>
            <p:grpSpPr>
              <a:xfrm rot="1472793">
                <a:off x="5262958" y="2882778"/>
                <a:ext cx="1286956" cy="993969"/>
                <a:chOff x="5517750" y="1707725"/>
                <a:chExt cx="618800" cy="477925"/>
              </a:xfrm>
            </p:grpSpPr>
            <p:sp>
              <p:nvSpPr>
                <p:cNvPr id="721" name="Google Shape;72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72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6" name="Google Shape;726;p35"/>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727;p35"/>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28" name="Google Shape;728;p35"/>
              <p:cNvGrpSpPr/>
              <p:nvPr/>
            </p:nvGrpSpPr>
            <p:grpSpPr>
              <a:xfrm>
                <a:off x="1271029" y="2416472"/>
                <a:ext cx="1742633" cy="1934121"/>
                <a:chOff x="6073625" y="2772425"/>
                <a:chExt cx="837925" cy="930000"/>
              </a:xfrm>
            </p:grpSpPr>
            <p:sp>
              <p:nvSpPr>
                <p:cNvPr id="729" name="Google Shape;729;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34" name="Google Shape;734;p35"/>
              <p:cNvGrpSpPr/>
              <p:nvPr/>
            </p:nvGrpSpPr>
            <p:grpSpPr>
              <a:xfrm>
                <a:off x="1991305" y="1624971"/>
                <a:ext cx="1649618" cy="2182749"/>
                <a:chOff x="5908250" y="536500"/>
                <a:chExt cx="793200" cy="1049550"/>
              </a:xfrm>
            </p:grpSpPr>
            <p:sp>
              <p:nvSpPr>
                <p:cNvPr id="735" name="Google Shape;735;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1" name="Google Shape;741;p35"/>
              <p:cNvGrpSpPr/>
              <p:nvPr/>
            </p:nvGrpSpPr>
            <p:grpSpPr>
              <a:xfrm rot="-2700000">
                <a:off x="2630043" y="2544018"/>
                <a:ext cx="1286945" cy="993961"/>
                <a:chOff x="5517750" y="1707725"/>
                <a:chExt cx="618800" cy="477925"/>
              </a:xfrm>
            </p:grpSpPr>
            <p:sp>
              <p:nvSpPr>
                <p:cNvPr id="742" name="Google Shape;742;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746;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47" name="Google Shape;747;p35"/>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35"/>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49" name="Google Shape;749;p35"/>
              <p:cNvGrpSpPr/>
              <p:nvPr/>
            </p:nvGrpSpPr>
            <p:grpSpPr>
              <a:xfrm rot="-6383177">
                <a:off x="974472" y="2783656"/>
                <a:ext cx="1566670" cy="1869002"/>
                <a:chOff x="3768000" y="2982868"/>
                <a:chExt cx="753325" cy="898700"/>
              </a:xfrm>
            </p:grpSpPr>
            <p:sp>
              <p:nvSpPr>
                <p:cNvPr id="750" name="Google Shape;750;p35"/>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35"/>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752;p35"/>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35"/>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35"/>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5" name="Google Shape;755;p35"/>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35"/>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35"/>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8" name="Google Shape;758;p35"/>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9" name="Google Shape;759;p35"/>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35"/>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761;p35"/>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2" name="Google Shape;762;p35"/>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63" name="Google Shape;763;p35"/>
              <p:cNvGrpSpPr/>
              <p:nvPr/>
            </p:nvGrpSpPr>
            <p:grpSpPr>
              <a:xfrm>
                <a:off x="3854376" y="1663189"/>
                <a:ext cx="1707538" cy="2027292"/>
                <a:chOff x="5243900" y="3898675"/>
                <a:chExt cx="821050" cy="974800"/>
              </a:xfrm>
            </p:grpSpPr>
            <p:sp>
              <p:nvSpPr>
                <p:cNvPr id="764" name="Google Shape;764;p35"/>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35"/>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35"/>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35"/>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768;p35"/>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35"/>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0" name="Google Shape;770;p35"/>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35"/>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35"/>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35"/>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774;p35"/>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35"/>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35"/>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35"/>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778;p35"/>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35"/>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35"/>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781;p35"/>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782" name="Google Shape;782;p35"/>
            <p:cNvGrpSpPr/>
            <p:nvPr/>
          </p:nvGrpSpPr>
          <p:grpSpPr>
            <a:xfrm>
              <a:off x="932058" y="1961497"/>
              <a:ext cx="2901262" cy="2340210"/>
              <a:chOff x="582175" y="238125"/>
              <a:chExt cx="6401725" cy="5169450"/>
            </a:xfrm>
          </p:grpSpPr>
          <p:sp>
            <p:nvSpPr>
              <p:cNvPr id="783" name="Google Shape;783;p35"/>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35"/>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35"/>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35"/>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35"/>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35"/>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35"/>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35"/>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35"/>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35"/>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35"/>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35"/>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35"/>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35"/>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35"/>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35"/>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35"/>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35"/>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801;p35"/>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802;p35"/>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803;p35"/>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804;p35"/>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35"/>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35"/>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35"/>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35"/>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35"/>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35"/>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5"/>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35"/>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35"/>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814;p35"/>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35"/>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35"/>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35"/>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35"/>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819;p35"/>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0" name="Google Shape;820;p35"/>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1" name="Google Shape;821;p35"/>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822;p35"/>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35"/>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35"/>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825;p35"/>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826;p35"/>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35"/>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35"/>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p35"/>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830;p35"/>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1" name="Google Shape;831;p35"/>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832;p35"/>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833;p35"/>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834;p35"/>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35"/>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836;p35"/>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837;p35"/>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35"/>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35"/>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35"/>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35"/>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842;p35"/>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843;p35"/>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4" name="Google Shape;844;p35"/>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5" name="Google Shape;845;p35"/>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35"/>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35"/>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848;p35"/>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9" name="Google Shape;849;p35"/>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850;p35"/>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1" name="Google Shape;851;p35"/>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2" name="Google Shape;852;p35"/>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3" name="Google Shape;853;p35"/>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4" name="Google Shape;854;p35"/>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5" name="Google Shape;855;p35"/>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856;p35"/>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7" name="Google Shape;857;p35"/>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8" name="Google Shape;858;p35"/>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859;p35"/>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0" name="Google Shape;860;p35"/>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1" name="Google Shape;861;p35"/>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862;p35"/>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863;p35"/>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864;p35"/>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5" name="Google Shape;865;p35"/>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866;p35"/>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867;p35"/>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 name="Google Shape;868;p35"/>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 name="Google Shape;869;p35"/>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 name="Google Shape;870;p35"/>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 name="Google Shape;871;p35"/>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 name="Google Shape;872;p35"/>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873;p35"/>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35"/>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75" name="Google Shape;875;p35"/>
          <p:cNvSpPr txBox="1">
            <a:spLocks noGrp="1"/>
          </p:cNvSpPr>
          <p:nvPr>
            <p:ph type="ctrTitle"/>
          </p:nvPr>
        </p:nvSpPr>
        <p:spPr>
          <a:xfrm>
            <a:off x="3884161" y="736566"/>
            <a:ext cx="5083795" cy="192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Ayudemos a nuestro medio ambiente</a:t>
            </a:r>
            <a:endParaRPr sz="6000" dirty="0"/>
          </a:p>
        </p:txBody>
      </p:sp>
      <p:sp>
        <p:nvSpPr>
          <p:cNvPr id="876" name="Google Shape;876;p35"/>
          <p:cNvSpPr txBox="1">
            <a:spLocks noGrp="1"/>
          </p:cNvSpPr>
          <p:nvPr>
            <p:ph type="subTitle" idx="1"/>
          </p:nvPr>
        </p:nvSpPr>
        <p:spPr>
          <a:xfrm>
            <a:off x="4102110" y="2773605"/>
            <a:ext cx="4598738" cy="155628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6"/>
                </a:solidFill>
              </a:rPr>
              <a:t>Evidencia Unidad 1-Trabajo de iniciación docente</a:t>
            </a:r>
            <a:endParaRPr dirty="0">
              <a:solidFill>
                <a:schemeClr val="accent6"/>
              </a:solidFill>
            </a:endParaRPr>
          </a:p>
        </p:txBody>
      </p:sp>
      <p:sp>
        <p:nvSpPr>
          <p:cNvPr id="877" name="Google Shape;877;p35"/>
          <p:cNvSpPr/>
          <p:nvPr/>
        </p:nvSpPr>
        <p:spPr>
          <a:xfrm flipH="1">
            <a:off x="248100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 name="Google Shape;878;p35"/>
          <p:cNvSpPr/>
          <p:nvPr/>
        </p:nvSpPr>
        <p:spPr>
          <a:xfrm>
            <a:off x="337900" y="3202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 name="Google Shape;879;p35"/>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 name="Google Shape;880;p35"/>
          <p:cNvSpPr/>
          <p:nvPr/>
        </p:nvSpPr>
        <p:spPr>
          <a:xfrm flipH="1">
            <a:off x="4249805" y="4276989"/>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81" name="Google Shape;881;p35"/>
          <p:cNvGrpSpPr/>
          <p:nvPr/>
        </p:nvGrpSpPr>
        <p:grpSpPr>
          <a:xfrm>
            <a:off x="8498118" y="1373995"/>
            <a:ext cx="261975" cy="340700"/>
            <a:chOff x="4716975" y="1463450"/>
            <a:chExt cx="261975" cy="340700"/>
          </a:xfrm>
        </p:grpSpPr>
        <p:sp>
          <p:nvSpPr>
            <p:cNvPr id="882" name="Google Shape;882;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 name="Google Shape;883;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 name="Google Shape;884;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5" name="Google Shape;885;p35"/>
          <p:cNvGrpSpPr/>
          <p:nvPr/>
        </p:nvGrpSpPr>
        <p:grpSpPr>
          <a:xfrm flipH="1">
            <a:off x="3863801" y="1412013"/>
            <a:ext cx="245740" cy="393550"/>
            <a:chOff x="4733210" y="1410600"/>
            <a:chExt cx="245740" cy="393550"/>
          </a:xfrm>
        </p:grpSpPr>
        <p:sp>
          <p:nvSpPr>
            <p:cNvPr id="886" name="Google Shape;886;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 name="Google Shape;887;p35"/>
            <p:cNvSpPr/>
            <p:nvPr/>
          </p:nvSpPr>
          <p:spPr>
            <a:xfrm>
              <a:off x="4733210" y="141060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888;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89" name="Google Shape;889;p35"/>
          <p:cNvSpPr/>
          <p:nvPr/>
        </p:nvSpPr>
        <p:spPr>
          <a:xfrm flipH="1">
            <a:off x="3948656" y="5275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01"/>
        <p:cNvGrpSpPr/>
        <p:nvPr/>
      </p:nvGrpSpPr>
      <p:grpSpPr>
        <a:xfrm>
          <a:off x="0" y="0"/>
          <a:ext cx="0" cy="0"/>
          <a:chOff x="0" y="0"/>
          <a:chExt cx="0" cy="0"/>
        </a:xfrm>
      </p:grpSpPr>
      <p:sp>
        <p:nvSpPr>
          <p:cNvPr id="113" name="Google Shape;999;p37">
            <a:extLst>
              <a:ext uri="{FF2B5EF4-FFF2-40B4-BE49-F238E27FC236}">
                <a16:creationId xmlns:a16="http://schemas.microsoft.com/office/drawing/2014/main" id="{9ED7781E-4F32-41AF-B6EC-455ACD577051}"/>
              </a:ext>
            </a:extLst>
          </p:cNvPr>
          <p:cNvSpPr/>
          <p:nvPr/>
        </p:nvSpPr>
        <p:spPr>
          <a:xfrm>
            <a:off x="5847895" y="3264138"/>
            <a:ext cx="3080206" cy="1614657"/>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998;p37">
            <a:extLst>
              <a:ext uri="{FF2B5EF4-FFF2-40B4-BE49-F238E27FC236}">
                <a16:creationId xmlns:a16="http://schemas.microsoft.com/office/drawing/2014/main" id="{FB42E33B-5115-48A7-A5A8-DB9F847870C5}"/>
              </a:ext>
            </a:extLst>
          </p:cNvPr>
          <p:cNvSpPr/>
          <p:nvPr/>
        </p:nvSpPr>
        <p:spPr>
          <a:xfrm>
            <a:off x="5863440" y="1713569"/>
            <a:ext cx="3080206" cy="1330715"/>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2" name="Google Shape;902;p37"/>
          <p:cNvGrpSpPr/>
          <p:nvPr/>
        </p:nvGrpSpPr>
        <p:grpSpPr>
          <a:xfrm>
            <a:off x="3380905" y="2121300"/>
            <a:ext cx="2456492" cy="3168724"/>
            <a:chOff x="4048209" y="1327361"/>
            <a:chExt cx="3486698" cy="3477455"/>
          </a:xfrm>
        </p:grpSpPr>
        <p:grpSp>
          <p:nvGrpSpPr>
            <p:cNvPr id="903" name="Google Shape;903;p37"/>
            <p:cNvGrpSpPr/>
            <p:nvPr/>
          </p:nvGrpSpPr>
          <p:grpSpPr>
            <a:xfrm>
              <a:off x="4048209" y="1413837"/>
              <a:ext cx="3486698" cy="3390980"/>
              <a:chOff x="4048209" y="1413837"/>
              <a:chExt cx="3486698" cy="3390980"/>
            </a:xfrm>
          </p:grpSpPr>
          <p:sp>
            <p:nvSpPr>
              <p:cNvPr id="904" name="Google Shape;904;p37"/>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5" name="Google Shape;905;p37"/>
              <p:cNvGrpSpPr/>
              <p:nvPr/>
            </p:nvGrpSpPr>
            <p:grpSpPr>
              <a:xfrm rot="-515098">
                <a:off x="5663236" y="2476239"/>
                <a:ext cx="1755501" cy="1688207"/>
                <a:chOff x="4531600" y="1944475"/>
                <a:chExt cx="956750" cy="920075"/>
              </a:xfrm>
            </p:grpSpPr>
            <p:sp>
              <p:nvSpPr>
                <p:cNvPr id="906" name="Google Shape;906;p37"/>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907;p37"/>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37"/>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 name="Google Shape;909;p37"/>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 name="Google Shape;910;p37"/>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911;p37"/>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12" name="Google Shape;912;p37"/>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13" name="Google Shape;913;p37"/>
              <p:cNvGrpSpPr/>
              <p:nvPr/>
            </p:nvGrpSpPr>
            <p:grpSpPr>
              <a:xfrm rot="787396">
                <a:off x="4236594" y="2500648"/>
                <a:ext cx="1594312" cy="1706557"/>
                <a:chOff x="6116785" y="2780818"/>
                <a:chExt cx="837925" cy="930000"/>
              </a:xfrm>
            </p:grpSpPr>
            <p:sp>
              <p:nvSpPr>
                <p:cNvPr id="914" name="Google Shape;914;p37"/>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915;p37"/>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916;p37"/>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 name="Google Shape;917;p37"/>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 name="Google Shape;918;p37"/>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19" name="Google Shape;919;p37"/>
              <p:cNvGrpSpPr/>
              <p:nvPr/>
            </p:nvGrpSpPr>
            <p:grpSpPr>
              <a:xfrm rot="203786">
                <a:off x="5141855" y="1443647"/>
                <a:ext cx="1091882" cy="2884864"/>
                <a:chOff x="2058600" y="1081575"/>
                <a:chExt cx="596750" cy="1576675"/>
              </a:xfrm>
            </p:grpSpPr>
            <p:sp>
              <p:nvSpPr>
                <p:cNvPr id="920" name="Google Shape;920;p37"/>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37"/>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922;p37"/>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923;p37"/>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37"/>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37"/>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37"/>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37"/>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37"/>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37"/>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37"/>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37"/>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37"/>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37"/>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37"/>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37"/>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37"/>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37"/>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37"/>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37"/>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37"/>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37"/>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37"/>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37"/>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37"/>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945;p37"/>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946;p37"/>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37"/>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37"/>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37"/>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37"/>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37"/>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37"/>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37"/>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37"/>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37"/>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37"/>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37"/>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37"/>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37"/>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37"/>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37"/>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37"/>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37"/>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37"/>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37"/>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37"/>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37"/>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37"/>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9" name="Google Shape;969;p37"/>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37"/>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1" name="Google Shape;971;p37"/>
            <p:cNvGrpSpPr/>
            <p:nvPr/>
          </p:nvGrpSpPr>
          <p:grpSpPr>
            <a:xfrm>
              <a:off x="5269300" y="1548900"/>
              <a:ext cx="113650" cy="99750"/>
              <a:chOff x="5118200" y="1179575"/>
              <a:chExt cx="113650" cy="99750"/>
            </a:xfrm>
          </p:grpSpPr>
          <p:sp>
            <p:nvSpPr>
              <p:cNvPr id="972" name="Google Shape;972;p37"/>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37"/>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37"/>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5" name="Google Shape;975;p37"/>
            <p:cNvGrpSpPr/>
            <p:nvPr/>
          </p:nvGrpSpPr>
          <p:grpSpPr>
            <a:xfrm>
              <a:off x="6069447" y="1463645"/>
              <a:ext cx="362897" cy="342428"/>
              <a:chOff x="5429807" y="1996886"/>
              <a:chExt cx="235525" cy="216275"/>
            </a:xfrm>
          </p:grpSpPr>
          <p:sp>
            <p:nvSpPr>
              <p:cNvPr id="976" name="Google Shape;976;p37"/>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37"/>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8" name="Google Shape;978;p37"/>
            <p:cNvGrpSpPr/>
            <p:nvPr/>
          </p:nvGrpSpPr>
          <p:grpSpPr>
            <a:xfrm>
              <a:off x="4449650" y="1766450"/>
              <a:ext cx="113650" cy="99750"/>
              <a:chOff x="4813400" y="798575"/>
              <a:chExt cx="113650" cy="99750"/>
            </a:xfrm>
          </p:grpSpPr>
          <p:sp>
            <p:nvSpPr>
              <p:cNvPr id="979" name="Google Shape;979;p37"/>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37"/>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37"/>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82" name="Google Shape;982;p37"/>
            <p:cNvGrpSpPr/>
            <p:nvPr/>
          </p:nvGrpSpPr>
          <p:grpSpPr>
            <a:xfrm>
              <a:off x="7118150" y="2697725"/>
              <a:ext cx="113650" cy="99750"/>
              <a:chOff x="5042000" y="1255775"/>
              <a:chExt cx="113650" cy="99750"/>
            </a:xfrm>
          </p:grpSpPr>
          <p:sp>
            <p:nvSpPr>
              <p:cNvPr id="983" name="Google Shape;983;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86" name="Google Shape;986;p37"/>
            <p:cNvGrpSpPr/>
            <p:nvPr/>
          </p:nvGrpSpPr>
          <p:grpSpPr>
            <a:xfrm rot="-5400000">
              <a:off x="4792797" y="1337595"/>
              <a:ext cx="362897" cy="342428"/>
              <a:chOff x="6221084" y="2622541"/>
              <a:chExt cx="235525" cy="216275"/>
            </a:xfrm>
          </p:grpSpPr>
          <p:sp>
            <p:nvSpPr>
              <p:cNvPr id="987" name="Google Shape;987;p37"/>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37"/>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89" name="Google Shape;989;p37"/>
            <p:cNvGrpSpPr/>
            <p:nvPr/>
          </p:nvGrpSpPr>
          <p:grpSpPr>
            <a:xfrm>
              <a:off x="6082875" y="1992325"/>
              <a:ext cx="113650" cy="99750"/>
              <a:chOff x="5042000" y="1255775"/>
              <a:chExt cx="113650" cy="99750"/>
            </a:xfrm>
          </p:grpSpPr>
          <p:sp>
            <p:nvSpPr>
              <p:cNvPr id="990" name="Google Shape;990;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996" name="Google Shape;996;p37"/>
          <p:cNvSpPr/>
          <p:nvPr/>
        </p:nvSpPr>
        <p:spPr>
          <a:xfrm>
            <a:off x="4068706" y="-220839"/>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37"/>
          <p:cNvSpPr/>
          <p:nvPr/>
        </p:nvSpPr>
        <p:spPr>
          <a:xfrm>
            <a:off x="389956" y="3486047"/>
            <a:ext cx="2968437" cy="803546"/>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37"/>
          <p:cNvSpPr/>
          <p:nvPr/>
        </p:nvSpPr>
        <p:spPr>
          <a:xfrm>
            <a:off x="424986" y="1927335"/>
            <a:ext cx="2930125" cy="820336"/>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37">
            <a:hlinkClick r:id="rId3" action="ppaction://hlinksldjump"/>
          </p:cNvPr>
          <p:cNvSpPr txBox="1">
            <a:spLocks noGrp="1"/>
          </p:cNvSpPr>
          <p:nvPr>
            <p:ph type="subTitle" idx="3"/>
          </p:nvPr>
        </p:nvSpPr>
        <p:spPr>
          <a:xfrm>
            <a:off x="382393" y="3675466"/>
            <a:ext cx="3051554"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2">
                    <a:lumMod val="10000"/>
                  </a:schemeClr>
                </a:solidFill>
                <a:latin typeface="+mn-lt"/>
              </a:rPr>
              <a:t>Organizador curricular 2: Explicación del tema.</a:t>
            </a:r>
            <a:endParaRPr dirty="0">
              <a:solidFill>
                <a:schemeClr val="tx2">
                  <a:lumMod val="10000"/>
                </a:schemeClr>
              </a:solidFill>
              <a:latin typeface="+mn-lt"/>
            </a:endParaRPr>
          </a:p>
        </p:txBody>
      </p:sp>
      <p:sp>
        <p:nvSpPr>
          <p:cNvPr id="1002" name="Google Shape;1002;p37"/>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Aharoni" panose="02010803020104030203" pitchFamily="2" charset="-79"/>
                <a:cs typeface="Aharoni" panose="02010803020104030203" pitchFamily="2" charset="-79"/>
              </a:rPr>
              <a:t>Lenguaje y </a:t>
            </a:r>
            <a:r>
              <a:rPr lang="en" sz="3200" dirty="0">
                <a:latin typeface="Aharoni" panose="02010803020104030203" pitchFamily="2" charset="-79"/>
                <a:cs typeface="Aharoni" panose="02010803020104030203" pitchFamily="2" charset="-79"/>
              </a:rPr>
              <a:t>Comunicación</a:t>
            </a:r>
            <a:endParaRPr sz="4000" dirty="0">
              <a:latin typeface="Aharoni" panose="02010803020104030203" pitchFamily="2" charset="-79"/>
              <a:cs typeface="Aharoni" panose="02010803020104030203" pitchFamily="2" charset="-79"/>
            </a:endParaRPr>
          </a:p>
        </p:txBody>
      </p:sp>
      <p:sp>
        <p:nvSpPr>
          <p:cNvPr id="1003" name="Google Shape;1003;p37"/>
          <p:cNvSpPr txBox="1">
            <a:spLocks noGrp="1"/>
          </p:cNvSpPr>
          <p:nvPr>
            <p:ph type="title" idx="2"/>
          </p:nvPr>
        </p:nvSpPr>
        <p:spPr>
          <a:xfrm>
            <a:off x="192485" y="1163043"/>
            <a:ext cx="3476397" cy="50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u="sng" dirty="0">
                <a:solidFill>
                  <a:schemeClr val="lt1"/>
                </a:solidFill>
                <a:latin typeface="+mn-lt"/>
              </a:rPr>
              <a:t>Organizadores curriculares</a:t>
            </a:r>
            <a:endParaRPr sz="4000" u="sng" dirty="0">
              <a:solidFill>
                <a:schemeClr val="lt1"/>
              </a:solidFill>
              <a:latin typeface="+mn-lt"/>
            </a:endParaRPr>
          </a:p>
        </p:txBody>
      </p:sp>
      <p:sp>
        <p:nvSpPr>
          <p:cNvPr id="1004" name="Google Shape;1004;p37">
            <a:hlinkClick r:id="" action="ppaction://noaction"/>
          </p:cNvPr>
          <p:cNvSpPr txBox="1">
            <a:spLocks noGrp="1"/>
          </p:cNvSpPr>
          <p:nvPr>
            <p:ph type="subTitle" idx="5"/>
          </p:nvPr>
        </p:nvSpPr>
        <p:spPr>
          <a:xfrm>
            <a:off x="5984548" y="2175657"/>
            <a:ext cx="2871737"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1400" dirty="0">
                <a:solidFill>
                  <a:schemeClr val="tx2">
                    <a:lumMod val="10000"/>
                  </a:schemeClr>
                </a:solidFill>
                <a:latin typeface="+mn-lt"/>
              </a:rPr>
              <a:t>Explica cómo es, cómo ocurrió o cómo funciona algo, ordenando las ideas para que los demás</a:t>
            </a:r>
          </a:p>
          <a:p>
            <a:pPr marL="0" lvl="0" indent="0" algn="ctr" rtl="0">
              <a:spcBef>
                <a:spcPts val="0"/>
              </a:spcBef>
              <a:spcAft>
                <a:spcPts val="0"/>
              </a:spcAft>
              <a:buNone/>
            </a:pPr>
            <a:r>
              <a:rPr lang="es-ES" sz="1400" dirty="0">
                <a:solidFill>
                  <a:schemeClr val="tx2">
                    <a:lumMod val="10000"/>
                  </a:schemeClr>
                </a:solidFill>
                <a:latin typeface="+mn-lt"/>
              </a:rPr>
              <a:t>comprendan.</a:t>
            </a:r>
            <a:endParaRPr lang="es-MX" sz="1400" dirty="0">
              <a:solidFill>
                <a:schemeClr val="tx2">
                  <a:lumMod val="10000"/>
                </a:schemeClr>
              </a:solidFill>
              <a:latin typeface="+mn-lt"/>
            </a:endParaRPr>
          </a:p>
        </p:txBody>
      </p:sp>
      <p:sp>
        <p:nvSpPr>
          <p:cNvPr id="1006" name="Google Shape;1006;p37">
            <a:hlinkClick r:id="" action="ppaction://noaction"/>
          </p:cNvPr>
          <p:cNvSpPr txBox="1">
            <a:spLocks noGrp="1"/>
          </p:cNvSpPr>
          <p:nvPr>
            <p:ph type="subTitle" idx="7"/>
          </p:nvPr>
        </p:nvSpPr>
        <p:spPr>
          <a:xfrm>
            <a:off x="5854667" y="3780537"/>
            <a:ext cx="2984100"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solidFill>
                  <a:schemeClr val="tx2">
                    <a:lumMod val="10000"/>
                  </a:schemeClr>
                </a:solidFill>
              </a:rPr>
              <a:t>Responde a por qué o cómo sucedió algo en relación con experiencias y hechos que comenta</a:t>
            </a:r>
            <a:endParaRPr sz="1400" dirty="0">
              <a:solidFill>
                <a:schemeClr val="tx2">
                  <a:lumMod val="10000"/>
                </a:schemeClr>
              </a:solidFill>
            </a:endParaRPr>
          </a:p>
        </p:txBody>
      </p:sp>
      <p:sp>
        <p:nvSpPr>
          <p:cNvPr id="1008" name="Google Shape;1008;p37">
            <a:hlinkClick r:id="rId4" action="ppaction://hlinksldjump"/>
          </p:cNvPr>
          <p:cNvSpPr txBox="1">
            <a:spLocks noGrp="1"/>
          </p:cNvSpPr>
          <p:nvPr>
            <p:ph type="subTitle" idx="1"/>
          </p:nvPr>
        </p:nvSpPr>
        <p:spPr>
          <a:xfrm>
            <a:off x="415408" y="2121300"/>
            <a:ext cx="3051554"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2">
                    <a:lumMod val="10000"/>
                  </a:schemeClr>
                </a:solidFill>
                <a:latin typeface="+mn-lt"/>
              </a:rPr>
              <a:t>Organizador curricular 1: Oralidad</a:t>
            </a:r>
            <a:endParaRPr dirty="0">
              <a:solidFill>
                <a:schemeClr val="tx2">
                  <a:lumMod val="10000"/>
                </a:schemeClr>
              </a:solidFill>
              <a:latin typeface="+mn-lt"/>
            </a:endParaRPr>
          </a:p>
        </p:txBody>
      </p:sp>
      <p:grpSp>
        <p:nvGrpSpPr>
          <p:cNvPr id="1009" name="Google Shape;1009;p37"/>
          <p:cNvGrpSpPr/>
          <p:nvPr/>
        </p:nvGrpSpPr>
        <p:grpSpPr>
          <a:xfrm>
            <a:off x="4226198" y="-7926"/>
            <a:ext cx="493797" cy="446228"/>
            <a:chOff x="2679436" y="3270400"/>
            <a:chExt cx="752625" cy="689795"/>
          </a:xfrm>
        </p:grpSpPr>
        <p:sp>
          <p:nvSpPr>
            <p:cNvPr id="1010" name="Google Shape;1010;p3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3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3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3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15" name="Google Shape;1015;p37">
            <a:hlinkClick r:id="" action="ppaction://noaction"/>
          </p:cNvPr>
          <p:cNvSpPr txBox="1"/>
          <p:nvPr/>
        </p:nvSpPr>
        <p:spPr>
          <a:xfrm>
            <a:off x="3666100" y="4306175"/>
            <a:ext cx="1735500" cy="33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solidFill>
                <a:schemeClr val="accent6"/>
              </a:solidFill>
              <a:latin typeface="Nunito"/>
              <a:ea typeface="Nunito"/>
              <a:cs typeface="Nunito"/>
              <a:sym typeface="Nunito"/>
            </a:endParaRPr>
          </a:p>
        </p:txBody>
      </p:sp>
      <p:sp>
        <p:nvSpPr>
          <p:cNvPr id="122" name="Google Shape;1003;p37">
            <a:extLst>
              <a:ext uri="{FF2B5EF4-FFF2-40B4-BE49-F238E27FC236}">
                <a16:creationId xmlns:a16="http://schemas.microsoft.com/office/drawing/2014/main" id="{FC2A4D1A-6D51-494B-8620-405EF9B0386C}"/>
              </a:ext>
            </a:extLst>
          </p:cNvPr>
          <p:cNvSpPr txBox="1">
            <a:spLocks/>
          </p:cNvSpPr>
          <p:nvPr/>
        </p:nvSpPr>
        <p:spPr>
          <a:xfrm>
            <a:off x="5475120" y="1336492"/>
            <a:ext cx="3630941" cy="50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Nanum Pen Script"/>
              <a:buNone/>
              <a:defRPr sz="5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9pPr>
          </a:lstStyle>
          <a:p>
            <a:r>
              <a:rPr lang="es-MX" sz="1800" u="sng" dirty="0">
                <a:solidFill>
                  <a:schemeClr val="lt1"/>
                </a:solidFill>
                <a:latin typeface="+mn-lt"/>
              </a:rPr>
              <a:t>Aprendizajes esperados</a:t>
            </a:r>
          </a:p>
          <a:p>
            <a:endParaRPr lang="es-MX" sz="2800"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grpSp>
        <p:nvGrpSpPr>
          <p:cNvPr id="902" name="Google Shape;902;p37"/>
          <p:cNvGrpSpPr/>
          <p:nvPr/>
        </p:nvGrpSpPr>
        <p:grpSpPr>
          <a:xfrm>
            <a:off x="3443555" y="2372081"/>
            <a:ext cx="2298420" cy="2882468"/>
            <a:chOff x="4048209" y="1327361"/>
            <a:chExt cx="3486698" cy="3477455"/>
          </a:xfrm>
        </p:grpSpPr>
        <p:grpSp>
          <p:nvGrpSpPr>
            <p:cNvPr id="903" name="Google Shape;903;p37"/>
            <p:cNvGrpSpPr/>
            <p:nvPr/>
          </p:nvGrpSpPr>
          <p:grpSpPr>
            <a:xfrm>
              <a:off x="4048209" y="1413837"/>
              <a:ext cx="3486698" cy="3390980"/>
              <a:chOff x="4048209" y="1413837"/>
              <a:chExt cx="3486698" cy="3390980"/>
            </a:xfrm>
          </p:grpSpPr>
          <p:sp>
            <p:nvSpPr>
              <p:cNvPr id="904" name="Google Shape;904;p37"/>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5" name="Google Shape;905;p37"/>
              <p:cNvGrpSpPr/>
              <p:nvPr/>
            </p:nvGrpSpPr>
            <p:grpSpPr>
              <a:xfrm rot="-515098">
                <a:off x="5663236" y="2476239"/>
                <a:ext cx="1755501" cy="1688207"/>
                <a:chOff x="4531600" y="1944475"/>
                <a:chExt cx="956750" cy="920075"/>
              </a:xfrm>
            </p:grpSpPr>
            <p:sp>
              <p:nvSpPr>
                <p:cNvPr id="906" name="Google Shape;906;p37"/>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907;p37"/>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37"/>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 name="Google Shape;909;p37"/>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 name="Google Shape;910;p37"/>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911;p37"/>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12" name="Google Shape;912;p37"/>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13" name="Google Shape;913;p37"/>
              <p:cNvGrpSpPr/>
              <p:nvPr/>
            </p:nvGrpSpPr>
            <p:grpSpPr>
              <a:xfrm rot="787396">
                <a:off x="4236594" y="2500648"/>
                <a:ext cx="1594312" cy="1706557"/>
                <a:chOff x="6116785" y="2780818"/>
                <a:chExt cx="837925" cy="930000"/>
              </a:xfrm>
            </p:grpSpPr>
            <p:sp>
              <p:nvSpPr>
                <p:cNvPr id="914" name="Google Shape;914;p37"/>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915;p37"/>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916;p37"/>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 name="Google Shape;917;p37"/>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 name="Google Shape;918;p37"/>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19" name="Google Shape;919;p37"/>
              <p:cNvGrpSpPr/>
              <p:nvPr/>
            </p:nvGrpSpPr>
            <p:grpSpPr>
              <a:xfrm rot="203786">
                <a:off x="5141855" y="1443647"/>
                <a:ext cx="1091882" cy="2884864"/>
                <a:chOff x="2058600" y="1081575"/>
                <a:chExt cx="596750" cy="1576675"/>
              </a:xfrm>
            </p:grpSpPr>
            <p:sp>
              <p:nvSpPr>
                <p:cNvPr id="920" name="Google Shape;920;p37"/>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37"/>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922;p37"/>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923;p37"/>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37"/>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37"/>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37"/>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37"/>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37"/>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37"/>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37"/>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37"/>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37"/>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37"/>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37"/>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37"/>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37"/>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37"/>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37"/>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37"/>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37"/>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37"/>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37"/>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37"/>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37"/>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945;p37"/>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946;p37"/>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37"/>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37"/>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37"/>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37"/>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37"/>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37"/>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37"/>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37"/>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37"/>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37"/>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37"/>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37"/>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37"/>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37"/>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37"/>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37"/>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37"/>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37"/>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37"/>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37"/>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37"/>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37"/>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9" name="Google Shape;969;p37"/>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37"/>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1" name="Google Shape;971;p37"/>
            <p:cNvGrpSpPr/>
            <p:nvPr/>
          </p:nvGrpSpPr>
          <p:grpSpPr>
            <a:xfrm>
              <a:off x="5269300" y="1548900"/>
              <a:ext cx="113650" cy="99750"/>
              <a:chOff x="5118200" y="1179575"/>
              <a:chExt cx="113650" cy="99750"/>
            </a:xfrm>
          </p:grpSpPr>
          <p:sp>
            <p:nvSpPr>
              <p:cNvPr id="972" name="Google Shape;972;p37"/>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37"/>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37"/>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5" name="Google Shape;975;p37"/>
            <p:cNvGrpSpPr/>
            <p:nvPr/>
          </p:nvGrpSpPr>
          <p:grpSpPr>
            <a:xfrm>
              <a:off x="6069447" y="1463645"/>
              <a:ext cx="362897" cy="342428"/>
              <a:chOff x="5429807" y="1996886"/>
              <a:chExt cx="235525" cy="216275"/>
            </a:xfrm>
          </p:grpSpPr>
          <p:sp>
            <p:nvSpPr>
              <p:cNvPr id="976" name="Google Shape;976;p37"/>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37"/>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8" name="Google Shape;978;p37"/>
            <p:cNvGrpSpPr/>
            <p:nvPr/>
          </p:nvGrpSpPr>
          <p:grpSpPr>
            <a:xfrm>
              <a:off x="4449650" y="1766450"/>
              <a:ext cx="113650" cy="99750"/>
              <a:chOff x="4813400" y="798575"/>
              <a:chExt cx="113650" cy="99750"/>
            </a:xfrm>
          </p:grpSpPr>
          <p:sp>
            <p:nvSpPr>
              <p:cNvPr id="979" name="Google Shape;979;p37"/>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37"/>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37"/>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82" name="Google Shape;982;p37"/>
            <p:cNvGrpSpPr/>
            <p:nvPr/>
          </p:nvGrpSpPr>
          <p:grpSpPr>
            <a:xfrm>
              <a:off x="7118150" y="2697725"/>
              <a:ext cx="113650" cy="99750"/>
              <a:chOff x="5042000" y="1255775"/>
              <a:chExt cx="113650" cy="99750"/>
            </a:xfrm>
          </p:grpSpPr>
          <p:sp>
            <p:nvSpPr>
              <p:cNvPr id="983" name="Google Shape;983;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86" name="Google Shape;986;p37"/>
            <p:cNvGrpSpPr/>
            <p:nvPr/>
          </p:nvGrpSpPr>
          <p:grpSpPr>
            <a:xfrm rot="-5400000">
              <a:off x="4792797" y="1337595"/>
              <a:ext cx="362897" cy="342428"/>
              <a:chOff x="6221084" y="2622541"/>
              <a:chExt cx="235525" cy="216275"/>
            </a:xfrm>
          </p:grpSpPr>
          <p:sp>
            <p:nvSpPr>
              <p:cNvPr id="987" name="Google Shape;987;p37"/>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37"/>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89" name="Google Shape;989;p37"/>
            <p:cNvGrpSpPr/>
            <p:nvPr/>
          </p:nvGrpSpPr>
          <p:grpSpPr>
            <a:xfrm>
              <a:off x="6082875" y="1992325"/>
              <a:ext cx="113650" cy="99750"/>
              <a:chOff x="5042000" y="1255775"/>
              <a:chExt cx="113650" cy="99750"/>
            </a:xfrm>
          </p:grpSpPr>
          <p:sp>
            <p:nvSpPr>
              <p:cNvPr id="990" name="Google Shape;990;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995" name="Google Shape;995;p37"/>
          <p:cNvSpPr/>
          <p:nvPr/>
        </p:nvSpPr>
        <p:spPr>
          <a:xfrm>
            <a:off x="5474665" y="1671320"/>
            <a:ext cx="3630941" cy="2556629"/>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37"/>
          <p:cNvSpPr/>
          <p:nvPr/>
        </p:nvSpPr>
        <p:spPr>
          <a:xfrm>
            <a:off x="4315794" y="-252670"/>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37"/>
          <p:cNvSpPr/>
          <p:nvPr/>
        </p:nvSpPr>
        <p:spPr>
          <a:xfrm>
            <a:off x="548957" y="3212853"/>
            <a:ext cx="2968437" cy="803546"/>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37"/>
          <p:cNvSpPr/>
          <p:nvPr/>
        </p:nvSpPr>
        <p:spPr>
          <a:xfrm>
            <a:off x="574811" y="1838404"/>
            <a:ext cx="2930125" cy="820336"/>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37">
            <a:hlinkClick r:id="rId3" action="ppaction://hlinksldjump"/>
          </p:cNvPr>
          <p:cNvSpPr txBox="1">
            <a:spLocks noGrp="1"/>
          </p:cNvSpPr>
          <p:nvPr>
            <p:ph type="subTitle" idx="3"/>
          </p:nvPr>
        </p:nvSpPr>
        <p:spPr>
          <a:xfrm>
            <a:off x="602720" y="3420615"/>
            <a:ext cx="3051554"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2">
                    <a:lumMod val="10000"/>
                  </a:schemeClr>
                </a:solidFill>
              </a:rPr>
              <a:t>Organizador curricular 2: Estadística.</a:t>
            </a:r>
            <a:endParaRPr dirty="0">
              <a:solidFill>
                <a:schemeClr val="tx2">
                  <a:lumMod val="10000"/>
                </a:schemeClr>
              </a:solidFill>
            </a:endParaRPr>
          </a:p>
        </p:txBody>
      </p:sp>
      <p:sp>
        <p:nvSpPr>
          <p:cNvPr id="1002" name="Google Shape;1002;p37"/>
          <p:cNvSpPr txBox="1">
            <a:spLocks noGrp="1"/>
          </p:cNvSpPr>
          <p:nvPr>
            <p:ph type="title"/>
          </p:nvPr>
        </p:nvSpPr>
        <p:spPr>
          <a:xfrm>
            <a:off x="812368" y="518063"/>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Aharoni" panose="02010803020104030203" pitchFamily="2" charset="-79"/>
                <a:cs typeface="Aharoni" panose="02010803020104030203" pitchFamily="2" charset="-79"/>
              </a:rPr>
              <a:t>Pensamiento matemático</a:t>
            </a:r>
            <a:endParaRPr sz="3600" dirty="0">
              <a:latin typeface="Aharoni" panose="02010803020104030203" pitchFamily="2" charset="-79"/>
              <a:cs typeface="Aharoni" panose="02010803020104030203" pitchFamily="2" charset="-79"/>
            </a:endParaRPr>
          </a:p>
        </p:txBody>
      </p:sp>
      <p:sp>
        <p:nvSpPr>
          <p:cNvPr id="1003" name="Google Shape;1003;p37"/>
          <p:cNvSpPr txBox="1">
            <a:spLocks noGrp="1"/>
          </p:cNvSpPr>
          <p:nvPr>
            <p:ph type="title" idx="2"/>
          </p:nvPr>
        </p:nvSpPr>
        <p:spPr>
          <a:xfrm>
            <a:off x="417908" y="1099177"/>
            <a:ext cx="3476397" cy="50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u="sng" dirty="0">
                <a:solidFill>
                  <a:schemeClr val="lt1"/>
                </a:solidFill>
                <a:latin typeface="+mn-lt"/>
              </a:rPr>
              <a:t>Organizadores curriculares</a:t>
            </a:r>
            <a:endParaRPr sz="4000" u="sng" dirty="0">
              <a:solidFill>
                <a:schemeClr val="lt1"/>
              </a:solidFill>
              <a:latin typeface="+mn-lt"/>
            </a:endParaRPr>
          </a:p>
        </p:txBody>
      </p:sp>
      <p:sp>
        <p:nvSpPr>
          <p:cNvPr id="1004" name="Google Shape;1004;p37">
            <a:hlinkClick r:id="" action="ppaction://noaction"/>
          </p:cNvPr>
          <p:cNvSpPr txBox="1">
            <a:spLocks noGrp="1"/>
          </p:cNvSpPr>
          <p:nvPr>
            <p:ph type="subTitle" idx="5"/>
          </p:nvPr>
        </p:nvSpPr>
        <p:spPr>
          <a:xfrm>
            <a:off x="5515026" y="2699298"/>
            <a:ext cx="3463417"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1800" dirty="0">
                <a:latin typeface="+mn-lt"/>
              </a:rPr>
              <a:t>Contesta preguntas en las que necesite recabar datos; los organiza a través de tablas y pictogramas que interpreta para contestar las preguntas planteadas.</a:t>
            </a:r>
            <a:endParaRPr lang="es-MX" sz="1800" dirty="0">
              <a:latin typeface="+mn-lt"/>
            </a:endParaRPr>
          </a:p>
        </p:txBody>
      </p:sp>
      <p:sp>
        <p:nvSpPr>
          <p:cNvPr id="1008" name="Google Shape;1008;p37">
            <a:hlinkClick r:id="rId4" action="ppaction://hlinksldjump"/>
          </p:cNvPr>
          <p:cNvSpPr txBox="1">
            <a:spLocks noGrp="1"/>
          </p:cNvSpPr>
          <p:nvPr>
            <p:ph type="subTitle" idx="1"/>
          </p:nvPr>
        </p:nvSpPr>
        <p:spPr>
          <a:xfrm>
            <a:off x="578588" y="2018800"/>
            <a:ext cx="3051554"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tx2">
                    <a:lumMod val="10000"/>
                  </a:schemeClr>
                </a:solidFill>
                <a:latin typeface="+mn-lt"/>
              </a:rPr>
              <a:t>Organizador curricular 1: Análisis de datos</a:t>
            </a:r>
            <a:endParaRPr sz="1800" dirty="0">
              <a:solidFill>
                <a:schemeClr val="tx2">
                  <a:lumMod val="10000"/>
                </a:schemeClr>
              </a:solidFill>
              <a:latin typeface="+mn-lt"/>
            </a:endParaRPr>
          </a:p>
        </p:txBody>
      </p:sp>
      <p:grpSp>
        <p:nvGrpSpPr>
          <p:cNvPr id="1009" name="Google Shape;1009;p37"/>
          <p:cNvGrpSpPr/>
          <p:nvPr/>
        </p:nvGrpSpPr>
        <p:grpSpPr>
          <a:xfrm>
            <a:off x="4516047" y="-34225"/>
            <a:ext cx="493797" cy="446228"/>
            <a:chOff x="2679436" y="3270400"/>
            <a:chExt cx="752625" cy="689795"/>
          </a:xfrm>
        </p:grpSpPr>
        <p:sp>
          <p:nvSpPr>
            <p:cNvPr id="1010" name="Google Shape;1010;p3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3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3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3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2" name="Google Shape;1003;p37">
            <a:extLst>
              <a:ext uri="{FF2B5EF4-FFF2-40B4-BE49-F238E27FC236}">
                <a16:creationId xmlns:a16="http://schemas.microsoft.com/office/drawing/2014/main" id="{FC2A4D1A-6D51-494B-8620-405EF9B0386C}"/>
              </a:ext>
            </a:extLst>
          </p:cNvPr>
          <p:cNvSpPr txBox="1">
            <a:spLocks/>
          </p:cNvSpPr>
          <p:nvPr/>
        </p:nvSpPr>
        <p:spPr>
          <a:xfrm>
            <a:off x="5388641" y="1284494"/>
            <a:ext cx="3630941" cy="50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Nanum Pen Script"/>
              <a:buNone/>
              <a:defRPr sz="5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9pPr>
          </a:lstStyle>
          <a:p>
            <a:r>
              <a:rPr lang="es-MX" sz="1800" u="sng" dirty="0">
                <a:solidFill>
                  <a:schemeClr val="lt1"/>
                </a:solidFill>
                <a:latin typeface="+mn-lt"/>
              </a:rPr>
              <a:t>Aprendizaje esperado</a:t>
            </a:r>
          </a:p>
          <a:p>
            <a:endParaRPr lang="es-MX" sz="2800" dirty="0">
              <a:solidFill>
                <a:schemeClr val="lt1"/>
              </a:solidFill>
            </a:endParaRPr>
          </a:p>
        </p:txBody>
      </p:sp>
    </p:spTree>
    <p:extLst>
      <p:ext uri="{BB962C8B-B14F-4D97-AF65-F5344CB8AC3E}">
        <p14:creationId xmlns:p14="http://schemas.microsoft.com/office/powerpoint/2010/main" val="237658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117" name="Google Shape;999;p37">
            <a:extLst>
              <a:ext uri="{FF2B5EF4-FFF2-40B4-BE49-F238E27FC236}">
                <a16:creationId xmlns:a16="http://schemas.microsoft.com/office/drawing/2014/main" id="{C785433D-25A7-444E-A324-EB869A595135}"/>
              </a:ext>
            </a:extLst>
          </p:cNvPr>
          <p:cNvSpPr/>
          <p:nvPr/>
        </p:nvSpPr>
        <p:spPr>
          <a:xfrm>
            <a:off x="5985833" y="3316134"/>
            <a:ext cx="2930125" cy="1656097"/>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998;p37">
            <a:extLst>
              <a:ext uri="{FF2B5EF4-FFF2-40B4-BE49-F238E27FC236}">
                <a16:creationId xmlns:a16="http://schemas.microsoft.com/office/drawing/2014/main" id="{DFDCF445-8F4C-4591-BC4F-97859A1ADC32}"/>
              </a:ext>
            </a:extLst>
          </p:cNvPr>
          <p:cNvSpPr/>
          <p:nvPr/>
        </p:nvSpPr>
        <p:spPr>
          <a:xfrm>
            <a:off x="5911203" y="1685679"/>
            <a:ext cx="2930126" cy="1411189"/>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2" name="Google Shape;902;p37"/>
          <p:cNvGrpSpPr/>
          <p:nvPr/>
        </p:nvGrpSpPr>
        <p:grpSpPr>
          <a:xfrm>
            <a:off x="3328116" y="2237322"/>
            <a:ext cx="2663021" cy="3033020"/>
            <a:chOff x="4048209" y="1327361"/>
            <a:chExt cx="3486698" cy="3477455"/>
          </a:xfrm>
        </p:grpSpPr>
        <p:grpSp>
          <p:nvGrpSpPr>
            <p:cNvPr id="903" name="Google Shape;903;p37"/>
            <p:cNvGrpSpPr/>
            <p:nvPr/>
          </p:nvGrpSpPr>
          <p:grpSpPr>
            <a:xfrm>
              <a:off x="4048209" y="1413837"/>
              <a:ext cx="3486698" cy="3390980"/>
              <a:chOff x="4048209" y="1413837"/>
              <a:chExt cx="3486698" cy="3390980"/>
            </a:xfrm>
          </p:grpSpPr>
          <p:sp>
            <p:nvSpPr>
              <p:cNvPr id="904" name="Google Shape;904;p37"/>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5" name="Google Shape;905;p37"/>
              <p:cNvGrpSpPr/>
              <p:nvPr/>
            </p:nvGrpSpPr>
            <p:grpSpPr>
              <a:xfrm rot="-515098">
                <a:off x="5663236" y="2476239"/>
                <a:ext cx="1755501" cy="1688207"/>
                <a:chOff x="4531600" y="1944475"/>
                <a:chExt cx="956750" cy="920075"/>
              </a:xfrm>
            </p:grpSpPr>
            <p:sp>
              <p:nvSpPr>
                <p:cNvPr id="906" name="Google Shape;906;p37"/>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907;p37"/>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37"/>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 name="Google Shape;909;p37"/>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 name="Google Shape;910;p37"/>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911;p37"/>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12" name="Google Shape;912;p37"/>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13" name="Google Shape;913;p37"/>
              <p:cNvGrpSpPr/>
              <p:nvPr/>
            </p:nvGrpSpPr>
            <p:grpSpPr>
              <a:xfrm rot="787396">
                <a:off x="4236594" y="2500648"/>
                <a:ext cx="1594312" cy="1706557"/>
                <a:chOff x="6116785" y="2780818"/>
                <a:chExt cx="837925" cy="930000"/>
              </a:xfrm>
            </p:grpSpPr>
            <p:sp>
              <p:nvSpPr>
                <p:cNvPr id="914" name="Google Shape;914;p37"/>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915;p37"/>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916;p37"/>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 name="Google Shape;917;p37"/>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 name="Google Shape;918;p37"/>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19" name="Google Shape;919;p37"/>
              <p:cNvGrpSpPr/>
              <p:nvPr/>
            </p:nvGrpSpPr>
            <p:grpSpPr>
              <a:xfrm rot="203786">
                <a:off x="5141855" y="1443647"/>
                <a:ext cx="1091882" cy="2884864"/>
                <a:chOff x="2058600" y="1081575"/>
                <a:chExt cx="596750" cy="1576675"/>
              </a:xfrm>
            </p:grpSpPr>
            <p:sp>
              <p:nvSpPr>
                <p:cNvPr id="920" name="Google Shape;920;p37"/>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37"/>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922;p37"/>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923;p37"/>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37"/>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37"/>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37"/>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37"/>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37"/>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37"/>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37"/>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37"/>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37"/>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37"/>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37"/>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37"/>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37"/>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37"/>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37"/>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37"/>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37"/>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37"/>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37"/>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37"/>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37"/>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945;p37"/>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946;p37"/>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37"/>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37"/>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37"/>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37"/>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37"/>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37"/>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37"/>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37"/>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37"/>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37"/>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37"/>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37"/>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37"/>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37"/>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37"/>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37"/>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37"/>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37"/>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37"/>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37"/>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37"/>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37"/>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9" name="Google Shape;969;p37"/>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37"/>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1" name="Google Shape;971;p37"/>
            <p:cNvGrpSpPr/>
            <p:nvPr/>
          </p:nvGrpSpPr>
          <p:grpSpPr>
            <a:xfrm>
              <a:off x="5269300" y="1548900"/>
              <a:ext cx="113650" cy="99750"/>
              <a:chOff x="5118200" y="1179575"/>
              <a:chExt cx="113650" cy="99750"/>
            </a:xfrm>
          </p:grpSpPr>
          <p:sp>
            <p:nvSpPr>
              <p:cNvPr id="972" name="Google Shape;972;p37"/>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37"/>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37"/>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5" name="Google Shape;975;p37"/>
            <p:cNvGrpSpPr/>
            <p:nvPr/>
          </p:nvGrpSpPr>
          <p:grpSpPr>
            <a:xfrm>
              <a:off x="6069447" y="1463645"/>
              <a:ext cx="362897" cy="342428"/>
              <a:chOff x="5429807" y="1996886"/>
              <a:chExt cx="235525" cy="216275"/>
            </a:xfrm>
          </p:grpSpPr>
          <p:sp>
            <p:nvSpPr>
              <p:cNvPr id="976" name="Google Shape;976;p37"/>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37"/>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8" name="Google Shape;978;p37"/>
            <p:cNvGrpSpPr/>
            <p:nvPr/>
          </p:nvGrpSpPr>
          <p:grpSpPr>
            <a:xfrm>
              <a:off x="4449650" y="1766450"/>
              <a:ext cx="113650" cy="99750"/>
              <a:chOff x="4813400" y="798575"/>
              <a:chExt cx="113650" cy="99750"/>
            </a:xfrm>
          </p:grpSpPr>
          <p:sp>
            <p:nvSpPr>
              <p:cNvPr id="979" name="Google Shape;979;p37"/>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37"/>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37"/>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82" name="Google Shape;982;p37"/>
            <p:cNvGrpSpPr/>
            <p:nvPr/>
          </p:nvGrpSpPr>
          <p:grpSpPr>
            <a:xfrm>
              <a:off x="7118150" y="2697725"/>
              <a:ext cx="113650" cy="99750"/>
              <a:chOff x="5042000" y="1255775"/>
              <a:chExt cx="113650" cy="99750"/>
            </a:xfrm>
          </p:grpSpPr>
          <p:sp>
            <p:nvSpPr>
              <p:cNvPr id="983" name="Google Shape;983;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86" name="Google Shape;986;p37"/>
            <p:cNvGrpSpPr/>
            <p:nvPr/>
          </p:nvGrpSpPr>
          <p:grpSpPr>
            <a:xfrm rot="-5400000">
              <a:off x="4792797" y="1337595"/>
              <a:ext cx="362897" cy="342428"/>
              <a:chOff x="6221084" y="2622541"/>
              <a:chExt cx="235525" cy="216275"/>
            </a:xfrm>
          </p:grpSpPr>
          <p:sp>
            <p:nvSpPr>
              <p:cNvPr id="987" name="Google Shape;987;p37"/>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37"/>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89" name="Google Shape;989;p37"/>
            <p:cNvGrpSpPr/>
            <p:nvPr/>
          </p:nvGrpSpPr>
          <p:grpSpPr>
            <a:xfrm>
              <a:off x="6082875" y="1992325"/>
              <a:ext cx="113650" cy="99750"/>
              <a:chOff x="5042000" y="1255775"/>
              <a:chExt cx="113650" cy="99750"/>
            </a:xfrm>
          </p:grpSpPr>
          <p:sp>
            <p:nvSpPr>
              <p:cNvPr id="990" name="Google Shape;990;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996" name="Google Shape;996;p37"/>
          <p:cNvSpPr/>
          <p:nvPr/>
        </p:nvSpPr>
        <p:spPr>
          <a:xfrm>
            <a:off x="4177341" y="-241744"/>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37"/>
          <p:cNvSpPr/>
          <p:nvPr/>
        </p:nvSpPr>
        <p:spPr>
          <a:xfrm>
            <a:off x="325653" y="3138617"/>
            <a:ext cx="3154011" cy="151751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37"/>
          <p:cNvSpPr/>
          <p:nvPr/>
        </p:nvSpPr>
        <p:spPr>
          <a:xfrm>
            <a:off x="468367" y="1800245"/>
            <a:ext cx="2930125" cy="820336"/>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37">
            <a:hlinkClick r:id="rId3" action="ppaction://hlinksldjump"/>
          </p:cNvPr>
          <p:cNvSpPr txBox="1">
            <a:spLocks noGrp="1"/>
          </p:cNvSpPr>
          <p:nvPr>
            <p:ph type="subTitle" idx="3"/>
          </p:nvPr>
        </p:nvSpPr>
        <p:spPr>
          <a:xfrm>
            <a:off x="389293" y="3658389"/>
            <a:ext cx="3051554"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tx2">
                    <a:lumMod val="10000"/>
                  </a:schemeClr>
                </a:solidFill>
                <a:latin typeface="+mn-lt"/>
              </a:rPr>
              <a:t>Organizador curricular 2: Exploración de la naturaleza y cuidado del medio ambiente.</a:t>
            </a:r>
            <a:endParaRPr sz="1800" dirty="0">
              <a:solidFill>
                <a:schemeClr val="tx2">
                  <a:lumMod val="10000"/>
                </a:schemeClr>
              </a:solidFill>
              <a:latin typeface="+mn-lt"/>
            </a:endParaRPr>
          </a:p>
        </p:txBody>
      </p:sp>
      <p:sp>
        <p:nvSpPr>
          <p:cNvPr id="1002" name="Google Shape;1002;p37"/>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Aharoni" panose="02010803020104030203" pitchFamily="2" charset="-79"/>
                <a:cs typeface="Aharoni" panose="02010803020104030203" pitchFamily="2" charset="-79"/>
              </a:rPr>
              <a:t>Exploración mundo natural</a:t>
            </a:r>
            <a:endParaRPr sz="3600" dirty="0">
              <a:latin typeface="Aharoni" panose="02010803020104030203" pitchFamily="2" charset="-79"/>
              <a:cs typeface="Aharoni" panose="02010803020104030203" pitchFamily="2" charset="-79"/>
            </a:endParaRPr>
          </a:p>
        </p:txBody>
      </p:sp>
      <p:sp>
        <p:nvSpPr>
          <p:cNvPr id="1003" name="Google Shape;1003;p37"/>
          <p:cNvSpPr txBox="1">
            <a:spLocks noGrp="1"/>
          </p:cNvSpPr>
          <p:nvPr>
            <p:ph type="title" idx="2"/>
          </p:nvPr>
        </p:nvSpPr>
        <p:spPr>
          <a:xfrm>
            <a:off x="437805" y="1162117"/>
            <a:ext cx="3476397" cy="50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u="sng" dirty="0">
                <a:solidFill>
                  <a:schemeClr val="lt1"/>
                </a:solidFill>
                <a:latin typeface="+mn-lt"/>
              </a:rPr>
              <a:t>Organizadores curriculares</a:t>
            </a:r>
            <a:endParaRPr sz="4000" u="sng" dirty="0">
              <a:solidFill>
                <a:schemeClr val="lt1"/>
              </a:solidFill>
              <a:latin typeface="+mn-lt"/>
            </a:endParaRPr>
          </a:p>
        </p:txBody>
      </p:sp>
      <p:sp>
        <p:nvSpPr>
          <p:cNvPr id="1008" name="Google Shape;1008;p37">
            <a:hlinkClick r:id="rId4" action="ppaction://hlinksldjump"/>
          </p:cNvPr>
          <p:cNvSpPr txBox="1">
            <a:spLocks noGrp="1"/>
          </p:cNvSpPr>
          <p:nvPr>
            <p:ph type="subTitle" idx="1"/>
          </p:nvPr>
        </p:nvSpPr>
        <p:spPr>
          <a:xfrm>
            <a:off x="419166" y="2008755"/>
            <a:ext cx="3051554"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tx2">
                    <a:lumMod val="10000"/>
                  </a:schemeClr>
                </a:solidFill>
                <a:latin typeface="+mn-lt"/>
              </a:rPr>
              <a:t>Organizador curricular 1: Mundo Natural</a:t>
            </a:r>
            <a:endParaRPr sz="1800" dirty="0">
              <a:solidFill>
                <a:schemeClr val="tx2">
                  <a:lumMod val="10000"/>
                </a:schemeClr>
              </a:solidFill>
              <a:latin typeface="+mn-lt"/>
            </a:endParaRPr>
          </a:p>
        </p:txBody>
      </p:sp>
      <p:grpSp>
        <p:nvGrpSpPr>
          <p:cNvPr id="1009" name="Google Shape;1009;p37"/>
          <p:cNvGrpSpPr/>
          <p:nvPr/>
        </p:nvGrpSpPr>
        <p:grpSpPr>
          <a:xfrm>
            <a:off x="4347505" y="6515"/>
            <a:ext cx="493797" cy="446228"/>
            <a:chOff x="2679436" y="3270400"/>
            <a:chExt cx="752625" cy="689795"/>
          </a:xfrm>
        </p:grpSpPr>
        <p:sp>
          <p:nvSpPr>
            <p:cNvPr id="1010" name="Google Shape;1010;p3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3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3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3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2" name="Google Shape;1003;p37">
            <a:extLst>
              <a:ext uri="{FF2B5EF4-FFF2-40B4-BE49-F238E27FC236}">
                <a16:creationId xmlns:a16="http://schemas.microsoft.com/office/drawing/2014/main" id="{FC2A4D1A-6D51-494B-8620-405EF9B0386C}"/>
              </a:ext>
            </a:extLst>
          </p:cNvPr>
          <p:cNvSpPr txBox="1">
            <a:spLocks/>
          </p:cNvSpPr>
          <p:nvPr/>
        </p:nvSpPr>
        <p:spPr>
          <a:xfrm>
            <a:off x="5560389" y="1390684"/>
            <a:ext cx="3630941" cy="50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Nanum Pen Script"/>
              <a:buNone/>
              <a:defRPr sz="5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2800"/>
              <a:buFont typeface="Nanum Pen Script"/>
              <a:buNone/>
              <a:defRPr sz="5000" b="0" i="0" u="none" strike="noStrike" cap="none">
                <a:solidFill>
                  <a:schemeClr val="dk1"/>
                </a:solidFill>
                <a:latin typeface="Nanum Pen Script"/>
                <a:ea typeface="Nanum Pen Script"/>
                <a:cs typeface="Nanum Pen Script"/>
                <a:sym typeface="Nanum Pen Script"/>
              </a:defRPr>
            </a:lvl9pPr>
          </a:lstStyle>
          <a:p>
            <a:r>
              <a:rPr lang="es-MX" sz="1800" u="sng" dirty="0">
                <a:solidFill>
                  <a:schemeClr val="lt1"/>
                </a:solidFill>
                <a:latin typeface="+mn-lt"/>
              </a:rPr>
              <a:t>Aprendizaje esperado</a:t>
            </a:r>
          </a:p>
          <a:p>
            <a:endParaRPr lang="es-MX" sz="2800" dirty="0">
              <a:solidFill>
                <a:schemeClr val="lt1"/>
              </a:solidFill>
            </a:endParaRPr>
          </a:p>
        </p:txBody>
      </p:sp>
      <p:sp>
        <p:nvSpPr>
          <p:cNvPr id="114" name="Google Shape;1004;p37">
            <a:hlinkClick r:id="" action="ppaction://noaction"/>
            <a:extLst>
              <a:ext uri="{FF2B5EF4-FFF2-40B4-BE49-F238E27FC236}">
                <a16:creationId xmlns:a16="http://schemas.microsoft.com/office/drawing/2014/main" id="{E6DDD0D3-4BAD-4B25-A762-B4ECDB59654C}"/>
              </a:ext>
            </a:extLst>
          </p:cNvPr>
          <p:cNvSpPr txBox="1">
            <a:spLocks/>
          </p:cNvSpPr>
          <p:nvPr/>
        </p:nvSpPr>
        <p:spPr>
          <a:xfrm>
            <a:off x="6051661" y="2172931"/>
            <a:ext cx="2684493" cy="39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None/>
              <a:defRPr sz="16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9pPr>
          </a:lstStyle>
          <a:p>
            <a:pPr marL="0" indent="0"/>
            <a:r>
              <a:rPr lang="es-ES" sz="1800" dirty="0">
                <a:solidFill>
                  <a:schemeClr val="tx2">
                    <a:lumMod val="10000"/>
                  </a:schemeClr>
                </a:solidFill>
              </a:rPr>
              <a:t>Indaga acciones que favorecen el cuidado del medio ambiente</a:t>
            </a:r>
            <a:endParaRPr lang="es-MX" sz="1800" dirty="0">
              <a:solidFill>
                <a:schemeClr val="tx2">
                  <a:lumMod val="10000"/>
                </a:schemeClr>
              </a:solidFill>
            </a:endParaRPr>
          </a:p>
        </p:txBody>
      </p:sp>
      <p:sp>
        <p:nvSpPr>
          <p:cNvPr id="115" name="Google Shape;1004;p37">
            <a:hlinkClick r:id="" action="ppaction://noaction"/>
            <a:extLst>
              <a:ext uri="{FF2B5EF4-FFF2-40B4-BE49-F238E27FC236}">
                <a16:creationId xmlns:a16="http://schemas.microsoft.com/office/drawing/2014/main" id="{FDCCDAC4-C091-4255-AEB6-27FA86610688}"/>
              </a:ext>
            </a:extLst>
          </p:cNvPr>
          <p:cNvSpPr txBox="1">
            <a:spLocks/>
          </p:cNvSpPr>
          <p:nvPr/>
        </p:nvSpPr>
        <p:spPr>
          <a:xfrm>
            <a:off x="5960034" y="3878405"/>
            <a:ext cx="2867746" cy="39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None/>
              <a:defRPr sz="16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9pPr>
          </a:lstStyle>
          <a:p>
            <a:pPr marL="0" indent="0"/>
            <a:r>
              <a:rPr lang="es-ES" dirty="0">
                <a:solidFill>
                  <a:schemeClr val="tx2">
                    <a:lumMod val="10000"/>
                  </a:schemeClr>
                </a:solidFill>
              </a:rPr>
              <a:t>Identifica y explica algunos efectos favorables y desfavorables de acción humana sobre el medio ambiente.</a:t>
            </a:r>
            <a:endParaRPr lang="es-MX" dirty="0">
              <a:solidFill>
                <a:schemeClr val="tx2">
                  <a:lumMod val="10000"/>
                </a:schemeClr>
              </a:solidFill>
            </a:endParaRPr>
          </a:p>
        </p:txBody>
      </p:sp>
    </p:spTree>
    <p:extLst>
      <p:ext uri="{BB962C8B-B14F-4D97-AF65-F5344CB8AC3E}">
        <p14:creationId xmlns:p14="http://schemas.microsoft.com/office/powerpoint/2010/main" val="393617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7" name="Google Shape;1587;p48"/>
          <p:cNvSpPr/>
          <p:nvPr/>
        </p:nvSpPr>
        <p:spPr>
          <a:xfrm rot="10800000">
            <a:off x="1120154" y="1168392"/>
            <a:ext cx="6769967" cy="280403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1" name="Google Shape;1591;p48"/>
          <p:cNvSpPr txBox="1">
            <a:spLocks noGrp="1"/>
          </p:cNvSpPr>
          <p:nvPr>
            <p:ph type="subTitle" idx="1"/>
          </p:nvPr>
        </p:nvSpPr>
        <p:spPr>
          <a:xfrm>
            <a:off x="2032468" y="1569507"/>
            <a:ext cx="5339501" cy="2225400"/>
          </a:xfrm>
          <a:prstGeom prst="rect">
            <a:avLst/>
          </a:prstGeom>
        </p:spPr>
        <p:txBody>
          <a:bodyPr spcFirstLastPara="1" wrap="square" lIns="91425" tIns="91425" rIns="91425" bIns="91425" anchor="ctr" anchorCtr="0">
            <a:noAutofit/>
          </a:bodyPr>
          <a:lstStyle/>
          <a:p>
            <a:pPr marL="0" lvl="0" indent="0"/>
            <a:r>
              <a:rPr lang="en" sz="2800" dirty="0">
                <a:solidFill>
                  <a:schemeClr val="tx2">
                    <a:lumMod val="10000"/>
                  </a:schemeClr>
                </a:solidFill>
                <a:latin typeface="Aharoni" panose="02010803020104030203" pitchFamily="2" charset="-79"/>
                <a:cs typeface="Aharoni" panose="02010803020104030203" pitchFamily="2" charset="-79"/>
              </a:rPr>
              <a:t>Titulo de la secuencia: </a:t>
            </a:r>
            <a:br>
              <a:rPr lang="en" sz="2800" dirty="0">
                <a:solidFill>
                  <a:schemeClr val="tx2">
                    <a:lumMod val="10000"/>
                  </a:schemeClr>
                </a:solidFill>
                <a:latin typeface="Aharoni" panose="02010803020104030203" pitchFamily="2" charset="-79"/>
                <a:cs typeface="Aharoni" panose="02010803020104030203" pitchFamily="2" charset="-79"/>
              </a:rPr>
            </a:br>
            <a:r>
              <a:rPr lang="en" sz="2800" dirty="0">
                <a:solidFill>
                  <a:schemeClr val="tx2">
                    <a:lumMod val="10000"/>
                  </a:schemeClr>
                </a:solidFill>
                <a:latin typeface="Aharoni" panose="02010803020104030203" pitchFamily="2" charset="-79"/>
                <a:cs typeface="Aharoni" panose="02010803020104030203" pitchFamily="2" charset="-79"/>
              </a:rPr>
              <a:t>Sabes ¿Qu</a:t>
            </a:r>
            <a:r>
              <a:rPr lang="es-MX" sz="2800" dirty="0">
                <a:solidFill>
                  <a:schemeClr val="tx2">
                    <a:lumMod val="10000"/>
                  </a:schemeClr>
                </a:solidFill>
                <a:latin typeface="Aharoni" panose="02010803020104030203" pitchFamily="2" charset="-79"/>
                <a:cs typeface="Aharoni" panose="02010803020104030203" pitchFamily="2" charset="-79"/>
              </a:rPr>
              <a:t>é</a:t>
            </a:r>
            <a:r>
              <a:rPr lang="en" sz="2800" dirty="0">
                <a:solidFill>
                  <a:schemeClr val="tx2">
                    <a:lumMod val="10000"/>
                  </a:schemeClr>
                </a:solidFill>
                <a:latin typeface="Aharoni" panose="02010803020104030203" pitchFamily="2" charset="-79"/>
                <a:cs typeface="Aharoni" panose="02010803020104030203" pitchFamily="2" charset="-79"/>
              </a:rPr>
              <a:t> tan importante son las plantas en nuestra vida? </a:t>
            </a:r>
            <a:endParaRPr sz="2800" dirty="0">
              <a:solidFill>
                <a:schemeClr val="tx2">
                  <a:lumMod val="10000"/>
                </a:schemeClr>
              </a:solidFill>
              <a:latin typeface="Aharoni" panose="02010803020104030203" pitchFamily="2" charset="-79"/>
              <a:cs typeface="Aharoni" panose="02010803020104030203" pitchFamily="2" charset="-79"/>
            </a:endParaRPr>
          </a:p>
        </p:txBody>
      </p:sp>
      <p:sp>
        <p:nvSpPr>
          <p:cNvPr id="1592" name="Google Shape;1592;p48"/>
          <p:cNvSpPr/>
          <p:nvPr/>
        </p:nvSpPr>
        <p:spPr>
          <a:xfrm>
            <a:off x="-47610" y="-113897"/>
            <a:ext cx="1269259" cy="1299806"/>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93" name="Google Shape;1593;p48"/>
          <p:cNvGrpSpPr/>
          <p:nvPr/>
        </p:nvGrpSpPr>
        <p:grpSpPr>
          <a:xfrm>
            <a:off x="153671" y="111539"/>
            <a:ext cx="818313" cy="707396"/>
            <a:chOff x="2679436" y="3270400"/>
            <a:chExt cx="752625" cy="689795"/>
          </a:xfrm>
        </p:grpSpPr>
        <p:sp>
          <p:nvSpPr>
            <p:cNvPr id="1594" name="Google Shape;1594;p48"/>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5" name="Google Shape;1595;p48"/>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6" name="Google Shape;1596;p48"/>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7" name="Google Shape;1597;p48"/>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00" name="Google Shape;1600;p48"/>
          <p:cNvGrpSpPr/>
          <p:nvPr/>
        </p:nvGrpSpPr>
        <p:grpSpPr>
          <a:xfrm>
            <a:off x="5698776" y="54118"/>
            <a:ext cx="2431018" cy="1789566"/>
            <a:chOff x="461700" y="914175"/>
            <a:chExt cx="4140223" cy="2786245"/>
          </a:xfrm>
        </p:grpSpPr>
        <p:sp>
          <p:nvSpPr>
            <p:cNvPr id="1601" name="Google Shape;1601;p48"/>
            <p:cNvSpPr/>
            <p:nvPr/>
          </p:nvSpPr>
          <p:spPr>
            <a:xfrm>
              <a:off x="716964" y="914175"/>
              <a:ext cx="1276339" cy="1438226"/>
            </a:xfrm>
            <a:custGeom>
              <a:avLst/>
              <a:gdLst/>
              <a:ahLst/>
              <a:cxnLst/>
              <a:rect l="l" t="t" r="r" b="b"/>
              <a:pathLst>
                <a:path w="32380" h="36487" extrusionOk="0">
                  <a:moveTo>
                    <a:pt x="331" y="0"/>
                  </a:moveTo>
                  <a:cubicBezTo>
                    <a:pt x="221" y="0"/>
                    <a:pt x="111" y="1"/>
                    <a:pt x="1" y="2"/>
                  </a:cubicBezTo>
                  <a:cubicBezTo>
                    <a:pt x="748" y="2315"/>
                    <a:pt x="748" y="4734"/>
                    <a:pt x="854" y="7118"/>
                  </a:cubicBezTo>
                  <a:cubicBezTo>
                    <a:pt x="1139" y="12847"/>
                    <a:pt x="1922" y="18611"/>
                    <a:pt x="4306" y="23805"/>
                  </a:cubicBezTo>
                  <a:cubicBezTo>
                    <a:pt x="6690" y="28965"/>
                    <a:pt x="10853" y="33555"/>
                    <a:pt x="16225" y="35440"/>
                  </a:cubicBezTo>
                  <a:cubicBezTo>
                    <a:pt x="18249" y="36133"/>
                    <a:pt x="20372" y="36486"/>
                    <a:pt x="22505" y="36486"/>
                  </a:cubicBezTo>
                  <a:cubicBezTo>
                    <a:pt x="23223" y="36486"/>
                    <a:pt x="23941" y="36446"/>
                    <a:pt x="24658" y="36366"/>
                  </a:cubicBezTo>
                  <a:cubicBezTo>
                    <a:pt x="26828" y="36152"/>
                    <a:pt x="29141" y="35512"/>
                    <a:pt x="30600" y="33839"/>
                  </a:cubicBezTo>
                  <a:cubicBezTo>
                    <a:pt x="32023" y="32167"/>
                    <a:pt x="32344" y="29747"/>
                    <a:pt x="32344" y="27470"/>
                  </a:cubicBezTo>
                  <a:cubicBezTo>
                    <a:pt x="32379" y="15159"/>
                    <a:pt x="21563" y="5232"/>
                    <a:pt x="10390" y="1603"/>
                  </a:cubicBezTo>
                  <a:cubicBezTo>
                    <a:pt x="7150" y="534"/>
                    <a:pt x="3743"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2" name="Google Shape;1602;p48"/>
            <p:cNvSpPr/>
            <p:nvPr/>
          </p:nvSpPr>
          <p:spPr>
            <a:xfrm>
              <a:off x="845976" y="1015319"/>
              <a:ext cx="1249495" cy="1486710"/>
            </a:xfrm>
            <a:custGeom>
              <a:avLst/>
              <a:gdLst/>
              <a:ahLst/>
              <a:cxnLst/>
              <a:rect l="l" t="t" r="r" b="b"/>
              <a:pathLst>
                <a:path w="31699" h="37717" extrusionOk="0">
                  <a:moveTo>
                    <a:pt x="836" y="0"/>
                  </a:moveTo>
                  <a:cubicBezTo>
                    <a:pt x="734" y="0"/>
                    <a:pt x="665" y="128"/>
                    <a:pt x="748" y="211"/>
                  </a:cubicBezTo>
                  <a:cubicBezTo>
                    <a:pt x="2029" y="1421"/>
                    <a:pt x="3310" y="2595"/>
                    <a:pt x="4555" y="3840"/>
                  </a:cubicBezTo>
                  <a:lnTo>
                    <a:pt x="4555" y="3947"/>
                  </a:lnTo>
                  <a:cubicBezTo>
                    <a:pt x="4555" y="3972"/>
                    <a:pt x="4591" y="3998"/>
                    <a:pt x="4624" y="3998"/>
                  </a:cubicBezTo>
                  <a:cubicBezTo>
                    <a:pt x="4638" y="3998"/>
                    <a:pt x="4652" y="3993"/>
                    <a:pt x="4662" y="3983"/>
                  </a:cubicBezTo>
                  <a:lnTo>
                    <a:pt x="4911" y="4232"/>
                  </a:lnTo>
                  <a:cubicBezTo>
                    <a:pt x="4164" y="4374"/>
                    <a:pt x="3417" y="4481"/>
                    <a:pt x="2670" y="4481"/>
                  </a:cubicBezTo>
                  <a:cubicBezTo>
                    <a:pt x="1816" y="4481"/>
                    <a:pt x="997" y="4410"/>
                    <a:pt x="179" y="4232"/>
                  </a:cubicBezTo>
                  <a:cubicBezTo>
                    <a:pt x="143" y="4232"/>
                    <a:pt x="108" y="4303"/>
                    <a:pt x="179" y="4303"/>
                  </a:cubicBezTo>
                  <a:cubicBezTo>
                    <a:pt x="1032" y="4549"/>
                    <a:pt x="1905" y="4665"/>
                    <a:pt x="2782" y="4665"/>
                  </a:cubicBezTo>
                  <a:cubicBezTo>
                    <a:pt x="3552" y="4665"/>
                    <a:pt x="4324" y="4576"/>
                    <a:pt x="5089" y="4410"/>
                  </a:cubicBezTo>
                  <a:cubicBezTo>
                    <a:pt x="6014" y="5370"/>
                    <a:pt x="6939" y="6367"/>
                    <a:pt x="7829" y="7363"/>
                  </a:cubicBezTo>
                  <a:cubicBezTo>
                    <a:pt x="8362" y="8003"/>
                    <a:pt x="8896" y="8644"/>
                    <a:pt x="9394" y="9320"/>
                  </a:cubicBezTo>
                  <a:cubicBezTo>
                    <a:pt x="8683" y="9355"/>
                    <a:pt x="8007" y="9462"/>
                    <a:pt x="7295" y="9498"/>
                  </a:cubicBezTo>
                  <a:cubicBezTo>
                    <a:pt x="6477" y="9569"/>
                    <a:pt x="5658" y="9605"/>
                    <a:pt x="4840" y="9605"/>
                  </a:cubicBezTo>
                  <a:cubicBezTo>
                    <a:pt x="3239" y="9605"/>
                    <a:pt x="1673" y="9462"/>
                    <a:pt x="108" y="9249"/>
                  </a:cubicBezTo>
                  <a:cubicBezTo>
                    <a:pt x="1" y="9249"/>
                    <a:pt x="1" y="9355"/>
                    <a:pt x="108" y="9391"/>
                  </a:cubicBezTo>
                  <a:cubicBezTo>
                    <a:pt x="1673" y="9640"/>
                    <a:pt x="3310" y="9782"/>
                    <a:pt x="4911" y="9818"/>
                  </a:cubicBezTo>
                  <a:cubicBezTo>
                    <a:pt x="5694" y="9818"/>
                    <a:pt x="6512" y="9818"/>
                    <a:pt x="7295" y="9782"/>
                  </a:cubicBezTo>
                  <a:cubicBezTo>
                    <a:pt x="8042" y="9747"/>
                    <a:pt x="8825" y="9676"/>
                    <a:pt x="9608" y="9533"/>
                  </a:cubicBezTo>
                  <a:cubicBezTo>
                    <a:pt x="10141" y="10281"/>
                    <a:pt x="10711" y="11028"/>
                    <a:pt x="11244" y="11775"/>
                  </a:cubicBezTo>
                  <a:cubicBezTo>
                    <a:pt x="11244" y="11846"/>
                    <a:pt x="11244" y="11917"/>
                    <a:pt x="11244" y="11953"/>
                  </a:cubicBezTo>
                  <a:cubicBezTo>
                    <a:pt x="11271" y="12033"/>
                    <a:pt x="11318" y="12073"/>
                    <a:pt x="11370" y="12073"/>
                  </a:cubicBezTo>
                  <a:cubicBezTo>
                    <a:pt x="11387" y="12073"/>
                    <a:pt x="11405" y="12069"/>
                    <a:pt x="11422" y="12060"/>
                  </a:cubicBezTo>
                  <a:cubicBezTo>
                    <a:pt x="12134" y="13056"/>
                    <a:pt x="12774" y="14052"/>
                    <a:pt x="13415" y="15084"/>
                  </a:cubicBezTo>
                  <a:cubicBezTo>
                    <a:pt x="12703" y="15262"/>
                    <a:pt x="11956" y="15511"/>
                    <a:pt x="11209" y="15618"/>
                  </a:cubicBezTo>
                  <a:cubicBezTo>
                    <a:pt x="10391" y="15796"/>
                    <a:pt x="9572" y="15867"/>
                    <a:pt x="8754" y="15938"/>
                  </a:cubicBezTo>
                  <a:cubicBezTo>
                    <a:pt x="8196" y="15962"/>
                    <a:pt x="7635" y="15974"/>
                    <a:pt x="7072" y="15974"/>
                  </a:cubicBezTo>
                  <a:cubicBezTo>
                    <a:pt x="5947" y="15974"/>
                    <a:pt x="4816" y="15926"/>
                    <a:pt x="3701" y="15831"/>
                  </a:cubicBezTo>
                  <a:cubicBezTo>
                    <a:pt x="2776" y="15760"/>
                    <a:pt x="1816" y="15653"/>
                    <a:pt x="855" y="15547"/>
                  </a:cubicBezTo>
                  <a:cubicBezTo>
                    <a:pt x="784" y="15547"/>
                    <a:pt x="748" y="15653"/>
                    <a:pt x="855" y="15689"/>
                  </a:cubicBezTo>
                  <a:cubicBezTo>
                    <a:pt x="3073" y="15948"/>
                    <a:pt x="5323" y="16208"/>
                    <a:pt x="7573" y="16208"/>
                  </a:cubicBezTo>
                  <a:cubicBezTo>
                    <a:pt x="8715" y="16208"/>
                    <a:pt x="9857" y="16141"/>
                    <a:pt x="10995" y="15974"/>
                  </a:cubicBezTo>
                  <a:cubicBezTo>
                    <a:pt x="11885" y="15867"/>
                    <a:pt x="12774" y="15653"/>
                    <a:pt x="13628" y="15369"/>
                  </a:cubicBezTo>
                  <a:cubicBezTo>
                    <a:pt x="13949" y="15902"/>
                    <a:pt x="14304" y="16436"/>
                    <a:pt x="14625" y="17005"/>
                  </a:cubicBezTo>
                  <a:lnTo>
                    <a:pt x="14625" y="17219"/>
                  </a:lnTo>
                  <a:cubicBezTo>
                    <a:pt x="14625" y="17287"/>
                    <a:pt x="14668" y="17311"/>
                    <a:pt x="14717" y="17311"/>
                  </a:cubicBezTo>
                  <a:cubicBezTo>
                    <a:pt x="14746" y="17311"/>
                    <a:pt x="14777" y="17303"/>
                    <a:pt x="14803" y="17290"/>
                  </a:cubicBezTo>
                  <a:cubicBezTo>
                    <a:pt x="15692" y="18749"/>
                    <a:pt x="16546" y="20208"/>
                    <a:pt x="17400" y="21631"/>
                  </a:cubicBezTo>
                  <a:cubicBezTo>
                    <a:pt x="17080" y="21666"/>
                    <a:pt x="16724" y="21738"/>
                    <a:pt x="16368" y="21809"/>
                  </a:cubicBezTo>
                  <a:cubicBezTo>
                    <a:pt x="15941" y="21844"/>
                    <a:pt x="15479" y="21916"/>
                    <a:pt x="15052" y="21951"/>
                  </a:cubicBezTo>
                  <a:cubicBezTo>
                    <a:pt x="14127" y="22058"/>
                    <a:pt x="13237" y="22093"/>
                    <a:pt x="12312" y="22093"/>
                  </a:cubicBezTo>
                  <a:cubicBezTo>
                    <a:pt x="12129" y="22097"/>
                    <a:pt x="11945" y="22099"/>
                    <a:pt x="11762" y="22099"/>
                  </a:cubicBezTo>
                  <a:cubicBezTo>
                    <a:pt x="10131" y="22099"/>
                    <a:pt x="8499" y="21958"/>
                    <a:pt x="6868" y="21702"/>
                  </a:cubicBezTo>
                  <a:cubicBezTo>
                    <a:pt x="5872" y="21560"/>
                    <a:pt x="4876" y="21346"/>
                    <a:pt x="3879" y="21097"/>
                  </a:cubicBezTo>
                  <a:cubicBezTo>
                    <a:pt x="3808" y="21097"/>
                    <a:pt x="3773" y="21204"/>
                    <a:pt x="3844" y="21239"/>
                  </a:cubicBezTo>
                  <a:cubicBezTo>
                    <a:pt x="6674" y="22011"/>
                    <a:pt x="9596" y="22416"/>
                    <a:pt x="12517" y="22416"/>
                  </a:cubicBezTo>
                  <a:cubicBezTo>
                    <a:pt x="13232" y="22416"/>
                    <a:pt x="13947" y="22391"/>
                    <a:pt x="14660" y="22342"/>
                  </a:cubicBezTo>
                  <a:cubicBezTo>
                    <a:pt x="15194" y="22307"/>
                    <a:pt x="15692" y="22236"/>
                    <a:pt x="16190" y="22200"/>
                  </a:cubicBezTo>
                  <a:cubicBezTo>
                    <a:pt x="16688" y="22129"/>
                    <a:pt x="17151" y="22058"/>
                    <a:pt x="17613" y="21951"/>
                  </a:cubicBezTo>
                  <a:cubicBezTo>
                    <a:pt x="17969" y="22520"/>
                    <a:pt x="18290" y="23090"/>
                    <a:pt x="18645" y="23659"/>
                  </a:cubicBezTo>
                  <a:cubicBezTo>
                    <a:pt x="19499" y="24975"/>
                    <a:pt x="20353" y="26292"/>
                    <a:pt x="21243" y="27537"/>
                  </a:cubicBezTo>
                  <a:cubicBezTo>
                    <a:pt x="17934" y="27537"/>
                    <a:pt x="14625" y="27359"/>
                    <a:pt x="11316" y="26968"/>
                  </a:cubicBezTo>
                  <a:cubicBezTo>
                    <a:pt x="10319" y="26861"/>
                    <a:pt x="9323" y="26719"/>
                    <a:pt x="8327" y="26541"/>
                  </a:cubicBezTo>
                  <a:cubicBezTo>
                    <a:pt x="8220" y="26541"/>
                    <a:pt x="8220" y="26719"/>
                    <a:pt x="8327" y="26719"/>
                  </a:cubicBezTo>
                  <a:cubicBezTo>
                    <a:pt x="11849" y="27324"/>
                    <a:pt x="15372" y="27715"/>
                    <a:pt x="18930" y="27858"/>
                  </a:cubicBezTo>
                  <a:cubicBezTo>
                    <a:pt x="19784" y="27893"/>
                    <a:pt x="20638" y="27893"/>
                    <a:pt x="21492" y="27893"/>
                  </a:cubicBezTo>
                  <a:cubicBezTo>
                    <a:pt x="22275" y="28961"/>
                    <a:pt x="23057" y="29992"/>
                    <a:pt x="23911" y="30989"/>
                  </a:cubicBezTo>
                  <a:cubicBezTo>
                    <a:pt x="24089" y="31202"/>
                    <a:pt x="24267" y="31416"/>
                    <a:pt x="24445" y="31629"/>
                  </a:cubicBezTo>
                  <a:cubicBezTo>
                    <a:pt x="24260" y="31631"/>
                    <a:pt x="24076" y="31632"/>
                    <a:pt x="23892" y="31632"/>
                  </a:cubicBezTo>
                  <a:cubicBezTo>
                    <a:pt x="21127" y="31632"/>
                    <a:pt x="18392" y="31382"/>
                    <a:pt x="15657" y="30882"/>
                  </a:cubicBezTo>
                  <a:cubicBezTo>
                    <a:pt x="14767" y="30704"/>
                    <a:pt x="13913" y="30526"/>
                    <a:pt x="13059" y="30277"/>
                  </a:cubicBezTo>
                  <a:cubicBezTo>
                    <a:pt x="12988" y="30277"/>
                    <a:pt x="12917" y="30384"/>
                    <a:pt x="13024" y="30419"/>
                  </a:cubicBezTo>
                  <a:cubicBezTo>
                    <a:pt x="16012" y="31273"/>
                    <a:pt x="19108" y="31771"/>
                    <a:pt x="22239" y="31914"/>
                  </a:cubicBezTo>
                  <a:cubicBezTo>
                    <a:pt x="22648" y="31932"/>
                    <a:pt x="23057" y="31940"/>
                    <a:pt x="23471" y="31940"/>
                  </a:cubicBezTo>
                  <a:cubicBezTo>
                    <a:pt x="23885" y="31940"/>
                    <a:pt x="24303" y="31932"/>
                    <a:pt x="24730" y="31914"/>
                  </a:cubicBezTo>
                  <a:cubicBezTo>
                    <a:pt x="26366" y="33871"/>
                    <a:pt x="28288" y="35614"/>
                    <a:pt x="30387" y="37073"/>
                  </a:cubicBezTo>
                  <a:cubicBezTo>
                    <a:pt x="30707" y="37286"/>
                    <a:pt x="31027" y="37464"/>
                    <a:pt x="31348" y="37678"/>
                  </a:cubicBezTo>
                  <a:cubicBezTo>
                    <a:pt x="31375" y="37705"/>
                    <a:pt x="31406" y="37717"/>
                    <a:pt x="31437" y="37717"/>
                  </a:cubicBezTo>
                  <a:cubicBezTo>
                    <a:pt x="31568" y="37717"/>
                    <a:pt x="31698" y="37508"/>
                    <a:pt x="31526" y="37393"/>
                  </a:cubicBezTo>
                  <a:cubicBezTo>
                    <a:pt x="29071" y="35685"/>
                    <a:pt x="26829" y="33693"/>
                    <a:pt x="24872" y="31416"/>
                  </a:cubicBezTo>
                  <a:lnTo>
                    <a:pt x="24445" y="30953"/>
                  </a:lnTo>
                  <a:cubicBezTo>
                    <a:pt x="26082" y="28498"/>
                    <a:pt x="26224" y="25545"/>
                    <a:pt x="26366" y="22698"/>
                  </a:cubicBezTo>
                  <a:cubicBezTo>
                    <a:pt x="26366" y="22622"/>
                    <a:pt x="26315" y="22587"/>
                    <a:pt x="26268" y="22587"/>
                  </a:cubicBezTo>
                  <a:cubicBezTo>
                    <a:pt x="26227" y="22587"/>
                    <a:pt x="26188" y="22613"/>
                    <a:pt x="26188" y="22663"/>
                  </a:cubicBezTo>
                  <a:cubicBezTo>
                    <a:pt x="26011" y="25402"/>
                    <a:pt x="25833" y="28356"/>
                    <a:pt x="24267" y="30740"/>
                  </a:cubicBezTo>
                  <a:cubicBezTo>
                    <a:pt x="23449" y="29779"/>
                    <a:pt x="22702" y="28783"/>
                    <a:pt x="21990" y="27786"/>
                  </a:cubicBezTo>
                  <a:cubicBezTo>
                    <a:pt x="22026" y="27680"/>
                    <a:pt x="21990" y="27573"/>
                    <a:pt x="21848" y="27573"/>
                  </a:cubicBezTo>
                  <a:lnTo>
                    <a:pt x="21812" y="27573"/>
                  </a:lnTo>
                  <a:lnTo>
                    <a:pt x="21670" y="27324"/>
                  </a:lnTo>
                  <a:cubicBezTo>
                    <a:pt x="22203" y="25687"/>
                    <a:pt x="22595" y="24015"/>
                    <a:pt x="22808" y="22271"/>
                  </a:cubicBezTo>
                  <a:cubicBezTo>
                    <a:pt x="23057" y="20492"/>
                    <a:pt x="23129" y="18678"/>
                    <a:pt x="23057" y="16863"/>
                  </a:cubicBezTo>
                  <a:cubicBezTo>
                    <a:pt x="23022" y="15831"/>
                    <a:pt x="22951" y="14835"/>
                    <a:pt x="22808" y="13803"/>
                  </a:cubicBezTo>
                  <a:cubicBezTo>
                    <a:pt x="22808" y="13768"/>
                    <a:pt x="22773" y="13750"/>
                    <a:pt x="22737" y="13750"/>
                  </a:cubicBezTo>
                  <a:cubicBezTo>
                    <a:pt x="22702" y="13750"/>
                    <a:pt x="22666" y="13768"/>
                    <a:pt x="22666" y="13803"/>
                  </a:cubicBezTo>
                  <a:cubicBezTo>
                    <a:pt x="23093" y="17361"/>
                    <a:pt x="22915" y="20990"/>
                    <a:pt x="22168" y="24477"/>
                  </a:cubicBezTo>
                  <a:cubicBezTo>
                    <a:pt x="21954" y="25331"/>
                    <a:pt x="21705" y="26185"/>
                    <a:pt x="21456" y="27039"/>
                  </a:cubicBezTo>
                  <a:cubicBezTo>
                    <a:pt x="20780" y="26078"/>
                    <a:pt x="20140" y="25118"/>
                    <a:pt x="19499" y="24122"/>
                  </a:cubicBezTo>
                  <a:cubicBezTo>
                    <a:pt x="19215" y="23695"/>
                    <a:pt x="18930" y="23196"/>
                    <a:pt x="18610" y="22734"/>
                  </a:cubicBezTo>
                  <a:cubicBezTo>
                    <a:pt x="18752" y="21026"/>
                    <a:pt x="18788" y="19318"/>
                    <a:pt x="18859" y="17610"/>
                  </a:cubicBezTo>
                  <a:cubicBezTo>
                    <a:pt x="18966" y="15902"/>
                    <a:pt x="19037" y="14088"/>
                    <a:pt x="19108" y="12309"/>
                  </a:cubicBezTo>
                  <a:cubicBezTo>
                    <a:pt x="19179" y="11312"/>
                    <a:pt x="19215" y="10316"/>
                    <a:pt x="19286" y="9320"/>
                  </a:cubicBezTo>
                  <a:cubicBezTo>
                    <a:pt x="19286" y="9281"/>
                    <a:pt x="19254" y="9253"/>
                    <a:pt x="19219" y="9253"/>
                  </a:cubicBezTo>
                  <a:cubicBezTo>
                    <a:pt x="19190" y="9253"/>
                    <a:pt x="19160" y="9272"/>
                    <a:pt x="19143" y="9320"/>
                  </a:cubicBezTo>
                  <a:cubicBezTo>
                    <a:pt x="18966" y="12842"/>
                    <a:pt x="18752" y="16365"/>
                    <a:pt x="18539" y="19852"/>
                  </a:cubicBezTo>
                  <a:cubicBezTo>
                    <a:pt x="18467" y="20706"/>
                    <a:pt x="18432" y="21524"/>
                    <a:pt x="18361" y="22378"/>
                  </a:cubicBezTo>
                  <a:cubicBezTo>
                    <a:pt x="17187" y="20421"/>
                    <a:pt x="16012" y="18464"/>
                    <a:pt x="14803" y="16507"/>
                  </a:cubicBezTo>
                  <a:cubicBezTo>
                    <a:pt x="14838" y="14942"/>
                    <a:pt x="14803" y="13376"/>
                    <a:pt x="14767" y="11775"/>
                  </a:cubicBezTo>
                  <a:cubicBezTo>
                    <a:pt x="14696" y="9960"/>
                    <a:pt x="14589" y="8146"/>
                    <a:pt x="14482" y="6331"/>
                  </a:cubicBezTo>
                  <a:cubicBezTo>
                    <a:pt x="14482" y="6283"/>
                    <a:pt x="14446" y="6264"/>
                    <a:pt x="14406" y="6264"/>
                  </a:cubicBezTo>
                  <a:cubicBezTo>
                    <a:pt x="14358" y="6264"/>
                    <a:pt x="14304" y="6292"/>
                    <a:pt x="14304" y="6331"/>
                  </a:cubicBezTo>
                  <a:cubicBezTo>
                    <a:pt x="14447" y="8146"/>
                    <a:pt x="14518" y="9960"/>
                    <a:pt x="14554" y="11739"/>
                  </a:cubicBezTo>
                  <a:cubicBezTo>
                    <a:pt x="14589" y="13198"/>
                    <a:pt x="14554" y="14657"/>
                    <a:pt x="14554" y="16080"/>
                  </a:cubicBezTo>
                  <a:lnTo>
                    <a:pt x="14411" y="15867"/>
                  </a:lnTo>
                  <a:cubicBezTo>
                    <a:pt x="13451" y="14301"/>
                    <a:pt x="12419" y="12736"/>
                    <a:pt x="11351" y="11206"/>
                  </a:cubicBezTo>
                  <a:cubicBezTo>
                    <a:pt x="10960" y="8502"/>
                    <a:pt x="10533" y="5762"/>
                    <a:pt x="10177" y="3022"/>
                  </a:cubicBezTo>
                  <a:cubicBezTo>
                    <a:pt x="10177" y="2987"/>
                    <a:pt x="10150" y="2969"/>
                    <a:pt x="10124" y="2969"/>
                  </a:cubicBezTo>
                  <a:cubicBezTo>
                    <a:pt x="10097" y="2969"/>
                    <a:pt x="10070" y="2987"/>
                    <a:pt x="10070" y="3022"/>
                  </a:cubicBezTo>
                  <a:cubicBezTo>
                    <a:pt x="10355" y="5584"/>
                    <a:pt x="10640" y="8181"/>
                    <a:pt x="11031" y="10743"/>
                  </a:cubicBezTo>
                  <a:cubicBezTo>
                    <a:pt x="10319" y="9747"/>
                    <a:pt x="9572" y="8786"/>
                    <a:pt x="8789" y="7861"/>
                  </a:cubicBezTo>
                  <a:cubicBezTo>
                    <a:pt x="8434" y="7434"/>
                    <a:pt x="8042" y="6972"/>
                    <a:pt x="7651" y="6580"/>
                  </a:cubicBezTo>
                  <a:cubicBezTo>
                    <a:pt x="7473" y="4872"/>
                    <a:pt x="7331" y="3164"/>
                    <a:pt x="7224" y="1457"/>
                  </a:cubicBezTo>
                  <a:cubicBezTo>
                    <a:pt x="7224" y="1426"/>
                    <a:pt x="7205" y="1415"/>
                    <a:pt x="7183" y="1415"/>
                  </a:cubicBezTo>
                  <a:cubicBezTo>
                    <a:pt x="7153" y="1415"/>
                    <a:pt x="7117" y="1436"/>
                    <a:pt x="7117" y="1457"/>
                  </a:cubicBezTo>
                  <a:cubicBezTo>
                    <a:pt x="7188" y="3093"/>
                    <a:pt x="7331" y="4730"/>
                    <a:pt x="7473" y="6367"/>
                  </a:cubicBezTo>
                  <a:cubicBezTo>
                    <a:pt x="6548" y="5335"/>
                    <a:pt x="5587" y="4374"/>
                    <a:pt x="4591" y="3413"/>
                  </a:cubicBezTo>
                  <a:cubicBezTo>
                    <a:pt x="4342" y="2382"/>
                    <a:pt x="4057" y="1350"/>
                    <a:pt x="3808" y="318"/>
                  </a:cubicBezTo>
                  <a:cubicBezTo>
                    <a:pt x="3808" y="282"/>
                    <a:pt x="3781" y="265"/>
                    <a:pt x="3759" y="265"/>
                  </a:cubicBezTo>
                  <a:cubicBezTo>
                    <a:pt x="3737" y="265"/>
                    <a:pt x="3719" y="282"/>
                    <a:pt x="3737" y="318"/>
                  </a:cubicBezTo>
                  <a:cubicBezTo>
                    <a:pt x="3915" y="1279"/>
                    <a:pt x="4128" y="2239"/>
                    <a:pt x="4342" y="3164"/>
                  </a:cubicBezTo>
                  <a:cubicBezTo>
                    <a:pt x="3488" y="2382"/>
                    <a:pt x="2634" y="1563"/>
                    <a:pt x="1744" y="780"/>
                  </a:cubicBezTo>
                  <a:lnTo>
                    <a:pt x="926" y="33"/>
                  </a:lnTo>
                  <a:cubicBezTo>
                    <a:pt x="895" y="10"/>
                    <a:pt x="864"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3" name="Google Shape;1603;p48"/>
            <p:cNvSpPr/>
            <p:nvPr/>
          </p:nvSpPr>
          <p:spPr>
            <a:xfrm>
              <a:off x="461700" y="2561294"/>
              <a:ext cx="1774221" cy="1009246"/>
            </a:xfrm>
            <a:custGeom>
              <a:avLst/>
              <a:gdLst/>
              <a:ahLst/>
              <a:cxnLst/>
              <a:rect l="l" t="t" r="r" b="b"/>
              <a:pathLst>
                <a:path w="45011" h="25604" extrusionOk="0">
                  <a:moveTo>
                    <a:pt x="28956" y="1"/>
                  </a:moveTo>
                  <a:cubicBezTo>
                    <a:pt x="20650" y="1"/>
                    <a:pt x="12122" y="4107"/>
                    <a:pt x="6263" y="9843"/>
                  </a:cubicBezTo>
                  <a:cubicBezTo>
                    <a:pt x="3701" y="12262"/>
                    <a:pt x="1602" y="15109"/>
                    <a:pt x="1" y="18240"/>
                  </a:cubicBezTo>
                  <a:cubicBezTo>
                    <a:pt x="2349" y="18667"/>
                    <a:pt x="4520" y="19805"/>
                    <a:pt x="6690" y="20837"/>
                  </a:cubicBezTo>
                  <a:cubicBezTo>
                    <a:pt x="11849" y="23257"/>
                    <a:pt x="17329" y="25285"/>
                    <a:pt x="23022" y="25569"/>
                  </a:cubicBezTo>
                  <a:cubicBezTo>
                    <a:pt x="23471" y="25592"/>
                    <a:pt x="23922" y="25603"/>
                    <a:pt x="24374" y="25603"/>
                  </a:cubicBezTo>
                  <a:cubicBezTo>
                    <a:pt x="29647" y="25603"/>
                    <a:pt x="35024" y="24054"/>
                    <a:pt x="38891" y="20481"/>
                  </a:cubicBezTo>
                  <a:cubicBezTo>
                    <a:pt x="40954" y="18524"/>
                    <a:pt x="42591" y="16141"/>
                    <a:pt x="43623" y="13472"/>
                  </a:cubicBezTo>
                  <a:cubicBezTo>
                    <a:pt x="44477" y="11444"/>
                    <a:pt x="45011" y="9096"/>
                    <a:pt x="44192" y="7032"/>
                  </a:cubicBezTo>
                  <a:cubicBezTo>
                    <a:pt x="43374" y="5004"/>
                    <a:pt x="41381" y="3580"/>
                    <a:pt x="39389" y="2513"/>
                  </a:cubicBezTo>
                  <a:cubicBezTo>
                    <a:pt x="36109" y="771"/>
                    <a:pt x="32553" y="1"/>
                    <a:pt x="28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604;p48"/>
            <p:cNvSpPr/>
            <p:nvPr/>
          </p:nvSpPr>
          <p:spPr>
            <a:xfrm>
              <a:off x="620747" y="2672963"/>
              <a:ext cx="1887192" cy="802659"/>
            </a:xfrm>
            <a:custGeom>
              <a:avLst/>
              <a:gdLst/>
              <a:ahLst/>
              <a:cxnLst/>
              <a:rect l="l" t="t" r="r" b="b"/>
              <a:pathLst>
                <a:path w="47877" h="20363" extrusionOk="0">
                  <a:moveTo>
                    <a:pt x="22651" y="0"/>
                  </a:moveTo>
                  <a:cubicBezTo>
                    <a:pt x="22580" y="0"/>
                    <a:pt x="22509" y="107"/>
                    <a:pt x="22580" y="143"/>
                  </a:cubicBezTo>
                  <a:cubicBezTo>
                    <a:pt x="25960" y="1424"/>
                    <a:pt x="29056" y="3274"/>
                    <a:pt x="31796" y="5586"/>
                  </a:cubicBezTo>
                  <a:cubicBezTo>
                    <a:pt x="32472" y="6156"/>
                    <a:pt x="33112" y="6796"/>
                    <a:pt x="33753" y="7401"/>
                  </a:cubicBezTo>
                  <a:cubicBezTo>
                    <a:pt x="32579" y="7543"/>
                    <a:pt x="31440" y="7686"/>
                    <a:pt x="30266" y="7757"/>
                  </a:cubicBezTo>
                  <a:cubicBezTo>
                    <a:pt x="29732" y="7792"/>
                    <a:pt x="29163" y="7828"/>
                    <a:pt x="28629" y="7899"/>
                  </a:cubicBezTo>
                  <a:cubicBezTo>
                    <a:pt x="27170" y="6974"/>
                    <a:pt x="25676" y="6120"/>
                    <a:pt x="24181" y="5266"/>
                  </a:cubicBezTo>
                  <a:lnTo>
                    <a:pt x="19627" y="2562"/>
                  </a:lnTo>
                  <a:lnTo>
                    <a:pt x="17065" y="1032"/>
                  </a:lnTo>
                  <a:cubicBezTo>
                    <a:pt x="17052" y="1025"/>
                    <a:pt x="17038" y="1022"/>
                    <a:pt x="17025" y="1022"/>
                  </a:cubicBezTo>
                  <a:cubicBezTo>
                    <a:pt x="16972" y="1022"/>
                    <a:pt x="16937" y="1074"/>
                    <a:pt x="16994" y="1103"/>
                  </a:cubicBezTo>
                  <a:cubicBezTo>
                    <a:pt x="19983" y="2953"/>
                    <a:pt x="23007" y="4768"/>
                    <a:pt x="25996" y="6618"/>
                  </a:cubicBezTo>
                  <a:cubicBezTo>
                    <a:pt x="26708" y="7045"/>
                    <a:pt x="27419" y="7508"/>
                    <a:pt x="28166" y="7899"/>
                  </a:cubicBezTo>
                  <a:cubicBezTo>
                    <a:pt x="25889" y="8077"/>
                    <a:pt x="23577" y="8184"/>
                    <a:pt x="21299" y="8326"/>
                  </a:cubicBezTo>
                  <a:cubicBezTo>
                    <a:pt x="19947" y="7579"/>
                    <a:pt x="18524" y="6867"/>
                    <a:pt x="17101" y="6191"/>
                  </a:cubicBezTo>
                  <a:cubicBezTo>
                    <a:pt x="15464" y="5373"/>
                    <a:pt x="13792" y="4590"/>
                    <a:pt x="12120" y="3879"/>
                  </a:cubicBezTo>
                  <a:cubicBezTo>
                    <a:pt x="12112" y="3875"/>
                    <a:pt x="12104" y="3873"/>
                    <a:pt x="12097" y="3873"/>
                  </a:cubicBezTo>
                  <a:cubicBezTo>
                    <a:pt x="12042" y="3873"/>
                    <a:pt x="12021" y="3989"/>
                    <a:pt x="12084" y="4021"/>
                  </a:cubicBezTo>
                  <a:cubicBezTo>
                    <a:pt x="13721" y="4768"/>
                    <a:pt x="15357" y="5551"/>
                    <a:pt x="16958" y="6369"/>
                  </a:cubicBezTo>
                  <a:cubicBezTo>
                    <a:pt x="18275" y="7010"/>
                    <a:pt x="19520" y="7686"/>
                    <a:pt x="20801" y="8362"/>
                  </a:cubicBezTo>
                  <a:lnTo>
                    <a:pt x="20552" y="8362"/>
                  </a:lnTo>
                  <a:cubicBezTo>
                    <a:pt x="18702" y="8469"/>
                    <a:pt x="16852" y="8646"/>
                    <a:pt x="15002" y="8895"/>
                  </a:cubicBezTo>
                  <a:cubicBezTo>
                    <a:pt x="12404" y="7970"/>
                    <a:pt x="9807" y="7081"/>
                    <a:pt x="7245" y="6085"/>
                  </a:cubicBezTo>
                  <a:cubicBezTo>
                    <a:pt x="7237" y="6081"/>
                    <a:pt x="7229" y="6079"/>
                    <a:pt x="7222" y="6079"/>
                  </a:cubicBezTo>
                  <a:cubicBezTo>
                    <a:pt x="7160" y="6079"/>
                    <a:pt x="7114" y="6195"/>
                    <a:pt x="7209" y="6227"/>
                  </a:cubicBezTo>
                  <a:cubicBezTo>
                    <a:pt x="9593" y="7152"/>
                    <a:pt x="12013" y="8113"/>
                    <a:pt x="14432" y="8967"/>
                  </a:cubicBezTo>
                  <a:cubicBezTo>
                    <a:pt x="13258" y="9145"/>
                    <a:pt x="12048" y="9322"/>
                    <a:pt x="10874" y="9572"/>
                  </a:cubicBezTo>
                  <a:cubicBezTo>
                    <a:pt x="10340" y="9714"/>
                    <a:pt x="9771" y="9821"/>
                    <a:pt x="9202" y="9963"/>
                  </a:cubicBezTo>
                  <a:cubicBezTo>
                    <a:pt x="7636" y="9358"/>
                    <a:pt x="6035" y="8682"/>
                    <a:pt x="4505" y="7970"/>
                  </a:cubicBezTo>
                  <a:cubicBezTo>
                    <a:pt x="4495" y="7965"/>
                    <a:pt x="4486" y="7963"/>
                    <a:pt x="4478" y="7963"/>
                  </a:cubicBezTo>
                  <a:cubicBezTo>
                    <a:pt x="4426" y="7963"/>
                    <a:pt x="4408" y="8047"/>
                    <a:pt x="4470" y="8077"/>
                  </a:cubicBezTo>
                  <a:cubicBezTo>
                    <a:pt x="5928" y="8753"/>
                    <a:pt x="7423" y="9394"/>
                    <a:pt x="8917" y="10070"/>
                  </a:cubicBezTo>
                  <a:cubicBezTo>
                    <a:pt x="7565" y="10390"/>
                    <a:pt x="6284" y="10817"/>
                    <a:pt x="4968" y="11244"/>
                  </a:cubicBezTo>
                  <a:cubicBezTo>
                    <a:pt x="3936" y="10959"/>
                    <a:pt x="2904" y="10710"/>
                    <a:pt x="1837" y="10461"/>
                  </a:cubicBezTo>
                  <a:cubicBezTo>
                    <a:pt x="1801" y="10461"/>
                    <a:pt x="1765" y="10532"/>
                    <a:pt x="1837" y="10532"/>
                  </a:cubicBezTo>
                  <a:cubicBezTo>
                    <a:pt x="2762" y="10817"/>
                    <a:pt x="3687" y="11101"/>
                    <a:pt x="4648" y="11351"/>
                  </a:cubicBezTo>
                  <a:cubicBezTo>
                    <a:pt x="3509" y="11706"/>
                    <a:pt x="2406" y="12098"/>
                    <a:pt x="1338" y="12489"/>
                  </a:cubicBezTo>
                  <a:lnTo>
                    <a:pt x="164" y="12952"/>
                  </a:lnTo>
                  <a:cubicBezTo>
                    <a:pt x="0" y="12985"/>
                    <a:pt x="79" y="13169"/>
                    <a:pt x="204" y="13169"/>
                  </a:cubicBezTo>
                  <a:cubicBezTo>
                    <a:pt x="214" y="13169"/>
                    <a:pt x="225" y="13168"/>
                    <a:pt x="235" y="13165"/>
                  </a:cubicBezTo>
                  <a:cubicBezTo>
                    <a:pt x="1908" y="12596"/>
                    <a:pt x="3545" y="12027"/>
                    <a:pt x="5217" y="11493"/>
                  </a:cubicBezTo>
                  <a:lnTo>
                    <a:pt x="5324" y="11528"/>
                  </a:lnTo>
                  <a:cubicBezTo>
                    <a:pt x="5330" y="11535"/>
                    <a:pt x="5338" y="11538"/>
                    <a:pt x="5347" y="11538"/>
                  </a:cubicBezTo>
                  <a:cubicBezTo>
                    <a:pt x="5384" y="11538"/>
                    <a:pt x="5430" y="11486"/>
                    <a:pt x="5430" y="11457"/>
                  </a:cubicBezTo>
                  <a:lnTo>
                    <a:pt x="5751" y="11351"/>
                  </a:lnTo>
                  <a:lnTo>
                    <a:pt x="5751" y="11351"/>
                  </a:lnTo>
                  <a:cubicBezTo>
                    <a:pt x="5537" y="12098"/>
                    <a:pt x="5252" y="12774"/>
                    <a:pt x="4932" y="13450"/>
                  </a:cubicBezTo>
                  <a:cubicBezTo>
                    <a:pt x="4541" y="14197"/>
                    <a:pt x="4078" y="14909"/>
                    <a:pt x="3545" y="15514"/>
                  </a:cubicBezTo>
                  <a:cubicBezTo>
                    <a:pt x="3518" y="15566"/>
                    <a:pt x="3550" y="15599"/>
                    <a:pt x="3582" y="15599"/>
                  </a:cubicBezTo>
                  <a:cubicBezTo>
                    <a:pt x="3594" y="15599"/>
                    <a:pt x="3606" y="15594"/>
                    <a:pt x="3616" y="15585"/>
                  </a:cubicBezTo>
                  <a:cubicBezTo>
                    <a:pt x="4754" y="14375"/>
                    <a:pt x="5573" y="12881"/>
                    <a:pt x="6000" y="11279"/>
                  </a:cubicBezTo>
                  <a:cubicBezTo>
                    <a:pt x="7281" y="10888"/>
                    <a:pt x="8561" y="10532"/>
                    <a:pt x="9878" y="10248"/>
                  </a:cubicBezTo>
                  <a:cubicBezTo>
                    <a:pt x="10696" y="10070"/>
                    <a:pt x="11515" y="9892"/>
                    <a:pt x="12333" y="9749"/>
                  </a:cubicBezTo>
                  <a:lnTo>
                    <a:pt x="12333" y="9749"/>
                  </a:lnTo>
                  <a:cubicBezTo>
                    <a:pt x="12048" y="10390"/>
                    <a:pt x="11799" y="11066"/>
                    <a:pt x="11550" y="11706"/>
                  </a:cubicBezTo>
                  <a:cubicBezTo>
                    <a:pt x="11230" y="12454"/>
                    <a:pt x="10874" y="13201"/>
                    <a:pt x="10483" y="13912"/>
                  </a:cubicBezTo>
                  <a:cubicBezTo>
                    <a:pt x="9736" y="15336"/>
                    <a:pt x="8882" y="16688"/>
                    <a:pt x="7921" y="17969"/>
                  </a:cubicBezTo>
                  <a:cubicBezTo>
                    <a:pt x="7896" y="18019"/>
                    <a:pt x="7942" y="18069"/>
                    <a:pt x="7983" y="18069"/>
                  </a:cubicBezTo>
                  <a:cubicBezTo>
                    <a:pt x="8001" y="18069"/>
                    <a:pt x="8017" y="18061"/>
                    <a:pt x="8028" y="18040"/>
                  </a:cubicBezTo>
                  <a:cubicBezTo>
                    <a:pt x="9024" y="16759"/>
                    <a:pt x="9913" y="15407"/>
                    <a:pt x="10696" y="13984"/>
                  </a:cubicBezTo>
                  <a:cubicBezTo>
                    <a:pt x="11088" y="13308"/>
                    <a:pt x="11443" y="12596"/>
                    <a:pt x="11764" y="11884"/>
                  </a:cubicBezTo>
                  <a:cubicBezTo>
                    <a:pt x="12120" y="11173"/>
                    <a:pt x="12440" y="10461"/>
                    <a:pt x="12653" y="9714"/>
                  </a:cubicBezTo>
                  <a:cubicBezTo>
                    <a:pt x="13543" y="9572"/>
                    <a:pt x="14503" y="9429"/>
                    <a:pt x="15393" y="9322"/>
                  </a:cubicBezTo>
                  <a:lnTo>
                    <a:pt x="15606" y="9394"/>
                  </a:lnTo>
                  <a:cubicBezTo>
                    <a:pt x="15619" y="9400"/>
                    <a:pt x="15633" y="9403"/>
                    <a:pt x="15645" y="9403"/>
                  </a:cubicBezTo>
                  <a:cubicBezTo>
                    <a:pt x="15701" y="9403"/>
                    <a:pt x="15749" y="9345"/>
                    <a:pt x="15749" y="9287"/>
                  </a:cubicBezTo>
                  <a:cubicBezTo>
                    <a:pt x="16958" y="9145"/>
                    <a:pt x="18168" y="9038"/>
                    <a:pt x="19378" y="8931"/>
                  </a:cubicBezTo>
                  <a:lnTo>
                    <a:pt x="19378" y="8931"/>
                  </a:lnTo>
                  <a:cubicBezTo>
                    <a:pt x="19200" y="9678"/>
                    <a:pt x="19058" y="10425"/>
                    <a:pt x="18809" y="11137"/>
                  </a:cubicBezTo>
                  <a:cubicBezTo>
                    <a:pt x="18560" y="11920"/>
                    <a:pt x="18275" y="12703"/>
                    <a:pt x="17919" y="13450"/>
                  </a:cubicBezTo>
                  <a:cubicBezTo>
                    <a:pt x="17243" y="14980"/>
                    <a:pt x="16425" y="16439"/>
                    <a:pt x="15535" y="17862"/>
                  </a:cubicBezTo>
                  <a:cubicBezTo>
                    <a:pt x="15002" y="18680"/>
                    <a:pt x="14468" y="19463"/>
                    <a:pt x="13934" y="20281"/>
                  </a:cubicBezTo>
                  <a:cubicBezTo>
                    <a:pt x="13905" y="20310"/>
                    <a:pt x="13946" y="20362"/>
                    <a:pt x="14001" y="20362"/>
                  </a:cubicBezTo>
                  <a:cubicBezTo>
                    <a:pt x="14014" y="20362"/>
                    <a:pt x="14027" y="20359"/>
                    <a:pt x="14041" y="20353"/>
                  </a:cubicBezTo>
                  <a:cubicBezTo>
                    <a:pt x="15962" y="17577"/>
                    <a:pt x="17884" y="14731"/>
                    <a:pt x="19022" y="11528"/>
                  </a:cubicBezTo>
                  <a:cubicBezTo>
                    <a:pt x="19378" y="10675"/>
                    <a:pt x="19591" y="9821"/>
                    <a:pt x="19734" y="8931"/>
                  </a:cubicBezTo>
                  <a:cubicBezTo>
                    <a:pt x="20374" y="8860"/>
                    <a:pt x="21015" y="8824"/>
                    <a:pt x="21655" y="8789"/>
                  </a:cubicBezTo>
                  <a:cubicBezTo>
                    <a:pt x="21691" y="8824"/>
                    <a:pt x="21762" y="8860"/>
                    <a:pt x="21833" y="8860"/>
                  </a:cubicBezTo>
                  <a:cubicBezTo>
                    <a:pt x="21851" y="8869"/>
                    <a:pt x="21869" y="8873"/>
                    <a:pt x="21885" y="8873"/>
                  </a:cubicBezTo>
                  <a:cubicBezTo>
                    <a:pt x="21935" y="8873"/>
                    <a:pt x="21975" y="8833"/>
                    <a:pt x="21975" y="8753"/>
                  </a:cubicBezTo>
                  <a:cubicBezTo>
                    <a:pt x="23683" y="8646"/>
                    <a:pt x="25356" y="8575"/>
                    <a:pt x="27028" y="8469"/>
                  </a:cubicBezTo>
                  <a:lnTo>
                    <a:pt x="27028" y="8469"/>
                  </a:lnTo>
                  <a:cubicBezTo>
                    <a:pt x="26921" y="8789"/>
                    <a:pt x="26814" y="9145"/>
                    <a:pt x="26708" y="9465"/>
                  </a:cubicBezTo>
                  <a:cubicBezTo>
                    <a:pt x="26530" y="9892"/>
                    <a:pt x="26387" y="10283"/>
                    <a:pt x="26210" y="10710"/>
                  </a:cubicBezTo>
                  <a:cubicBezTo>
                    <a:pt x="25854" y="11564"/>
                    <a:pt x="25498" y="12382"/>
                    <a:pt x="25071" y="13201"/>
                  </a:cubicBezTo>
                  <a:cubicBezTo>
                    <a:pt x="24217" y="14837"/>
                    <a:pt x="23256" y="16367"/>
                    <a:pt x="22189" y="17826"/>
                  </a:cubicBezTo>
                  <a:cubicBezTo>
                    <a:pt x="21548" y="18645"/>
                    <a:pt x="20908" y="19427"/>
                    <a:pt x="20232" y="20210"/>
                  </a:cubicBezTo>
                  <a:cubicBezTo>
                    <a:pt x="20178" y="20237"/>
                    <a:pt x="20226" y="20305"/>
                    <a:pt x="20269" y="20305"/>
                  </a:cubicBezTo>
                  <a:cubicBezTo>
                    <a:pt x="20282" y="20305"/>
                    <a:pt x="20295" y="20298"/>
                    <a:pt x="20303" y="20281"/>
                  </a:cubicBezTo>
                  <a:cubicBezTo>
                    <a:pt x="22829" y="17648"/>
                    <a:pt x="24893" y="14588"/>
                    <a:pt x="26387" y="11208"/>
                  </a:cubicBezTo>
                  <a:cubicBezTo>
                    <a:pt x="26565" y="10746"/>
                    <a:pt x="26779" y="10283"/>
                    <a:pt x="26957" y="9821"/>
                  </a:cubicBezTo>
                  <a:cubicBezTo>
                    <a:pt x="27135" y="9358"/>
                    <a:pt x="27277" y="8931"/>
                    <a:pt x="27419" y="8433"/>
                  </a:cubicBezTo>
                  <a:cubicBezTo>
                    <a:pt x="28060" y="8397"/>
                    <a:pt x="28736" y="8362"/>
                    <a:pt x="29412" y="8326"/>
                  </a:cubicBezTo>
                  <a:cubicBezTo>
                    <a:pt x="30942" y="8219"/>
                    <a:pt x="32507" y="8042"/>
                    <a:pt x="34073" y="7864"/>
                  </a:cubicBezTo>
                  <a:lnTo>
                    <a:pt x="34073" y="7864"/>
                  </a:lnTo>
                  <a:cubicBezTo>
                    <a:pt x="32472" y="10781"/>
                    <a:pt x="30728" y="13628"/>
                    <a:pt x="28878" y="16367"/>
                  </a:cubicBezTo>
                  <a:cubicBezTo>
                    <a:pt x="28309" y="17186"/>
                    <a:pt x="27704" y="18004"/>
                    <a:pt x="27099" y="18823"/>
                  </a:cubicBezTo>
                  <a:cubicBezTo>
                    <a:pt x="27049" y="18873"/>
                    <a:pt x="27105" y="18923"/>
                    <a:pt x="27155" y="18923"/>
                  </a:cubicBezTo>
                  <a:cubicBezTo>
                    <a:pt x="27176" y="18923"/>
                    <a:pt x="27195" y="18915"/>
                    <a:pt x="27206" y="18894"/>
                  </a:cubicBezTo>
                  <a:cubicBezTo>
                    <a:pt x="29412" y="16083"/>
                    <a:pt x="31404" y="13130"/>
                    <a:pt x="33183" y="10034"/>
                  </a:cubicBezTo>
                  <a:cubicBezTo>
                    <a:pt x="33610" y="9322"/>
                    <a:pt x="34002" y="8575"/>
                    <a:pt x="34393" y="7792"/>
                  </a:cubicBezTo>
                  <a:cubicBezTo>
                    <a:pt x="35710" y="7615"/>
                    <a:pt x="36991" y="7401"/>
                    <a:pt x="38271" y="7152"/>
                  </a:cubicBezTo>
                  <a:lnTo>
                    <a:pt x="39090" y="6974"/>
                  </a:lnTo>
                  <a:lnTo>
                    <a:pt x="39090" y="6974"/>
                  </a:lnTo>
                  <a:cubicBezTo>
                    <a:pt x="37738" y="9572"/>
                    <a:pt x="36137" y="12062"/>
                    <a:pt x="34322" y="14375"/>
                  </a:cubicBezTo>
                  <a:cubicBezTo>
                    <a:pt x="33753" y="15051"/>
                    <a:pt x="33183" y="15727"/>
                    <a:pt x="32579" y="16403"/>
                  </a:cubicBezTo>
                  <a:cubicBezTo>
                    <a:pt x="32521" y="16432"/>
                    <a:pt x="32579" y="16529"/>
                    <a:pt x="32641" y="16529"/>
                  </a:cubicBezTo>
                  <a:cubicBezTo>
                    <a:pt x="32656" y="16529"/>
                    <a:pt x="32671" y="16524"/>
                    <a:pt x="32685" y="16510"/>
                  </a:cubicBezTo>
                  <a:cubicBezTo>
                    <a:pt x="34820" y="14233"/>
                    <a:pt x="36741" y="11706"/>
                    <a:pt x="38307" y="9038"/>
                  </a:cubicBezTo>
                  <a:cubicBezTo>
                    <a:pt x="38770" y="8326"/>
                    <a:pt x="39125" y="7615"/>
                    <a:pt x="39481" y="6867"/>
                  </a:cubicBezTo>
                  <a:cubicBezTo>
                    <a:pt x="42007" y="6298"/>
                    <a:pt x="44427" y="5409"/>
                    <a:pt x="46704" y="4234"/>
                  </a:cubicBezTo>
                  <a:cubicBezTo>
                    <a:pt x="47024" y="4092"/>
                    <a:pt x="47345" y="3879"/>
                    <a:pt x="47665" y="3701"/>
                  </a:cubicBezTo>
                  <a:cubicBezTo>
                    <a:pt x="47876" y="3610"/>
                    <a:pt x="47806" y="3314"/>
                    <a:pt x="47649" y="3314"/>
                  </a:cubicBezTo>
                  <a:cubicBezTo>
                    <a:pt x="47621" y="3314"/>
                    <a:pt x="47590" y="3323"/>
                    <a:pt x="47558" y="3345"/>
                  </a:cubicBezTo>
                  <a:cubicBezTo>
                    <a:pt x="44889" y="4733"/>
                    <a:pt x="42079" y="5800"/>
                    <a:pt x="39161" y="6440"/>
                  </a:cubicBezTo>
                  <a:lnTo>
                    <a:pt x="38556" y="6583"/>
                  </a:lnTo>
                  <a:cubicBezTo>
                    <a:pt x="37133" y="4021"/>
                    <a:pt x="34607" y="2491"/>
                    <a:pt x="32152" y="1032"/>
                  </a:cubicBezTo>
                  <a:cubicBezTo>
                    <a:pt x="32140" y="1028"/>
                    <a:pt x="32128" y="1027"/>
                    <a:pt x="32117" y="1027"/>
                  </a:cubicBezTo>
                  <a:cubicBezTo>
                    <a:pt x="32024" y="1027"/>
                    <a:pt x="31950" y="1147"/>
                    <a:pt x="32045" y="1210"/>
                  </a:cubicBezTo>
                  <a:cubicBezTo>
                    <a:pt x="34393" y="2633"/>
                    <a:pt x="36919" y="4163"/>
                    <a:pt x="38271" y="6654"/>
                  </a:cubicBezTo>
                  <a:cubicBezTo>
                    <a:pt x="37026" y="6903"/>
                    <a:pt x="35816" y="7116"/>
                    <a:pt x="34607" y="7294"/>
                  </a:cubicBezTo>
                  <a:cubicBezTo>
                    <a:pt x="34571" y="7259"/>
                    <a:pt x="34518" y="7241"/>
                    <a:pt x="34469" y="7241"/>
                  </a:cubicBezTo>
                  <a:cubicBezTo>
                    <a:pt x="34420" y="7241"/>
                    <a:pt x="34375" y="7259"/>
                    <a:pt x="34358" y="7294"/>
                  </a:cubicBezTo>
                  <a:lnTo>
                    <a:pt x="34358" y="7330"/>
                  </a:lnTo>
                  <a:lnTo>
                    <a:pt x="34073" y="7366"/>
                  </a:lnTo>
                  <a:cubicBezTo>
                    <a:pt x="32863" y="6120"/>
                    <a:pt x="31547" y="4982"/>
                    <a:pt x="30123" y="3985"/>
                  </a:cubicBezTo>
                  <a:cubicBezTo>
                    <a:pt x="28665" y="2918"/>
                    <a:pt x="27099" y="1993"/>
                    <a:pt x="25462" y="1210"/>
                  </a:cubicBezTo>
                  <a:cubicBezTo>
                    <a:pt x="24573" y="783"/>
                    <a:pt x="23612" y="356"/>
                    <a:pt x="22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5" name="Google Shape;1605;p48"/>
            <p:cNvSpPr/>
            <p:nvPr/>
          </p:nvSpPr>
          <p:spPr>
            <a:xfrm>
              <a:off x="3172720" y="1123558"/>
              <a:ext cx="1398336" cy="1342757"/>
            </a:xfrm>
            <a:custGeom>
              <a:avLst/>
              <a:gdLst/>
              <a:ahLst/>
              <a:cxnLst/>
              <a:rect l="l" t="t" r="r" b="b"/>
              <a:pathLst>
                <a:path w="35475" h="34065" extrusionOk="0">
                  <a:moveTo>
                    <a:pt x="31516" y="0"/>
                  </a:moveTo>
                  <a:cubicBezTo>
                    <a:pt x="29320" y="0"/>
                    <a:pt x="27135" y="223"/>
                    <a:pt x="24978" y="667"/>
                  </a:cubicBezTo>
                  <a:cubicBezTo>
                    <a:pt x="13450" y="2980"/>
                    <a:pt x="1566" y="11626"/>
                    <a:pt x="250" y="23866"/>
                  </a:cubicBezTo>
                  <a:cubicBezTo>
                    <a:pt x="1" y="26108"/>
                    <a:pt x="36" y="28563"/>
                    <a:pt x="1282" y="30413"/>
                  </a:cubicBezTo>
                  <a:cubicBezTo>
                    <a:pt x="2527" y="32228"/>
                    <a:pt x="4733" y="33117"/>
                    <a:pt x="6903" y="33580"/>
                  </a:cubicBezTo>
                  <a:cubicBezTo>
                    <a:pt x="8311" y="33905"/>
                    <a:pt x="9746" y="34065"/>
                    <a:pt x="11180" y="34065"/>
                  </a:cubicBezTo>
                  <a:cubicBezTo>
                    <a:pt x="12574" y="34065"/>
                    <a:pt x="13968" y="33913"/>
                    <a:pt x="15336" y="33615"/>
                  </a:cubicBezTo>
                  <a:cubicBezTo>
                    <a:pt x="20922" y="32334"/>
                    <a:pt x="25548" y="28243"/>
                    <a:pt x="28501" y="23368"/>
                  </a:cubicBezTo>
                  <a:cubicBezTo>
                    <a:pt x="31454" y="18493"/>
                    <a:pt x="32913" y="12872"/>
                    <a:pt x="33802" y="7214"/>
                  </a:cubicBezTo>
                  <a:cubicBezTo>
                    <a:pt x="34194" y="4866"/>
                    <a:pt x="34478" y="2447"/>
                    <a:pt x="35475" y="241"/>
                  </a:cubicBezTo>
                  <a:cubicBezTo>
                    <a:pt x="34154" y="80"/>
                    <a:pt x="32833" y="0"/>
                    <a:pt x="31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6" name="Google Shape;1606;p48"/>
            <p:cNvSpPr/>
            <p:nvPr/>
          </p:nvSpPr>
          <p:spPr>
            <a:xfrm>
              <a:off x="3022423" y="1213232"/>
              <a:ext cx="1384540" cy="1342797"/>
            </a:xfrm>
            <a:custGeom>
              <a:avLst/>
              <a:gdLst/>
              <a:ahLst/>
              <a:cxnLst/>
              <a:rect l="l" t="t" r="r" b="b"/>
              <a:pathLst>
                <a:path w="35125" h="34066" extrusionOk="0">
                  <a:moveTo>
                    <a:pt x="34903" y="0"/>
                  </a:moveTo>
                  <a:cubicBezTo>
                    <a:pt x="34882" y="0"/>
                    <a:pt x="34861" y="9"/>
                    <a:pt x="34840" y="29"/>
                  </a:cubicBezTo>
                  <a:lnTo>
                    <a:pt x="33808" y="741"/>
                  </a:lnTo>
                  <a:cubicBezTo>
                    <a:pt x="32883" y="1452"/>
                    <a:pt x="31923" y="2128"/>
                    <a:pt x="30997" y="2840"/>
                  </a:cubicBezTo>
                  <a:cubicBezTo>
                    <a:pt x="31318" y="1915"/>
                    <a:pt x="31602" y="990"/>
                    <a:pt x="31923" y="65"/>
                  </a:cubicBezTo>
                  <a:cubicBezTo>
                    <a:pt x="31943" y="23"/>
                    <a:pt x="31903" y="6"/>
                    <a:pt x="31866" y="6"/>
                  </a:cubicBezTo>
                  <a:cubicBezTo>
                    <a:pt x="31840" y="6"/>
                    <a:pt x="31816" y="14"/>
                    <a:pt x="31816" y="29"/>
                  </a:cubicBezTo>
                  <a:cubicBezTo>
                    <a:pt x="31460" y="1025"/>
                    <a:pt x="31069" y="2022"/>
                    <a:pt x="30713" y="3018"/>
                  </a:cubicBezTo>
                  <a:cubicBezTo>
                    <a:pt x="29645" y="3872"/>
                    <a:pt x="28578" y="4726"/>
                    <a:pt x="27510" y="5615"/>
                  </a:cubicBezTo>
                  <a:cubicBezTo>
                    <a:pt x="27866" y="4014"/>
                    <a:pt x="28151" y="2413"/>
                    <a:pt x="28400" y="812"/>
                  </a:cubicBezTo>
                  <a:cubicBezTo>
                    <a:pt x="28422" y="768"/>
                    <a:pt x="28390" y="738"/>
                    <a:pt x="28362" y="738"/>
                  </a:cubicBezTo>
                  <a:cubicBezTo>
                    <a:pt x="28344" y="738"/>
                    <a:pt x="28329" y="749"/>
                    <a:pt x="28329" y="776"/>
                  </a:cubicBezTo>
                  <a:cubicBezTo>
                    <a:pt x="28009" y="2449"/>
                    <a:pt x="27688" y="4157"/>
                    <a:pt x="27297" y="5829"/>
                  </a:cubicBezTo>
                  <a:cubicBezTo>
                    <a:pt x="26870" y="6185"/>
                    <a:pt x="26443" y="6576"/>
                    <a:pt x="26016" y="6967"/>
                  </a:cubicBezTo>
                  <a:cubicBezTo>
                    <a:pt x="25162" y="7821"/>
                    <a:pt x="24308" y="8675"/>
                    <a:pt x="23490" y="9565"/>
                  </a:cubicBezTo>
                  <a:cubicBezTo>
                    <a:pt x="24166" y="7074"/>
                    <a:pt x="24771" y="4548"/>
                    <a:pt x="25340" y="2022"/>
                  </a:cubicBezTo>
                  <a:cubicBezTo>
                    <a:pt x="25340" y="1978"/>
                    <a:pt x="25299" y="1947"/>
                    <a:pt x="25260" y="1947"/>
                  </a:cubicBezTo>
                  <a:cubicBezTo>
                    <a:pt x="25235" y="1947"/>
                    <a:pt x="25211" y="1959"/>
                    <a:pt x="25198" y="1986"/>
                  </a:cubicBezTo>
                  <a:cubicBezTo>
                    <a:pt x="24557" y="4690"/>
                    <a:pt x="23846" y="7323"/>
                    <a:pt x="23134" y="9992"/>
                  </a:cubicBezTo>
                  <a:cubicBezTo>
                    <a:pt x="21889" y="11379"/>
                    <a:pt x="20715" y="12838"/>
                    <a:pt x="19576" y="14297"/>
                  </a:cubicBezTo>
                  <a:lnTo>
                    <a:pt x="19434" y="14475"/>
                  </a:lnTo>
                  <a:cubicBezTo>
                    <a:pt x="19576" y="13052"/>
                    <a:pt x="19718" y="11593"/>
                    <a:pt x="19932" y="10170"/>
                  </a:cubicBezTo>
                  <a:cubicBezTo>
                    <a:pt x="20181" y="8391"/>
                    <a:pt x="20465" y="6576"/>
                    <a:pt x="20750" y="4797"/>
                  </a:cubicBezTo>
                  <a:cubicBezTo>
                    <a:pt x="20773" y="4752"/>
                    <a:pt x="20724" y="4707"/>
                    <a:pt x="20676" y="4707"/>
                  </a:cubicBezTo>
                  <a:cubicBezTo>
                    <a:pt x="20648" y="4707"/>
                    <a:pt x="20621" y="4722"/>
                    <a:pt x="20608" y="4761"/>
                  </a:cubicBezTo>
                  <a:cubicBezTo>
                    <a:pt x="20288" y="6576"/>
                    <a:pt x="20003" y="8355"/>
                    <a:pt x="19718" y="10170"/>
                  </a:cubicBezTo>
                  <a:cubicBezTo>
                    <a:pt x="19505" y="11735"/>
                    <a:pt x="19256" y="13301"/>
                    <a:pt x="19113" y="14866"/>
                  </a:cubicBezTo>
                  <a:cubicBezTo>
                    <a:pt x="17726" y="16681"/>
                    <a:pt x="16338" y="18496"/>
                    <a:pt x="14915" y="20275"/>
                  </a:cubicBezTo>
                  <a:cubicBezTo>
                    <a:pt x="14986" y="19456"/>
                    <a:pt x="15022" y="18602"/>
                    <a:pt x="15057" y="17748"/>
                  </a:cubicBezTo>
                  <a:cubicBezTo>
                    <a:pt x="15235" y="14262"/>
                    <a:pt x="15413" y="10739"/>
                    <a:pt x="15626" y="7217"/>
                  </a:cubicBezTo>
                  <a:cubicBezTo>
                    <a:pt x="15626" y="7181"/>
                    <a:pt x="15591" y="7163"/>
                    <a:pt x="15555" y="7163"/>
                  </a:cubicBezTo>
                  <a:cubicBezTo>
                    <a:pt x="15520" y="7163"/>
                    <a:pt x="15484" y="7181"/>
                    <a:pt x="15484" y="7217"/>
                  </a:cubicBezTo>
                  <a:cubicBezTo>
                    <a:pt x="15449" y="8213"/>
                    <a:pt x="15377" y="9209"/>
                    <a:pt x="15306" y="10205"/>
                  </a:cubicBezTo>
                  <a:cubicBezTo>
                    <a:pt x="15199" y="11984"/>
                    <a:pt x="15093" y="13763"/>
                    <a:pt x="14950" y="15507"/>
                  </a:cubicBezTo>
                  <a:cubicBezTo>
                    <a:pt x="14844" y="17215"/>
                    <a:pt x="14701" y="18923"/>
                    <a:pt x="14630" y="20631"/>
                  </a:cubicBezTo>
                  <a:cubicBezTo>
                    <a:pt x="14274" y="21057"/>
                    <a:pt x="13954" y="21484"/>
                    <a:pt x="13598" y="21911"/>
                  </a:cubicBezTo>
                  <a:cubicBezTo>
                    <a:pt x="12887" y="22837"/>
                    <a:pt x="12104" y="23726"/>
                    <a:pt x="11357" y="24580"/>
                  </a:cubicBezTo>
                  <a:cubicBezTo>
                    <a:pt x="11179" y="23726"/>
                    <a:pt x="11037" y="22837"/>
                    <a:pt x="10930" y="21947"/>
                  </a:cubicBezTo>
                  <a:cubicBezTo>
                    <a:pt x="10574" y="18389"/>
                    <a:pt x="10787" y="14795"/>
                    <a:pt x="11641" y="11273"/>
                  </a:cubicBezTo>
                  <a:cubicBezTo>
                    <a:pt x="11661" y="11234"/>
                    <a:pt x="11627" y="11205"/>
                    <a:pt x="11586" y="11205"/>
                  </a:cubicBezTo>
                  <a:cubicBezTo>
                    <a:pt x="11553" y="11205"/>
                    <a:pt x="11515" y="11225"/>
                    <a:pt x="11499" y="11273"/>
                  </a:cubicBezTo>
                  <a:cubicBezTo>
                    <a:pt x="11250" y="12269"/>
                    <a:pt x="11072" y="13265"/>
                    <a:pt x="10894" y="14297"/>
                  </a:cubicBezTo>
                  <a:cubicBezTo>
                    <a:pt x="10645" y="16076"/>
                    <a:pt x="10503" y="17855"/>
                    <a:pt x="10574" y="19670"/>
                  </a:cubicBezTo>
                  <a:cubicBezTo>
                    <a:pt x="10574" y="21413"/>
                    <a:pt x="10787" y="23157"/>
                    <a:pt x="11108" y="24829"/>
                  </a:cubicBezTo>
                  <a:lnTo>
                    <a:pt x="10930" y="25043"/>
                  </a:lnTo>
                  <a:cubicBezTo>
                    <a:pt x="10823" y="25043"/>
                    <a:pt x="10716" y="25149"/>
                    <a:pt x="10752" y="25256"/>
                  </a:cubicBezTo>
                  <a:cubicBezTo>
                    <a:pt x="9934" y="26146"/>
                    <a:pt x="9044" y="27071"/>
                    <a:pt x="8154" y="27925"/>
                  </a:cubicBezTo>
                  <a:cubicBezTo>
                    <a:pt x="6874" y="25398"/>
                    <a:pt x="7016" y="22445"/>
                    <a:pt x="7194" y="19670"/>
                  </a:cubicBezTo>
                  <a:cubicBezTo>
                    <a:pt x="7194" y="19616"/>
                    <a:pt x="7140" y="19590"/>
                    <a:pt x="7087" y="19590"/>
                  </a:cubicBezTo>
                  <a:cubicBezTo>
                    <a:pt x="7034" y="19590"/>
                    <a:pt x="6980" y="19616"/>
                    <a:pt x="6980" y="19670"/>
                  </a:cubicBezTo>
                  <a:cubicBezTo>
                    <a:pt x="6802" y="22516"/>
                    <a:pt x="6625" y="25505"/>
                    <a:pt x="7977" y="28102"/>
                  </a:cubicBezTo>
                  <a:cubicBezTo>
                    <a:pt x="7799" y="28245"/>
                    <a:pt x="7656" y="28423"/>
                    <a:pt x="7478" y="28565"/>
                  </a:cubicBezTo>
                  <a:cubicBezTo>
                    <a:pt x="5272" y="30593"/>
                    <a:pt x="2853" y="32301"/>
                    <a:pt x="184" y="33724"/>
                  </a:cubicBezTo>
                  <a:cubicBezTo>
                    <a:pt x="1" y="33816"/>
                    <a:pt x="133" y="34066"/>
                    <a:pt x="332" y="34066"/>
                  </a:cubicBezTo>
                  <a:cubicBezTo>
                    <a:pt x="365" y="34066"/>
                    <a:pt x="399" y="34059"/>
                    <a:pt x="433" y="34044"/>
                  </a:cubicBezTo>
                  <a:cubicBezTo>
                    <a:pt x="789" y="33902"/>
                    <a:pt x="1109" y="33724"/>
                    <a:pt x="1430" y="33546"/>
                  </a:cubicBezTo>
                  <a:cubicBezTo>
                    <a:pt x="3707" y="32337"/>
                    <a:pt x="5771" y="30807"/>
                    <a:pt x="7656" y="29063"/>
                  </a:cubicBezTo>
                  <a:cubicBezTo>
                    <a:pt x="8475" y="29205"/>
                    <a:pt x="9293" y="29277"/>
                    <a:pt x="10111" y="29348"/>
                  </a:cubicBezTo>
                  <a:cubicBezTo>
                    <a:pt x="10968" y="29396"/>
                    <a:pt x="11825" y="29421"/>
                    <a:pt x="12681" y="29421"/>
                  </a:cubicBezTo>
                  <a:cubicBezTo>
                    <a:pt x="14953" y="29421"/>
                    <a:pt x="17221" y="29247"/>
                    <a:pt x="19469" y="28885"/>
                  </a:cubicBezTo>
                  <a:cubicBezTo>
                    <a:pt x="19540" y="28885"/>
                    <a:pt x="19505" y="28743"/>
                    <a:pt x="19434" y="28743"/>
                  </a:cubicBezTo>
                  <a:cubicBezTo>
                    <a:pt x="18544" y="28885"/>
                    <a:pt x="17655" y="28992"/>
                    <a:pt x="16765" y="29063"/>
                  </a:cubicBezTo>
                  <a:cubicBezTo>
                    <a:pt x="15759" y="29124"/>
                    <a:pt x="14753" y="29155"/>
                    <a:pt x="13751" y="29155"/>
                  </a:cubicBezTo>
                  <a:cubicBezTo>
                    <a:pt x="11809" y="29155"/>
                    <a:pt x="9877" y="29037"/>
                    <a:pt x="7977" y="28779"/>
                  </a:cubicBezTo>
                  <a:lnTo>
                    <a:pt x="8510" y="28174"/>
                  </a:lnTo>
                  <a:cubicBezTo>
                    <a:pt x="9471" y="27284"/>
                    <a:pt x="10360" y="26323"/>
                    <a:pt x="11250" y="25363"/>
                  </a:cubicBezTo>
                  <a:cubicBezTo>
                    <a:pt x="12104" y="25470"/>
                    <a:pt x="12922" y="25576"/>
                    <a:pt x="13776" y="25612"/>
                  </a:cubicBezTo>
                  <a:cubicBezTo>
                    <a:pt x="15683" y="25764"/>
                    <a:pt x="17590" y="25835"/>
                    <a:pt x="19497" y="25835"/>
                  </a:cubicBezTo>
                  <a:cubicBezTo>
                    <a:pt x="21148" y="25835"/>
                    <a:pt x="22799" y="25782"/>
                    <a:pt x="24451" y="25683"/>
                  </a:cubicBezTo>
                  <a:cubicBezTo>
                    <a:pt x="24557" y="25683"/>
                    <a:pt x="24557" y="25541"/>
                    <a:pt x="24451" y="25541"/>
                  </a:cubicBezTo>
                  <a:cubicBezTo>
                    <a:pt x="23454" y="25576"/>
                    <a:pt x="22458" y="25612"/>
                    <a:pt x="21462" y="25612"/>
                  </a:cubicBezTo>
                  <a:cubicBezTo>
                    <a:pt x="18153" y="25612"/>
                    <a:pt x="14808" y="25434"/>
                    <a:pt x="11535" y="25078"/>
                  </a:cubicBezTo>
                  <a:cubicBezTo>
                    <a:pt x="12567" y="23904"/>
                    <a:pt x="13563" y="22694"/>
                    <a:pt x="14523" y="21484"/>
                  </a:cubicBezTo>
                  <a:cubicBezTo>
                    <a:pt x="14950" y="20951"/>
                    <a:pt x="15342" y="20453"/>
                    <a:pt x="15769" y="19919"/>
                  </a:cubicBezTo>
                  <a:cubicBezTo>
                    <a:pt x="16231" y="20097"/>
                    <a:pt x="16694" y="20204"/>
                    <a:pt x="17156" y="20310"/>
                  </a:cubicBezTo>
                  <a:cubicBezTo>
                    <a:pt x="17655" y="20417"/>
                    <a:pt x="18153" y="20524"/>
                    <a:pt x="18651" y="20631"/>
                  </a:cubicBezTo>
                  <a:cubicBezTo>
                    <a:pt x="20548" y="20987"/>
                    <a:pt x="22464" y="21166"/>
                    <a:pt x="24385" y="21166"/>
                  </a:cubicBezTo>
                  <a:cubicBezTo>
                    <a:pt x="26103" y="21166"/>
                    <a:pt x="27825" y="21023"/>
                    <a:pt x="29539" y="20737"/>
                  </a:cubicBezTo>
                  <a:cubicBezTo>
                    <a:pt x="29610" y="20737"/>
                    <a:pt x="29610" y="20631"/>
                    <a:pt x="29539" y="20631"/>
                  </a:cubicBezTo>
                  <a:cubicBezTo>
                    <a:pt x="28507" y="20773"/>
                    <a:pt x="27475" y="20844"/>
                    <a:pt x="26479" y="20880"/>
                  </a:cubicBezTo>
                  <a:cubicBezTo>
                    <a:pt x="25934" y="20912"/>
                    <a:pt x="25390" y="20928"/>
                    <a:pt x="24845" y="20928"/>
                  </a:cubicBezTo>
                  <a:cubicBezTo>
                    <a:pt x="23575" y="20928"/>
                    <a:pt x="22305" y="20840"/>
                    <a:pt x="21035" y="20666"/>
                  </a:cubicBezTo>
                  <a:cubicBezTo>
                    <a:pt x="20110" y="20559"/>
                    <a:pt x="19220" y="20417"/>
                    <a:pt x="18331" y="20239"/>
                  </a:cubicBezTo>
                  <a:cubicBezTo>
                    <a:pt x="17868" y="20132"/>
                    <a:pt x="17441" y="20026"/>
                    <a:pt x="16979" y="19919"/>
                  </a:cubicBezTo>
                  <a:cubicBezTo>
                    <a:pt x="16658" y="19848"/>
                    <a:pt x="16338" y="19741"/>
                    <a:pt x="15982" y="19634"/>
                  </a:cubicBezTo>
                  <a:cubicBezTo>
                    <a:pt x="17014" y="18318"/>
                    <a:pt x="18046" y="16966"/>
                    <a:pt x="19078" y="15649"/>
                  </a:cubicBezTo>
                  <a:cubicBezTo>
                    <a:pt x="19097" y="15659"/>
                    <a:pt x="19119" y="15663"/>
                    <a:pt x="19140" y="15663"/>
                  </a:cubicBezTo>
                  <a:cubicBezTo>
                    <a:pt x="19199" y="15663"/>
                    <a:pt x="19256" y="15630"/>
                    <a:pt x="19256" y="15578"/>
                  </a:cubicBezTo>
                  <a:lnTo>
                    <a:pt x="19291" y="15365"/>
                  </a:lnTo>
                  <a:cubicBezTo>
                    <a:pt x="19683" y="14866"/>
                    <a:pt x="20074" y="14368"/>
                    <a:pt x="20465" y="13870"/>
                  </a:cubicBezTo>
                  <a:cubicBezTo>
                    <a:pt x="21284" y="14262"/>
                    <a:pt x="22138" y="14582"/>
                    <a:pt x="23027" y="14760"/>
                  </a:cubicBezTo>
                  <a:cubicBezTo>
                    <a:pt x="25833" y="15492"/>
                    <a:pt x="28770" y="15622"/>
                    <a:pt x="31680" y="15622"/>
                  </a:cubicBezTo>
                  <a:cubicBezTo>
                    <a:pt x="32165" y="15622"/>
                    <a:pt x="32649" y="15619"/>
                    <a:pt x="33132" y="15614"/>
                  </a:cubicBezTo>
                  <a:cubicBezTo>
                    <a:pt x="33168" y="15614"/>
                    <a:pt x="33168" y="15507"/>
                    <a:pt x="33132" y="15507"/>
                  </a:cubicBezTo>
                  <a:cubicBezTo>
                    <a:pt x="32172" y="15471"/>
                    <a:pt x="31211" y="15471"/>
                    <a:pt x="30250" y="15436"/>
                  </a:cubicBezTo>
                  <a:cubicBezTo>
                    <a:pt x="28578" y="15400"/>
                    <a:pt x="26906" y="15222"/>
                    <a:pt x="25233" y="14973"/>
                  </a:cubicBezTo>
                  <a:cubicBezTo>
                    <a:pt x="24415" y="14831"/>
                    <a:pt x="23597" y="14653"/>
                    <a:pt x="22814" y="14404"/>
                  </a:cubicBezTo>
                  <a:cubicBezTo>
                    <a:pt x="22067" y="14190"/>
                    <a:pt x="21391" y="13870"/>
                    <a:pt x="20679" y="13621"/>
                  </a:cubicBezTo>
                  <a:cubicBezTo>
                    <a:pt x="21426" y="12660"/>
                    <a:pt x="22209" y="11735"/>
                    <a:pt x="22992" y="10810"/>
                  </a:cubicBezTo>
                  <a:cubicBezTo>
                    <a:pt x="23017" y="10835"/>
                    <a:pt x="23047" y="10847"/>
                    <a:pt x="23076" y="10847"/>
                  </a:cubicBezTo>
                  <a:cubicBezTo>
                    <a:pt x="23130" y="10847"/>
                    <a:pt x="23182" y="10808"/>
                    <a:pt x="23205" y="10739"/>
                  </a:cubicBezTo>
                  <a:cubicBezTo>
                    <a:pt x="23205" y="10703"/>
                    <a:pt x="23241" y="10632"/>
                    <a:pt x="23241" y="10561"/>
                  </a:cubicBezTo>
                  <a:cubicBezTo>
                    <a:pt x="23846" y="9850"/>
                    <a:pt x="24486" y="9173"/>
                    <a:pt x="25127" y="8533"/>
                  </a:cubicBezTo>
                  <a:cubicBezTo>
                    <a:pt x="25874" y="8747"/>
                    <a:pt x="26621" y="8924"/>
                    <a:pt x="27404" y="9031"/>
                  </a:cubicBezTo>
                  <a:cubicBezTo>
                    <a:pt x="28151" y="9138"/>
                    <a:pt x="28934" y="9245"/>
                    <a:pt x="29716" y="9316"/>
                  </a:cubicBezTo>
                  <a:cubicBezTo>
                    <a:pt x="30739" y="9427"/>
                    <a:pt x="31748" y="9483"/>
                    <a:pt x="32761" y="9483"/>
                  </a:cubicBezTo>
                  <a:cubicBezTo>
                    <a:pt x="33369" y="9483"/>
                    <a:pt x="33977" y="9463"/>
                    <a:pt x="34591" y="9423"/>
                  </a:cubicBezTo>
                  <a:cubicBezTo>
                    <a:pt x="34662" y="9423"/>
                    <a:pt x="34662" y="9280"/>
                    <a:pt x="34591" y="9280"/>
                  </a:cubicBezTo>
                  <a:cubicBezTo>
                    <a:pt x="34177" y="9299"/>
                    <a:pt x="33764" y="9307"/>
                    <a:pt x="33351" y="9307"/>
                  </a:cubicBezTo>
                  <a:cubicBezTo>
                    <a:pt x="32165" y="9307"/>
                    <a:pt x="30984" y="9234"/>
                    <a:pt x="29823" y="9102"/>
                  </a:cubicBezTo>
                  <a:cubicBezTo>
                    <a:pt x="29005" y="8996"/>
                    <a:pt x="28187" y="8889"/>
                    <a:pt x="27368" y="8747"/>
                  </a:cubicBezTo>
                  <a:cubicBezTo>
                    <a:pt x="26692" y="8604"/>
                    <a:pt x="26016" y="8426"/>
                    <a:pt x="25340" y="8284"/>
                  </a:cubicBezTo>
                  <a:cubicBezTo>
                    <a:pt x="25909" y="7679"/>
                    <a:pt x="26514" y="7110"/>
                    <a:pt x="27119" y="6540"/>
                  </a:cubicBezTo>
                  <a:cubicBezTo>
                    <a:pt x="28115" y="5615"/>
                    <a:pt x="29147" y="4761"/>
                    <a:pt x="30179" y="3908"/>
                  </a:cubicBezTo>
                  <a:cubicBezTo>
                    <a:pt x="31253" y="4298"/>
                    <a:pt x="32378" y="4488"/>
                    <a:pt x="33507" y="4488"/>
                  </a:cubicBezTo>
                  <a:cubicBezTo>
                    <a:pt x="34023" y="4488"/>
                    <a:pt x="34540" y="4448"/>
                    <a:pt x="35054" y="4370"/>
                  </a:cubicBezTo>
                  <a:cubicBezTo>
                    <a:pt x="35125" y="4334"/>
                    <a:pt x="35125" y="4263"/>
                    <a:pt x="35054" y="4263"/>
                  </a:cubicBezTo>
                  <a:cubicBezTo>
                    <a:pt x="34644" y="4317"/>
                    <a:pt x="34235" y="4343"/>
                    <a:pt x="33822" y="4343"/>
                  </a:cubicBezTo>
                  <a:cubicBezTo>
                    <a:pt x="33408" y="4343"/>
                    <a:pt x="32990" y="4317"/>
                    <a:pt x="32563" y="4263"/>
                  </a:cubicBezTo>
                  <a:cubicBezTo>
                    <a:pt x="31816" y="4157"/>
                    <a:pt x="31069" y="3979"/>
                    <a:pt x="30357" y="3730"/>
                  </a:cubicBezTo>
                  <a:lnTo>
                    <a:pt x="30606" y="3552"/>
                  </a:lnTo>
                  <a:cubicBezTo>
                    <a:pt x="30677" y="3552"/>
                    <a:pt x="30713" y="3552"/>
                    <a:pt x="30748" y="3481"/>
                  </a:cubicBezTo>
                  <a:cubicBezTo>
                    <a:pt x="30748" y="3481"/>
                    <a:pt x="30784" y="3445"/>
                    <a:pt x="30784" y="3409"/>
                  </a:cubicBezTo>
                  <a:cubicBezTo>
                    <a:pt x="32136" y="2306"/>
                    <a:pt x="33559" y="1275"/>
                    <a:pt x="34947" y="243"/>
                  </a:cubicBezTo>
                  <a:cubicBezTo>
                    <a:pt x="35062" y="156"/>
                    <a:pt x="34991" y="0"/>
                    <a:pt x="34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7" name="Google Shape;1607;p48"/>
            <p:cNvSpPr/>
            <p:nvPr/>
          </p:nvSpPr>
          <p:spPr>
            <a:xfrm>
              <a:off x="2880995" y="2664331"/>
              <a:ext cx="1720929" cy="1036089"/>
            </a:xfrm>
            <a:custGeom>
              <a:avLst/>
              <a:gdLst/>
              <a:ahLst/>
              <a:cxnLst/>
              <a:rect l="l" t="t" r="r" b="b"/>
              <a:pathLst>
                <a:path w="43659" h="26285" extrusionOk="0">
                  <a:moveTo>
                    <a:pt x="14267" y="1"/>
                  </a:moveTo>
                  <a:cubicBezTo>
                    <a:pt x="11579" y="1"/>
                    <a:pt x="8894" y="468"/>
                    <a:pt x="6299" y="1500"/>
                  </a:cubicBezTo>
                  <a:cubicBezTo>
                    <a:pt x="4199" y="2319"/>
                    <a:pt x="2029" y="3493"/>
                    <a:pt x="997" y="5450"/>
                  </a:cubicBezTo>
                  <a:cubicBezTo>
                    <a:pt x="1" y="7407"/>
                    <a:pt x="250" y="9791"/>
                    <a:pt x="855" y="11890"/>
                  </a:cubicBezTo>
                  <a:cubicBezTo>
                    <a:pt x="1566" y="14665"/>
                    <a:pt x="2918" y="17227"/>
                    <a:pt x="4769" y="19397"/>
                  </a:cubicBezTo>
                  <a:cubicBezTo>
                    <a:pt x="8505" y="23703"/>
                    <a:pt x="14269" y="25909"/>
                    <a:pt x="19962" y="26229"/>
                  </a:cubicBezTo>
                  <a:cubicBezTo>
                    <a:pt x="20567" y="26267"/>
                    <a:pt x="21172" y="26285"/>
                    <a:pt x="21777" y="26285"/>
                  </a:cubicBezTo>
                  <a:cubicBezTo>
                    <a:pt x="26861" y="26285"/>
                    <a:pt x="31919" y="25004"/>
                    <a:pt x="36720" y="23382"/>
                  </a:cubicBezTo>
                  <a:cubicBezTo>
                    <a:pt x="38997" y="22600"/>
                    <a:pt x="41275" y="21746"/>
                    <a:pt x="43659" y="21603"/>
                  </a:cubicBezTo>
                  <a:cubicBezTo>
                    <a:pt x="42413" y="18294"/>
                    <a:pt x="40634" y="15199"/>
                    <a:pt x="38393" y="12495"/>
                  </a:cubicBezTo>
                  <a:cubicBezTo>
                    <a:pt x="32641" y="5450"/>
                    <a:pt x="23441" y="1"/>
                    <a:pt x="14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8" name="Google Shape;1608;p48"/>
            <p:cNvSpPr/>
            <p:nvPr/>
          </p:nvSpPr>
          <p:spPr>
            <a:xfrm>
              <a:off x="2621631" y="2790544"/>
              <a:ext cx="1830706" cy="838095"/>
            </a:xfrm>
            <a:custGeom>
              <a:avLst/>
              <a:gdLst/>
              <a:ahLst/>
              <a:cxnLst/>
              <a:rect l="l" t="t" r="r" b="b"/>
              <a:pathLst>
                <a:path w="46444" h="21262" extrusionOk="0">
                  <a:moveTo>
                    <a:pt x="15972" y="0"/>
                  </a:moveTo>
                  <a:cubicBezTo>
                    <a:pt x="15961" y="0"/>
                    <a:pt x="15950" y="2"/>
                    <a:pt x="15939" y="6"/>
                  </a:cubicBezTo>
                  <a:cubicBezTo>
                    <a:pt x="13341" y="1180"/>
                    <a:pt x="10637" y="2390"/>
                    <a:pt x="8965" y="4809"/>
                  </a:cubicBezTo>
                  <a:lnTo>
                    <a:pt x="8360" y="4596"/>
                  </a:lnTo>
                  <a:cubicBezTo>
                    <a:pt x="5513" y="3600"/>
                    <a:pt x="2845" y="2248"/>
                    <a:pt x="390" y="575"/>
                  </a:cubicBezTo>
                  <a:cubicBezTo>
                    <a:pt x="352" y="550"/>
                    <a:pt x="315" y="540"/>
                    <a:pt x="280" y="540"/>
                  </a:cubicBezTo>
                  <a:cubicBezTo>
                    <a:pt x="115" y="540"/>
                    <a:pt x="0" y="778"/>
                    <a:pt x="176" y="896"/>
                  </a:cubicBezTo>
                  <a:cubicBezTo>
                    <a:pt x="461" y="1109"/>
                    <a:pt x="781" y="1323"/>
                    <a:pt x="1066" y="1536"/>
                  </a:cubicBezTo>
                  <a:cubicBezTo>
                    <a:pt x="3201" y="2959"/>
                    <a:pt x="5513" y="4098"/>
                    <a:pt x="7933" y="4952"/>
                  </a:cubicBezTo>
                  <a:cubicBezTo>
                    <a:pt x="8218" y="5735"/>
                    <a:pt x="8538" y="6482"/>
                    <a:pt x="8858" y="7229"/>
                  </a:cubicBezTo>
                  <a:cubicBezTo>
                    <a:pt x="10139" y="10075"/>
                    <a:pt x="11740" y="12780"/>
                    <a:pt x="13626" y="15306"/>
                  </a:cubicBezTo>
                  <a:cubicBezTo>
                    <a:pt x="13642" y="15322"/>
                    <a:pt x="13661" y="15329"/>
                    <a:pt x="13679" y="15329"/>
                  </a:cubicBezTo>
                  <a:cubicBezTo>
                    <a:pt x="13737" y="15329"/>
                    <a:pt x="13787" y="15254"/>
                    <a:pt x="13733" y="15199"/>
                  </a:cubicBezTo>
                  <a:cubicBezTo>
                    <a:pt x="13199" y="14452"/>
                    <a:pt x="12701" y="13705"/>
                    <a:pt x="12238" y="12957"/>
                  </a:cubicBezTo>
                  <a:cubicBezTo>
                    <a:pt x="10673" y="10467"/>
                    <a:pt x="9392" y="7834"/>
                    <a:pt x="8360" y="5059"/>
                  </a:cubicBezTo>
                  <a:lnTo>
                    <a:pt x="8360" y="5059"/>
                  </a:lnTo>
                  <a:cubicBezTo>
                    <a:pt x="8609" y="5165"/>
                    <a:pt x="8858" y="5272"/>
                    <a:pt x="9107" y="5343"/>
                  </a:cubicBezTo>
                  <a:cubicBezTo>
                    <a:pt x="10352" y="5770"/>
                    <a:pt x="11633" y="6126"/>
                    <a:pt x="12879" y="6446"/>
                  </a:cubicBezTo>
                  <a:cubicBezTo>
                    <a:pt x="13199" y="7229"/>
                    <a:pt x="13519" y="8012"/>
                    <a:pt x="13839" y="8795"/>
                  </a:cubicBezTo>
                  <a:cubicBezTo>
                    <a:pt x="15298" y="12068"/>
                    <a:pt x="16935" y="15235"/>
                    <a:pt x="18785" y="18259"/>
                  </a:cubicBezTo>
                  <a:cubicBezTo>
                    <a:pt x="18810" y="18296"/>
                    <a:pt x="18843" y="18312"/>
                    <a:pt x="18873" y="18312"/>
                  </a:cubicBezTo>
                  <a:cubicBezTo>
                    <a:pt x="18929" y="18312"/>
                    <a:pt x="18974" y="18257"/>
                    <a:pt x="18927" y="18188"/>
                  </a:cubicBezTo>
                  <a:cubicBezTo>
                    <a:pt x="18429" y="17334"/>
                    <a:pt x="17931" y="16480"/>
                    <a:pt x="17469" y="15590"/>
                  </a:cubicBezTo>
                  <a:cubicBezTo>
                    <a:pt x="15903" y="12637"/>
                    <a:pt x="14515" y="9613"/>
                    <a:pt x="13270" y="6553"/>
                  </a:cubicBezTo>
                  <a:lnTo>
                    <a:pt x="13270" y="6553"/>
                  </a:lnTo>
                  <a:cubicBezTo>
                    <a:pt x="14800" y="6909"/>
                    <a:pt x="16330" y="7229"/>
                    <a:pt x="17860" y="7514"/>
                  </a:cubicBezTo>
                  <a:cubicBezTo>
                    <a:pt x="18500" y="7656"/>
                    <a:pt x="19176" y="7763"/>
                    <a:pt x="19817" y="7869"/>
                  </a:cubicBezTo>
                  <a:cubicBezTo>
                    <a:pt x="19888" y="8368"/>
                    <a:pt x="19995" y="8830"/>
                    <a:pt x="20137" y="9293"/>
                  </a:cubicBezTo>
                  <a:cubicBezTo>
                    <a:pt x="20244" y="9791"/>
                    <a:pt x="20386" y="10289"/>
                    <a:pt x="20528" y="10751"/>
                  </a:cubicBezTo>
                  <a:cubicBezTo>
                    <a:pt x="21632" y="14238"/>
                    <a:pt x="23339" y="17512"/>
                    <a:pt x="25545" y="20429"/>
                  </a:cubicBezTo>
                  <a:cubicBezTo>
                    <a:pt x="25556" y="20450"/>
                    <a:pt x="25572" y="20459"/>
                    <a:pt x="25590" y="20459"/>
                  </a:cubicBezTo>
                  <a:cubicBezTo>
                    <a:pt x="25631" y="20459"/>
                    <a:pt x="25677" y="20409"/>
                    <a:pt x="25652" y="20358"/>
                  </a:cubicBezTo>
                  <a:cubicBezTo>
                    <a:pt x="25047" y="19540"/>
                    <a:pt x="24478" y="18686"/>
                    <a:pt x="23980" y="17796"/>
                  </a:cubicBezTo>
                  <a:cubicBezTo>
                    <a:pt x="23055" y="16231"/>
                    <a:pt x="22272" y="14594"/>
                    <a:pt x="21632" y="12886"/>
                  </a:cubicBezTo>
                  <a:cubicBezTo>
                    <a:pt x="21276" y="12032"/>
                    <a:pt x="21027" y="11178"/>
                    <a:pt x="20742" y="10289"/>
                  </a:cubicBezTo>
                  <a:cubicBezTo>
                    <a:pt x="20635" y="9862"/>
                    <a:pt x="20528" y="9435"/>
                    <a:pt x="20422" y="8972"/>
                  </a:cubicBezTo>
                  <a:cubicBezTo>
                    <a:pt x="20351" y="8652"/>
                    <a:pt x="20279" y="8296"/>
                    <a:pt x="20208" y="7976"/>
                  </a:cubicBezTo>
                  <a:lnTo>
                    <a:pt x="20208" y="7976"/>
                  </a:lnTo>
                  <a:cubicBezTo>
                    <a:pt x="21845" y="8261"/>
                    <a:pt x="23517" y="8545"/>
                    <a:pt x="25190" y="8830"/>
                  </a:cubicBezTo>
                  <a:cubicBezTo>
                    <a:pt x="25190" y="8901"/>
                    <a:pt x="25261" y="8972"/>
                    <a:pt x="25332" y="8972"/>
                  </a:cubicBezTo>
                  <a:lnTo>
                    <a:pt x="25510" y="8901"/>
                  </a:lnTo>
                  <a:lnTo>
                    <a:pt x="27396" y="9222"/>
                  </a:lnTo>
                  <a:cubicBezTo>
                    <a:pt x="27431" y="10111"/>
                    <a:pt x="27574" y="11036"/>
                    <a:pt x="27787" y="11890"/>
                  </a:cubicBezTo>
                  <a:cubicBezTo>
                    <a:pt x="28570" y="15235"/>
                    <a:pt x="30171" y="18259"/>
                    <a:pt x="31772" y="21248"/>
                  </a:cubicBezTo>
                  <a:cubicBezTo>
                    <a:pt x="31782" y="21257"/>
                    <a:pt x="31796" y="21262"/>
                    <a:pt x="31812" y="21262"/>
                  </a:cubicBezTo>
                  <a:cubicBezTo>
                    <a:pt x="31855" y="21262"/>
                    <a:pt x="31905" y="21229"/>
                    <a:pt x="31879" y="21177"/>
                  </a:cubicBezTo>
                  <a:cubicBezTo>
                    <a:pt x="31452" y="20323"/>
                    <a:pt x="30989" y="19469"/>
                    <a:pt x="30598" y="18615"/>
                  </a:cubicBezTo>
                  <a:cubicBezTo>
                    <a:pt x="29815" y="17085"/>
                    <a:pt x="29175" y="15519"/>
                    <a:pt x="28641" y="13918"/>
                  </a:cubicBezTo>
                  <a:cubicBezTo>
                    <a:pt x="28392" y="13135"/>
                    <a:pt x="28178" y="12317"/>
                    <a:pt x="28000" y="11499"/>
                  </a:cubicBezTo>
                  <a:cubicBezTo>
                    <a:pt x="27858" y="10751"/>
                    <a:pt x="27823" y="10004"/>
                    <a:pt x="27716" y="9257"/>
                  </a:cubicBezTo>
                  <a:lnTo>
                    <a:pt x="27716" y="9257"/>
                  </a:lnTo>
                  <a:cubicBezTo>
                    <a:pt x="28890" y="9506"/>
                    <a:pt x="30100" y="9755"/>
                    <a:pt x="31274" y="10004"/>
                  </a:cubicBezTo>
                  <a:cubicBezTo>
                    <a:pt x="31238" y="10111"/>
                    <a:pt x="31345" y="10147"/>
                    <a:pt x="31416" y="10147"/>
                  </a:cubicBezTo>
                  <a:lnTo>
                    <a:pt x="31594" y="10111"/>
                  </a:lnTo>
                  <a:cubicBezTo>
                    <a:pt x="32484" y="10325"/>
                    <a:pt x="33373" y="10538"/>
                    <a:pt x="34263" y="10787"/>
                  </a:cubicBezTo>
                  <a:cubicBezTo>
                    <a:pt x="34405" y="11570"/>
                    <a:pt x="34619" y="12317"/>
                    <a:pt x="34903" y="13029"/>
                  </a:cubicBezTo>
                  <a:cubicBezTo>
                    <a:pt x="35152" y="13811"/>
                    <a:pt x="35401" y="14559"/>
                    <a:pt x="35722" y="15270"/>
                  </a:cubicBezTo>
                  <a:cubicBezTo>
                    <a:pt x="36326" y="16765"/>
                    <a:pt x="37074" y="18223"/>
                    <a:pt x="37892" y="19611"/>
                  </a:cubicBezTo>
                  <a:cubicBezTo>
                    <a:pt x="37913" y="19632"/>
                    <a:pt x="37937" y="19641"/>
                    <a:pt x="37959" y="19641"/>
                  </a:cubicBezTo>
                  <a:cubicBezTo>
                    <a:pt x="38013" y="19641"/>
                    <a:pt x="38059" y="19590"/>
                    <a:pt x="38034" y="19540"/>
                  </a:cubicBezTo>
                  <a:cubicBezTo>
                    <a:pt x="37216" y="18152"/>
                    <a:pt x="36540" y="16729"/>
                    <a:pt x="35971" y="15235"/>
                  </a:cubicBezTo>
                  <a:cubicBezTo>
                    <a:pt x="35650" y="14487"/>
                    <a:pt x="35366" y="13705"/>
                    <a:pt x="35152" y="12922"/>
                  </a:cubicBezTo>
                  <a:cubicBezTo>
                    <a:pt x="34939" y="12246"/>
                    <a:pt x="34796" y="11570"/>
                    <a:pt x="34583" y="10894"/>
                  </a:cubicBezTo>
                  <a:lnTo>
                    <a:pt x="34583" y="10894"/>
                  </a:lnTo>
                  <a:cubicBezTo>
                    <a:pt x="35366" y="11143"/>
                    <a:pt x="36149" y="11392"/>
                    <a:pt x="36931" y="11641"/>
                  </a:cubicBezTo>
                  <a:cubicBezTo>
                    <a:pt x="38212" y="12104"/>
                    <a:pt x="39458" y="12602"/>
                    <a:pt x="40703" y="13135"/>
                  </a:cubicBezTo>
                  <a:cubicBezTo>
                    <a:pt x="40952" y="14772"/>
                    <a:pt x="41592" y="16338"/>
                    <a:pt x="42589" y="17654"/>
                  </a:cubicBezTo>
                  <a:cubicBezTo>
                    <a:pt x="42600" y="17676"/>
                    <a:pt x="42614" y="17685"/>
                    <a:pt x="42628" y="17685"/>
                  </a:cubicBezTo>
                  <a:cubicBezTo>
                    <a:pt x="42658" y="17685"/>
                    <a:pt x="42684" y="17643"/>
                    <a:pt x="42660" y="17619"/>
                  </a:cubicBezTo>
                  <a:cubicBezTo>
                    <a:pt x="42197" y="16943"/>
                    <a:pt x="41806" y="16195"/>
                    <a:pt x="41521" y="15413"/>
                  </a:cubicBezTo>
                  <a:cubicBezTo>
                    <a:pt x="41272" y="14701"/>
                    <a:pt x="41059" y="13954"/>
                    <a:pt x="40952" y="13207"/>
                  </a:cubicBezTo>
                  <a:lnTo>
                    <a:pt x="40952" y="13207"/>
                  </a:lnTo>
                  <a:lnTo>
                    <a:pt x="41237" y="13349"/>
                  </a:lnTo>
                  <a:cubicBezTo>
                    <a:pt x="41237" y="13384"/>
                    <a:pt x="41272" y="13456"/>
                    <a:pt x="41343" y="13456"/>
                  </a:cubicBezTo>
                  <a:lnTo>
                    <a:pt x="41450" y="13456"/>
                  </a:lnTo>
                  <a:cubicBezTo>
                    <a:pt x="43051" y="14132"/>
                    <a:pt x="44617" y="14879"/>
                    <a:pt x="46182" y="15626"/>
                  </a:cubicBezTo>
                  <a:cubicBezTo>
                    <a:pt x="46205" y="15638"/>
                    <a:pt x="46228" y="15643"/>
                    <a:pt x="46250" y="15643"/>
                  </a:cubicBezTo>
                  <a:cubicBezTo>
                    <a:pt x="46363" y="15643"/>
                    <a:pt x="46444" y="15508"/>
                    <a:pt x="46325" y="15448"/>
                  </a:cubicBezTo>
                  <a:lnTo>
                    <a:pt x="45222" y="14879"/>
                  </a:lnTo>
                  <a:cubicBezTo>
                    <a:pt x="44154" y="14381"/>
                    <a:pt x="43087" y="13847"/>
                    <a:pt x="42055" y="13349"/>
                  </a:cubicBezTo>
                  <a:cubicBezTo>
                    <a:pt x="43016" y="13207"/>
                    <a:pt x="43976" y="13029"/>
                    <a:pt x="44937" y="12886"/>
                  </a:cubicBezTo>
                  <a:cubicBezTo>
                    <a:pt x="45008" y="12886"/>
                    <a:pt x="44973" y="12780"/>
                    <a:pt x="44901" y="12780"/>
                  </a:cubicBezTo>
                  <a:cubicBezTo>
                    <a:pt x="43870" y="12957"/>
                    <a:pt x="42802" y="13064"/>
                    <a:pt x="41735" y="13242"/>
                  </a:cubicBezTo>
                  <a:cubicBezTo>
                    <a:pt x="40489" y="12637"/>
                    <a:pt x="39244" y="12104"/>
                    <a:pt x="37963" y="11605"/>
                  </a:cubicBezTo>
                  <a:cubicBezTo>
                    <a:pt x="39529" y="11143"/>
                    <a:pt x="41094" y="10680"/>
                    <a:pt x="42624" y="10147"/>
                  </a:cubicBezTo>
                  <a:cubicBezTo>
                    <a:pt x="42695" y="10111"/>
                    <a:pt x="42660" y="10040"/>
                    <a:pt x="42624" y="10040"/>
                  </a:cubicBezTo>
                  <a:cubicBezTo>
                    <a:pt x="40988" y="10574"/>
                    <a:pt x="39351" y="11072"/>
                    <a:pt x="37678" y="11499"/>
                  </a:cubicBezTo>
                  <a:cubicBezTo>
                    <a:pt x="37145" y="11285"/>
                    <a:pt x="36611" y="11107"/>
                    <a:pt x="36077" y="10929"/>
                  </a:cubicBezTo>
                  <a:cubicBezTo>
                    <a:pt x="34903" y="10538"/>
                    <a:pt x="33765" y="10218"/>
                    <a:pt x="32590" y="9898"/>
                  </a:cubicBezTo>
                  <a:cubicBezTo>
                    <a:pt x="35117" y="9328"/>
                    <a:pt x="37607" y="8652"/>
                    <a:pt x="40098" y="8012"/>
                  </a:cubicBezTo>
                  <a:cubicBezTo>
                    <a:pt x="40193" y="7980"/>
                    <a:pt x="40175" y="7864"/>
                    <a:pt x="40120" y="7864"/>
                  </a:cubicBezTo>
                  <a:cubicBezTo>
                    <a:pt x="40113" y="7864"/>
                    <a:pt x="40106" y="7866"/>
                    <a:pt x="40098" y="7869"/>
                  </a:cubicBezTo>
                  <a:cubicBezTo>
                    <a:pt x="37429" y="8545"/>
                    <a:pt x="34725" y="9150"/>
                    <a:pt x="32057" y="9755"/>
                  </a:cubicBezTo>
                  <a:cubicBezTo>
                    <a:pt x="30242" y="9328"/>
                    <a:pt x="28427" y="8937"/>
                    <a:pt x="26577" y="8617"/>
                  </a:cubicBezTo>
                  <a:lnTo>
                    <a:pt x="26328" y="8581"/>
                  </a:lnTo>
                  <a:cubicBezTo>
                    <a:pt x="27680" y="8047"/>
                    <a:pt x="29032" y="7514"/>
                    <a:pt x="30384" y="7015"/>
                  </a:cubicBezTo>
                  <a:cubicBezTo>
                    <a:pt x="32057" y="6375"/>
                    <a:pt x="33800" y="5806"/>
                    <a:pt x="35508" y="5236"/>
                  </a:cubicBezTo>
                  <a:cubicBezTo>
                    <a:pt x="35603" y="5205"/>
                    <a:pt x="35585" y="5088"/>
                    <a:pt x="35505" y="5088"/>
                  </a:cubicBezTo>
                  <a:cubicBezTo>
                    <a:pt x="35495" y="5088"/>
                    <a:pt x="35484" y="5090"/>
                    <a:pt x="35472" y="5094"/>
                  </a:cubicBezTo>
                  <a:cubicBezTo>
                    <a:pt x="33729" y="5628"/>
                    <a:pt x="31986" y="6197"/>
                    <a:pt x="30278" y="6802"/>
                  </a:cubicBezTo>
                  <a:cubicBezTo>
                    <a:pt x="28783" y="7336"/>
                    <a:pt x="27289" y="7869"/>
                    <a:pt x="25830" y="8474"/>
                  </a:cubicBezTo>
                  <a:cubicBezTo>
                    <a:pt x="23588" y="8083"/>
                    <a:pt x="21347" y="7692"/>
                    <a:pt x="19070" y="7300"/>
                  </a:cubicBezTo>
                  <a:cubicBezTo>
                    <a:pt x="19852" y="6944"/>
                    <a:pt x="20600" y="6589"/>
                    <a:pt x="21382" y="6233"/>
                  </a:cubicBezTo>
                  <a:lnTo>
                    <a:pt x="30954" y="1785"/>
                  </a:lnTo>
                  <a:cubicBezTo>
                    <a:pt x="31015" y="1754"/>
                    <a:pt x="30971" y="1671"/>
                    <a:pt x="30912" y="1671"/>
                  </a:cubicBezTo>
                  <a:cubicBezTo>
                    <a:pt x="30902" y="1671"/>
                    <a:pt x="30892" y="1673"/>
                    <a:pt x="30883" y="1678"/>
                  </a:cubicBezTo>
                  <a:lnTo>
                    <a:pt x="28143" y="2924"/>
                  </a:lnTo>
                  <a:cubicBezTo>
                    <a:pt x="26542" y="3635"/>
                    <a:pt x="24905" y="4383"/>
                    <a:pt x="23339" y="5094"/>
                  </a:cubicBezTo>
                  <a:cubicBezTo>
                    <a:pt x="21774" y="5770"/>
                    <a:pt x="20173" y="6446"/>
                    <a:pt x="18643" y="7193"/>
                  </a:cubicBezTo>
                  <a:cubicBezTo>
                    <a:pt x="18109" y="7087"/>
                    <a:pt x="17575" y="7015"/>
                    <a:pt x="17006" y="6909"/>
                  </a:cubicBezTo>
                  <a:cubicBezTo>
                    <a:pt x="15867" y="6660"/>
                    <a:pt x="14729" y="6411"/>
                    <a:pt x="13626" y="6126"/>
                  </a:cubicBezTo>
                  <a:cubicBezTo>
                    <a:pt x="14302" y="5592"/>
                    <a:pt x="15013" y="5059"/>
                    <a:pt x="15761" y="4560"/>
                  </a:cubicBezTo>
                  <a:cubicBezTo>
                    <a:pt x="18714" y="2532"/>
                    <a:pt x="22023" y="1073"/>
                    <a:pt x="25510" y="184"/>
                  </a:cubicBezTo>
                  <a:cubicBezTo>
                    <a:pt x="25581" y="148"/>
                    <a:pt x="25545" y="42"/>
                    <a:pt x="25474" y="42"/>
                  </a:cubicBezTo>
                  <a:cubicBezTo>
                    <a:pt x="24478" y="291"/>
                    <a:pt x="23482" y="611"/>
                    <a:pt x="22521" y="931"/>
                  </a:cubicBezTo>
                  <a:cubicBezTo>
                    <a:pt x="20813" y="1536"/>
                    <a:pt x="19176" y="2283"/>
                    <a:pt x="17575" y="3173"/>
                  </a:cubicBezTo>
                  <a:cubicBezTo>
                    <a:pt x="16045" y="3991"/>
                    <a:pt x="14622" y="4987"/>
                    <a:pt x="13270" y="6090"/>
                  </a:cubicBezTo>
                  <a:lnTo>
                    <a:pt x="13021" y="6019"/>
                  </a:lnTo>
                  <a:cubicBezTo>
                    <a:pt x="13021" y="6019"/>
                    <a:pt x="13021" y="5984"/>
                    <a:pt x="13021" y="5984"/>
                  </a:cubicBezTo>
                  <a:cubicBezTo>
                    <a:pt x="12982" y="5925"/>
                    <a:pt x="12932" y="5898"/>
                    <a:pt x="12883" y="5898"/>
                  </a:cubicBezTo>
                  <a:cubicBezTo>
                    <a:pt x="12843" y="5898"/>
                    <a:pt x="12804" y="5916"/>
                    <a:pt x="12772" y="5948"/>
                  </a:cubicBezTo>
                  <a:cubicBezTo>
                    <a:pt x="11598" y="5628"/>
                    <a:pt x="10388" y="5308"/>
                    <a:pt x="9214" y="4881"/>
                  </a:cubicBezTo>
                  <a:cubicBezTo>
                    <a:pt x="10815" y="2568"/>
                    <a:pt x="13519" y="1323"/>
                    <a:pt x="16010" y="184"/>
                  </a:cubicBezTo>
                  <a:cubicBezTo>
                    <a:pt x="16105" y="121"/>
                    <a:pt x="16059" y="0"/>
                    <a:pt x="15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09" name="Google Shape;1609;p48"/>
            <p:cNvGrpSpPr/>
            <p:nvPr/>
          </p:nvGrpSpPr>
          <p:grpSpPr>
            <a:xfrm>
              <a:off x="1265900" y="1228637"/>
              <a:ext cx="2557102" cy="2327803"/>
              <a:chOff x="876400" y="238125"/>
              <a:chExt cx="5642325" cy="5169450"/>
            </a:xfrm>
          </p:grpSpPr>
          <p:sp>
            <p:nvSpPr>
              <p:cNvPr id="1610" name="Google Shape;1610;p48"/>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1" name="Google Shape;1611;p48"/>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2" name="Google Shape;1612;p48"/>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3" name="Google Shape;1613;p48"/>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14" name="Google Shape;1614;p48"/>
            <p:cNvSpPr/>
            <p:nvPr/>
          </p:nvSpPr>
          <p:spPr>
            <a:xfrm>
              <a:off x="2064748" y="2203151"/>
              <a:ext cx="943931" cy="422161"/>
            </a:xfrm>
            <a:custGeom>
              <a:avLst/>
              <a:gdLst/>
              <a:ahLst/>
              <a:cxnLst/>
              <a:rect l="l" t="t" r="r" b="b"/>
              <a:pathLst>
                <a:path w="23947" h="10710" extrusionOk="0">
                  <a:moveTo>
                    <a:pt x="7916" y="1"/>
                  </a:moveTo>
                  <a:cubicBezTo>
                    <a:pt x="5606" y="1"/>
                    <a:pt x="3289" y="89"/>
                    <a:pt x="961" y="320"/>
                  </a:cubicBezTo>
                  <a:cubicBezTo>
                    <a:pt x="606" y="356"/>
                    <a:pt x="214" y="427"/>
                    <a:pt x="72" y="747"/>
                  </a:cubicBezTo>
                  <a:cubicBezTo>
                    <a:pt x="1" y="996"/>
                    <a:pt x="36" y="1281"/>
                    <a:pt x="179" y="1494"/>
                  </a:cubicBezTo>
                  <a:cubicBezTo>
                    <a:pt x="997" y="2846"/>
                    <a:pt x="2954" y="3451"/>
                    <a:pt x="3239" y="4981"/>
                  </a:cubicBezTo>
                  <a:cubicBezTo>
                    <a:pt x="3452" y="6191"/>
                    <a:pt x="2456" y="7258"/>
                    <a:pt x="2207" y="8468"/>
                  </a:cubicBezTo>
                  <a:cubicBezTo>
                    <a:pt x="2064" y="9108"/>
                    <a:pt x="2207" y="9856"/>
                    <a:pt x="2776" y="10140"/>
                  </a:cubicBezTo>
                  <a:cubicBezTo>
                    <a:pt x="3012" y="10258"/>
                    <a:pt x="3272" y="10327"/>
                    <a:pt x="3536" y="10327"/>
                  </a:cubicBezTo>
                  <a:cubicBezTo>
                    <a:pt x="3591" y="10327"/>
                    <a:pt x="3646" y="10324"/>
                    <a:pt x="3701" y="10318"/>
                  </a:cubicBezTo>
                  <a:cubicBezTo>
                    <a:pt x="9928" y="10460"/>
                    <a:pt x="16119" y="10567"/>
                    <a:pt x="22346" y="10710"/>
                  </a:cubicBezTo>
                  <a:cubicBezTo>
                    <a:pt x="22523" y="10710"/>
                    <a:pt x="22701" y="10674"/>
                    <a:pt x="22879" y="10638"/>
                  </a:cubicBezTo>
                  <a:cubicBezTo>
                    <a:pt x="23555" y="10425"/>
                    <a:pt x="23591" y="9429"/>
                    <a:pt x="23199" y="8824"/>
                  </a:cubicBezTo>
                  <a:cubicBezTo>
                    <a:pt x="22844" y="8219"/>
                    <a:pt x="22239" y="7792"/>
                    <a:pt x="21883" y="7187"/>
                  </a:cubicBezTo>
                  <a:cubicBezTo>
                    <a:pt x="21029" y="5621"/>
                    <a:pt x="22346" y="3807"/>
                    <a:pt x="23520" y="2455"/>
                  </a:cubicBezTo>
                  <a:cubicBezTo>
                    <a:pt x="23733" y="2241"/>
                    <a:pt x="23875" y="1957"/>
                    <a:pt x="23911" y="1672"/>
                  </a:cubicBezTo>
                  <a:cubicBezTo>
                    <a:pt x="23947" y="996"/>
                    <a:pt x="23022" y="711"/>
                    <a:pt x="22346" y="676"/>
                  </a:cubicBezTo>
                  <a:cubicBezTo>
                    <a:pt x="17534" y="387"/>
                    <a:pt x="12739" y="1"/>
                    <a:pt x="7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5" name="Google Shape;1615;p48"/>
            <p:cNvSpPr/>
            <p:nvPr/>
          </p:nvSpPr>
          <p:spPr>
            <a:xfrm>
              <a:off x="2265302" y="2302364"/>
              <a:ext cx="187982" cy="179901"/>
            </a:xfrm>
            <a:custGeom>
              <a:avLst/>
              <a:gdLst/>
              <a:ahLst/>
              <a:cxnLst/>
              <a:rect l="l" t="t" r="r" b="b"/>
              <a:pathLst>
                <a:path w="4769" h="4564" extrusionOk="0">
                  <a:moveTo>
                    <a:pt x="3487" y="0"/>
                  </a:moveTo>
                  <a:cubicBezTo>
                    <a:pt x="2418" y="0"/>
                    <a:pt x="1344" y="240"/>
                    <a:pt x="250" y="721"/>
                  </a:cubicBezTo>
                  <a:cubicBezTo>
                    <a:pt x="143" y="792"/>
                    <a:pt x="36" y="898"/>
                    <a:pt x="1" y="1041"/>
                  </a:cubicBezTo>
                  <a:cubicBezTo>
                    <a:pt x="1" y="1112"/>
                    <a:pt x="36" y="1183"/>
                    <a:pt x="108" y="1254"/>
                  </a:cubicBezTo>
                  <a:cubicBezTo>
                    <a:pt x="147" y="1313"/>
                    <a:pt x="207" y="1339"/>
                    <a:pt x="284" y="1339"/>
                  </a:cubicBezTo>
                  <a:cubicBezTo>
                    <a:pt x="346" y="1339"/>
                    <a:pt x="419" y="1322"/>
                    <a:pt x="499" y="1290"/>
                  </a:cubicBezTo>
                  <a:cubicBezTo>
                    <a:pt x="1139" y="1076"/>
                    <a:pt x="1815" y="898"/>
                    <a:pt x="2456" y="756"/>
                  </a:cubicBezTo>
                  <a:cubicBezTo>
                    <a:pt x="2963" y="676"/>
                    <a:pt x="3470" y="636"/>
                    <a:pt x="3992" y="636"/>
                  </a:cubicBezTo>
                  <a:cubicBezTo>
                    <a:pt x="4166" y="636"/>
                    <a:pt x="4342" y="640"/>
                    <a:pt x="4520" y="649"/>
                  </a:cubicBezTo>
                  <a:cubicBezTo>
                    <a:pt x="4540" y="660"/>
                    <a:pt x="4561" y="664"/>
                    <a:pt x="4581" y="664"/>
                  </a:cubicBezTo>
                  <a:cubicBezTo>
                    <a:pt x="4629" y="664"/>
                    <a:pt x="4672" y="639"/>
                    <a:pt x="4697" y="614"/>
                  </a:cubicBezTo>
                  <a:cubicBezTo>
                    <a:pt x="4697" y="578"/>
                    <a:pt x="4733" y="507"/>
                    <a:pt x="4769" y="436"/>
                  </a:cubicBezTo>
                  <a:cubicBezTo>
                    <a:pt x="4769" y="400"/>
                    <a:pt x="4769" y="329"/>
                    <a:pt x="4697" y="222"/>
                  </a:cubicBezTo>
                  <a:cubicBezTo>
                    <a:pt x="4662" y="151"/>
                    <a:pt x="4626" y="116"/>
                    <a:pt x="4555" y="80"/>
                  </a:cubicBezTo>
                  <a:cubicBezTo>
                    <a:pt x="4199" y="27"/>
                    <a:pt x="3844" y="0"/>
                    <a:pt x="3487" y="0"/>
                  </a:cubicBezTo>
                  <a:close/>
                  <a:moveTo>
                    <a:pt x="2604" y="956"/>
                  </a:moveTo>
                  <a:cubicBezTo>
                    <a:pt x="2568" y="956"/>
                    <a:pt x="2530" y="960"/>
                    <a:pt x="2491" y="970"/>
                  </a:cubicBezTo>
                  <a:cubicBezTo>
                    <a:pt x="2420" y="970"/>
                    <a:pt x="2385" y="970"/>
                    <a:pt x="2349" y="1005"/>
                  </a:cubicBezTo>
                  <a:cubicBezTo>
                    <a:pt x="2349" y="1041"/>
                    <a:pt x="2314" y="1076"/>
                    <a:pt x="2314" y="1112"/>
                  </a:cubicBezTo>
                  <a:cubicBezTo>
                    <a:pt x="2314" y="1148"/>
                    <a:pt x="2314" y="1183"/>
                    <a:pt x="2314" y="1219"/>
                  </a:cubicBezTo>
                  <a:cubicBezTo>
                    <a:pt x="2314" y="1254"/>
                    <a:pt x="2314" y="1290"/>
                    <a:pt x="2314" y="1325"/>
                  </a:cubicBezTo>
                  <a:cubicBezTo>
                    <a:pt x="2349" y="1824"/>
                    <a:pt x="2349" y="2286"/>
                    <a:pt x="2349" y="2784"/>
                  </a:cubicBezTo>
                  <a:cubicBezTo>
                    <a:pt x="2349" y="3247"/>
                    <a:pt x="2349" y="3745"/>
                    <a:pt x="2314" y="4243"/>
                  </a:cubicBezTo>
                  <a:cubicBezTo>
                    <a:pt x="2349" y="4314"/>
                    <a:pt x="2349" y="4385"/>
                    <a:pt x="2385" y="4457"/>
                  </a:cubicBezTo>
                  <a:cubicBezTo>
                    <a:pt x="2420" y="4528"/>
                    <a:pt x="2527" y="4563"/>
                    <a:pt x="2669" y="4563"/>
                  </a:cubicBezTo>
                  <a:cubicBezTo>
                    <a:pt x="2741" y="4528"/>
                    <a:pt x="2812" y="4492"/>
                    <a:pt x="2847" y="4457"/>
                  </a:cubicBezTo>
                  <a:cubicBezTo>
                    <a:pt x="2918" y="4385"/>
                    <a:pt x="2954" y="4314"/>
                    <a:pt x="2954" y="4243"/>
                  </a:cubicBezTo>
                  <a:cubicBezTo>
                    <a:pt x="2954" y="3745"/>
                    <a:pt x="2990" y="3247"/>
                    <a:pt x="2990" y="2784"/>
                  </a:cubicBezTo>
                  <a:cubicBezTo>
                    <a:pt x="2990" y="2286"/>
                    <a:pt x="2954" y="1788"/>
                    <a:pt x="2918" y="1290"/>
                  </a:cubicBezTo>
                  <a:cubicBezTo>
                    <a:pt x="2918" y="1219"/>
                    <a:pt x="2883" y="1112"/>
                    <a:pt x="2847" y="1041"/>
                  </a:cubicBezTo>
                  <a:cubicBezTo>
                    <a:pt x="2795" y="989"/>
                    <a:pt x="2705" y="956"/>
                    <a:pt x="2604" y="95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48"/>
            <p:cNvSpPr/>
            <p:nvPr/>
          </p:nvSpPr>
          <p:spPr>
            <a:xfrm>
              <a:off x="2475670" y="2318131"/>
              <a:ext cx="152940" cy="164726"/>
            </a:xfrm>
            <a:custGeom>
              <a:avLst/>
              <a:gdLst/>
              <a:ahLst/>
              <a:cxnLst/>
              <a:rect l="l" t="t" r="r" b="b"/>
              <a:pathLst>
                <a:path w="3880" h="4179" extrusionOk="0">
                  <a:moveTo>
                    <a:pt x="357" y="0"/>
                  </a:moveTo>
                  <a:cubicBezTo>
                    <a:pt x="286" y="0"/>
                    <a:pt x="214" y="36"/>
                    <a:pt x="143" y="71"/>
                  </a:cubicBezTo>
                  <a:cubicBezTo>
                    <a:pt x="108" y="107"/>
                    <a:pt x="37" y="178"/>
                    <a:pt x="37" y="285"/>
                  </a:cubicBezTo>
                  <a:cubicBezTo>
                    <a:pt x="1" y="605"/>
                    <a:pt x="1" y="925"/>
                    <a:pt x="1" y="1281"/>
                  </a:cubicBezTo>
                  <a:cubicBezTo>
                    <a:pt x="37" y="1601"/>
                    <a:pt x="37" y="1957"/>
                    <a:pt x="108" y="2277"/>
                  </a:cubicBezTo>
                  <a:cubicBezTo>
                    <a:pt x="143" y="2598"/>
                    <a:pt x="179" y="2918"/>
                    <a:pt x="250" y="3203"/>
                  </a:cubicBezTo>
                  <a:cubicBezTo>
                    <a:pt x="321" y="3523"/>
                    <a:pt x="392" y="3772"/>
                    <a:pt x="463" y="3985"/>
                  </a:cubicBezTo>
                  <a:cubicBezTo>
                    <a:pt x="499" y="4021"/>
                    <a:pt x="535" y="4092"/>
                    <a:pt x="570" y="4128"/>
                  </a:cubicBezTo>
                  <a:cubicBezTo>
                    <a:pt x="621" y="4153"/>
                    <a:pt x="671" y="4178"/>
                    <a:pt x="709" y="4178"/>
                  </a:cubicBezTo>
                  <a:cubicBezTo>
                    <a:pt x="724" y="4178"/>
                    <a:pt x="738" y="4174"/>
                    <a:pt x="748" y="4163"/>
                  </a:cubicBezTo>
                  <a:cubicBezTo>
                    <a:pt x="819" y="4163"/>
                    <a:pt x="855" y="4128"/>
                    <a:pt x="890" y="4057"/>
                  </a:cubicBezTo>
                  <a:cubicBezTo>
                    <a:pt x="926" y="3985"/>
                    <a:pt x="962" y="3950"/>
                    <a:pt x="962" y="3879"/>
                  </a:cubicBezTo>
                  <a:cubicBezTo>
                    <a:pt x="997" y="3807"/>
                    <a:pt x="997" y="3736"/>
                    <a:pt x="997" y="3665"/>
                  </a:cubicBezTo>
                  <a:cubicBezTo>
                    <a:pt x="997" y="3594"/>
                    <a:pt x="997" y="3558"/>
                    <a:pt x="997" y="3523"/>
                  </a:cubicBezTo>
                  <a:cubicBezTo>
                    <a:pt x="962" y="3381"/>
                    <a:pt x="926" y="3238"/>
                    <a:pt x="890" y="3060"/>
                  </a:cubicBezTo>
                  <a:lnTo>
                    <a:pt x="819" y="2598"/>
                  </a:lnTo>
                  <a:cubicBezTo>
                    <a:pt x="1638" y="2491"/>
                    <a:pt x="2420" y="2313"/>
                    <a:pt x="3168" y="2135"/>
                  </a:cubicBezTo>
                  <a:cubicBezTo>
                    <a:pt x="3168" y="2420"/>
                    <a:pt x="3203" y="2669"/>
                    <a:pt x="3203" y="2954"/>
                  </a:cubicBezTo>
                  <a:lnTo>
                    <a:pt x="3239" y="3736"/>
                  </a:lnTo>
                  <a:cubicBezTo>
                    <a:pt x="3239" y="3843"/>
                    <a:pt x="3310" y="3950"/>
                    <a:pt x="3346" y="4021"/>
                  </a:cubicBezTo>
                  <a:cubicBezTo>
                    <a:pt x="3417" y="4092"/>
                    <a:pt x="3523" y="4128"/>
                    <a:pt x="3595" y="4128"/>
                  </a:cubicBezTo>
                  <a:lnTo>
                    <a:pt x="3666" y="4128"/>
                  </a:lnTo>
                  <a:cubicBezTo>
                    <a:pt x="3701" y="4092"/>
                    <a:pt x="3737" y="4057"/>
                    <a:pt x="3772" y="4021"/>
                  </a:cubicBezTo>
                  <a:cubicBezTo>
                    <a:pt x="3808" y="3985"/>
                    <a:pt x="3808" y="3950"/>
                    <a:pt x="3844" y="3914"/>
                  </a:cubicBezTo>
                  <a:cubicBezTo>
                    <a:pt x="3879" y="3879"/>
                    <a:pt x="3879" y="3807"/>
                    <a:pt x="3879" y="3736"/>
                  </a:cubicBezTo>
                  <a:cubicBezTo>
                    <a:pt x="3844" y="3203"/>
                    <a:pt x="3844" y="2633"/>
                    <a:pt x="3808" y="2100"/>
                  </a:cubicBezTo>
                  <a:cubicBezTo>
                    <a:pt x="3772" y="1530"/>
                    <a:pt x="3701" y="961"/>
                    <a:pt x="3630" y="392"/>
                  </a:cubicBezTo>
                  <a:cubicBezTo>
                    <a:pt x="3630" y="285"/>
                    <a:pt x="3595" y="178"/>
                    <a:pt x="3523" y="143"/>
                  </a:cubicBezTo>
                  <a:cubicBezTo>
                    <a:pt x="3452" y="71"/>
                    <a:pt x="3417" y="36"/>
                    <a:pt x="3346" y="36"/>
                  </a:cubicBezTo>
                  <a:cubicBezTo>
                    <a:pt x="3274" y="36"/>
                    <a:pt x="3203" y="71"/>
                    <a:pt x="3132" y="178"/>
                  </a:cubicBezTo>
                  <a:cubicBezTo>
                    <a:pt x="3061" y="249"/>
                    <a:pt x="3025" y="356"/>
                    <a:pt x="3025" y="463"/>
                  </a:cubicBezTo>
                  <a:cubicBezTo>
                    <a:pt x="3025" y="641"/>
                    <a:pt x="3025" y="819"/>
                    <a:pt x="3061" y="961"/>
                  </a:cubicBezTo>
                  <a:cubicBezTo>
                    <a:pt x="3061" y="1139"/>
                    <a:pt x="3096" y="1281"/>
                    <a:pt x="3096" y="1459"/>
                  </a:cubicBezTo>
                  <a:cubicBezTo>
                    <a:pt x="2705" y="1566"/>
                    <a:pt x="2314" y="1637"/>
                    <a:pt x="1922" y="1708"/>
                  </a:cubicBezTo>
                  <a:cubicBezTo>
                    <a:pt x="1495" y="1779"/>
                    <a:pt x="1104" y="1851"/>
                    <a:pt x="748" y="1886"/>
                  </a:cubicBezTo>
                  <a:cubicBezTo>
                    <a:pt x="713" y="1673"/>
                    <a:pt x="713" y="1459"/>
                    <a:pt x="677" y="1246"/>
                  </a:cubicBezTo>
                  <a:cubicBezTo>
                    <a:pt x="677" y="1032"/>
                    <a:pt x="677" y="783"/>
                    <a:pt x="677" y="570"/>
                  </a:cubicBezTo>
                  <a:cubicBezTo>
                    <a:pt x="677" y="534"/>
                    <a:pt x="677" y="498"/>
                    <a:pt x="677" y="427"/>
                  </a:cubicBezTo>
                  <a:cubicBezTo>
                    <a:pt x="641" y="356"/>
                    <a:pt x="641" y="285"/>
                    <a:pt x="606" y="214"/>
                  </a:cubicBezTo>
                  <a:cubicBezTo>
                    <a:pt x="570" y="178"/>
                    <a:pt x="535" y="107"/>
                    <a:pt x="499" y="71"/>
                  </a:cubicBezTo>
                  <a:cubicBezTo>
                    <a:pt x="463" y="36"/>
                    <a:pt x="392" y="0"/>
                    <a:pt x="3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7" name="Google Shape;1617;p48"/>
            <p:cNvSpPr/>
            <p:nvPr/>
          </p:nvSpPr>
          <p:spPr>
            <a:xfrm>
              <a:off x="2649578" y="2316712"/>
              <a:ext cx="158537" cy="173949"/>
            </a:xfrm>
            <a:custGeom>
              <a:avLst/>
              <a:gdLst/>
              <a:ahLst/>
              <a:cxnLst/>
              <a:rect l="l" t="t" r="r" b="b"/>
              <a:pathLst>
                <a:path w="4022" h="4413" extrusionOk="0">
                  <a:moveTo>
                    <a:pt x="2243" y="1"/>
                  </a:moveTo>
                  <a:cubicBezTo>
                    <a:pt x="2100" y="1"/>
                    <a:pt x="1958" y="1"/>
                    <a:pt x="1780" y="36"/>
                  </a:cubicBezTo>
                  <a:cubicBezTo>
                    <a:pt x="1602" y="36"/>
                    <a:pt x="1424" y="72"/>
                    <a:pt x="1211" y="72"/>
                  </a:cubicBezTo>
                  <a:cubicBezTo>
                    <a:pt x="1033" y="107"/>
                    <a:pt x="855" y="143"/>
                    <a:pt x="677" y="143"/>
                  </a:cubicBezTo>
                  <a:cubicBezTo>
                    <a:pt x="499" y="179"/>
                    <a:pt x="321" y="214"/>
                    <a:pt x="214" y="250"/>
                  </a:cubicBezTo>
                  <a:cubicBezTo>
                    <a:pt x="143" y="250"/>
                    <a:pt x="72" y="321"/>
                    <a:pt x="37" y="357"/>
                  </a:cubicBezTo>
                  <a:cubicBezTo>
                    <a:pt x="37" y="392"/>
                    <a:pt x="1" y="463"/>
                    <a:pt x="1" y="534"/>
                  </a:cubicBezTo>
                  <a:cubicBezTo>
                    <a:pt x="1" y="606"/>
                    <a:pt x="37" y="677"/>
                    <a:pt x="72" y="748"/>
                  </a:cubicBezTo>
                  <a:cubicBezTo>
                    <a:pt x="143" y="784"/>
                    <a:pt x="214" y="855"/>
                    <a:pt x="286" y="855"/>
                  </a:cubicBezTo>
                  <a:cubicBezTo>
                    <a:pt x="250" y="1068"/>
                    <a:pt x="250" y="1246"/>
                    <a:pt x="250" y="1460"/>
                  </a:cubicBezTo>
                  <a:cubicBezTo>
                    <a:pt x="214" y="1673"/>
                    <a:pt x="214" y="1887"/>
                    <a:pt x="179" y="2064"/>
                  </a:cubicBezTo>
                  <a:cubicBezTo>
                    <a:pt x="72" y="2100"/>
                    <a:pt x="1" y="2207"/>
                    <a:pt x="1" y="2349"/>
                  </a:cubicBezTo>
                  <a:cubicBezTo>
                    <a:pt x="1" y="2456"/>
                    <a:pt x="37" y="2563"/>
                    <a:pt x="143" y="2634"/>
                  </a:cubicBezTo>
                  <a:cubicBezTo>
                    <a:pt x="143" y="2990"/>
                    <a:pt x="108" y="3310"/>
                    <a:pt x="143" y="3666"/>
                  </a:cubicBezTo>
                  <a:cubicBezTo>
                    <a:pt x="143" y="3915"/>
                    <a:pt x="179" y="4093"/>
                    <a:pt x="286" y="4235"/>
                  </a:cubicBezTo>
                  <a:cubicBezTo>
                    <a:pt x="428" y="4342"/>
                    <a:pt x="570" y="4413"/>
                    <a:pt x="819" y="4413"/>
                  </a:cubicBezTo>
                  <a:cubicBezTo>
                    <a:pt x="1211" y="4413"/>
                    <a:pt x="1602" y="4377"/>
                    <a:pt x="2029" y="4306"/>
                  </a:cubicBezTo>
                  <a:cubicBezTo>
                    <a:pt x="2456" y="4199"/>
                    <a:pt x="2883" y="4093"/>
                    <a:pt x="3310" y="3986"/>
                  </a:cubicBezTo>
                  <a:cubicBezTo>
                    <a:pt x="3381" y="3950"/>
                    <a:pt x="3452" y="3950"/>
                    <a:pt x="3523" y="3915"/>
                  </a:cubicBezTo>
                  <a:cubicBezTo>
                    <a:pt x="3595" y="3879"/>
                    <a:pt x="3701" y="3808"/>
                    <a:pt x="3773" y="3772"/>
                  </a:cubicBezTo>
                  <a:cubicBezTo>
                    <a:pt x="3844" y="3737"/>
                    <a:pt x="3915" y="3701"/>
                    <a:pt x="3950" y="3666"/>
                  </a:cubicBezTo>
                  <a:cubicBezTo>
                    <a:pt x="3986" y="3630"/>
                    <a:pt x="4022" y="3594"/>
                    <a:pt x="4022" y="3559"/>
                  </a:cubicBezTo>
                  <a:cubicBezTo>
                    <a:pt x="4022" y="3488"/>
                    <a:pt x="4022" y="3417"/>
                    <a:pt x="3950" y="3381"/>
                  </a:cubicBezTo>
                  <a:cubicBezTo>
                    <a:pt x="3915" y="3345"/>
                    <a:pt x="3879" y="3310"/>
                    <a:pt x="3808" y="3310"/>
                  </a:cubicBezTo>
                  <a:cubicBezTo>
                    <a:pt x="3773" y="3292"/>
                    <a:pt x="3737" y="3283"/>
                    <a:pt x="3701" y="3283"/>
                  </a:cubicBezTo>
                  <a:cubicBezTo>
                    <a:pt x="3666" y="3283"/>
                    <a:pt x="3630" y="3292"/>
                    <a:pt x="3595" y="3310"/>
                  </a:cubicBezTo>
                  <a:cubicBezTo>
                    <a:pt x="3488" y="3310"/>
                    <a:pt x="3417" y="3310"/>
                    <a:pt x="3346" y="3345"/>
                  </a:cubicBezTo>
                  <a:cubicBezTo>
                    <a:pt x="3203" y="3381"/>
                    <a:pt x="2990" y="3417"/>
                    <a:pt x="2776" y="3452"/>
                  </a:cubicBezTo>
                  <a:cubicBezTo>
                    <a:pt x="2563" y="3488"/>
                    <a:pt x="2349" y="3523"/>
                    <a:pt x="2100" y="3594"/>
                  </a:cubicBezTo>
                  <a:cubicBezTo>
                    <a:pt x="1851" y="3630"/>
                    <a:pt x="1638" y="3666"/>
                    <a:pt x="1389" y="3666"/>
                  </a:cubicBezTo>
                  <a:cubicBezTo>
                    <a:pt x="1175" y="3701"/>
                    <a:pt x="997" y="3701"/>
                    <a:pt x="819" y="3701"/>
                  </a:cubicBezTo>
                  <a:cubicBezTo>
                    <a:pt x="819" y="3345"/>
                    <a:pt x="819" y="2990"/>
                    <a:pt x="855" y="2634"/>
                  </a:cubicBezTo>
                  <a:cubicBezTo>
                    <a:pt x="1211" y="2598"/>
                    <a:pt x="1531" y="2563"/>
                    <a:pt x="1851" y="2527"/>
                  </a:cubicBezTo>
                  <a:cubicBezTo>
                    <a:pt x="2171" y="2491"/>
                    <a:pt x="2492" y="2456"/>
                    <a:pt x="2812" y="2420"/>
                  </a:cubicBezTo>
                  <a:cubicBezTo>
                    <a:pt x="2990" y="2420"/>
                    <a:pt x="3132" y="2385"/>
                    <a:pt x="3203" y="2313"/>
                  </a:cubicBezTo>
                  <a:cubicBezTo>
                    <a:pt x="3310" y="2242"/>
                    <a:pt x="3346" y="2171"/>
                    <a:pt x="3310" y="2100"/>
                  </a:cubicBezTo>
                  <a:cubicBezTo>
                    <a:pt x="3203" y="1993"/>
                    <a:pt x="3061" y="1922"/>
                    <a:pt x="2954" y="1851"/>
                  </a:cubicBezTo>
                  <a:cubicBezTo>
                    <a:pt x="2812" y="1815"/>
                    <a:pt x="2670" y="1780"/>
                    <a:pt x="2527" y="1780"/>
                  </a:cubicBezTo>
                  <a:cubicBezTo>
                    <a:pt x="2349" y="1780"/>
                    <a:pt x="2100" y="1815"/>
                    <a:pt x="1780" y="1851"/>
                  </a:cubicBezTo>
                  <a:cubicBezTo>
                    <a:pt x="1495" y="1887"/>
                    <a:pt x="1175" y="1922"/>
                    <a:pt x="890" y="1958"/>
                  </a:cubicBezTo>
                  <a:lnTo>
                    <a:pt x="926" y="1424"/>
                  </a:lnTo>
                  <a:cubicBezTo>
                    <a:pt x="926" y="1210"/>
                    <a:pt x="962" y="1033"/>
                    <a:pt x="962" y="855"/>
                  </a:cubicBezTo>
                  <a:cubicBezTo>
                    <a:pt x="962" y="855"/>
                    <a:pt x="962" y="855"/>
                    <a:pt x="962" y="819"/>
                  </a:cubicBezTo>
                  <a:lnTo>
                    <a:pt x="962" y="784"/>
                  </a:lnTo>
                  <a:cubicBezTo>
                    <a:pt x="1104" y="748"/>
                    <a:pt x="1246" y="748"/>
                    <a:pt x="1389" y="748"/>
                  </a:cubicBezTo>
                  <a:cubicBezTo>
                    <a:pt x="1567" y="712"/>
                    <a:pt x="1709" y="712"/>
                    <a:pt x="1887" y="677"/>
                  </a:cubicBezTo>
                  <a:cubicBezTo>
                    <a:pt x="2029" y="677"/>
                    <a:pt x="2171" y="641"/>
                    <a:pt x="2349" y="641"/>
                  </a:cubicBezTo>
                  <a:cubicBezTo>
                    <a:pt x="2492" y="641"/>
                    <a:pt x="2598" y="606"/>
                    <a:pt x="2705" y="606"/>
                  </a:cubicBezTo>
                  <a:cubicBezTo>
                    <a:pt x="2812" y="606"/>
                    <a:pt x="2883" y="570"/>
                    <a:pt x="2954" y="534"/>
                  </a:cubicBezTo>
                  <a:cubicBezTo>
                    <a:pt x="3025" y="463"/>
                    <a:pt x="3061" y="392"/>
                    <a:pt x="3025" y="321"/>
                  </a:cubicBezTo>
                  <a:cubicBezTo>
                    <a:pt x="2919" y="179"/>
                    <a:pt x="2776" y="107"/>
                    <a:pt x="2634" y="36"/>
                  </a:cubicBezTo>
                  <a:cubicBezTo>
                    <a:pt x="2527" y="1"/>
                    <a:pt x="2385" y="1"/>
                    <a:pt x="2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8" name="Google Shape;1618;p48"/>
            <p:cNvSpPr/>
            <p:nvPr/>
          </p:nvSpPr>
          <p:spPr>
            <a:xfrm>
              <a:off x="1917487" y="1464003"/>
              <a:ext cx="294567" cy="498907"/>
            </a:xfrm>
            <a:custGeom>
              <a:avLst/>
              <a:gdLst/>
              <a:ahLst/>
              <a:cxnLst/>
              <a:rect l="l" t="t" r="r" b="b"/>
              <a:pathLst>
                <a:path w="7473" h="12657" extrusionOk="0">
                  <a:moveTo>
                    <a:pt x="3132" y="1"/>
                  </a:moveTo>
                  <a:cubicBezTo>
                    <a:pt x="2669" y="36"/>
                    <a:pt x="2278" y="107"/>
                    <a:pt x="1922" y="285"/>
                  </a:cubicBezTo>
                  <a:cubicBezTo>
                    <a:pt x="1531" y="428"/>
                    <a:pt x="1210" y="641"/>
                    <a:pt x="926" y="890"/>
                  </a:cubicBezTo>
                  <a:cubicBezTo>
                    <a:pt x="641" y="1139"/>
                    <a:pt x="428" y="1424"/>
                    <a:pt x="250" y="1780"/>
                  </a:cubicBezTo>
                  <a:cubicBezTo>
                    <a:pt x="107" y="2100"/>
                    <a:pt x="36" y="2420"/>
                    <a:pt x="1" y="2776"/>
                  </a:cubicBezTo>
                  <a:cubicBezTo>
                    <a:pt x="1" y="3132"/>
                    <a:pt x="72" y="3488"/>
                    <a:pt x="214" y="3879"/>
                  </a:cubicBezTo>
                  <a:cubicBezTo>
                    <a:pt x="357" y="4235"/>
                    <a:pt x="606" y="4591"/>
                    <a:pt x="961" y="4875"/>
                  </a:cubicBezTo>
                  <a:cubicBezTo>
                    <a:pt x="1673" y="5444"/>
                    <a:pt x="2349" y="5943"/>
                    <a:pt x="3061" y="6370"/>
                  </a:cubicBezTo>
                  <a:cubicBezTo>
                    <a:pt x="3737" y="6797"/>
                    <a:pt x="4413" y="7259"/>
                    <a:pt x="5018" y="7757"/>
                  </a:cubicBezTo>
                  <a:cubicBezTo>
                    <a:pt x="5409" y="8042"/>
                    <a:pt x="5694" y="8362"/>
                    <a:pt x="5836" y="8753"/>
                  </a:cubicBezTo>
                  <a:cubicBezTo>
                    <a:pt x="5978" y="9109"/>
                    <a:pt x="6014" y="9430"/>
                    <a:pt x="5943" y="9785"/>
                  </a:cubicBezTo>
                  <a:cubicBezTo>
                    <a:pt x="5872" y="10106"/>
                    <a:pt x="5694" y="10390"/>
                    <a:pt x="5445" y="10639"/>
                  </a:cubicBezTo>
                  <a:cubicBezTo>
                    <a:pt x="5196" y="10853"/>
                    <a:pt x="4875" y="11031"/>
                    <a:pt x="4484" y="11102"/>
                  </a:cubicBezTo>
                  <a:cubicBezTo>
                    <a:pt x="4273" y="11144"/>
                    <a:pt x="4068" y="11164"/>
                    <a:pt x="3869" y="11164"/>
                  </a:cubicBezTo>
                  <a:cubicBezTo>
                    <a:pt x="3563" y="11164"/>
                    <a:pt x="3270" y="11117"/>
                    <a:pt x="2990" y="11031"/>
                  </a:cubicBezTo>
                  <a:cubicBezTo>
                    <a:pt x="2527" y="10853"/>
                    <a:pt x="2136" y="10604"/>
                    <a:pt x="1780" y="10283"/>
                  </a:cubicBezTo>
                  <a:cubicBezTo>
                    <a:pt x="1717" y="10242"/>
                    <a:pt x="1630" y="10224"/>
                    <a:pt x="1526" y="10224"/>
                  </a:cubicBezTo>
                  <a:cubicBezTo>
                    <a:pt x="1452" y="10224"/>
                    <a:pt x="1370" y="10233"/>
                    <a:pt x="1282" y="10248"/>
                  </a:cubicBezTo>
                  <a:cubicBezTo>
                    <a:pt x="1033" y="10283"/>
                    <a:pt x="890" y="10390"/>
                    <a:pt x="784" y="10497"/>
                  </a:cubicBezTo>
                  <a:cubicBezTo>
                    <a:pt x="712" y="10604"/>
                    <a:pt x="712" y="10746"/>
                    <a:pt x="784" y="10959"/>
                  </a:cubicBezTo>
                  <a:cubicBezTo>
                    <a:pt x="855" y="11173"/>
                    <a:pt x="961" y="11351"/>
                    <a:pt x="1033" y="11458"/>
                  </a:cubicBezTo>
                  <a:cubicBezTo>
                    <a:pt x="1460" y="11956"/>
                    <a:pt x="1958" y="12276"/>
                    <a:pt x="2563" y="12489"/>
                  </a:cubicBezTo>
                  <a:cubicBezTo>
                    <a:pt x="2941" y="12601"/>
                    <a:pt x="3333" y="12656"/>
                    <a:pt x="3730" y="12656"/>
                  </a:cubicBezTo>
                  <a:cubicBezTo>
                    <a:pt x="3968" y="12656"/>
                    <a:pt x="4208" y="12636"/>
                    <a:pt x="4448" y="12596"/>
                  </a:cubicBezTo>
                  <a:cubicBezTo>
                    <a:pt x="5196" y="12489"/>
                    <a:pt x="5836" y="12205"/>
                    <a:pt x="6405" y="11742"/>
                  </a:cubicBezTo>
                  <a:cubicBezTo>
                    <a:pt x="6975" y="11244"/>
                    <a:pt x="7330" y="10568"/>
                    <a:pt x="7437" y="9750"/>
                  </a:cubicBezTo>
                  <a:cubicBezTo>
                    <a:pt x="7473" y="9323"/>
                    <a:pt x="7437" y="8931"/>
                    <a:pt x="7330" y="8611"/>
                  </a:cubicBezTo>
                  <a:cubicBezTo>
                    <a:pt x="7224" y="8291"/>
                    <a:pt x="7081" y="7971"/>
                    <a:pt x="6939" y="7722"/>
                  </a:cubicBezTo>
                  <a:cubicBezTo>
                    <a:pt x="6761" y="7437"/>
                    <a:pt x="6548" y="7188"/>
                    <a:pt x="6299" y="6974"/>
                  </a:cubicBezTo>
                  <a:cubicBezTo>
                    <a:pt x="6085" y="6761"/>
                    <a:pt x="5836" y="6547"/>
                    <a:pt x="5551" y="6334"/>
                  </a:cubicBezTo>
                  <a:cubicBezTo>
                    <a:pt x="5338" y="6192"/>
                    <a:pt x="5089" y="6049"/>
                    <a:pt x="4804" y="5836"/>
                  </a:cubicBezTo>
                  <a:cubicBezTo>
                    <a:pt x="4555" y="5658"/>
                    <a:pt x="4270" y="5444"/>
                    <a:pt x="3950" y="5267"/>
                  </a:cubicBezTo>
                  <a:cubicBezTo>
                    <a:pt x="3630" y="5053"/>
                    <a:pt x="3345" y="4840"/>
                    <a:pt x="3025" y="4626"/>
                  </a:cubicBezTo>
                  <a:cubicBezTo>
                    <a:pt x="2705" y="4413"/>
                    <a:pt x="2420" y="4199"/>
                    <a:pt x="2171" y="3986"/>
                  </a:cubicBezTo>
                  <a:cubicBezTo>
                    <a:pt x="1744" y="3665"/>
                    <a:pt x="1495" y="3345"/>
                    <a:pt x="1388" y="2989"/>
                  </a:cubicBezTo>
                  <a:cubicBezTo>
                    <a:pt x="1317" y="2634"/>
                    <a:pt x="1460" y="2242"/>
                    <a:pt x="1815" y="1886"/>
                  </a:cubicBezTo>
                  <a:cubicBezTo>
                    <a:pt x="1993" y="1708"/>
                    <a:pt x="2207" y="1531"/>
                    <a:pt x="2456" y="1459"/>
                  </a:cubicBezTo>
                  <a:cubicBezTo>
                    <a:pt x="2740" y="1353"/>
                    <a:pt x="2954" y="1317"/>
                    <a:pt x="3203" y="1317"/>
                  </a:cubicBezTo>
                  <a:cubicBezTo>
                    <a:pt x="3381" y="1317"/>
                    <a:pt x="3559" y="1353"/>
                    <a:pt x="3772" y="1424"/>
                  </a:cubicBezTo>
                  <a:cubicBezTo>
                    <a:pt x="3950" y="1495"/>
                    <a:pt x="4164" y="1566"/>
                    <a:pt x="4342" y="1673"/>
                  </a:cubicBezTo>
                  <a:cubicBezTo>
                    <a:pt x="4555" y="1780"/>
                    <a:pt x="4733" y="1851"/>
                    <a:pt x="4875" y="1993"/>
                  </a:cubicBezTo>
                  <a:cubicBezTo>
                    <a:pt x="5053" y="2064"/>
                    <a:pt x="5196" y="2171"/>
                    <a:pt x="5302" y="2278"/>
                  </a:cubicBezTo>
                  <a:cubicBezTo>
                    <a:pt x="5449" y="2366"/>
                    <a:pt x="5571" y="2429"/>
                    <a:pt x="5709" y="2429"/>
                  </a:cubicBezTo>
                  <a:cubicBezTo>
                    <a:pt x="5739" y="2429"/>
                    <a:pt x="5769" y="2426"/>
                    <a:pt x="5800" y="2420"/>
                  </a:cubicBezTo>
                  <a:cubicBezTo>
                    <a:pt x="5943" y="2385"/>
                    <a:pt x="6049" y="2313"/>
                    <a:pt x="6121" y="2242"/>
                  </a:cubicBezTo>
                  <a:cubicBezTo>
                    <a:pt x="6227" y="2135"/>
                    <a:pt x="6263" y="1993"/>
                    <a:pt x="6263" y="1851"/>
                  </a:cubicBezTo>
                  <a:cubicBezTo>
                    <a:pt x="6299" y="1708"/>
                    <a:pt x="6263" y="1602"/>
                    <a:pt x="6192" y="1531"/>
                  </a:cubicBezTo>
                  <a:cubicBezTo>
                    <a:pt x="5872" y="1104"/>
                    <a:pt x="5409" y="748"/>
                    <a:pt x="4875" y="463"/>
                  </a:cubicBezTo>
                  <a:cubicBezTo>
                    <a:pt x="4306" y="143"/>
                    <a:pt x="3737" y="1"/>
                    <a:pt x="3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9" name="Google Shape;1619;p48"/>
            <p:cNvSpPr/>
            <p:nvPr/>
          </p:nvSpPr>
          <p:spPr>
            <a:xfrm>
              <a:off x="2247091" y="1487850"/>
              <a:ext cx="378723" cy="493665"/>
            </a:xfrm>
            <a:custGeom>
              <a:avLst/>
              <a:gdLst/>
              <a:ahLst/>
              <a:cxnLst/>
              <a:rect l="l" t="t" r="r" b="b"/>
              <a:pathLst>
                <a:path w="9608" h="12524" extrusionOk="0">
                  <a:moveTo>
                    <a:pt x="5088" y="2029"/>
                  </a:moveTo>
                  <a:cubicBezTo>
                    <a:pt x="5480" y="3523"/>
                    <a:pt x="5907" y="4982"/>
                    <a:pt x="6405" y="6369"/>
                  </a:cubicBezTo>
                  <a:cubicBezTo>
                    <a:pt x="5231" y="6547"/>
                    <a:pt x="4163" y="6654"/>
                    <a:pt x="3131" y="6654"/>
                  </a:cubicBezTo>
                  <a:cubicBezTo>
                    <a:pt x="3701" y="5089"/>
                    <a:pt x="4341" y="3559"/>
                    <a:pt x="5088" y="2029"/>
                  </a:cubicBezTo>
                  <a:close/>
                  <a:moveTo>
                    <a:pt x="5586" y="0"/>
                  </a:moveTo>
                  <a:cubicBezTo>
                    <a:pt x="5480" y="0"/>
                    <a:pt x="5373" y="36"/>
                    <a:pt x="5266" y="72"/>
                  </a:cubicBezTo>
                  <a:cubicBezTo>
                    <a:pt x="5159" y="107"/>
                    <a:pt x="5088" y="143"/>
                    <a:pt x="4982" y="214"/>
                  </a:cubicBezTo>
                  <a:cubicBezTo>
                    <a:pt x="4946" y="196"/>
                    <a:pt x="4910" y="187"/>
                    <a:pt x="4870" y="187"/>
                  </a:cubicBezTo>
                  <a:cubicBezTo>
                    <a:pt x="4830" y="187"/>
                    <a:pt x="4786" y="196"/>
                    <a:pt x="4732" y="214"/>
                  </a:cubicBezTo>
                  <a:cubicBezTo>
                    <a:pt x="4626" y="214"/>
                    <a:pt x="4555" y="285"/>
                    <a:pt x="4483" y="392"/>
                  </a:cubicBezTo>
                  <a:cubicBezTo>
                    <a:pt x="3985" y="1175"/>
                    <a:pt x="3523" y="2029"/>
                    <a:pt x="3060" y="2954"/>
                  </a:cubicBezTo>
                  <a:cubicBezTo>
                    <a:pt x="2598" y="3879"/>
                    <a:pt x="2171" y="4839"/>
                    <a:pt x="1779" y="5871"/>
                  </a:cubicBezTo>
                  <a:cubicBezTo>
                    <a:pt x="1388" y="6832"/>
                    <a:pt x="1032" y="7864"/>
                    <a:pt x="712" y="8860"/>
                  </a:cubicBezTo>
                  <a:cubicBezTo>
                    <a:pt x="427" y="9856"/>
                    <a:pt x="214" y="10781"/>
                    <a:pt x="36" y="11707"/>
                  </a:cubicBezTo>
                  <a:cubicBezTo>
                    <a:pt x="0" y="11956"/>
                    <a:pt x="71" y="12169"/>
                    <a:pt x="214" y="12347"/>
                  </a:cubicBezTo>
                  <a:cubicBezTo>
                    <a:pt x="311" y="12469"/>
                    <a:pt x="441" y="12524"/>
                    <a:pt x="605" y="12524"/>
                  </a:cubicBezTo>
                  <a:cubicBezTo>
                    <a:pt x="681" y="12524"/>
                    <a:pt x="764" y="12512"/>
                    <a:pt x="854" y="12489"/>
                  </a:cubicBezTo>
                  <a:cubicBezTo>
                    <a:pt x="997" y="12489"/>
                    <a:pt x="1139" y="12383"/>
                    <a:pt x="1281" y="12169"/>
                  </a:cubicBezTo>
                  <a:cubicBezTo>
                    <a:pt x="1388" y="11956"/>
                    <a:pt x="1495" y="11742"/>
                    <a:pt x="1566" y="11493"/>
                  </a:cubicBezTo>
                  <a:cubicBezTo>
                    <a:pt x="1744" y="10924"/>
                    <a:pt x="1886" y="10354"/>
                    <a:pt x="2064" y="9821"/>
                  </a:cubicBezTo>
                  <a:cubicBezTo>
                    <a:pt x="2242" y="9287"/>
                    <a:pt x="2420" y="8718"/>
                    <a:pt x="2633" y="8148"/>
                  </a:cubicBezTo>
                  <a:cubicBezTo>
                    <a:pt x="3345" y="8113"/>
                    <a:pt x="4092" y="8077"/>
                    <a:pt x="4839" y="8006"/>
                  </a:cubicBezTo>
                  <a:cubicBezTo>
                    <a:pt x="5586" y="7971"/>
                    <a:pt x="6298" y="7864"/>
                    <a:pt x="6939" y="7757"/>
                  </a:cubicBezTo>
                  <a:cubicBezTo>
                    <a:pt x="7116" y="8291"/>
                    <a:pt x="7330" y="8825"/>
                    <a:pt x="7543" y="9323"/>
                  </a:cubicBezTo>
                  <a:cubicBezTo>
                    <a:pt x="7757" y="9856"/>
                    <a:pt x="8006" y="10354"/>
                    <a:pt x="8255" y="10853"/>
                  </a:cubicBezTo>
                  <a:cubicBezTo>
                    <a:pt x="8291" y="10959"/>
                    <a:pt x="8362" y="11066"/>
                    <a:pt x="8433" y="11173"/>
                  </a:cubicBezTo>
                  <a:cubicBezTo>
                    <a:pt x="8504" y="11280"/>
                    <a:pt x="8611" y="11386"/>
                    <a:pt x="8718" y="11493"/>
                  </a:cubicBezTo>
                  <a:cubicBezTo>
                    <a:pt x="8824" y="11600"/>
                    <a:pt x="8931" y="11671"/>
                    <a:pt x="9038" y="11742"/>
                  </a:cubicBezTo>
                  <a:cubicBezTo>
                    <a:pt x="9100" y="11784"/>
                    <a:pt x="9163" y="11801"/>
                    <a:pt x="9225" y="11801"/>
                  </a:cubicBezTo>
                  <a:cubicBezTo>
                    <a:pt x="9270" y="11801"/>
                    <a:pt x="9314" y="11792"/>
                    <a:pt x="9358" y="11778"/>
                  </a:cubicBezTo>
                  <a:cubicBezTo>
                    <a:pt x="9465" y="11742"/>
                    <a:pt x="9536" y="11635"/>
                    <a:pt x="9571" y="11529"/>
                  </a:cubicBezTo>
                  <a:cubicBezTo>
                    <a:pt x="9571" y="11386"/>
                    <a:pt x="9607" y="11244"/>
                    <a:pt x="9607" y="11066"/>
                  </a:cubicBezTo>
                  <a:cubicBezTo>
                    <a:pt x="9607" y="10924"/>
                    <a:pt x="9571" y="10746"/>
                    <a:pt x="9571" y="10604"/>
                  </a:cubicBezTo>
                  <a:cubicBezTo>
                    <a:pt x="9536" y="10426"/>
                    <a:pt x="9500" y="10319"/>
                    <a:pt x="9500" y="10248"/>
                  </a:cubicBezTo>
                  <a:cubicBezTo>
                    <a:pt x="9287" y="9785"/>
                    <a:pt x="9109" y="9323"/>
                    <a:pt x="8931" y="8860"/>
                  </a:cubicBezTo>
                  <a:cubicBezTo>
                    <a:pt x="8753" y="8398"/>
                    <a:pt x="8575" y="7899"/>
                    <a:pt x="8362" y="7437"/>
                  </a:cubicBezTo>
                  <a:cubicBezTo>
                    <a:pt x="8718" y="7259"/>
                    <a:pt x="8931" y="7117"/>
                    <a:pt x="9038" y="6939"/>
                  </a:cubicBezTo>
                  <a:cubicBezTo>
                    <a:pt x="9180" y="6761"/>
                    <a:pt x="9216" y="6583"/>
                    <a:pt x="9109" y="6334"/>
                  </a:cubicBezTo>
                  <a:cubicBezTo>
                    <a:pt x="9038" y="6156"/>
                    <a:pt x="8895" y="6049"/>
                    <a:pt x="8682" y="6014"/>
                  </a:cubicBezTo>
                  <a:cubicBezTo>
                    <a:pt x="8468" y="5978"/>
                    <a:pt x="8291" y="5978"/>
                    <a:pt x="8113" y="5978"/>
                  </a:cubicBezTo>
                  <a:lnTo>
                    <a:pt x="7970" y="6014"/>
                  </a:lnTo>
                  <a:cubicBezTo>
                    <a:pt x="7970" y="6014"/>
                    <a:pt x="7935" y="6014"/>
                    <a:pt x="7864" y="6049"/>
                  </a:cubicBezTo>
                  <a:cubicBezTo>
                    <a:pt x="7579" y="5195"/>
                    <a:pt x="7330" y="4377"/>
                    <a:pt x="7045" y="3559"/>
                  </a:cubicBezTo>
                  <a:cubicBezTo>
                    <a:pt x="6796" y="2740"/>
                    <a:pt x="6583" y="1922"/>
                    <a:pt x="6405" y="1139"/>
                  </a:cubicBezTo>
                  <a:cubicBezTo>
                    <a:pt x="6298" y="854"/>
                    <a:pt x="6191" y="676"/>
                    <a:pt x="6120" y="534"/>
                  </a:cubicBezTo>
                  <a:cubicBezTo>
                    <a:pt x="6049" y="356"/>
                    <a:pt x="5978" y="250"/>
                    <a:pt x="5907" y="178"/>
                  </a:cubicBezTo>
                  <a:cubicBezTo>
                    <a:pt x="5836" y="107"/>
                    <a:pt x="5800" y="36"/>
                    <a:pt x="5729" y="36"/>
                  </a:cubicBezTo>
                  <a:cubicBezTo>
                    <a:pt x="5693" y="0"/>
                    <a:pt x="5622" y="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0" name="Google Shape;1620;p48"/>
            <p:cNvSpPr/>
            <p:nvPr/>
          </p:nvSpPr>
          <p:spPr>
            <a:xfrm>
              <a:off x="2679062" y="1581466"/>
              <a:ext cx="329609" cy="349870"/>
            </a:xfrm>
            <a:custGeom>
              <a:avLst/>
              <a:gdLst/>
              <a:ahLst/>
              <a:cxnLst/>
              <a:rect l="l" t="t" r="r" b="b"/>
              <a:pathLst>
                <a:path w="8362" h="8876" extrusionOk="0">
                  <a:moveTo>
                    <a:pt x="7950" y="0"/>
                  </a:moveTo>
                  <a:cubicBezTo>
                    <a:pt x="7802" y="0"/>
                    <a:pt x="7655" y="69"/>
                    <a:pt x="7508" y="187"/>
                  </a:cubicBezTo>
                  <a:cubicBezTo>
                    <a:pt x="7330" y="330"/>
                    <a:pt x="7223" y="508"/>
                    <a:pt x="7116" y="721"/>
                  </a:cubicBezTo>
                  <a:cubicBezTo>
                    <a:pt x="6867" y="1219"/>
                    <a:pt x="6618" y="1753"/>
                    <a:pt x="6298" y="2358"/>
                  </a:cubicBezTo>
                  <a:cubicBezTo>
                    <a:pt x="6013" y="2927"/>
                    <a:pt x="5729" y="3496"/>
                    <a:pt x="5408" y="4030"/>
                  </a:cubicBezTo>
                  <a:cubicBezTo>
                    <a:pt x="5088" y="4599"/>
                    <a:pt x="4768" y="5133"/>
                    <a:pt x="4448" y="5631"/>
                  </a:cubicBezTo>
                  <a:cubicBezTo>
                    <a:pt x="4163" y="6129"/>
                    <a:pt x="3878" y="6521"/>
                    <a:pt x="3594" y="6876"/>
                  </a:cubicBezTo>
                  <a:cubicBezTo>
                    <a:pt x="3451" y="6521"/>
                    <a:pt x="3309" y="6094"/>
                    <a:pt x="3202" y="5631"/>
                  </a:cubicBezTo>
                  <a:cubicBezTo>
                    <a:pt x="3060" y="5169"/>
                    <a:pt x="2918" y="4706"/>
                    <a:pt x="2740" y="4243"/>
                  </a:cubicBezTo>
                  <a:cubicBezTo>
                    <a:pt x="2598" y="3745"/>
                    <a:pt x="2491" y="3283"/>
                    <a:pt x="2348" y="2820"/>
                  </a:cubicBezTo>
                  <a:cubicBezTo>
                    <a:pt x="2206" y="2358"/>
                    <a:pt x="2064" y="1966"/>
                    <a:pt x="1957" y="1611"/>
                  </a:cubicBezTo>
                  <a:cubicBezTo>
                    <a:pt x="1886" y="1468"/>
                    <a:pt x="1815" y="1326"/>
                    <a:pt x="1672" y="1184"/>
                  </a:cubicBezTo>
                  <a:cubicBezTo>
                    <a:pt x="1566" y="1006"/>
                    <a:pt x="1423" y="863"/>
                    <a:pt x="1281" y="757"/>
                  </a:cubicBezTo>
                  <a:cubicBezTo>
                    <a:pt x="1139" y="650"/>
                    <a:pt x="961" y="579"/>
                    <a:pt x="783" y="543"/>
                  </a:cubicBezTo>
                  <a:cubicBezTo>
                    <a:pt x="735" y="534"/>
                    <a:pt x="688" y="529"/>
                    <a:pt x="639" y="529"/>
                  </a:cubicBezTo>
                  <a:cubicBezTo>
                    <a:pt x="507" y="529"/>
                    <a:pt x="370" y="562"/>
                    <a:pt x="214" y="614"/>
                  </a:cubicBezTo>
                  <a:cubicBezTo>
                    <a:pt x="71" y="721"/>
                    <a:pt x="0" y="863"/>
                    <a:pt x="0" y="1041"/>
                  </a:cubicBezTo>
                  <a:cubicBezTo>
                    <a:pt x="0" y="1184"/>
                    <a:pt x="36" y="1326"/>
                    <a:pt x="107" y="1504"/>
                  </a:cubicBezTo>
                  <a:cubicBezTo>
                    <a:pt x="178" y="1646"/>
                    <a:pt x="249" y="1824"/>
                    <a:pt x="392" y="1931"/>
                  </a:cubicBezTo>
                  <a:cubicBezTo>
                    <a:pt x="498" y="2073"/>
                    <a:pt x="605" y="2180"/>
                    <a:pt x="676" y="2287"/>
                  </a:cubicBezTo>
                  <a:cubicBezTo>
                    <a:pt x="747" y="2429"/>
                    <a:pt x="854" y="2785"/>
                    <a:pt x="996" y="3247"/>
                  </a:cubicBezTo>
                  <a:cubicBezTo>
                    <a:pt x="1103" y="3745"/>
                    <a:pt x="1281" y="4279"/>
                    <a:pt x="1459" y="4884"/>
                  </a:cubicBezTo>
                  <a:cubicBezTo>
                    <a:pt x="1637" y="5453"/>
                    <a:pt x="1815" y="6023"/>
                    <a:pt x="2028" y="6627"/>
                  </a:cubicBezTo>
                  <a:cubicBezTo>
                    <a:pt x="2242" y="7197"/>
                    <a:pt x="2420" y="7695"/>
                    <a:pt x="2598" y="8086"/>
                  </a:cubicBezTo>
                  <a:cubicBezTo>
                    <a:pt x="2669" y="8229"/>
                    <a:pt x="2775" y="8406"/>
                    <a:pt x="2882" y="8549"/>
                  </a:cubicBezTo>
                  <a:cubicBezTo>
                    <a:pt x="3025" y="8727"/>
                    <a:pt x="3202" y="8833"/>
                    <a:pt x="3451" y="8869"/>
                  </a:cubicBezTo>
                  <a:cubicBezTo>
                    <a:pt x="3490" y="8873"/>
                    <a:pt x="3528" y="8876"/>
                    <a:pt x="3565" y="8876"/>
                  </a:cubicBezTo>
                  <a:cubicBezTo>
                    <a:pt x="3832" y="8876"/>
                    <a:pt x="4047" y="8759"/>
                    <a:pt x="4234" y="8478"/>
                  </a:cubicBezTo>
                  <a:cubicBezTo>
                    <a:pt x="4981" y="7517"/>
                    <a:pt x="5693" y="6450"/>
                    <a:pt x="6334" y="5275"/>
                  </a:cubicBezTo>
                  <a:cubicBezTo>
                    <a:pt x="7010" y="4101"/>
                    <a:pt x="7614" y="2820"/>
                    <a:pt x="8148" y="1468"/>
                  </a:cubicBezTo>
                  <a:cubicBezTo>
                    <a:pt x="8326" y="1077"/>
                    <a:pt x="8362" y="792"/>
                    <a:pt x="8362" y="508"/>
                  </a:cubicBezTo>
                  <a:cubicBezTo>
                    <a:pt x="8326" y="258"/>
                    <a:pt x="8219" y="81"/>
                    <a:pt x="8041" y="9"/>
                  </a:cubicBezTo>
                  <a:cubicBezTo>
                    <a:pt x="8011" y="3"/>
                    <a:pt x="7980" y="0"/>
                    <a:pt x="79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1" name="Google Shape;1621;p48"/>
            <p:cNvSpPr/>
            <p:nvPr/>
          </p:nvSpPr>
          <p:spPr>
            <a:xfrm>
              <a:off x="3036692" y="1564477"/>
              <a:ext cx="349239" cy="382034"/>
            </a:xfrm>
            <a:custGeom>
              <a:avLst/>
              <a:gdLst/>
              <a:ahLst/>
              <a:cxnLst/>
              <a:rect l="l" t="t" r="r" b="b"/>
              <a:pathLst>
                <a:path w="8860" h="9692" extrusionOk="0">
                  <a:moveTo>
                    <a:pt x="5180" y="0"/>
                  </a:moveTo>
                  <a:cubicBezTo>
                    <a:pt x="5104" y="0"/>
                    <a:pt x="5026" y="5"/>
                    <a:pt x="4946" y="13"/>
                  </a:cubicBezTo>
                  <a:cubicBezTo>
                    <a:pt x="4661" y="13"/>
                    <a:pt x="4341" y="49"/>
                    <a:pt x="3914" y="85"/>
                  </a:cubicBezTo>
                  <a:cubicBezTo>
                    <a:pt x="3558" y="120"/>
                    <a:pt x="3131" y="156"/>
                    <a:pt x="2704" y="191"/>
                  </a:cubicBezTo>
                  <a:cubicBezTo>
                    <a:pt x="2313" y="227"/>
                    <a:pt x="1886" y="298"/>
                    <a:pt x="1495" y="369"/>
                  </a:cubicBezTo>
                  <a:cubicBezTo>
                    <a:pt x="1103" y="440"/>
                    <a:pt x="783" y="476"/>
                    <a:pt x="498" y="547"/>
                  </a:cubicBezTo>
                  <a:cubicBezTo>
                    <a:pt x="321" y="583"/>
                    <a:pt x="214" y="689"/>
                    <a:pt x="143" y="796"/>
                  </a:cubicBezTo>
                  <a:cubicBezTo>
                    <a:pt x="71" y="903"/>
                    <a:pt x="36" y="1010"/>
                    <a:pt x="36" y="1152"/>
                  </a:cubicBezTo>
                  <a:cubicBezTo>
                    <a:pt x="36" y="1330"/>
                    <a:pt x="107" y="1472"/>
                    <a:pt x="214" y="1615"/>
                  </a:cubicBezTo>
                  <a:cubicBezTo>
                    <a:pt x="356" y="1757"/>
                    <a:pt x="498" y="1864"/>
                    <a:pt x="676" y="1899"/>
                  </a:cubicBezTo>
                  <a:cubicBezTo>
                    <a:pt x="605" y="2326"/>
                    <a:pt x="570" y="2753"/>
                    <a:pt x="570" y="3216"/>
                  </a:cubicBezTo>
                  <a:cubicBezTo>
                    <a:pt x="534" y="3678"/>
                    <a:pt x="498" y="4105"/>
                    <a:pt x="463" y="4532"/>
                  </a:cubicBezTo>
                  <a:cubicBezTo>
                    <a:pt x="214" y="4639"/>
                    <a:pt x="71" y="4852"/>
                    <a:pt x="36" y="5137"/>
                  </a:cubicBezTo>
                  <a:cubicBezTo>
                    <a:pt x="0" y="5386"/>
                    <a:pt x="143" y="5600"/>
                    <a:pt x="392" y="5778"/>
                  </a:cubicBezTo>
                  <a:cubicBezTo>
                    <a:pt x="321" y="6525"/>
                    <a:pt x="321" y="7272"/>
                    <a:pt x="321" y="8019"/>
                  </a:cubicBezTo>
                  <a:cubicBezTo>
                    <a:pt x="321" y="8553"/>
                    <a:pt x="427" y="8980"/>
                    <a:pt x="676" y="9264"/>
                  </a:cubicBezTo>
                  <a:cubicBezTo>
                    <a:pt x="925" y="9549"/>
                    <a:pt x="1317" y="9691"/>
                    <a:pt x="1815" y="9691"/>
                  </a:cubicBezTo>
                  <a:cubicBezTo>
                    <a:pt x="2669" y="9691"/>
                    <a:pt x="3558" y="9620"/>
                    <a:pt x="4483" y="9442"/>
                  </a:cubicBezTo>
                  <a:cubicBezTo>
                    <a:pt x="5409" y="9229"/>
                    <a:pt x="6334" y="8980"/>
                    <a:pt x="7294" y="8695"/>
                  </a:cubicBezTo>
                  <a:cubicBezTo>
                    <a:pt x="7437" y="8660"/>
                    <a:pt x="7579" y="8624"/>
                    <a:pt x="7757" y="8553"/>
                  </a:cubicBezTo>
                  <a:cubicBezTo>
                    <a:pt x="7935" y="8446"/>
                    <a:pt x="8113" y="8375"/>
                    <a:pt x="8255" y="8268"/>
                  </a:cubicBezTo>
                  <a:cubicBezTo>
                    <a:pt x="8433" y="8197"/>
                    <a:pt x="8575" y="8090"/>
                    <a:pt x="8682" y="8019"/>
                  </a:cubicBezTo>
                  <a:cubicBezTo>
                    <a:pt x="8789" y="7912"/>
                    <a:pt x="8860" y="7841"/>
                    <a:pt x="8860" y="7806"/>
                  </a:cubicBezTo>
                  <a:cubicBezTo>
                    <a:pt x="8860" y="7628"/>
                    <a:pt x="8824" y="7521"/>
                    <a:pt x="8718" y="7414"/>
                  </a:cubicBezTo>
                  <a:cubicBezTo>
                    <a:pt x="8646" y="7307"/>
                    <a:pt x="8504" y="7272"/>
                    <a:pt x="8362" y="7236"/>
                  </a:cubicBezTo>
                  <a:cubicBezTo>
                    <a:pt x="8291" y="7219"/>
                    <a:pt x="8219" y="7210"/>
                    <a:pt x="8144" y="7210"/>
                  </a:cubicBezTo>
                  <a:cubicBezTo>
                    <a:pt x="8068" y="7210"/>
                    <a:pt x="7988" y="7219"/>
                    <a:pt x="7899" y="7236"/>
                  </a:cubicBezTo>
                  <a:cubicBezTo>
                    <a:pt x="7686" y="7236"/>
                    <a:pt x="7543" y="7272"/>
                    <a:pt x="7366" y="7307"/>
                  </a:cubicBezTo>
                  <a:cubicBezTo>
                    <a:pt x="7010" y="7379"/>
                    <a:pt x="6618" y="7450"/>
                    <a:pt x="6120" y="7557"/>
                  </a:cubicBezTo>
                  <a:cubicBezTo>
                    <a:pt x="5658" y="7663"/>
                    <a:pt x="5159" y="7734"/>
                    <a:pt x="4626" y="7841"/>
                  </a:cubicBezTo>
                  <a:cubicBezTo>
                    <a:pt x="4128" y="7912"/>
                    <a:pt x="3594" y="8019"/>
                    <a:pt x="3096" y="8055"/>
                  </a:cubicBezTo>
                  <a:cubicBezTo>
                    <a:pt x="2598" y="8126"/>
                    <a:pt x="2206" y="8126"/>
                    <a:pt x="1850" y="8126"/>
                  </a:cubicBezTo>
                  <a:cubicBezTo>
                    <a:pt x="1850" y="7343"/>
                    <a:pt x="1850" y="6560"/>
                    <a:pt x="1922" y="5778"/>
                  </a:cubicBezTo>
                  <a:cubicBezTo>
                    <a:pt x="2669" y="5706"/>
                    <a:pt x="3380" y="5635"/>
                    <a:pt x="4092" y="5564"/>
                  </a:cubicBezTo>
                  <a:cubicBezTo>
                    <a:pt x="4839" y="5493"/>
                    <a:pt x="5515" y="5386"/>
                    <a:pt x="6227" y="5315"/>
                  </a:cubicBezTo>
                  <a:cubicBezTo>
                    <a:pt x="6618" y="5315"/>
                    <a:pt x="6903" y="5208"/>
                    <a:pt x="7081" y="5101"/>
                  </a:cubicBezTo>
                  <a:cubicBezTo>
                    <a:pt x="7259" y="4924"/>
                    <a:pt x="7330" y="4781"/>
                    <a:pt x="7294" y="4639"/>
                  </a:cubicBezTo>
                  <a:cubicBezTo>
                    <a:pt x="7045" y="4354"/>
                    <a:pt x="6761" y="4176"/>
                    <a:pt x="6476" y="4070"/>
                  </a:cubicBezTo>
                  <a:cubicBezTo>
                    <a:pt x="6242" y="3982"/>
                    <a:pt x="5983" y="3918"/>
                    <a:pt x="5721" y="3918"/>
                  </a:cubicBezTo>
                  <a:cubicBezTo>
                    <a:pt x="5664" y="3918"/>
                    <a:pt x="5608" y="3921"/>
                    <a:pt x="5551" y="3927"/>
                  </a:cubicBezTo>
                  <a:cubicBezTo>
                    <a:pt x="5159" y="3927"/>
                    <a:pt x="4626" y="3998"/>
                    <a:pt x="3950" y="4070"/>
                  </a:cubicBezTo>
                  <a:cubicBezTo>
                    <a:pt x="3274" y="4105"/>
                    <a:pt x="2633" y="4176"/>
                    <a:pt x="1993" y="4283"/>
                  </a:cubicBezTo>
                  <a:lnTo>
                    <a:pt x="2064" y="3073"/>
                  </a:lnTo>
                  <a:cubicBezTo>
                    <a:pt x="2100" y="2682"/>
                    <a:pt x="2135" y="2291"/>
                    <a:pt x="2171" y="1899"/>
                  </a:cubicBezTo>
                  <a:cubicBezTo>
                    <a:pt x="2171" y="1864"/>
                    <a:pt x="2171" y="1864"/>
                    <a:pt x="2135" y="1828"/>
                  </a:cubicBezTo>
                  <a:lnTo>
                    <a:pt x="2135" y="1686"/>
                  </a:lnTo>
                  <a:cubicBezTo>
                    <a:pt x="2455" y="1650"/>
                    <a:pt x="2776" y="1650"/>
                    <a:pt x="3096" y="1615"/>
                  </a:cubicBezTo>
                  <a:cubicBezTo>
                    <a:pt x="3452" y="1579"/>
                    <a:pt x="3807" y="1543"/>
                    <a:pt x="4128" y="1508"/>
                  </a:cubicBezTo>
                  <a:cubicBezTo>
                    <a:pt x="4483" y="1472"/>
                    <a:pt x="4839" y="1437"/>
                    <a:pt x="5159" y="1437"/>
                  </a:cubicBezTo>
                  <a:cubicBezTo>
                    <a:pt x="5480" y="1401"/>
                    <a:pt x="5729" y="1365"/>
                    <a:pt x="5978" y="1330"/>
                  </a:cubicBezTo>
                  <a:cubicBezTo>
                    <a:pt x="6191" y="1330"/>
                    <a:pt x="6369" y="1259"/>
                    <a:pt x="6512" y="1152"/>
                  </a:cubicBezTo>
                  <a:cubicBezTo>
                    <a:pt x="6689" y="1045"/>
                    <a:pt x="6725" y="903"/>
                    <a:pt x="6654" y="689"/>
                  </a:cubicBezTo>
                  <a:cubicBezTo>
                    <a:pt x="6405" y="405"/>
                    <a:pt x="6156" y="227"/>
                    <a:pt x="5836" y="120"/>
                  </a:cubicBezTo>
                  <a:cubicBezTo>
                    <a:pt x="5622" y="40"/>
                    <a:pt x="5409" y="0"/>
                    <a:pt x="5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2" name="Google Shape;1622;p48"/>
            <p:cNvSpPr/>
            <p:nvPr/>
          </p:nvSpPr>
          <p:spPr>
            <a:xfrm>
              <a:off x="1916107" y="2764962"/>
              <a:ext cx="267921" cy="293700"/>
            </a:xfrm>
            <a:custGeom>
              <a:avLst/>
              <a:gdLst/>
              <a:ahLst/>
              <a:cxnLst/>
              <a:rect l="l" t="t" r="r" b="b"/>
              <a:pathLst>
                <a:path w="6797" h="7451" extrusionOk="0">
                  <a:moveTo>
                    <a:pt x="3971" y="1"/>
                  </a:moveTo>
                  <a:cubicBezTo>
                    <a:pt x="3905" y="1"/>
                    <a:pt x="3838" y="5"/>
                    <a:pt x="3772" y="15"/>
                  </a:cubicBezTo>
                  <a:cubicBezTo>
                    <a:pt x="3594" y="15"/>
                    <a:pt x="3309" y="15"/>
                    <a:pt x="3025" y="50"/>
                  </a:cubicBezTo>
                  <a:cubicBezTo>
                    <a:pt x="2740" y="86"/>
                    <a:pt x="2420" y="121"/>
                    <a:pt x="2099" y="157"/>
                  </a:cubicBezTo>
                  <a:cubicBezTo>
                    <a:pt x="1779" y="193"/>
                    <a:pt x="1459" y="228"/>
                    <a:pt x="1174" y="264"/>
                  </a:cubicBezTo>
                  <a:cubicBezTo>
                    <a:pt x="854" y="335"/>
                    <a:pt x="605" y="370"/>
                    <a:pt x="392" y="406"/>
                  </a:cubicBezTo>
                  <a:cubicBezTo>
                    <a:pt x="249" y="442"/>
                    <a:pt x="178" y="513"/>
                    <a:pt x="107" y="619"/>
                  </a:cubicBezTo>
                  <a:cubicBezTo>
                    <a:pt x="71" y="691"/>
                    <a:pt x="36" y="797"/>
                    <a:pt x="36" y="904"/>
                  </a:cubicBezTo>
                  <a:cubicBezTo>
                    <a:pt x="36" y="1011"/>
                    <a:pt x="71" y="1153"/>
                    <a:pt x="178" y="1260"/>
                  </a:cubicBezTo>
                  <a:cubicBezTo>
                    <a:pt x="285" y="1367"/>
                    <a:pt x="392" y="1438"/>
                    <a:pt x="498" y="1438"/>
                  </a:cubicBezTo>
                  <a:cubicBezTo>
                    <a:pt x="463" y="1794"/>
                    <a:pt x="463" y="2114"/>
                    <a:pt x="427" y="2470"/>
                  </a:cubicBezTo>
                  <a:cubicBezTo>
                    <a:pt x="392" y="2825"/>
                    <a:pt x="392" y="3146"/>
                    <a:pt x="356" y="3502"/>
                  </a:cubicBezTo>
                  <a:cubicBezTo>
                    <a:pt x="142" y="3573"/>
                    <a:pt x="36" y="3715"/>
                    <a:pt x="0" y="3929"/>
                  </a:cubicBezTo>
                  <a:cubicBezTo>
                    <a:pt x="0" y="4142"/>
                    <a:pt x="107" y="4320"/>
                    <a:pt x="285" y="4427"/>
                  </a:cubicBezTo>
                  <a:cubicBezTo>
                    <a:pt x="249" y="5032"/>
                    <a:pt x="249" y="5601"/>
                    <a:pt x="249" y="6170"/>
                  </a:cubicBezTo>
                  <a:cubicBezTo>
                    <a:pt x="249" y="6561"/>
                    <a:pt x="356" y="6882"/>
                    <a:pt x="534" y="7131"/>
                  </a:cubicBezTo>
                  <a:cubicBezTo>
                    <a:pt x="712" y="7344"/>
                    <a:pt x="996" y="7451"/>
                    <a:pt x="1388" y="7451"/>
                  </a:cubicBezTo>
                  <a:cubicBezTo>
                    <a:pt x="2064" y="7451"/>
                    <a:pt x="2740" y="7380"/>
                    <a:pt x="3451" y="7238"/>
                  </a:cubicBezTo>
                  <a:cubicBezTo>
                    <a:pt x="4163" y="7095"/>
                    <a:pt x="4875" y="6917"/>
                    <a:pt x="5586" y="6704"/>
                  </a:cubicBezTo>
                  <a:cubicBezTo>
                    <a:pt x="5693" y="6668"/>
                    <a:pt x="5835" y="6633"/>
                    <a:pt x="5942" y="6561"/>
                  </a:cubicBezTo>
                  <a:cubicBezTo>
                    <a:pt x="6084" y="6490"/>
                    <a:pt x="6227" y="6419"/>
                    <a:pt x="6334" y="6348"/>
                  </a:cubicBezTo>
                  <a:cubicBezTo>
                    <a:pt x="6476" y="6277"/>
                    <a:pt x="6583" y="6206"/>
                    <a:pt x="6654" y="6135"/>
                  </a:cubicBezTo>
                  <a:cubicBezTo>
                    <a:pt x="6761" y="6063"/>
                    <a:pt x="6796" y="6028"/>
                    <a:pt x="6796" y="5992"/>
                  </a:cubicBezTo>
                  <a:cubicBezTo>
                    <a:pt x="6796" y="5850"/>
                    <a:pt x="6761" y="5779"/>
                    <a:pt x="6689" y="5708"/>
                  </a:cubicBezTo>
                  <a:cubicBezTo>
                    <a:pt x="6618" y="5636"/>
                    <a:pt x="6547" y="5565"/>
                    <a:pt x="6405" y="5565"/>
                  </a:cubicBezTo>
                  <a:cubicBezTo>
                    <a:pt x="6369" y="5547"/>
                    <a:pt x="6316" y="5539"/>
                    <a:pt x="6253" y="5539"/>
                  </a:cubicBezTo>
                  <a:cubicBezTo>
                    <a:pt x="6191" y="5539"/>
                    <a:pt x="6120" y="5547"/>
                    <a:pt x="6049" y="5565"/>
                  </a:cubicBezTo>
                  <a:cubicBezTo>
                    <a:pt x="5907" y="5565"/>
                    <a:pt x="5764" y="5565"/>
                    <a:pt x="5658" y="5601"/>
                  </a:cubicBezTo>
                  <a:cubicBezTo>
                    <a:pt x="5408" y="5672"/>
                    <a:pt x="5088" y="5743"/>
                    <a:pt x="4697" y="5814"/>
                  </a:cubicBezTo>
                  <a:cubicBezTo>
                    <a:pt x="4341" y="5885"/>
                    <a:pt x="3950" y="5957"/>
                    <a:pt x="3558" y="6028"/>
                  </a:cubicBezTo>
                  <a:cubicBezTo>
                    <a:pt x="3167" y="6099"/>
                    <a:pt x="2775" y="6135"/>
                    <a:pt x="2384" y="6206"/>
                  </a:cubicBezTo>
                  <a:cubicBezTo>
                    <a:pt x="1993" y="6241"/>
                    <a:pt x="1672" y="6241"/>
                    <a:pt x="1423" y="6241"/>
                  </a:cubicBezTo>
                  <a:cubicBezTo>
                    <a:pt x="1423" y="5636"/>
                    <a:pt x="1423" y="5032"/>
                    <a:pt x="1459" y="4462"/>
                  </a:cubicBezTo>
                  <a:cubicBezTo>
                    <a:pt x="2028" y="4391"/>
                    <a:pt x="2598" y="4320"/>
                    <a:pt x="3167" y="4284"/>
                  </a:cubicBezTo>
                  <a:cubicBezTo>
                    <a:pt x="3701" y="4213"/>
                    <a:pt x="4234" y="4142"/>
                    <a:pt x="4768" y="4106"/>
                  </a:cubicBezTo>
                  <a:cubicBezTo>
                    <a:pt x="5088" y="4071"/>
                    <a:pt x="5302" y="4000"/>
                    <a:pt x="5444" y="3893"/>
                  </a:cubicBezTo>
                  <a:cubicBezTo>
                    <a:pt x="5586" y="3786"/>
                    <a:pt x="5622" y="3679"/>
                    <a:pt x="5586" y="3573"/>
                  </a:cubicBezTo>
                  <a:cubicBezTo>
                    <a:pt x="5408" y="3359"/>
                    <a:pt x="5195" y="3217"/>
                    <a:pt x="4981" y="3110"/>
                  </a:cubicBezTo>
                  <a:cubicBezTo>
                    <a:pt x="4732" y="3039"/>
                    <a:pt x="4519" y="3003"/>
                    <a:pt x="4270" y="3003"/>
                  </a:cubicBezTo>
                  <a:cubicBezTo>
                    <a:pt x="3950" y="3039"/>
                    <a:pt x="3558" y="3075"/>
                    <a:pt x="3025" y="3110"/>
                  </a:cubicBezTo>
                  <a:cubicBezTo>
                    <a:pt x="2526" y="3146"/>
                    <a:pt x="2028" y="3217"/>
                    <a:pt x="1530" y="3288"/>
                  </a:cubicBezTo>
                  <a:lnTo>
                    <a:pt x="1601" y="2363"/>
                  </a:lnTo>
                  <a:cubicBezTo>
                    <a:pt x="1601" y="2078"/>
                    <a:pt x="1637" y="1758"/>
                    <a:pt x="1672" y="1473"/>
                  </a:cubicBezTo>
                  <a:cubicBezTo>
                    <a:pt x="1672" y="1438"/>
                    <a:pt x="1672" y="1402"/>
                    <a:pt x="1637" y="1402"/>
                  </a:cubicBezTo>
                  <a:lnTo>
                    <a:pt x="1637" y="1296"/>
                  </a:lnTo>
                  <a:cubicBezTo>
                    <a:pt x="1886" y="1296"/>
                    <a:pt x="2135" y="1260"/>
                    <a:pt x="2384" y="1260"/>
                  </a:cubicBezTo>
                  <a:cubicBezTo>
                    <a:pt x="2669" y="1224"/>
                    <a:pt x="2918" y="1189"/>
                    <a:pt x="3167" y="1153"/>
                  </a:cubicBezTo>
                  <a:cubicBezTo>
                    <a:pt x="3451" y="1118"/>
                    <a:pt x="3701" y="1118"/>
                    <a:pt x="3950" y="1082"/>
                  </a:cubicBezTo>
                  <a:cubicBezTo>
                    <a:pt x="4199" y="1082"/>
                    <a:pt x="4412" y="1046"/>
                    <a:pt x="4590" y="1046"/>
                  </a:cubicBezTo>
                  <a:cubicBezTo>
                    <a:pt x="4768" y="1011"/>
                    <a:pt x="4910" y="975"/>
                    <a:pt x="5017" y="869"/>
                  </a:cubicBezTo>
                  <a:cubicBezTo>
                    <a:pt x="5124" y="797"/>
                    <a:pt x="5159" y="691"/>
                    <a:pt x="5124" y="513"/>
                  </a:cubicBezTo>
                  <a:cubicBezTo>
                    <a:pt x="4946" y="299"/>
                    <a:pt x="4732" y="193"/>
                    <a:pt x="4483" y="86"/>
                  </a:cubicBezTo>
                  <a:cubicBezTo>
                    <a:pt x="4327" y="34"/>
                    <a:pt x="4152" y="1"/>
                    <a:pt x="39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3" name="Google Shape;1623;p48"/>
            <p:cNvSpPr/>
            <p:nvPr/>
          </p:nvSpPr>
          <p:spPr>
            <a:xfrm>
              <a:off x="2195179" y="2733271"/>
              <a:ext cx="290349" cy="379196"/>
            </a:xfrm>
            <a:custGeom>
              <a:avLst/>
              <a:gdLst/>
              <a:ahLst/>
              <a:cxnLst/>
              <a:rect l="l" t="t" r="r" b="b"/>
              <a:pathLst>
                <a:path w="7366" h="9620" extrusionOk="0">
                  <a:moveTo>
                    <a:pt x="3915" y="1530"/>
                  </a:moveTo>
                  <a:cubicBezTo>
                    <a:pt x="4199" y="2704"/>
                    <a:pt x="4520" y="3807"/>
                    <a:pt x="4911" y="4875"/>
                  </a:cubicBezTo>
                  <a:cubicBezTo>
                    <a:pt x="4021" y="5017"/>
                    <a:pt x="3203" y="5088"/>
                    <a:pt x="2420" y="5088"/>
                  </a:cubicBezTo>
                  <a:cubicBezTo>
                    <a:pt x="2847" y="3914"/>
                    <a:pt x="3345" y="2704"/>
                    <a:pt x="3915" y="1530"/>
                  </a:cubicBezTo>
                  <a:close/>
                  <a:moveTo>
                    <a:pt x="4306" y="0"/>
                  </a:moveTo>
                  <a:cubicBezTo>
                    <a:pt x="4199" y="0"/>
                    <a:pt x="4128" y="0"/>
                    <a:pt x="4057" y="36"/>
                  </a:cubicBezTo>
                  <a:cubicBezTo>
                    <a:pt x="3950" y="71"/>
                    <a:pt x="3879" y="107"/>
                    <a:pt x="3843" y="143"/>
                  </a:cubicBezTo>
                  <a:cubicBezTo>
                    <a:pt x="3796" y="143"/>
                    <a:pt x="3749" y="127"/>
                    <a:pt x="3701" y="127"/>
                  </a:cubicBezTo>
                  <a:cubicBezTo>
                    <a:pt x="3677" y="127"/>
                    <a:pt x="3654" y="131"/>
                    <a:pt x="3630" y="143"/>
                  </a:cubicBezTo>
                  <a:cubicBezTo>
                    <a:pt x="3559" y="143"/>
                    <a:pt x="3488" y="214"/>
                    <a:pt x="3417" y="285"/>
                  </a:cubicBezTo>
                  <a:cubicBezTo>
                    <a:pt x="3061" y="890"/>
                    <a:pt x="2705" y="1530"/>
                    <a:pt x="2349" y="2242"/>
                  </a:cubicBezTo>
                  <a:cubicBezTo>
                    <a:pt x="1993" y="2953"/>
                    <a:pt x="1673" y="3701"/>
                    <a:pt x="1353" y="4483"/>
                  </a:cubicBezTo>
                  <a:cubicBezTo>
                    <a:pt x="1068" y="5231"/>
                    <a:pt x="784" y="6013"/>
                    <a:pt x="570" y="6796"/>
                  </a:cubicBezTo>
                  <a:cubicBezTo>
                    <a:pt x="321" y="7543"/>
                    <a:pt x="143" y="8291"/>
                    <a:pt x="36" y="8967"/>
                  </a:cubicBezTo>
                  <a:cubicBezTo>
                    <a:pt x="1" y="9180"/>
                    <a:pt x="36" y="9322"/>
                    <a:pt x="143" y="9465"/>
                  </a:cubicBezTo>
                  <a:cubicBezTo>
                    <a:pt x="252" y="9573"/>
                    <a:pt x="361" y="9620"/>
                    <a:pt x="517" y="9620"/>
                  </a:cubicBezTo>
                  <a:cubicBezTo>
                    <a:pt x="565" y="9620"/>
                    <a:pt x="618" y="9615"/>
                    <a:pt x="677" y="9607"/>
                  </a:cubicBezTo>
                  <a:cubicBezTo>
                    <a:pt x="784" y="9571"/>
                    <a:pt x="855" y="9500"/>
                    <a:pt x="961" y="9322"/>
                  </a:cubicBezTo>
                  <a:cubicBezTo>
                    <a:pt x="1068" y="9180"/>
                    <a:pt x="1139" y="9002"/>
                    <a:pt x="1210" y="8789"/>
                  </a:cubicBezTo>
                  <a:cubicBezTo>
                    <a:pt x="1317" y="8362"/>
                    <a:pt x="1460" y="7935"/>
                    <a:pt x="1566" y="7543"/>
                  </a:cubicBezTo>
                  <a:cubicBezTo>
                    <a:pt x="1709" y="7116"/>
                    <a:pt x="1851" y="6689"/>
                    <a:pt x="1993" y="6227"/>
                  </a:cubicBezTo>
                  <a:cubicBezTo>
                    <a:pt x="2563" y="6227"/>
                    <a:pt x="3132" y="6191"/>
                    <a:pt x="3701" y="6156"/>
                  </a:cubicBezTo>
                  <a:cubicBezTo>
                    <a:pt x="4306" y="6085"/>
                    <a:pt x="4840" y="6013"/>
                    <a:pt x="5338" y="5942"/>
                  </a:cubicBezTo>
                  <a:cubicBezTo>
                    <a:pt x="5480" y="6369"/>
                    <a:pt x="5623" y="6761"/>
                    <a:pt x="5800" y="7152"/>
                  </a:cubicBezTo>
                  <a:cubicBezTo>
                    <a:pt x="5978" y="7543"/>
                    <a:pt x="6156" y="7935"/>
                    <a:pt x="6334" y="8326"/>
                  </a:cubicBezTo>
                  <a:cubicBezTo>
                    <a:pt x="6370" y="8397"/>
                    <a:pt x="6405" y="8468"/>
                    <a:pt x="6476" y="8575"/>
                  </a:cubicBezTo>
                  <a:cubicBezTo>
                    <a:pt x="6548" y="8646"/>
                    <a:pt x="6619" y="8753"/>
                    <a:pt x="6690" y="8824"/>
                  </a:cubicBezTo>
                  <a:cubicBezTo>
                    <a:pt x="6761" y="8895"/>
                    <a:pt x="6832" y="8967"/>
                    <a:pt x="6939" y="9002"/>
                  </a:cubicBezTo>
                  <a:cubicBezTo>
                    <a:pt x="6981" y="9044"/>
                    <a:pt x="7035" y="9061"/>
                    <a:pt x="7086" y="9061"/>
                  </a:cubicBezTo>
                  <a:cubicBezTo>
                    <a:pt x="7123" y="9061"/>
                    <a:pt x="7159" y="9053"/>
                    <a:pt x="7188" y="9038"/>
                  </a:cubicBezTo>
                  <a:cubicBezTo>
                    <a:pt x="7259" y="9002"/>
                    <a:pt x="7295" y="8931"/>
                    <a:pt x="7330" y="8824"/>
                  </a:cubicBezTo>
                  <a:cubicBezTo>
                    <a:pt x="7366" y="8718"/>
                    <a:pt x="7366" y="8611"/>
                    <a:pt x="7366" y="8504"/>
                  </a:cubicBezTo>
                  <a:cubicBezTo>
                    <a:pt x="7366" y="8362"/>
                    <a:pt x="7366" y="8255"/>
                    <a:pt x="7330" y="8113"/>
                  </a:cubicBezTo>
                  <a:cubicBezTo>
                    <a:pt x="7330" y="8006"/>
                    <a:pt x="7295" y="7899"/>
                    <a:pt x="7295" y="7864"/>
                  </a:cubicBezTo>
                  <a:cubicBezTo>
                    <a:pt x="7153" y="7508"/>
                    <a:pt x="7010" y="7152"/>
                    <a:pt x="6868" y="6796"/>
                  </a:cubicBezTo>
                  <a:cubicBezTo>
                    <a:pt x="6726" y="6440"/>
                    <a:pt x="6583" y="6049"/>
                    <a:pt x="6441" y="5693"/>
                  </a:cubicBezTo>
                  <a:cubicBezTo>
                    <a:pt x="6690" y="5551"/>
                    <a:pt x="6868" y="5444"/>
                    <a:pt x="6939" y="5302"/>
                  </a:cubicBezTo>
                  <a:cubicBezTo>
                    <a:pt x="7046" y="5195"/>
                    <a:pt x="7081" y="5053"/>
                    <a:pt x="7010" y="4875"/>
                  </a:cubicBezTo>
                  <a:cubicBezTo>
                    <a:pt x="6939" y="4733"/>
                    <a:pt x="6832" y="4626"/>
                    <a:pt x="6690" y="4626"/>
                  </a:cubicBezTo>
                  <a:cubicBezTo>
                    <a:pt x="6564" y="4601"/>
                    <a:pt x="6456" y="4575"/>
                    <a:pt x="6353" y="4575"/>
                  </a:cubicBezTo>
                  <a:cubicBezTo>
                    <a:pt x="6311" y="4575"/>
                    <a:pt x="6269" y="4580"/>
                    <a:pt x="6227" y="4590"/>
                  </a:cubicBezTo>
                  <a:lnTo>
                    <a:pt x="6121" y="4626"/>
                  </a:lnTo>
                  <a:lnTo>
                    <a:pt x="6049" y="4626"/>
                  </a:lnTo>
                  <a:cubicBezTo>
                    <a:pt x="5836" y="3985"/>
                    <a:pt x="5623" y="3345"/>
                    <a:pt x="5409" y="2704"/>
                  </a:cubicBezTo>
                  <a:cubicBezTo>
                    <a:pt x="5231" y="2100"/>
                    <a:pt x="5053" y="1459"/>
                    <a:pt x="4911" y="854"/>
                  </a:cubicBezTo>
                  <a:cubicBezTo>
                    <a:pt x="4840" y="641"/>
                    <a:pt x="4769" y="498"/>
                    <a:pt x="4697" y="392"/>
                  </a:cubicBezTo>
                  <a:cubicBezTo>
                    <a:pt x="4626" y="285"/>
                    <a:pt x="4591" y="178"/>
                    <a:pt x="4520" y="107"/>
                  </a:cubicBezTo>
                  <a:cubicBezTo>
                    <a:pt x="4484" y="71"/>
                    <a:pt x="4448" y="36"/>
                    <a:pt x="4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4" name="Google Shape;1624;p48"/>
            <p:cNvSpPr/>
            <p:nvPr/>
          </p:nvSpPr>
          <p:spPr>
            <a:xfrm>
              <a:off x="2510751" y="2730472"/>
              <a:ext cx="300164" cy="380103"/>
            </a:xfrm>
            <a:custGeom>
              <a:avLst/>
              <a:gdLst/>
              <a:ahLst/>
              <a:cxnLst/>
              <a:rect l="l" t="t" r="r" b="b"/>
              <a:pathLst>
                <a:path w="7615" h="9643" extrusionOk="0">
                  <a:moveTo>
                    <a:pt x="3986" y="0"/>
                  </a:moveTo>
                  <a:cubicBezTo>
                    <a:pt x="3594" y="0"/>
                    <a:pt x="3167" y="36"/>
                    <a:pt x="2740" y="142"/>
                  </a:cubicBezTo>
                  <a:cubicBezTo>
                    <a:pt x="2278" y="249"/>
                    <a:pt x="1851" y="391"/>
                    <a:pt x="1424" y="605"/>
                  </a:cubicBezTo>
                  <a:cubicBezTo>
                    <a:pt x="1032" y="854"/>
                    <a:pt x="676" y="1103"/>
                    <a:pt x="392" y="1459"/>
                  </a:cubicBezTo>
                  <a:cubicBezTo>
                    <a:pt x="143" y="1779"/>
                    <a:pt x="0" y="2206"/>
                    <a:pt x="0" y="2669"/>
                  </a:cubicBezTo>
                  <a:cubicBezTo>
                    <a:pt x="0" y="2775"/>
                    <a:pt x="36" y="2918"/>
                    <a:pt x="178" y="3060"/>
                  </a:cubicBezTo>
                  <a:cubicBezTo>
                    <a:pt x="285" y="3167"/>
                    <a:pt x="392" y="3202"/>
                    <a:pt x="499" y="3202"/>
                  </a:cubicBezTo>
                  <a:cubicBezTo>
                    <a:pt x="641" y="3131"/>
                    <a:pt x="783" y="3060"/>
                    <a:pt x="854" y="2918"/>
                  </a:cubicBezTo>
                  <a:cubicBezTo>
                    <a:pt x="926" y="2775"/>
                    <a:pt x="961" y="2633"/>
                    <a:pt x="926" y="2455"/>
                  </a:cubicBezTo>
                  <a:cubicBezTo>
                    <a:pt x="1210" y="2171"/>
                    <a:pt x="1495" y="1921"/>
                    <a:pt x="1815" y="1744"/>
                  </a:cubicBezTo>
                  <a:cubicBezTo>
                    <a:pt x="2135" y="1530"/>
                    <a:pt x="2456" y="1388"/>
                    <a:pt x="2776" y="1317"/>
                  </a:cubicBezTo>
                  <a:cubicBezTo>
                    <a:pt x="3016" y="1237"/>
                    <a:pt x="3256" y="1196"/>
                    <a:pt x="3496" y="1196"/>
                  </a:cubicBezTo>
                  <a:cubicBezTo>
                    <a:pt x="3576" y="1196"/>
                    <a:pt x="3656" y="1201"/>
                    <a:pt x="3736" y="1210"/>
                  </a:cubicBezTo>
                  <a:cubicBezTo>
                    <a:pt x="4021" y="1210"/>
                    <a:pt x="4306" y="1317"/>
                    <a:pt x="4555" y="1459"/>
                  </a:cubicBezTo>
                  <a:cubicBezTo>
                    <a:pt x="4733" y="1566"/>
                    <a:pt x="4839" y="1708"/>
                    <a:pt x="4911" y="1921"/>
                  </a:cubicBezTo>
                  <a:cubicBezTo>
                    <a:pt x="5017" y="2099"/>
                    <a:pt x="5053" y="2277"/>
                    <a:pt x="5089" y="2491"/>
                  </a:cubicBezTo>
                  <a:cubicBezTo>
                    <a:pt x="5089" y="2704"/>
                    <a:pt x="5089" y="2882"/>
                    <a:pt x="5053" y="3096"/>
                  </a:cubicBezTo>
                  <a:cubicBezTo>
                    <a:pt x="5017" y="3274"/>
                    <a:pt x="4982" y="3451"/>
                    <a:pt x="4911" y="3594"/>
                  </a:cubicBezTo>
                  <a:cubicBezTo>
                    <a:pt x="4733" y="3950"/>
                    <a:pt x="4484" y="4270"/>
                    <a:pt x="4128" y="4554"/>
                  </a:cubicBezTo>
                  <a:cubicBezTo>
                    <a:pt x="3736" y="4839"/>
                    <a:pt x="3309" y="5017"/>
                    <a:pt x="2776" y="5088"/>
                  </a:cubicBezTo>
                  <a:cubicBezTo>
                    <a:pt x="2776" y="4732"/>
                    <a:pt x="2776" y="4341"/>
                    <a:pt x="2811" y="3985"/>
                  </a:cubicBezTo>
                  <a:lnTo>
                    <a:pt x="2882" y="2882"/>
                  </a:lnTo>
                  <a:cubicBezTo>
                    <a:pt x="2847" y="2633"/>
                    <a:pt x="2811" y="2455"/>
                    <a:pt x="2740" y="2348"/>
                  </a:cubicBezTo>
                  <a:cubicBezTo>
                    <a:pt x="2669" y="2206"/>
                    <a:pt x="2527" y="2135"/>
                    <a:pt x="2313" y="2099"/>
                  </a:cubicBezTo>
                  <a:cubicBezTo>
                    <a:pt x="2242" y="2099"/>
                    <a:pt x="2135" y="2135"/>
                    <a:pt x="2029" y="2206"/>
                  </a:cubicBezTo>
                  <a:cubicBezTo>
                    <a:pt x="1922" y="2242"/>
                    <a:pt x="1886" y="2348"/>
                    <a:pt x="1851" y="2455"/>
                  </a:cubicBezTo>
                  <a:cubicBezTo>
                    <a:pt x="1815" y="2918"/>
                    <a:pt x="1779" y="3416"/>
                    <a:pt x="1779" y="3985"/>
                  </a:cubicBezTo>
                  <a:lnTo>
                    <a:pt x="1708" y="5693"/>
                  </a:lnTo>
                  <a:cubicBezTo>
                    <a:pt x="1708" y="6262"/>
                    <a:pt x="1673" y="6796"/>
                    <a:pt x="1673" y="7365"/>
                  </a:cubicBezTo>
                  <a:cubicBezTo>
                    <a:pt x="1708" y="7899"/>
                    <a:pt x="1708" y="8397"/>
                    <a:pt x="1744" y="8824"/>
                  </a:cubicBezTo>
                  <a:cubicBezTo>
                    <a:pt x="1708" y="8895"/>
                    <a:pt x="1744" y="8931"/>
                    <a:pt x="1779" y="9038"/>
                  </a:cubicBezTo>
                  <a:cubicBezTo>
                    <a:pt x="1815" y="9109"/>
                    <a:pt x="1851" y="9216"/>
                    <a:pt x="1886" y="9322"/>
                  </a:cubicBezTo>
                  <a:cubicBezTo>
                    <a:pt x="1957" y="9393"/>
                    <a:pt x="1993" y="9465"/>
                    <a:pt x="2064" y="9536"/>
                  </a:cubicBezTo>
                  <a:cubicBezTo>
                    <a:pt x="2100" y="9607"/>
                    <a:pt x="2171" y="9642"/>
                    <a:pt x="2242" y="9642"/>
                  </a:cubicBezTo>
                  <a:cubicBezTo>
                    <a:pt x="2384" y="9642"/>
                    <a:pt x="2491" y="9642"/>
                    <a:pt x="2598" y="9571"/>
                  </a:cubicBezTo>
                  <a:cubicBezTo>
                    <a:pt x="2705" y="9500"/>
                    <a:pt x="2740" y="9393"/>
                    <a:pt x="2740" y="9216"/>
                  </a:cubicBezTo>
                  <a:cubicBezTo>
                    <a:pt x="2740" y="8789"/>
                    <a:pt x="2740" y="8326"/>
                    <a:pt x="2740" y="7899"/>
                  </a:cubicBezTo>
                  <a:cubicBezTo>
                    <a:pt x="2740" y="7401"/>
                    <a:pt x="2740" y="6938"/>
                    <a:pt x="2776" y="6476"/>
                  </a:cubicBezTo>
                  <a:cubicBezTo>
                    <a:pt x="3060" y="6689"/>
                    <a:pt x="3381" y="6903"/>
                    <a:pt x="3736" y="7116"/>
                  </a:cubicBezTo>
                  <a:cubicBezTo>
                    <a:pt x="4092" y="7330"/>
                    <a:pt x="4412" y="7579"/>
                    <a:pt x="4768" y="7828"/>
                  </a:cubicBezTo>
                  <a:cubicBezTo>
                    <a:pt x="5124" y="8041"/>
                    <a:pt x="5444" y="8290"/>
                    <a:pt x="5729" y="8539"/>
                  </a:cubicBezTo>
                  <a:cubicBezTo>
                    <a:pt x="6049" y="8753"/>
                    <a:pt x="6334" y="9002"/>
                    <a:pt x="6583" y="9216"/>
                  </a:cubicBezTo>
                  <a:cubicBezTo>
                    <a:pt x="6761" y="9322"/>
                    <a:pt x="6903" y="9393"/>
                    <a:pt x="7081" y="9393"/>
                  </a:cubicBezTo>
                  <a:cubicBezTo>
                    <a:pt x="7259" y="9358"/>
                    <a:pt x="7366" y="9287"/>
                    <a:pt x="7472" y="9109"/>
                  </a:cubicBezTo>
                  <a:cubicBezTo>
                    <a:pt x="7579" y="8860"/>
                    <a:pt x="7615" y="8646"/>
                    <a:pt x="7508" y="8504"/>
                  </a:cubicBezTo>
                  <a:cubicBezTo>
                    <a:pt x="7437" y="8362"/>
                    <a:pt x="7366" y="8255"/>
                    <a:pt x="7295" y="8184"/>
                  </a:cubicBezTo>
                  <a:cubicBezTo>
                    <a:pt x="6761" y="7792"/>
                    <a:pt x="6227" y="7401"/>
                    <a:pt x="5729" y="7045"/>
                  </a:cubicBezTo>
                  <a:cubicBezTo>
                    <a:pt x="5195" y="6689"/>
                    <a:pt x="4662" y="6333"/>
                    <a:pt x="4057" y="5942"/>
                  </a:cubicBezTo>
                  <a:cubicBezTo>
                    <a:pt x="4911" y="5444"/>
                    <a:pt x="5515" y="4839"/>
                    <a:pt x="5907" y="4163"/>
                  </a:cubicBezTo>
                  <a:cubicBezTo>
                    <a:pt x="6298" y="3487"/>
                    <a:pt x="6369" y="2704"/>
                    <a:pt x="6156" y="1815"/>
                  </a:cubicBezTo>
                  <a:cubicBezTo>
                    <a:pt x="6014" y="1317"/>
                    <a:pt x="5765" y="890"/>
                    <a:pt x="5409" y="534"/>
                  </a:cubicBezTo>
                  <a:cubicBezTo>
                    <a:pt x="5017" y="178"/>
                    <a:pt x="4555" y="0"/>
                    <a:pt x="3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5" name="Google Shape;1625;p48"/>
            <p:cNvSpPr/>
            <p:nvPr/>
          </p:nvSpPr>
          <p:spPr>
            <a:xfrm>
              <a:off x="2829122" y="2787509"/>
              <a:ext cx="316996" cy="302411"/>
            </a:xfrm>
            <a:custGeom>
              <a:avLst/>
              <a:gdLst/>
              <a:ahLst/>
              <a:cxnLst/>
              <a:rect l="l" t="t" r="r" b="b"/>
              <a:pathLst>
                <a:path w="8042" h="7672" extrusionOk="0">
                  <a:moveTo>
                    <a:pt x="5776" y="0"/>
                  </a:moveTo>
                  <a:cubicBezTo>
                    <a:pt x="4015" y="0"/>
                    <a:pt x="2249" y="408"/>
                    <a:pt x="463" y="1222"/>
                  </a:cubicBezTo>
                  <a:cubicBezTo>
                    <a:pt x="249" y="1364"/>
                    <a:pt x="71" y="1542"/>
                    <a:pt x="0" y="1755"/>
                  </a:cubicBezTo>
                  <a:cubicBezTo>
                    <a:pt x="0" y="1862"/>
                    <a:pt x="71" y="2004"/>
                    <a:pt x="214" y="2147"/>
                  </a:cubicBezTo>
                  <a:cubicBezTo>
                    <a:pt x="290" y="2223"/>
                    <a:pt x="387" y="2258"/>
                    <a:pt x="504" y="2258"/>
                  </a:cubicBezTo>
                  <a:cubicBezTo>
                    <a:pt x="605" y="2258"/>
                    <a:pt x="722" y="2232"/>
                    <a:pt x="854" y="2182"/>
                  </a:cubicBezTo>
                  <a:cubicBezTo>
                    <a:pt x="1957" y="1791"/>
                    <a:pt x="3060" y="1506"/>
                    <a:pt x="4163" y="1293"/>
                  </a:cubicBezTo>
                  <a:cubicBezTo>
                    <a:pt x="4932" y="1144"/>
                    <a:pt x="5736" y="1082"/>
                    <a:pt x="6550" y="1082"/>
                  </a:cubicBezTo>
                  <a:cubicBezTo>
                    <a:pt x="6904" y="1082"/>
                    <a:pt x="7259" y="1093"/>
                    <a:pt x="7615" y="1115"/>
                  </a:cubicBezTo>
                  <a:cubicBezTo>
                    <a:pt x="7653" y="1124"/>
                    <a:pt x="7686" y="1129"/>
                    <a:pt x="7715" y="1129"/>
                  </a:cubicBezTo>
                  <a:cubicBezTo>
                    <a:pt x="7795" y="1129"/>
                    <a:pt x="7847" y="1096"/>
                    <a:pt x="7899" y="1044"/>
                  </a:cubicBezTo>
                  <a:cubicBezTo>
                    <a:pt x="7935" y="973"/>
                    <a:pt x="7970" y="866"/>
                    <a:pt x="8006" y="759"/>
                  </a:cubicBezTo>
                  <a:cubicBezTo>
                    <a:pt x="8042" y="652"/>
                    <a:pt x="8006" y="546"/>
                    <a:pt x="7935" y="403"/>
                  </a:cubicBezTo>
                  <a:cubicBezTo>
                    <a:pt x="7864" y="261"/>
                    <a:pt x="7757" y="190"/>
                    <a:pt x="7650" y="154"/>
                  </a:cubicBezTo>
                  <a:cubicBezTo>
                    <a:pt x="7026" y="52"/>
                    <a:pt x="6401" y="0"/>
                    <a:pt x="5776" y="0"/>
                  </a:cubicBezTo>
                  <a:close/>
                  <a:moveTo>
                    <a:pt x="4383" y="1600"/>
                  </a:moveTo>
                  <a:cubicBezTo>
                    <a:pt x="4327" y="1600"/>
                    <a:pt x="4266" y="1605"/>
                    <a:pt x="4199" y="1613"/>
                  </a:cubicBezTo>
                  <a:cubicBezTo>
                    <a:pt x="4092" y="1649"/>
                    <a:pt x="4021" y="1649"/>
                    <a:pt x="3985" y="1720"/>
                  </a:cubicBezTo>
                  <a:cubicBezTo>
                    <a:pt x="3950" y="1755"/>
                    <a:pt x="3914" y="1827"/>
                    <a:pt x="3914" y="1898"/>
                  </a:cubicBezTo>
                  <a:cubicBezTo>
                    <a:pt x="3914" y="1933"/>
                    <a:pt x="3914" y="2004"/>
                    <a:pt x="3914" y="2076"/>
                  </a:cubicBezTo>
                  <a:cubicBezTo>
                    <a:pt x="3914" y="2147"/>
                    <a:pt x="3914" y="2182"/>
                    <a:pt x="3914" y="2218"/>
                  </a:cubicBezTo>
                  <a:cubicBezTo>
                    <a:pt x="3950" y="3036"/>
                    <a:pt x="3950" y="3855"/>
                    <a:pt x="3950" y="4673"/>
                  </a:cubicBezTo>
                  <a:cubicBezTo>
                    <a:pt x="3950" y="5491"/>
                    <a:pt x="3950" y="6310"/>
                    <a:pt x="3950" y="7128"/>
                  </a:cubicBezTo>
                  <a:cubicBezTo>
                    <a:pt x="3950" y="7270"/>
                    <a:pt x="3985" y="7413"/>
                    <a:pt x="4057" y="7519"/>
                  </a:cubicBezTo>
                  <a:cubicBezTo>
                    <a:pt x="4086" y="7607"/>
                    <a:pt x="4211" y="7671"/>
                    <a:pt x="4374" y="7671"/>
                  </a:cubicBezTo>
                  <a:cubicBezTo>
                    <a:pt x="4409" y="7671"/>
                    <a:pt x="4446" y="7668"/>
                    <a:pt x="4483" y="7662"/>
                  </a:cubicBezTo>
                  <a:cubicBezTo>
                    <a:pt x="4626" y="7626"/>
                    <a:pt x="4733" y="7591"/>
                    <a:pt x="4804" y="7484"/>
                  </a:cubicBezTo>
                  <a:cubicBezTo>
                    <a:pt x="4910" y="7377"/>
                    <a:pt x="4946" y="7270"/>
                    <a:pt x="4946" y="7164"/>
                  </a:cubicBezTo>
                  <a:cubicBezTo>
                    <a:pt x="5017" y="6310"/>
                    <a:pt x="5053" y="5491"/>
                    <a:pt x="5053" y="4673"/>
                  </a:cubicBezTo>
                  <a:cubicBezTo>
                    <a:pt x="5053" y="3819"/>
                    <a:pt x="5017" y="3001"/>
                    <a:pt x="4946" y="2147"/>
                  </a:cubicBezTo>
                  <a:cubicBezTo>
                    <a:pt x="4946" y="2040"/>
                    <a:pt x="4875" y="1898"/>
                    <a:pt x="4768" y="1755"/>
                  </a:cubicBezTo>
                  <a:cubicBezTo>
                    <a:pt x="4687" y="1647"/>
                    <a:pt x="4564" y="1600"/>
                    <a:pt x="4383" y="16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6" name="Google Shape;1626;p48"/>
            <p:cNvSpPr/>
            <p:nvPr/>
          </p:nvSpPr>
          <p:spPr>
            <a:xfrm>
              <a:off x="3183954" y="2814588"/>
              <a:ext cx="255268" cy="276908"/>
            </a:xfrm>
            <a:custGeom>
              <a:avLst/>
              <a:gdLst/>
              <a:ahLst/>
              <a:cxnLst/>
              <a:rect l="l" t="t" r="r" b="b"/>
              <a:pathLst>
                <a:path w="6476" h="7025" extrusionOk="0">
                  <a:moveTo>
                    <a:pt x="570" y="1"/>
                  </a:moveTo>
                  <a:cubicBezTo>
                    <a:pt x="463" y="1"/>
                    <a:pt x="356" y="37"/>
                    <a:pt x="249" y="108"/>
                  </a:cubicBezTo>
                  <a:cubicBezTo>
                    <a:pt x="143" y="179"/>
                    <a:pt x="71" y="286"/>
                    <a:pt x="36" y="463"/>
                  </a:cubicBezTo>
                  <a:cubicBezTo>
                    <a:pt x="0" y="997"/>
                    <a:pt x="0" y="1531"/>
                    <a:pt x="0" y="2136"/>
                  </a:cubicBezTo>
                  <a:cubicBezTo>
                    <a:pt x="36" y="2705"/>
                    <a:pt x="71" y="3274"/>
                    <a:pt x="143" y="3808"/>
                  </a:cubicBezTo>
                  <a:cubicBezTo>
                    <a:pt x="214" y="4377"/>
                    <a:pt x="320" y="4911"/>
                    <a:pt x="392" y="5409"/>
                  </a:cubicBezTo>
                  <a:cubicBezTo>
                    <a:pt x="534" y="5907"/>
                    <a:pt x="641" y="6334"/>
                    <a:pt x="783" y="6726"/>
                  </a:cubicBezTo>
                  <a:cubicBezTo>
                    <a:pt x="819" y="6797"/>
                    <a:pt x="854" y="6868"/>
                    <a:pt x="961" y="6939"/>
                  </a:cubicBezTo>
                  <a:cubicBezTo>
                    <a:pt x="1039" y="6991"/>
                    <a:pt x="1117" y="7024"/>
                    <a:pt x="1195" y="7024"/>
                  </a:cubicBezTo>
                  <a:cubicBezTo>
                    <a:pt x="1224" y="7024"/>
                    <a:pt x="1253" y="7020"/>
                    <a:pt x="1281" y="7010"/>
                  </a:cubicBezTo>
                  <a:cubicBezTo>
                    <a:pt x="1388" y="6975"/>
                    <a:pt x="1459" y="6904"/>
                    <a:pt x="1495" y="6832"/>
                  </a:cubicBezTo>
                  <a:cubicBezTo>
                    <a:pt x="1566" y="6726"/>
                    <a:pt x="1601" y="6619"/>
                    <a:pt x="1601" y="6477"/>
                  </a:cubicBezTo>
                  <a:cubicBezTo>
                    <a:pt x="1637" y="6370"/>
                    <a:pt x="1637" y="6263"/>
                    <a:pt x="1637" y="6156"/>
                  </a:cubicBezTo>
                  <a:cubicBezTo>
                    <a:pt x="1637" y="6050"/>
                    <a:pt x="1637" y="5979"/>
                    <a:pt x="1637" y="5943"/>
                  </a:cubicBezTo>
                  <a:cubicBezTo>
                    <a:pt x="1566" y="5658"/>
                    <a:pt x="1530" y="5409"/>
                    <a:pt x="1495" y="5160"/>
                  </a:cubicBezTo>
                  <a:lnTo>
                    <a:pt x="1388" y="4377"/>
                  </a:lnTo>
                  <a:cubicBezTo>
                    <a:pt x="2740" y="4164"/>
                    <a:pt x="4056" y="3915"/>
                    <a:pt x="5302" y="3595"/>
                  </a:cubicBezTo>
                  <a:cubicBezTo>
                    <a:pt x="5337" y="4057"/>
                    <a:pt x="5337" y="4484"/>
                    <a:pt x="5373" y="4947"/>
                  </a:cubicBezTo>
                  <a:lnTo>
                    <a:pt x="5444" y="6263"/>
                  </a:lnTo>
                  <a:cubicBezTo>
                    <a:pt x="5444" y="6477"/>
                    <a:pt x="5515" y="6619"/>
                    <a:pt x="5622" y="6761"/>
                  </a:cubicBezTo>
                  <a:cubicBezTo>
                    <a:pt x="5764" y="6904"/>
                    <a:pt x="5871" y="6939"/>
                    <a:pt x="6013" y="6939"/>
                  </a:cubicBezTo>
                  <a:cubicBezTo>
                    <a:pt x="6049" y="6939"/>
                    <a:pt x="6085" y="6939"/>
                    <a:pt x="6120" y="6904"/>
                  </a:cubicBezTo>
                  <a:cubicBezTo>
                    <a:pt x="6191" y="6868"/>
                    <a:pt x="6262" y="6832"/>
                    <a:pt x="6298" y="6761"/>
                  </a:cubicBezTo>
                  <a:cubicBezTo>
                    <a:pt x="6369" y="6726"/>
                    <a:pt x="6405" y="6655"/>
                    <a:pt x="6440" y="6583"/>
                  </a:cubicBezTo>
                  <a:cubicBezTo>
                    <a:pt x="6476" y="6512"/>
                    <a:pt x="6476" y="6405"/>
                    <a:pt x="6476" y="6299"/>
                  </a:cubicBezTo>
                  <a:cubicBezTo>
                    <a:pt x="6476" y="5374"/>
                    <a:pt x="6440" y="4449"/>
                    <a:pt x="6369" y="3488"/>
                  </a:cubicBezTo>
                  <a:cubicBezTo>
                    <a:pt x="6334" y="2563"/>
                    <a:pt x="6227" y="1602"/>
                    <a:pt x="6085" y="641"/>
                  </a:cubicBezTo>
                  <a:cubicBezTo>
                    <a:pt x="6049" y="463"/>
                    <a:pt x="6013" y="321"/>
                    <a:pt x="5907" y="214"/>
                  </a:cubicBezTo>
                  <a:cubicBezTo>
                    <a:pt x="5800" y="108"/>
                    <a:pt x="5729" y="72"/>
                    <a:pt x="5622" y="72"/>
                  </a:cubicBezTo>
                  <a:cubicBezTo>
                    <a:pt x="5480" y="72"/>
                    <a:pt x="5373" y="143"/>
                    <a:pt x="5231" y="286"/>
                  </a:cubicBezTo>
                  <a:cubicBezTo>
                    <a:pt x="5124" y="428"/>
                    <a:pt x="5053" y="606"/>
                    <a:pt x="5053" y="784"/>
                  </a:cubicBezTo>
                  <a:cubicBezTo>
                    <a:pt x="5053" y="1068"/>
                    <a:pt x="5088" y="1353"/>
                    <a:pt x="5124" y="1638"/>
                  </a:cubicBezTo>
                  <a:cubicBezTo>
                    <a:pt x="5159" y="1887"/>
                    <a:pt x="5159" y="2171"/>
                    <a:pt x="5195" y="2420"/>
                  </a:cubicBezTo>
                  <a:cubicBezTo>
                    <a:pt x="4555" y="2598"/>
                    <a:pt x="3914" y="2741"/>
                    <a:pt x="3203" y="2883"/>
                  </a:cubicBezTo>
                  <a:cubicBezTo>
                    <a:pt x="2491" y="2990"/>
                    <a:pt x="1850" y="3096"/>
                    <a:pt x="1246" y="3168"/>
                  </a:cubicBezTo>
                  <a:cubicBezTo>
                    <a:pt x="1210" y="2776"/>
                    <a:pt x="1174" y="2420"/>
                    <a:pt x="1139" y="2065"/>
                  </a:cubicBezTo>
                  <a:cubicBezTo>
                    <a:pt x="1139" y="1709"/>
                    <a:pt x="1139" y="1353"/>
                    <a:pt x="1139" y="962"/>
                  </a:cubicBezTo>
                  <a:cubicBezTo>
                    <a:pt x="1139" y="890"/>
                    <a:pt x="1139" y="819"/>
                    <a:pt x="1103" y="713"/>
                  </a:cubicBezTo>
                  <a:cubicBezTo>
                    <a:pt x="1103" y="606"/>
                    <a:pt x="1068" y="499"/>
                    <a:pt x="997" y="392"/>
                  </a:cubicBezTo>
                  <a:cubicBezTo>
                    <a:pt x="961" y="286"/>
                    <a:pt x="890" y="179"/>
                    <a:pt x="819" y="108"/>
                  </a:cubicBezTo>
                  <a:cubicBezTo>
                    <a:pt x="747" y="37"/>
                    <a:pt x="676" y="1"/>
                    <a:pt x="5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7" name="Google Shape;1627;p48"/>
            <p:cNvSpPr/>
            <p:nvPr/>
          </p:nvSpPr>
          <p:spPr>
            <a:xfrm>
              <a:off x="1216259" y="2844072"/>
              <a:ext cx="9854" cy="7056"/>
            </a:xfrm>
            <a:custGeom>
              <a:avLst/>
              <a:gdLst/>
              <a:ahLst/>
              <a:cxnLst/>
              <a:rect l="l" t="t" r="r" b="b"/>
              <a:pathLst>
                <a:path w="250" h="179" extrusionOk="0">
                  <a:moveTo>
                    <a:pt x="143" y="0"/>
                  </a:moveTo>
                  <a:cubicBezTo>
                    <a:pt x="36" y="0"/>
                    <a:pt x="0" y="178"/>
                    <a:pt x="143" y="178"/>
                  </a:cubicBezTo>
                  <a:cubicBezTo>
                    <a:pt x="249" y="142"/>
                    <a:pt x="249" y="0"/>
                    <a:pt x="143" y="0"/>
                  </a:cubicBezTo>
                  <a:close/>
                </a:path>
              </a:pathLst>
            </a:custGeom>
            <a:solidFill>
              <a:srgbClr val="FC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8" name="Google Shape;1628;p48"/>
            <p:cNvSpPr/>
            <p:nvPr/>
          </p:nvSpPr>
          <p:spPr>
            <a:xfrm>
              <a:off x="3773001" y="1771141"/>
              <a:ext cx="19669" cy="18290"/>
            </a:xfrm>
            <a:custGeom>
              <a:avLst/>
              <a:gdLst/>
              <a:ahLst/>
              <a:cxnLst/>
              <a:rect l="l" t="t" r="r" b="b"/>
              <a:pathLst>
                <a:path w="499" h="464" extrusionOk="0">
                  <a:moveTo>
                    <a:pt x="249" y="1"/>
                  </a:moveTo>
                  <a:cubicBezTo>
                    <a:pt x="0" y="72"/>
                    <a:pt x="0" y="428"/>
                    <a:pt x="249" y="463"/>
                  </a:cubicBezTo>
                  <a:cubicBezTo>
                    <a:pt x="498" y="428"/>
                    <a:pt x="498" y="72"/>
                    <a:pt x="249" y="1"/>
                  </a:cubicBezTo>
                  <a:close/>
                </a:path>
              </a:pathLst>
            </a:custGeom>
            <a:solidFill>
              <a:srgbClr val="FC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9" name="Google Shape;1629;p48"/>
            <p:cNvSpPr/>
            <p:nvPr/>
          </p:nvSpPr>
          <p:spPr>
            <a:xfrm>
              <a:off x="3686047" y="1618281"/>
              <a:ext cx="8435" cy="7056"/>
            </a:xfrm>
            <a:custGeom>
              <a:avLst/>
              <a:gdLst/>
              <a:ahLst/>
              <a:cxnLst/>
              <a:rect l="l" t="t" r="r" b="b"/>
              <a:pathLst>
                <a:path w="214" h="179" extrusionOk="0">
                  <a:moveTo>
                    <a:pt x="107" y="0"/>
                  </a:moveTo>
                  <a:cubicBezTo>
                    <a:pt x="0" y="0"/>
                    <a:pt x="0" y="143"/>
                    <a:pt x="107" y="178"/>
                  </a:cubicBezTo>
                  <a:cubicBezTo>
                    <a:pt x="214" y="143"/>
                    <a:pt x="214" y="0"/>
                    <a:pt x="107" y="0"/>
                  </a:cubicBezTo>
                  <a:close/>
                </a:path>
              </a:pathLst>
            </a:custGeom>
            <a:solidFill>
              <a:srgbClr val="FC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 name="Google Shape;1020;p38">
            <a:extLst>
              <a:ext uri="{FF2B5EF4-FFF2-40B4-BE49-F238E27FC236}">
                <a16:creationId xmlns:a16="http://schemas.microsoft.com/office/drawing/2014/main" id="{1FBF83CE-D8EC-4EFE-84E0-9ABA5C8AC8C7}"/>
              </a:ext>
            </a:extLst>
          </p:cNvPr>
          <p:cNvSpPr/>
          <p:nvPr/>
        </p:nvSpPr>
        <p:spPr>
          <a:xfrm>
            <a:off x="2243470" y="3457098"/>
            <a:ext cx="1467497" cy="813749"/>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020;p38">
            <a:extLst>
              <a:ext uri="{FF2B5EF4-FFF2-40B4-BE49-F238E27FC236}">
                <a16:creationId xmlns:a16="http://schemas.microsoft.com/office/drawing/2014/main" id="{C7033BB6-BC16-461F-8A55-C7F2FFD8C36A}"/>
              </a:ext>
            </a:extLst>
          </p:cNvPr>
          <p:cNvSpPr/>
          <p:nvPr/>
        </p:nvSpPr>
        <p:spPr>
          <a:xfrm>
            <a:off x="8293750" y="4450987"/>
            <a:ext cx="1467497" cy="813749"/>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20;p38">
            <a:extLst>
              <a:ext uri="{FF2B5EF4-FFF2-40B4-BE49-F238E27FC236}">
                <a16:creationId xmlns:a16="http://schemas.microsoft.com/office/drawing/2014/main" id="{8ACB6259-43C8-4FC2-BAEF-F7C79E873B20}"/>
              </a:ext>
            </a:extLst>
          </p:cNvPr>
          <p:cNvSpPr/>
          <p:nvPr/>
        </p:nvSpPr>
        <p:spPr>
          <a:xfrm>
            <a:off x="1160407" y="4422511"/>
            <a:ext cx="1083063" cy="60669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020;p38">
            <a:extLst>
              <a:ext uri="{FF2B5EF4-FFF2-40B4-BE49-F238E27FC236}">
                <a16:creationId xmlns:a16="http://schemas.microsoft.com/office/drawing/2014/main" id="{401A3075-BA13-40F7-8739-D863AC17A1D7}"/>
              </a:ext>
            </a:extLst>
          </p:cNvPr>
          <p:cNvSpPr/>
          <p:nvPr/>
        </p:nvSpPr>
        <p:spPr>
          <a:xfrm>
            <a:off x="8305286" y="54118"/>
            <a:ext cx="824926" cy="54570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20;p38">
            <a:extLst>
              <a:ext uri="{FF2B5EF4-FFF2-40B4-BE49-F238E27FC236}">
                <a16:creationId xmlns:a16="http://schemas.microsoft.com/office/drawing/2014/main" id="{94E149BA-47BE-476D-8231-71E0ECC82E90}"/>
              </a:ext>
            </a:extLst>
          </p:cNvPr>
          <p:cNvSpPr/>
          <p:nvPr/>
        </p:nvSpPr>
        <p:spPr>
          <a:xfrm>
            <a:off x="6545096" y="4191403"/>
            <a:ext cx="1321942" cy="61591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20;p38">
            <a:extLst>
              <a:ext uri="{FF2B5EF4-FFF2-40B4-BE49-F238E27FC236}">
                <a16:creationId xmlns:a16="http://schemas.microsoft.com/office/drawing/2014/main" id="{B92AC404-5EED-42FE-9B40-B6AEC921EAE8}"/>
              </a:ext>
            </a:extLst>
          </p:cNvPr>
          <p:cNvSpPr/>
          <p:nvPr/>
        </p:nvSpPr>
        <p:spPr>
          <a:xfrm>
            <a:off x="4862426" y="3465789"/>
            <a:ext cx="1420917" cy="64388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20;p38">
            <a:extLst>
              <a:ext uri="{FF2B5EF4-FFF2-40B4-BE49-F238E27FC236}">
                <a16:creationId xmlns:a16="http://schemas.microsoft.com/office/drawing/2014/main" id="{A8F33895-5E23-4D35-9685-B6D4A890478C}"/>
              </a:ext>
            </a:extLst>
          </p:cNvPr>
          <p:cNvSpPr/>
          <p:nvPr/>
        </p:nvSpPr>
        <p:spPr>
          <a:xfrm>
            <a:off x="7271074" y="2631624"/>
            <a:ext cx="1238094" cy="62549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7" name="Google Shape;3942;p89">
            <a:extLst>
              <a:ext uri="{FF2B5EF4-FFF2-40B4-BE49-F238E27FC236}">
                <a16:creationId xmlns:a16="http://schemas.microsoft.com/office/drawing/2014/main" id="{114E8874-D4CE-4DC2-831E-BAB3F9CEE2C3}"/>
              </a:ext>
            </a:extLst>
          </p:cNvPr>
          <p:cNvGrpSpPr/>
          <p:nvPr/>
        </p:nvGrpSpPr>
        <p:grpSpPr>
          <a:xfrm>
            <a:off x="965140" y="2294555"/>
            <a:ext cx="1399532" cy="1687179"/>
            <a:chOff x="3438364" y="2397175"/>
            <a:chExt cx="1506168" cy="1815733"/>
          </a:xfrm>
        </p:grpSpPr>
        <p:sp>
          <p:nvSpPr>
            <p:cNvPr id="58" name="Google Shape;3943;p89">
              <a:extLst>
                <a:ext uri="{FF2B5EF4-FFF2-40B4-BE49-F238E27FC236}">
                  <a16:creationId xmlns:a16="http://schemas.microsoft.com/office/drawing/2014/main" id="{E3C503C8-A9FE-4845-A097-A60AC7505738}"/>
                </a:ext>
              </a:extLst>
            </p:cNvPr>
            <p:cNvSpPr/>
            <p:nvPr/>
          </p:nvSpPr>
          <p:spPr>
            <a:xfrm>
              <a:off x="3995737" y="2397175"/>
              <a:ext cx="600207" cy="503800"/>
            </a:xfrm>
            <a:custGeom>
              <a:avLst/>
              <a:gdLst/>
              <a:ahLst/>
              <a:cxnLst/>
              <a:rect l="l" t="t" r="r" b="b"/>
              <a:pathLst>
                <a:path w="32131" h="26970" extrusionOk="0">
                  <a:moveTo>
                    <a:pt x="19531" y="0"/>
                  </a:moveTo>
                  <a:cubicBezTo>
                    <a:pt x="14545" y="0"/>
                    <a:pt x="9518" y="3405"/>
                    <a:pt x="6339" y="6395"/>
                  </a:cubicBezTo>
                  <a:cubicBezTo>
                    <a:pt x="488" y="11855"/>
                    <a:pt x="1" y="19412"/>
                    <a:pt x="1171" y="26970"/>
                  </a:cubicBezTo>
                  <a:lnTo>
                    <a:pt x="1415" y="26775"/>
                  </a:lnTo>
                  <a:cubicBezTo>
                    <a:pt x="1658" y="19169"/>
                    <a:pt x="7265" y="11855"/>
                    <a:pt x="13847" y="9028"/>
                  </a:cubicBezTo>
                  <a:cubicBezTo>
                    <a:pt x="16870" y="7809"/>
                    <a:pt x="32130" y="495"/>
                    <a:pt x="19942" y="8"/>
                  </a:cubicBezTo>
                  <a:cubicBezTo>
                    <a:pt x="19805" y="3"/>
                    <a:pt x="19668"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3944;p89">
              <a:extLst>
                <a:ext uri="{FF2B5EF4-FFF2-40B4-BE49-F238E27FC236}">
                  <a16:creationId xmlns:a16="http://schemas.microsoft.com/office/drawing/2014/main" id="{C20B9FDE-075E-4F12-BE10-7F384A6A36AA}"/>
                </a:ext>
              </a:extLst>
            </p:cNvPr>
            <p:cNvSpPr/>
            <p:nvPr/>
          </p:nvSpPr>
          <p:spPr>
            <a:xfrm>
              <a:off x="3438364" y="2629349"/>
              <a:ext cx="534622" cy="413706"/>
            </a:xfrm>
            <a:custGeom>
              <a:avLst/>
              <a:gdLst/>
              <a:ahLst/>
              <a:cxnLst/>
              <a:rect l="l" t="t" r="r" b="b"/>
              <a:pathLst>
                <a:path w="28620" h="22147" extrusionOk="0">
                  <a:moveTo>
                    <a:pt x="13710" y="1"/>
                  </a:moveTo>
                  <a:cubicBezTo>
                    <a:pt x="13136" y="1"/>
                    <a:pt x="12547" y="36"/>
                    <a:pt x="11946" y="109"/>
                  </a:cubicBezTo>
                  <a:cubicBezTo>
                    <a:pt x="8191" y="597"/>
                    <a:pt x="1" y="9372"/>
                    <a:pt x="6583" y="9811"/>
                  </a:cubicBezTo>
                  <a:cubicBezTo>
                    <a:pt x="6907" y="9854"/>
                    <a:pt x="7223" y="9873"/>
                    <a:pt x="7532" y="9873"/>
                  </a:cubicBezTo>
                  <a:cubicBezTo>
                    <a:pt x="10805" y="9873"/>
                    <a:pt x="13307" y="7713"/>
                    <a:pt x="15927" y="7713"/>
                  </a:cubicBezTo>
                  <a:cubicBezTo>
                    <a:pt x="17346" y="7713"/>
                    <a:pt x="18799" y="8346"/>
                    <a:pt x="20429" y="10299"/>
                  </a:cubicBezTo>
                  <a:cubicBezTo>
                    <a:pt x="23013" y="13370"/>
                    <a:pt x="26767" y="18343"/>
                    <a:pt x="28181" y="22146"/>
                  </a:cubicBezTo>
                  <a:lnTo>
                    <a:pt x="28181" y="21659"/>
                  </a:lnTo>
                  <a:cubicBezTo>
                    <a:pt x="28620" y="16442"/>
                    <a:pt x="27011" y="11469"/>
                    <a:pt x="24427" y="6740"/>
                  </a:cubicBezTo>
                  <a:cubicBezTo>
                    <a:pt x="22336" y="2514"/>
                    <a:pt x="18532" y="1"/>
                    <a:pt x="137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3945;p89">
              <a:extLst>
                <a:ext uri="{FF2B5EF4-FFF2-40B4-BE49-F238E27FC236}">
                  <a16:creationId xmlns:a16="http://schemas.microsoft.com/office/drawing/2014/main" id="{0DE13A2E-C774-4F71-BF65-ED63501A7AAA}"/>
                </a:ext>
              </a:extLst>
            </p:cNvPr>
            <p:cNvSpPr/>
            <p:nvPr/>
          </p:nvSpPr>
          <p:spPr>
            <a:xfrm>
              <a:off x="4227986" y="2883659"/>
              <a:ext cx="509534" cy="229689"/>
            </a:xfrm>
            <a:custGeom>
              <a:avLst/>
              <a:gdLst/>
              <a:ahLst/>
              <a:cxnLst/>
              <a:rect l="l" t="t" r="r" b="b"/>
              <a:pathLst>
                <a:path w="27277" h="12296" extrusionOk="0">
                  <a:moveTo>
                    <a:pt x="488" y="0"/>
                  </a:moveTo>
                  <a:lnTo>
                    <a:pt x="0" y="244"/>
                  </a:lnTo>
                  <a:cubicBezTo>
                    <a:pt x="1414" y="7801"/>
                    <a:pt x="7509" y="11799"/>
                    <a:pt x="15261" y="12286"/>
                  </a:cubicBezTo>
                  <a:cubicBezTo>
                    <a:pt x="15366" y="12292"/>
                    <a:pt x="15473" y="12295"/>
                    <a:pt x="15582" y="12295"/>
                  </a:cubicBezTo>
                  <a:cubicBezTo>
                    <a:pt x="20057" y="12295"/>
                    <a:pt x="27277" y="7490"/>
                    <a:pt x="20185" y="4729"/>
                  </a:cubicBezTo>
                  <a:cubicBezTo>
                    <a:pt x="19056" y="4308"/>
                    <a:pt x="17924" y="4176"/>
                    <a:pt x="16786" y="4176"/>
                  </a:cubicBezTo>
                  <a:cubicBezTo>
                    <a:pt x="14907" y="4176"/>
                    <a:pt x="13012" y="4535"/>
                    <a:pt x="11091" y="4535"/>
                  </a:cubicBezTo>
                  <a:cubicBezTo>
                    <a:pt x="9605" y="4535"/>
                    <a:pt x="8104" y="4320"/>
                    <a:pt x="6582" y="3559"/>
                  </a:cubicBezTo>
                  <a:cubicBezTo>
                    <a:pt x="4437" y="2487"/>
                    <a:pt x="2438" y="1317"/>
                    <a:pt x="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3946;p89">
              <a:extLst>
                <a:ext uri="{FF2B5EF4-FFF2-40B4-BE49-F238E27FC236}">
                  <a16:creationId xmlns:a16="http://schemas.microsoft.com/office/drawing/2014/main" id="{9CA5AE48-FD0C-45CD-A4B4-A8E291F3CB1C}"/>
                </a:ext>
              </a:extLst>
            </p:cNvPr>
            <p:cNvSpPr/>
            <p:nvPr/>
          </p:nvSpPr>
          <p:spPr>
            <a:xfrm>
              <a:off x="4460216" y="2826274"/>
              <a:ext cx="484316" cy="139670"/>
            </a:xfrm>
            <a:custGeom>
              <a:avLst/>
              <a:gdLst/>
              <a:ahLst/>
              <a:cxnLst/>
              <a:rect l="l" t="t" r="r" b="b"/>
              <a:pathLst>
                <a:path w="25927" h="7477" extrusionOk="0">
                  <a:moveTo>
                    <a:pt x="488" y="1"/>
                  </a:moveTo>
                  <a:lnTo>
                    <a:pt x="1" y="488"/>
                  </a:lnTo>
                  <a:cubicBezTo>
                    <a:pt x="1073" y="2292"/>
                    <a:pt x="2634" y="3852"/>
                    <a:pt x="4438" y="4974"/>
                  </a:cubicBezTo>
                  <a:cubicBezTo>
                    <a:pt x="7245" y="6557"/>
                    <a:pt x="10903" y="7477"/>
                    <a:pt x="14333" y="7477"/>
                  </a:cubicBezTo>
                  <a:cubicBezTo>
                    <a:pt x="15548" y="7477"/>
                    <a:pt x="16735" y="7361"/>
                    <a:pt x="17845" y="7119"/>
                  </a:cubicBezTo>
                  <a:cubicBezTo>
                    <a:pt x="22665" y="6080"/>
                    <a:pt x="25926" y="85"/>
                    <a:pt x="21837" y="85"/>
                  </a:cubicBezTo>
                  <a:cubicBezTo>
                    <a:pt x="21128" y="85"/>
                    <a:pt x="20197" y="265"/>
                    <a:pt x="19015" y="683"/>
                  </a:cubicBezTo>
                  <a:cubicBezTo>
                    <a:pt x="15920" y="1631"/>
                    <a:pt x="13526" y="2197"/>
                    <a:pt x="11031" y="2197"/>
                  </a:cubicBezTo>
                  <a:cubicBezTo>
                    <a:pt x="9165" y="2197"/>
                    <a:pt x="7241" y="1880"/>
                    <a:pt x="4925" y="1171"/>
                  </a:cubicBezTo>
                  <a:cubicBezTo>
                    <a:pt x="3316" y="683"/>
                    <a:pt x="2097" y="1"/>
                    <a:pt x="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3947;p89">
              <a:extLst>
                <a:ext uri="{FF2B5EF4-FFF2-40B4-BE49-F238E27FC236}">
                  <a16:creationId xmlns:a16="http://schemas.microsoft.com/office/drawing/2014/main" id="{310BF930-9BF1-4FA9-BB36-5F023D26CD66}"/>
                </a:ext>
              </a:extLst>
            </p:cNvPr>
            <p:cNvSpPr/>
            <p:nvPr/>
          </p:nvSpPr>
          <p:spPr>
            <a:xfrm>
              <a:off x="4197014" y="3268896"/>
              <a:ext cx="283506" cy="461788"/>
            </a:xfrm>
            <a:custGeom>
              <a:avLst/>
              <a:gdLst/>
              <a:ahLst/>
              <a:cxnLst/>
              <a:rect l="l" t="t" r="r" b="b"/>
              <a:pathLst>
                <a:path w="15177" h="24721" extrusionOk="0">
                  <a:moveTo>
                    <a:pt x="3316" y="1"/>
                  </a:moveTo>
                  <a:lnTo>
                    <a:pt x="2828" y="196"/>
                  </a:lnTo>
                  <a:cubicBezTo>
                    <a:pt x="2828" y="7070"/>
                    <a:pt x="1" y="15359"/>
                    <a:pt x="4681" y="21014"/>
                  </a:cubicBezTo>
                  <a:cubicBezTo>
                    <a:pt x="6031" y="22786"/>
                    <a:pt x="9587" y="24720"/>
                    <a:pt x="12084" y="24720"/>
                  </a:cubicBezTo>
                  <a:cubicBezTo>
                    <a:pt x="13916" y="24720"/>
                    <a:pt x="15177" y="23679"/>
                    <a:pt x="14578" y="20770"/>
                  </a:cubicBezTo>
                  <a:cubicBezTo>
                    <a:pt x="13847" y="18186"/>
                    <a:pt x="11263" y="16285"/>
                    <a:pt x="10093" y="13945"/>
                  </a:cubicBezTo>
                  <a:cubicBezTo>
                    <a:pt x="8923" y="11799"/>
                    <a:pt x="8240" y="9410"/>
                    <a:pt x="7070" y="7314"/>
                  </a:cubicBezTo>
                  <a:cubicBezTo>
                    <a:pt x="5900" y="4925"/>
                    <a:pt x="4486" y="2341"/>
                    <a:pt x="3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3948;p89">
              <a:extLst>
                <a:ext uri="{FF2B5EF4-FFF2-40B4-BE49-F238E27FC236}">
                  <a16:creationId xmlns:a16="http://schemas.microsoft.com/office/drawing/2014/main" id="{F35E2BDB-0F6D-453A-9E2F-2D24516D934F}"/>
                </a:ext>
              </a:extLst>
            </p:cNvPr>
            <p:cNvSpPr/>
            <p:nvPr/>
          </p:nvSpPr>
          <p:spPr>
            <a:xfrm>
              <a:off x="3614142" y="3237028"/>
              <a:ext cx="183979" cy="553582"/>
            </a:xfrm>
            <a:custGeom>
              <a:avLst/>
              <a:gdLst/>
              <a:ahLst/>
              <a:cxnLst/>
              <a:rect l="l" t="t" r="r" b="b"/>
              <a:pathLst>
                <a:path w="9849" h="29635" extrusionOk="0">
                  <a:moveTo>
                    <a:pt x="8435" y="0"/>
                  </a:moveTo>
                  <a:cubicBezTo>
                    <a:pt x="2097" y="3072"/>
                    <a:pt x="2779" y="16577"/>
                    <a:pt x="1853" y="22720"/>
                  </a:cubicBezTo>
                  <a:cubicBezTo>
                    <a:pt x="1609" y="24134"/>
                    <a:pt x="0" y="27693"/>
                    <a:pt x="1365" y="29107"/>
                  </a:cubicBezTo>
                  <a:cubicBezTo>
                    <a:pt x="1851" y="29476"/>
                    <a:pt x="2317" y="29634"/>
                    <a:pt x="2759" y="29634"/>
                  </a:cubicBezTo>
                  <a:cubicBezTo>
                    <a:pt x="4887" y="29634"/>
                    <a:pt x="6456" y="25953"/>
                    <a:pt x="7021" y="24378"/>
                  </a:cubicBezTo>
                  <a:cubicBezTo>
                    <a:pt x="8923" y="20136"/>
                    <a:pt x="9361" y="15407"/>
                    <a:pt x="9605" y="10921"/>
                  </a:cubicBezTo>
                  <a:cubicBezTo>
                    <a:pt x="9605" y="7606"/>
                    <a:pt x="9849" y="2877"/>
                    <a:pt x="8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3949;p89">
              <a:extLst>
                <a:ext uri="{FF2B5EF4-FFF2-40B4-BE49-F238E27FC236}">
                  <a16:creationId xmlns:a16="http://schemas.microsoft.com/office/drawing/2014/main" id="{EC15BC8A-506D-4FED-ADE2-DA140AC6B3B8}"/>
                </a:ext>
              </a:extLst>
            </p:cNvPr>
            <p:cNvSpPr/>
            <p:nvPr/>
          </p:nvSpPr>
          <p:spPr>
            <a:xfrm>
              <a:off x="3926528" y="2776902"/>
              <a:ext cx="952120" cy="1403447"/>
            </a:xfrm>
            <a:custGeom>
              <a:avLst/>
              <a:gdLst/>
              <a:ahLst/>
              <a:cxnLst/>
              <a:rect l="l" t="t" r="r" b="b"/>
              <a:pathLst>
                <a:path w="50970" h="75131" extrusionOk="0">
                  <a:moveTo>
                    <a:pt x="21249" y="0"/>
                  </a:moveTo>
                  <a:cubicBezTo>
                    <a:pt x="20293" y="0"/>
                    <a:pt x="19334" y="124"/>
                    <a:pt x="18381" y="401"/>
                  </a:cubicBezTo>
                  <a:cubicBezTo>
                    <a:pt x="15992" y="1181"/>
                    <a:pt x="13847" y="2644"/>
                    <a:pt x="12238" y="4545"/>
                  </a:cubicBezTo>
                  <a:cubicBezTo>
                    <a:pt x="8142" y="9079"/>
                    <a:pt x="5851" y="15125"/>
                    <a:pt x="4193" y="20927"/>
                  </a:cubicBezTo>
                  <a:cubicBezTo>
                    <a:pt x="2633" y="26290"/>
                    <a:pt x="1609" y="31750"/>
                    <a:pt x="1122" y="37309"/>
                  </a:cubicBezTo>
                  <a:cubicBezTo>
                    <a:pt x="244" y="48278"/>
                    <a:pt x="0" y="59297"/>
                    <a:pt x="0" y="70316"/>
                  </a:cubicBezTo>
                  <a:lnTo>
                    <a:pt x="0" y="74801"/>
                  </a:lnTo>
                  <a:cubicBezTo>
                    <a:pt x="25" y="75021"/>
                    <a:pt x="208" y="75130"/>
                    <a:pt x="390" y="75130"/>
                  </a:cubicBezTo>
                  <a:cubicBezTo>
                    <a:pt x="573" y="75130"/>
                    <a:pt x="756" y="75021"/>
                    <a:pt x="780" y="74801"/>
                  </a:cubicBezTo>
                  <a:cubicBezTo>
                    <a:pt x="780" y="63344"/>
                    <a:pt x="780" y="51838"/>
                    <a:pt x="1658" y="40380"/>
                  </a:cubicBezTo>
                  <a:cubicBezTo>
                    <a:pt x="2048" y="34676"/>
                    <a:pt x="2926" y="29020"/>
                    <a:pt x="4291" y="23462"/>
                  </a:cubicBezTo>
                  <a:cubicBezTo>
                    <a:pt x="5802" y="17563"/>
                    <a:pt x="7899" y="11420"/>
                    <a:pt x="11653" y="6495"/>
                  </a:cubicBezTo>
                  <a:cubicBezTo>
                    <a:pt x="13164" y="4350"/>
                    <a:pt x="15212" y="2644"/>
                    <a:pt x="17601" y="1571"/>
                  </a:cubicBezTo>
                  <a:cubicBezTo>
                    <a:pt x="18867" y="1039"/>
                    <a:pt x="20211" y="784"/>
                    <a:pt x="21560" y="784"/>
                  </a:cubicBezTo>
                  <a:cubicBezTo>
                    <a:pt x="22808" y="784"/>
                    <a:pt x="24060" y="1003"/>
                    <a:pt x="25256" y="1425"/>
                  </a:cubicBezTo>
                  <a:cubicBezTo>
                    <a:pt x="27108" y="2059"/>
                    <a:pt x="28815" y="3082"/>
                    <a:pt x="30277" y="4350"/>
                  </a:cubicBezTo>
                  <a:cubicBezTo>
                    <a:pt x="31691" y="5618"/>
                    <a:pt x="33300" y="6642"/>
                    <a:pt x="35055" y="7470"/>
                  </a:cubicBezTo>
                  <a:cubicBezTo>
                    <a:pt x="36792" y="8140"/>
                    <a:pt x="38708" y="8486"/>
                    <a:pt x="40626" y="8486"/>
                  </a:cubicBezTo>
                  <a:cubicBezTo>
                    <a:pt x="43178" y="8486"/>
                    <a:pt x="45735" y="7873"/>
                    <a:pt x="47878" y="6593"/>
                  </a:cubicBezTo>
                  <a:cubicBezTo>
                    <a:pt x="48902" y="5959"/>
                    <a:pt x="49828" y="5179"/>
                    <a:pt x="50706" y="4350"/>
                  </a:cubicBezTo>
                  <a:cubicBezTo>
                    <a:pt x="50970" y="4086"/>
                    <a:pt x="50708" y="3704"/>
                    <a:pt x="50395" y="3704"/>
                  </a:cubicBezTo>
                  <a:cubicBezTo>
                    <a:pt x="50304" y="3704"/>
                    <a:pt x="50209" y="3737"/>
                    <a:pt x="50121" y="3814"/>
                  </a:cubicBezTo>
                  <a:cubicBezTo>
                    <a:pt x="48414" y="5569"/>
                    <a:pt x="46220" y="6837"/>
                    <a:pt x="43782" y="7373"/>
                  </a:cubicBezTo>
                  <a:cubicBezTo>
                    <a:pt x="42769" y="7580"/>
                    <a:pt x="41738" y="7681"/>
                    <a:pt x="40705" y="7681"/>
                  </a:cubicBezTo>
                  <a:cubicBezTo>
                    <a:pt x="39302" y="7681"/>
                    <a:pt x="37894" y="7494"/>
                    <a:pt x="36518" y="7129"/>
                  </a:cubicBezTo>
                  <a:cubicBezTo>
                    <a:pt x="32520" y="6105"/>
                    <a:pt x="30180" y="2449"/>
                    <a:pt x="26377" y="1035"/>
                  </a:cubicBezTo>
                  <a:cubicBezTo>
                    <a:pt x="24711" y="406"/>
                    <a:pt x="22985" y="0"/>
                    <a:pt x="21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3950;p89">
              <a:extLst>
                <a:ext uri="{FF2B5EF4-FFF2-40B4-BE49-F238E27FC236}">
                  <a16:creationId xmlns:a16="http://schemas.microsoft.com/office/drawing/2014/main" id="{8375653A-BD95-4534-B588-89B83CD91006}"/>
                </a:ext>
              </a:extLst>
            </p:cNvPr>
            <p:cNvSpPr/>
            <p:nvPr/>
          </p:nvSpPr>
          <p:spPr>
            <a:xfrm>
              <a:off x="3676253" y="3141947"/>
              <a:ext cx="401471" cy="1060949"/>
            </a:xfrm>
            <a:custGeom>
              <a:avLst/>
              <a:gdLst/>
              <a:ahLst/>
              <a:cxnLst/>
              <a:rect l="l" t="t" r="r" b="b"/>
              <a:pathLst>
                <a:path w="21492" h="56796" extrusionOk="0">
                  <a:moveTo>
                    <a:pt x="10352" y="1"/>
                  </a:moveTo>
                  <a:cubicBezTo>
                    <a:pt x="9756" y="1"/>
                    <a:pt x="9156" y="87"/>
                    <a:pt x="8572" y="263"/>
                  </a:cubicBezTo>
                  <a:cubicBezTo>
                    <a:pt x="6524" y="995"/>
                    <a:pt x="5256" y="2847"/>
                    <a:pt x="4379" y="4749"/>
                  </a:cubicBezTo>
                  <a:cubicBezTo>
                    <a:pt x="3306" y="7284"/>
                    <a:pt x="2575" y="9917"/>
                    <a:pt x="2233" y="12647"/>
                  </a:cubicBezTo>
                  <a:cubicBezTo>
                    <a:pt x="1746" y="15621"/>
                    <a:pt x="1453" y="18595"/>
                    <a:pt x="1161" y="21569"/>
                  </a:cubicBezTo>
                  <a:cubicBezTo>
                    <a:pt x="966" y="24007"/>
                    <a:pt x="820" y="26494"/>
                    <a:pt x="332" y="28883"/>
                  </a:cubicBezTo>
                  <a:cubicBezTo>
                    <a:pt x="283" y="29273"/>
                    <a:pt x="186" y="29663"/>
                    <a:pt x="88" y="30102"/>
                  </a:cubicBezTo>
                  <a:cubicBezTo>
                    <a:pt x="1" y="30392"/>
                    <a:pt x="226" y="30579"/>
                    <a:pt x="453" y="30579"/>
                  </a:cubicBezTo>
                  <a:cubicBezTo>
                    <a:pt x="606" y="30579"/>
                    <a:pt x="760" y="30493"/>
                    <a:pt x="820" y="30297"/>
                  </a:cubicBezTo>
                  <a:cubicBezTo>
                    <a:pt x="1307" y="28346"/>
                    <a:pt x="1600" y="26299"/>
                    <a:pt x="1697" y="24300"/>
                  </a:cubicBezTo>
                  <a:cubicBezTo>
                    <a:pt x="1941" y="21472"/>
                    <a:pt x="2185" y="18693"/>
                    <a:pt x="2526" y="15914"/>
                  </a:cubicBezTo>
                  <a:cubicBezTo>
                    <a:pt x="2818" y="13086"/>
                    <a:pt x="3355" y="10258"/>
                    <a:pt x="4135" y="7528"/>
                  </a:cubicBezTo>
                  <a:cubicBezTo>
                    <a:pt x="4769" y="5431"/>
                    <a:pt x="5695" y="3140"/>
                    <a:pt x="7450" y="1775"/>
                  </a:cubicBezTo>
                  <a:cubicBezTo>
                    <a:pt x="8338" y="1096"/>
                    <a:pt x="9422" y="753"/>
                    <a:pt x="10507" y="753"/>
                  </a:cubicBezTo>
                  <a:cubicBezTo>
                    <a:pt x="11447" y="753"/>
                    <a:pt x="12388" y="1010"/>
                    <a:pt x="13203" y="1531"/>
                  </a:cubicBezTo>
                  <a:cubicBezTo>
                    <a:pt x="15300" y="2847"/>
                    <a:pt x="16519" y="5285"/>
                    <a:pt x="17299" y="7528"/>
                  </a:cubicBezTo>
                  <a:cubicBezTo>
                    <a:pt x="19249" y="12989"/>
                    <a:pt x="19590" y="18985"/>
                    <a:pt x="20029" y="24739"/>
                  </a:cubicBezTo>
                  <a:cubicBezTo>
                    <a:pt x="20273" y="28590"/>
                    <a:pt x="20712" y="32393"/>
                    <a:pt x="20663" y="36245"/>
                  </a:cubicBezTo>
                  <a:cubicBezTo>
                    <a:pt x="20614" y="41657"/>
                    <a:pt x="20078" y="47020"/>
                    <a:pt x="20029" y="52432"/>
                  </a:cubicBezTo>
                  <a:cubicBezTo>
                    <a:pt x="19980" y="53748"/>
                    <a:pt x="19980" y="55113"/>
                    <a:pt x="20029" y="56429"/>
                  </a:cubicBezTo>
                  <a:cubicBezTo>
                    <a:pt x="20053" y="56673"/>
                    <a:pt x="20224" y="56795"/>
                    <a:pt x="20395" y="56795"/>
                  </a:cubicBezTo>
                  <a:cubicBezTo>
                    <a:pt x="20565" y="56795"/>
                    <a:pt x="20736" y="56673"/>
                    <a:pt x="20760" y="56429"/>
                  </a:cubicBezTo>
                  <a:cubicBezTo>
                    <a:pt x="20614" y="50774"/>
                    <a:pt x="21102" y="45167"/>
                    <a:pt x="21345" y="39511"/>
                  </a:cubicBezTo>
                  <a:cubicBezTo>
                    <a:pt x="21443" y="36732"/>
                    <a:pt x="21492" y="33953"/>
                    <a:pt x="21345" y="31174"/>
                  </a:cubicBezTo>
                  <a:cubicBezTo>
                    <a:pt x="21248" y="29370"/>
                    <a:pt x="21004" y="27615"/>
                    <a:pt x="20858" y="25860"/>
                  </a:cubicBezTo>
                  <a:cubicBezTo>
                    <a:pt x="20419" y="20009"/>
                    <a:pt x="20127" y="14012"/>
                    <a:pt x="18371" y="8357"/>
                  </a:cubicBezTo>
                  <a:cubicBezTo>
                    <a:pt x="17640" y="5919"/>
                    <a:pt x="16567" y="3335"/>
                    <a:pt x="14568" y="1629"/>
                  </a:cubicBezTo>
                  <a:cubicBezTo>
                    <a:pt x="13408" y="574"/>
                    <a:pt x="11893" y="1"/>
                    <a:pt x="10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3951;p89">
              <a:extLst>
                <a:ext uri="{FF2B5EF4-FFF2-40B4-BE49-F238E27FC236}">
                  <a16:creationId xmlns:a16="http://schemas.microsoft.com/office/drawing/2014/main" id="{FC83C11F-9636-4794-88F2-C7E630A38DB0}"/>
                </a:ext>
              </a:extLst>
            </p:cNvPr>
            <p:cNvSpPr/>
            <p:nvPr/>
          </p:nvSpPr>
          <p:spPr>
            <a:xfrm>
              <a:off x="3587150" y="2682755"/>
              <a:ext cx="406794" cy="552237"/>
            </a:xfrm>
            <a:custGeom>
              <a:avLst/>
              <a:gdLst/>
              <a:ahLst/>
              <a:cxnLst/>
              <a:rect l="l" t="t" r="r" b="b"/>
              <a:pathLst>
                <a:path w="21777" h="29563" extrusionOk="0">
                  <a:moveTo>
                    <a:pt x="7011" y="0"/>
                  </a:moveTo>
                  <a:cubicBezTo>
                    <a:pt x="4581" y="0"/>
                    <a:pt x="2241" y="1156"/>
                    <a:pt x="324" y="2613"/>
                  </a:cubicBezTo>
                  <a:cubicBezTo>
                    <a:pt x="0" y="2856"/>
                    <a:pt x="214" y="3367"/>
                    <a:pt x="491" y="3367"/>
                  </a:cubicBezTo>
                  <a:cubicBezTo>
                    <a:pt x="548" y="3367"/>
                    <a:pt x="607" y="3345"/>
                    <a:pt x="665" y="3296"/>
                  </a:cubicBezTo>
                  <a:cubicBezTo>
                    <a:pt x="2528" y="1930"/>
                    <a:pt x="4707" y="739"/>
                    <a:pt x="7023" y="739"/>
                  </a:cubicBezTo>
                  <a:cubicBezTo>
                    <a:pt x="7435" y="739"/>
                    <a:pt x="7852" y="777"/>
                    <a:pt x="8271" y="858"/>
                  </a:cubicBezTo>
                  <a:cubicBezTo>
                    <a:pt x="10611" y="1345"/>
                    <a:pt x="12464" y="2954"/>
                    <a:pt x="13878" y="4807"/>
                  </a:cubicBezTo>
                  <a:cubicBezTo>
                    <a:pt x="17388" y="9439"/>
                    <a:pt x="19095" y="15484"/>
                    <a:pt x="20119" y="21091"/>
                  </a:cubicBezTo>
                  <a:cubicBezTo>
                    <a:pt x="20655" y="23773"/>
                    <a:pt x="20947" y="26503"/>
                    <a:pt x="20996" y="29233"/>
                  </a:cubicBezTo>
                  <a:cubicBezTo>
                    <a:pt x="21045" y="29453"/>
                    <a:pt x="21228" y="29563"/>
                    <a:pt x="21404" y="29563"/>
                  </a:cubicBezTo>
                  <a:cubicBezTo>
                    <a:pt x="21581" y="29563"/>
                    <a:pt x="21752" y="29453"/>
                    <a:pt x="21776" y="29233"/>
                  </a:cubicBezTo>
                  <a:cubicBezTo>
                    <a:pt x="21630" y="23578"/>
                    <a:pt x="20606" y="17971"/>
                    <a:pt x="18705" y="12705"/>
                  </a:cubicBezTo>
                  <a:cubicBezTo>
                    <a:pt x="17778" y="9829"/>
                    <a:pt x="16462" y="7147"/>
                    <a:pt x="14755" y="4710"/>
                  </a:cubicBezTo>
                  <a:cubicBezTo>
                    <a:pt x="13293" y="2711"/>
                    <a:pt x="11440" y="907"/>
                    <a:pt x="9002" y="273"/>
                  </a:cubicBezTo>
                  <a:cubicBezTo>
                    <a:pt x="8336" y="85"/>
                    <a:pt x="7670" y="0"/>
                    <a:pt x="7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3952;p89">
              <a:extLst>
                <a:ext uri="{FF2B5EF4-FFF2-40B4-BE49-F238E27FC236}">
                  <a16:creationId xmlns:a16="http://schemas.microsoft.com/office/drawing/2014/main" id="{4B5C1B8D-A741-4C23-B575-A932AF662091}"/>
                </a:ext>
              </a:extLst>
            </p:cNvPr>
            <p:cNvSpPr/>
            <p:nvPr/>
          </p:nvSpPr>
          <p:spPr>
            <a:xfrm>
              <a:off x="3985688" y="3107651"/>
              <a:ext cx="444472" cy="569142"/>
            </a:xfrm>
            <a:custGeom>
              <a:avLst/>
              <a:gdLst/>
              <a:ahLst/>
              <a:cxnLst/>
              <a:rect l="l" t="t" r="r" b="b"/>
              <a:pathLst>
                <a:path w="23794" h="30468" extrusionOk="0">
                  <a:moveTo>
                    <a:pt x="8419" y="0"/>
                  </a:moveTo>
                  <a:cubicBezTo>
                    <a:pt x="8205" y="0"/>
                    <a:pt x="7983" y="17"/>
                    <a:pt x="7754" y="52"/>
                  </a:cubicBezTo>
                  <a:cubicBezTo>
                    <a:pt x="4829" y="442"/>
                    <a:pt x="2245" y="2977"/>
                    <a:pt x="295" y="4976"/>
                  </a:cubicBezTo>
                  <a:cubicBezTo>
                    <a:pt x="1" y="5270"/>
                    <a:pt x="234" y="5648"/>
                    <a:pt x="534" y="5648"/>
                  </a:cubicBezTo>
                  <a:cubicBezTo>
                    <a:pt x="630" y="5648"/>
                    <a:pt x="734" y="5609"/>
                    <a:pt x="829" y="5514"/>
                  </a:cubicBezTo>
                  <a:lnTo>
                    <a:pt x="829" y="5514"/>
                  </a:lnTo>
                  <a:cubicBezTo>
                    <a:pt x="814" y="5530"/>
                    <a:pt x="798" y="5545"/>
                    <a:pt x="783" y="5561"/>
                  </a:cubicBezTo>
                  <a:lnTo>
                    <a:pt x="783" y="5561"/>
                  </a:lnTo>
                  <a:lnTo>
                    <a:pt x="831" y="5512"/>
                  </a:lnTo>
                  <a:lnTo>
                    <a:pt x="831" y="5512"/>
                  </a:lnTo>
                  <a:cubicBezTo>
                    <a:pt x="831" y="5513"/>
                    <a:pt x="830" y="5514"/>
                    <a:pt x="829" y="5514"/>
                  </a:cubicBezTo>
                  <a:lnTo>
                    <a:pt x="829" y="5514"/>
                  </a:lnTo>
                  <a:cubicBezTo>
                    <a:pt x="2671" y="3672"/>
                    <a:pt x="4803" y="1509"/>
                    <a:pt x="7413" y="881"/>
                  </a:cubicBezTo>
                  <a:cubicBezTo>
                    <a:pt x="7722" y="810"/>
                    <a:pt x="8015" y="778"/>
                    <a:pt x="8295" y="778"/>
                  </a:cubicBezTo>
                  <a:cubicBezTo>
                    <a:pt x="10932" y="778"/>
                    <a:pt x="12319" y="3708"/>
                    <a:pt x="13069" y="6000"/>
                  </a:cubicBezTo>
                  <a:cubicBezTo>
                    <a:pt x="14970" y="11558"/>
                    <a:pt x="14531" y="17652"/>
                    <a:pt x="16725" y="23113"/>
                  </a:cubicBezTo>
                  <a:cubicBezTo>
                    <a:pt x="17993" y="26233"/>
                    <a:pt x="20236" y="28817"/>
                    <a:pt x="23112" y="30426"/>
                  </a:cubicBezTo>
                  <a:cubicBezTo>
                    <a:pt x="23177" y="30455"/>
                    <a:pt x="23239" y="30468"/>
                    <a:pt x="23296" y="30468"/>
                  </a:cubicBezTo>
                  <a:cubicBezTo>
                    <a:pt x="23624" y="30468"/>
                    <a:pt x="23793" y="30042"/>
                    <a:pt x="23502" y="29792"/>
                  </a:cubicBezTo>
                  <a:cubicBezTo>
                    <a:pt x="20626" y="28135"/>
                    <a:pt x="18432" y="25551"/>
                    <a:pt x="17310" y="22479"/>
                  </a:cubicBezTo>
                  <a:cubicBezTo>
                    <a:pt x="16238" y="19603"/>
                    <a:pt x="15897" y="16531"/>
                    <a:pt x="15458" y="13557"/>
                  </a:cubicBezTo>
                  <a:cubicBezTo>
                    <a:pt x="15068" y="10437"/>
                    <a:pt x="14531" y="7365"/>
                    <a:pt x="13361" y="4440"/>
                  </a:cubicBezTo>
                  <a:cubicBezTo>
                    <a:pt x="12464" y="2241"/>
                    <a:pt x="10905" y="0"/>
                    <a:pt x="8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3953;p89">
              <a:extLst>
                <a:ext uri="{FF2B5EF4-FFF2-40B4-BE49-F238E27FC236}">
                  <a16:creationId xmlns:a16="http://schemas.microsoft.com/office/drawing/2014/main" id="{E2516724-B7E9-4105-8E86-B9106703EB87}"/>
                </a:ext>
              </a:extLst>
            </p:cNvPr>
            <p:cNvSpPr/>
            <p:nvPr/>
          </p:nvSpPr>
          <p:spPr>
            <a:xfrm>
              <a:off x="4182257" y="2836977"/>
              <a:ext cx="414584" cy="211588"/>
            </a:xfrm>
            <a:custGeom>
              <a:avLst/>
              <a:gdLst/>
              <a:ahLst/>
              <a:cxnLst/>
              <a:rect l="l" t="t" r="r" b="b"/>
              <a:pathLst>
                <a:path w="22194" h="11327" extrusionOk="0">
                  <a:moveTo>
                    <a:pt x="565" y="1"/>
                  </a:moveTo>
                  <a:cubicBezTo>
                    <a:pt x="255" y="1"/>
                    <a:pt x="1" y="382"/>
                    <a:pt x="303" y="646"/>
                  </a:cubicBezTo>
                  <a:cubicBezTo>
                    <a:pt x="2107" y="2158"/>
                    <a:pt x="3472" y="4108"/>
                    <a:pt x="4984" y="5961"/>
                  </a:cubicBezTo>
                  <a:cubicBezTo>
                    <a:pt x="6300" y="7618"/>
                    <a:pt x="8006" y="9032"/>
                    <a:pt x="9908" y="10007"/>
                  </a:cubicBezTo>
                  <a:cubicBezTo>
                    <a:pt x="11990" y="11007"/>
                    <a:pt x="14246" y="11327"/>
                    <a:pt x="16532" y="11327"/>
                  </a:cubicBezTo>
                  <a:cubicBezTo>
                    <a:pt x="18260" y="11327"/>
                    <a:pt x="20006" y="11144"/>
                    <a:pt x="21707" y="10934"/>
                  </a:cubicBezTo>
                  <a:cubicBezTo>
                    <a:pt x="22179" y="10887"/>
                    <a:pt x="22194" y="10152"/>
                    <a:pt x="21750" y="10152"/>
                  </a:cubicBezTo>
                  <a:cubicBezTo>
                    <a:pt x="21736" y="10152"/>
                    <a:pt x="21721" y="10152"/>
                    <a:pt x="21707" y="10154"/>
                  </a:cubicBezTo>
                  <a:cubicBezTo>
                    <a:pt x="20020" y="10367"/>
                    <a:pt x="18277" y="10562"/>
                    <a:pt x="16547" y="10562"/>
                  </a:cubicBezTo>
                  <a:cubicBezTo>
                    <a:pt x="14328" y="10562"/>
                    <a:pt x="12131" y="10241"/>
                    <a:pt x="10103" y="9227"/>
                  </a:cubicBezTo>
                  <a:cubicBezTo>
                    <a:pt x="6056" y="7180"/>
                    <a:pt x="4252" y="2889"/>
                    <a:pt x="839" y="110"/>
                  </a:cubicBezTo>
                  <a:cubicBezTo>
                    <a:pt x="751" y="33"/>
                    <a:pt x="656"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3954;p89">
              <a:extLst>
                <a:ext uri="{FF2B5EF4-FFF2-40B4-BE49-F238E27FC236}">
                  <a16:creationId xmlns:a16="http://schemas.microsoft.com/office/drawing/2014/main" id="{DFCAE1C6-B9BC-4AFB-A91A-A4ACEAE1585C}"/>
                </a:ext>
              </a:extLst>
            </p:cNvPr>
            <p:cNvSpPr/>
            <p:nvPr/>
          </p:nvSpPr>
          <p:spPr>
            <a:xfrm>
              <a:off x="3985725" y="2456466"/>
              <a:ext cx="343357" cy="1756443"/>
            </a:xfrm>
            <a:custGeom>
              <a:avLst/>
              <a:gdLst/>
              <a:ahLst/>
              <a:cxnLst/>
              <a:rect l="l" t="t" r="r" b="b"/>
              <a:pathLst>
                <a:path w="18381" h="94028" extrusionOk="0">
                  <a:moveTo>
                    <a:pt x="17936" y="1"/>
                  </a:moveTo>
                  <a:cubicBezTo>
                    <a:pt x="17923" y="1"/>
                    <a:pt x="17908" y="1"/>
                    <a:pt x="17894" y="3"/>
                  </a:cubicBezTo>
                  <a:cubicBezTo>
                    <a:pt x="5022" y="1514"/>
                    <a:pt x="1122" y="15946"/>
                    <a:pt x="1512" y="26965"/>
                  </a:cubicBezTo>
                  <a:cubicBezTo>
                    <a:pt x="1561" y="29061"/>
                    <a:pt x="1658" y="31109"/>
                    <a:pt x="1609" y="33205"/>
                  </a:cubicBezTo>
                  <a:cubicBezTo>
                    <a:pt x="1512" y="35497"/>
                    <a:pt x="1317" y="37740"/>
                    <a:pt x="1073" y="39982"/>
                  </a:cubicBezTo>
                  <a:cubicBezTo>
                    <a:pt x="634" y="44419"/>
                    <a:pt x="98" y="48856"/>
                    <a:pt x="49" y="53292"/>
                  </a:cubicBezTo>
                  <a:cubicBezTo>
                    <a:pt x="0" y="56510"/>
                    <a:pt x="293" y="59777"/>
                    <a:pt x="390" y="63043"/>
                  </a:cubicBezTo>
                  <a:cubicBezTo>
                    <a:pt x="488" y="66310"/>
                    <a:pt x="488" y="69479"/>
                    <a:pt x="488" y="72697"/>
                  </a:cubicBezTo>
                  <a:cubicBezTo>
                    <a:pt x="488" y="79669"/>
                    <a:pt x="293" y="86690"/>
                    <a:pt x="829" y="93662"/>
                  </a:cubicBezTo>
                  <a:cubicBezTo>
                    <a:pt x="854" y="93906"/>
                    <a:pt x="1061" y="94027"/>
                    <a:pt x="1256" y="94027"/>
                  </a:cubicBezTo>
                  <a:cubicBezTo>
                    <a:pt x="1451" y="94027"/>
                    <a:pt x="1634" y="93906"/>
                    <a:pt x="1609" y="93662"/>
                  </a:cubicBezTo>
                  <a:lnTo>
                    <a:pt x="1609" y="93613"/>
                  </a:lnTo>
                  <a:cubicBezTo>
                    <a:pt x="1122" y="87665"/>
                    <a:pt x="1268" y="81717"/>
                    <a:pt x="1268" y="75769"/>
                  </a:cubicBezTo>
                  <a:cubicBezTo>
                    <a:pt x="1268" y="69820"/>
                    <a:pt x="1366" y="63775"/>
                    <a:pt x="927" y="57778"/>
                  </a:cubicBezTo>
                  <a:cubicBezTo>
                    <a:pt x="293" y="49099"/>
                    <a:pt x="2292" y="40470"/>
                    <a:pt x="2389" y="31791"/>
                  </a:cubicBezTo>
                  <a:cubicBezTo>
                    <a:pt x="2438" y="28427"/>
                    <a:pt x="2097" y="25063"/>
                    <a:pt x="2389" y="21650"/>
                  </a:cubicBezTo>
                  <a:cubicBezTo>
                    <a:pt x="2633" y="18627"/>
                    <a:pt x="3267" y="15702"/>
                    <a:pt x="4242" y="12826"/>
                  </a:cubicBezTo>
                  <a:cubicBezTo>
                    <a:pt x="5266" y="9803"/>
                    <a:pt x="6972" y="7024"/>
                    <a:pt x="9264" y="4781"/>
                  </a:cubicBezTo>
                  <a:cubicBezTo>
                    <a:pt x="11604" y="2538"/>
                    <a:pt x="14627" y="1124"/>
                    <a:pt x="17894" y="783"/>
                  </a:cubicBezTo>
                  <a:cubicBezTo>
                    <a:pt x="18366" y="736"/>
                    <a:pt x="18381" y="1"/>
                    <a:pt x="179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3955;p89">
              <a:extLst>
                <a:ext uri="{FF2B5EF4-FFF2-40B4-BE49-F238E27FC236}">
                  <a16:creationId xmlns:a16="http://schemas.microsoft.com/office/drawing/2014/main" id="{B8E30102-D14D-437C-90BE-4DD9E8FBDE6B}"/>
                </a:ext>
              </a:extLst>
            </p:cNvPr>
            <p:cNvSpPr/>
            <p:nvPr/>
          </p:nvSpPr>
          <p:spPr>
            <a:xfrm>
              <a:off x="3720693" y="3190571"/>
              <a:ext cx="84714" cy="66501"/>
            </a:xfrm>
            <a:custGeom>
              <a:avLst/>
              <a:gdLst/>
              <a:ahLst/>
              <a:cxnLst/>
              <a:rect l="l" t="t" r="r" b="b"/>
              <a:pathLst>
                <a:path w="4535" h="3560" extrusionOk="0">
                  <a:moveTo>
                    <a:pt x="2243" y="1"/>
                  </a:moveTo>
                  <a:cubicBezTo>
                    <a:pt x="1" y="1"/>
                    <a:pt x="1" y="3560"/>
                    <a:pt x="2243" y="3560"/>
                  </a:cubicBezTo>
                  <a:cubicBezTo>
                    <a:pt x="4535" y="3560"/>
                    <a:pt x="4535" y="1"/>
                    <a:pt x="2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3956;p89">
              <a:extLst>
                <a:ext uri="{FF2B5EF4-FFF2-40B4-BE49-F238E27FC236}">
                  <a16:creationId xmlns:a16="http://schemas.microsoft.com/office/drawing/2014/main" id="{6F454C07-84DE-49A2-A0C7-FA5B3EC5EB36}"/>
                </a:ext>
              </a:extLst>
            </p:cNvPr>
            <p:cNvSpPr/>
            <p:nvPr/>
          </p:nvSpPr>
          <p:spPr>
            <a:xfrm>
              <a:off x="4220701" y="3226100"/>
              <a:ext cx="84714" cy="66501"/>
            </a:xfrm>
            <a:custGeom>
              <a:avLst/>
              <a:gdLst/>
              <a:ahLst/>
              <a:cxnLst/>
              <a:rect l="l" t="t" r="r" b="b"/>
              <a:pathLst>
                <a:path w="4535" h="3560" extrusionOk="0">
                  <a:moveTo>
                    <a:pt x="2243" y="0"/>
                  </a:moveTo>
                  <a:cubicBezTo>
                    <a:pt x="0" y="0"/>
                    <a:pt x="0" y="3559"/>
                    <a:pt x="2243" y="3559"/>
                  </a:cubicBezTo>
                  <a:cubicBezTo>
                    <a:pt x="4534" y="3559"/>
                    <a:pt x="4534" y="0"/>
                    <a:pt x="2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3957;p89">
              <a:extLst>
                <a:ext uri="{FF2B5EF4-FFF2-40B4-BE49-F238E27FC236}">
                  <a16:creationId xmlns:a16="http://schemas.microsoft.com/office/drawing/2014/main" id="{37B7FABD-2C59-4A62-9238-529279B7292C}"/>
                </a:ext>
              </a:extLst>
            </p:cNvPr>
            <p:cNvSpPr/>
            <p:nvPr/>
          </p:nvSpPr>
          <p:spPr>
            <a:xfrm>
              <a:off x="4124162" y="2823546"/>
              <a:ext cx="85629" cy="66501"/>
            </a:xfrm>
            <a:custGeom>
              <a:avLst/>
              <a:gdLst/>
              <a:ahLst/>
              <a:cxnLst/>
              <a:rect l="l" t="t" r="r" b="b"/>
              <a:pathLst>
                <a:path w="4584" h="3560" extrusionOk="0">
                  <a:moveTo>
                    <a:pt x="2243" y="0"/>
                  </a:moveTo>
                  <a:cubicBezTo>
                    <a:pt x="0" y="0"/>
                    <a:pt x="0" y="3559"/>
                    <a:pt x="2243" y="3559"/>
                  </a:cubicBezTo>
                  <a:cubicBezTo>
                    <a:pt x="4534" y="3559"/>
                    <a:pt x="4583" y="0"/>
                    <a:pt x="2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3958;p89">
              <a:extLst>
                <a:ext uri="{FF2B5EF4-FFF2-40B4-BE49-F238E27FC236}">
                  <a16:creationId xmlns:a16="http://schemas.microsoft.com/office/drawing/2014/main" id="{C2B4A044-E2C5-498B-A3B0-C3BD9FF4AD73}"/>
                </a:ext>
              </a:extLst>
            </p:cNvPr>
            <p:cNvSpPr/>
            <p:nvPr/>
          </p:nvSpPr>
          <p:spPr>
            <a:xfrm>
              <a:off x="4420147" y="2784374"/>
              <a:ext cx="92914" cy="65604"/>
            </a:xfrm>
            <a:custGeom>
              <a:avLst/>
              <a:gdLst/>
              <a:ahLst/>
              <a:cxnLst/>
              <a:rect l="l" t="t" r="r" b="b"/>
              <a:pathLst>
                <a:path w="4974" h="3512" extrusionOk="0">
                  <a:moveTo>
                    <a:pt x="2390" y="1"/>
                  </a:moveTo>
                  <a:cubicBezTo>
                    <a:pt x="17" y="1"/>
                    <a:pt x="1" y="3512"/>
                    <a:pt x="2341" y="3512"/>
                  </a:cubicBezTo>
                  <a:cubicBezTo>
                    <a:pt x="2357" y="3512"/>
                    <a:pt x="2373" y="3512"/>
                    <a:pt x="2390" y="3511"/>
                  </a:cubicBezTo>
                  <a:lnTo>
                    <a:pt x="2633" y="3511"/>
                  </a:lnTo>
                  <a:cubicBezTo>
                    <a:pt x="4974" y="3511"/>
                    <a:pt x="4974" y="1"/>
                    <a:pt x="26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3959;p89">
              <a:extLst>
                <a:ext uri="{FF2B5EF4-FFF2-40B4-BE49-F238E27FC236}">
                  <a16:creationId xmlns:a16="http://schemas.microsoft.com/office/drawing/2014/main" id="{ECBC5603-6CDE-49CC-933D-A4B157270A42}"/>
                </a:ext>
              </a:extLst>
            </p:cNvPr>
            <p:cNvSpPr/>
            <p:nvPr/>
          </p:nvSpPr>
          <p:spPr>
            <a:xfrm>
              <a:off x="3974797" y="2832644"/>
              <a:ext cx="84714" cy="66501"/>
            </a:xfrm>
            <a:custGeom>
              <a:avLst/>
              <a:gdLst/>
              <a:ahLst/>
              <a:cxnLst/>
              <a:rect l="l" t="t" r="r" b="b"/>
              <a:pathLst>
                <a:path w="4535" h="3560" extrusionOk="0">
                  <a:moveTo>
                    <a:pt x="2292" y="1"/>
                  </a:moveTo>
                  <a:cubicBezTo>
                    <a:pt x="0" y="1"/>
                    <a:pt x="0" y="3560"/>
                    <a:pt x="2292" y="3560"/>
                  </a:cubicBezTo>
                  <a:cubicBezTo>
                    <a:pt x="4535" y="3560"/>
                    <a:pt x="4535" y="1"/>
                    <a:pt x="2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3960;p89">
              <a:extLst>
                <a:ext uri="{FF2B5EF4-FFF2-40B4-BE49-F238E27FC236}">
                  <a16:creationId xmlns:a16="http://schemas.microsoft.com/office/drawing/2014/main" id="{2BB684AF-7D91-485D-BC64-600284484371}"/>
                </a:ext>
              </a:extLst>
            </p:cNvPr>
            <p:cNvSpPr/>
            <p:nvPr/>
          </p:nvSpPr>
          <p:spPr>
            <a:xfrm>
              <a:off x="4001211" y="3371804"/>
              <a:ext cx="84714" cy="66519"/>
            </a:xfrm>
            <a:custGeom>
              <a:avLst/>
              <a:gdLst/>
              <a:ahLst/>
              <a:cxnLst/>
              <a:rect l="l" t="t" r="r" b="b"/>
              <a:pathLst>
                <a:path w="4535" h="3561" extrusionOk="0">
                  <a:moveTo>
                    <a:pt x="2292" y="1"/>
                  </a:moveTo>
                  <a:cubicBezTo>
                    <a:pt x="0" y="1"/>
                    <a:pt x="0" y="3560"/>
                    <a:pt x="2292" y="3560"/>
                  </a:cubicBezTo>
                  <a:cubicBezTo>
                    <a:pt x="4534" y="3560"/>
                    <a:pt x="4534" y="1"/>
                    <a:pt x="2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3961;p89">
              <a:extLst>
                <a:ext uri="{FF2B5EF4-FFF2-40B4-BE49-F238E27FC236}">
                  <a16:creationId xmlns:a16="http://schemas.microsoft.com/office/drawing/2014/main" id="{FE41324C-50F6-45CB-879E-86B00F09ABA0}"/>
                </a:ext>
              </a:extLst>
            </p:cNvPr>
            <p:cNvSpPr/>
            <p:nvPr/>
          </p:nvSpPr>
          <p:spPr>
            <a:xfrm>
              <a:off x="3891914" y="3588567"/>
              <a:ext cx="84714" cy="66501"/>
            </a:xfrm>
            <a:custGeom>
              <a:avLst/>
              <a:gdLst/>
              <a:ahLst/>
              <a:cxnLst/>
              <a:rect l="l" t="t" r="r" b="b"/>
              <a:pathLst>
                <a:path w="4535" h="3560" extrusionOk="0">
                  <a:moveTo>
                    <a:pt x="2243" y="1"/>
                  </a:moveTo>
                  <a:cubicBezTo>
                    <a:pt x="1" y="1"/>
                    <a:pt x="1" y="3560"/>
                    <a:pt x="2243" y="3560"/>
                  </a:cubicBezTo>
                  <a:cubicBezTo>
                    <a:pt x="4486" y="3560"/>
                    <a:pt x="4535" y="1"/>
                    <a:pt x="2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4" name="Google Shape;1587;p48">
            <a:extLst>
              <a:ext uri="{FF2B5EF4-FFF2-40B4-BE49-F238E27FC236}">
                <a16:creationId xmlns:a16="http://schemas.microsoft.com/office/drawing/2014/main" id="{021C505D-9E4C-476F-8F89-2D2F4B7D760F}"/>
              </a:ext>
            </a:extLst>
          </p:cNvPr>
          <p:cNvSpPr/>
          <p:nvPr/>
        </p:nvSpPr>
        <p:spPr>
          <a:xfrm rot="10800000">
            <a:off x="873494" y="1119497"/>
            <a:ext cx="7462318" cy="28263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39"/>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67" name="Google Shape;1167;p39"/>
          <p:cNvGrpSpPr/>
          <p:nvPr/>
        </p:nvGrpSpPr>
        <p:grpSpPr>
          <a:xfrm>
            <a:off x="153671" y="90047"/>
            <a:ext cx="493797" cy="446228"/>
            <a:chOff x="2679436" y="3270400"/>
            <a:chExt cx="752625" cy="689795"/>
          </a:xfrm>
        </p:grpSpPr>
        <p:sp>
          <p:nvSpPr>
            <p:cNvPr id="1168" name="Google Shape;1168;p39"/>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39"/>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39"/>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39"/>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2" name="Google Shape;1172;p39">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Nunito"/>
              <a:ea typeface="Nunito"/>
              <a:cs typeface="Nunito"/>
              <a:sym typeface="Nunito"/>
            </a:endParaRPr>
          </a:p>
        </p:txBody>
      </p:sp>
      <p:sp>
        <p:nvSpPr>
          <p:cNvPr id="1175" name="Google Shape;1175;p39"/>
          <p:cNvSpPr txBox="1">
            <a:spLocks noGrp="1"/>
          </p:cNvSpPr>
          <p:nvPr>
            <p:ph type="title" idx="2"/>
          </p:nvPr>
        </p:nvSpPr>
        <p:spPr>
          <a:xfrm>
            <a:off x="735385" y="398159"/>
            <a:ext cx="7717500" cy="45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latin typeface="Aharoni" panose="02010803020104030203" pitchFamily="2" charset="-79"/>
                <a:cs typeface="Aharoni" panose="02010803020104030203" pitchFamily="2" charset="-79"/>
              </a:rPr>
              <a:t>Inicio</a:t>
            </a:r>
            <a:endParaRPr dirty="0">
              <a:latin typeface="Aharoni" panose="02010803020104030203" pitchFamily="2" charset="-79"/>
              <a:cs typeface="Aharoni" panose="02010803020104030203" pitchFamily="2" charset="-79"/>
            </a:endParaRPr>
          </a:p>
        </p:txBody>
      </p:sp>
      <p:sp>
        <p:nvSpPr>
          <p:cNvPr id="4" name="CuadroTexto 3">
            <a:extLst>
              <a:ext uri="{FF2B5EF4-FFF2-40B4-BE49-F238E27FC236}">
                <a16:creationId xmlns:a16="http://schemas.microsoft.com/office/drawing/2014/main" id="{A8B0A696-20AE-4C1B-969D-169E7111DAD3}"/>
              </a:ext>
            </a:extLst>
          </p:cNvPr>
          <p:cNvSpPr txBox="1"/>
          <p:nvPr/>
        </p:nvSpPr>
        <p:spPr>
          <a:xfrm>
            <a:off x="1318438" y="1591654"/>
            <a:ext cx="7006856" cy="1815882"/>
          </a:xfrm>
          <a:prstGeom prst="rect">
            <a:avLst/>
          </a:prstGeom>
          <a:noFill/>
        </p:spPr>
        <p:txBody>
          <a:bodyPr wrap="square" rtlCol="0">
            <a:spAutoFit/>
          </a:bodyPr>
          <a:lstStyle/>
          <a:p>
            <a:r>
              <a:rPr lang="es-ES" dirty="0">
                <a:latin typeface="+mn-lt"/>
                <a:ea typeface="Cambria" panose="02040503050406030204" pitchFamily="18" charset="0"/>
              </a:rPr>
              <a:t>Observar y escuchar con atención el video propuesto para dar inicio a la actividad, y contesta en base a sus conocimientos previos las siguientes preguntas:</a:t>
            </a:r>
          </a:p>
          <a:p>
            <a:r>
              <a:rPr lang="es-ES" dirty="0">
                <a:latin typeface="+mn-lt"/>
                <a:ea typeface="Cambria" panose="02040503050406030204" pitchFamily="18" charset="0"/>
              </a:rPr>
              <a:t>¿Qué son las plantas?</a:t>
            </a:r>
          </a:p>
          <a:p>
            <a:r>
              <a:rPr lang="es-ES" dirty="0">
                <a:latin typeface="+mn-lt"/>
                <a:ea typeface="Cambria" panose="02040503050406030204" pitchFamily="18" charset="0"/>
              </a:rPr>
              <a:t>¿Alguna vez has sembrado alguna?</a:t>
            </a:r>
          </a:p>
          <a:p>
            <a:r>
              <a:rPr lang="es-ES" dirty="0">
                <a:latin typeface="+mn-lt"/>
                <a:ea typeface="Cambria" panose="02040503050406030204" pitchFamily="18" charset="0"/>
              </a:rPr>
              <a:t>¿Sabes qué se necesita para sembrar una planta?</a:t>
            </a:r>
          </a:p>
          <a:p>
            <a:endParaRPr lang="es-ES" dirty="0">
              <a:latin typeface="+mn-lt"/>
              <a:ea typeface="Cambria" panose="02040503050406030204" pitchFamily="18" charset="0"/>
            </a:endParaRPr>
          </a:p>
          <a:p>
            <a:r>
              <a:rPr lang="es-ES" dirty="0">
                <a:latin typeface="+mn-lt"/>
                <a:ea typeface="Cambria" panose="02040503050406030204" pitchFamily="18" charset="0"/>
              </a:rPr>
              <a:t>Después, se observa el video y se responden dudas que los alumnos tengan.</a:t>
            </a:r>
          </a:p>
          <a:p>
            <a:r>
              <a:rPr lang="es-ES" dirty="0">
                <a:latin typeface="Cambria" panose="02040503050406030204" pitchFamily="18" charset="0"/>
                <a:ea typeface="Cambria" panose="02040503050406030204" pitchFamily="18" charset="0"/>
              </a:rPr>
              <a:t> </a:t>
            </a:r>
            <a:endParaRPr lang="es-MX" dirty="0">
              <a:latin typeface="Cambria" panose="02040503050406030204" pitchFamily="18" charset="0"/>
              <a:ea typeface="Cambria" panose="02040503050406030204" pitchFamily="18" charset="0"/>
            </a:endParaRPr>
          </a:p>
        </p:txBody>
      </p:sp>
      <p:grpSp>
        <p:nvGrpSpPr>
          <p:cNvPr id="15" name="Google Shape;3709;p87">
            <a:extLst>
              <a:ext uri="{FF2B5EF4-FFF2-40B4-BE49-F238E27FC236}">
                <a16:creationId xmlns:a16="http://schemas.microsoft.com/office/drawing/2014/main" id="{2C4D3E1D-4804-4640-9615-5675EF77D0A5}"/>
              </a:ext>
            </a:extLst>
          </p:cNvPr>
          <p:cNvGrpSpPr/>
          <p:nvPr/>
        </p:nvGrpSpPr>
        <p:grpSpPr>
          <a:xfrm>
            <a:off x="5551945" y="2766843"/>
            <a:ext cx="3561438" cy="2580495"/>
            <a:chOff x="3543058" y="830069"/>
            <a:chExt cx="4887726" cy="3635762"/>
          </a:xfrm>
        </p:grpSpPr>
        <p:grpSp>
          <p:nvGrpSpPr>
            <p:cNvPr id="16" name="Google Shape;3710;p87">
              <a:extLst>
                <a:ext uri="{FF2B5EF4-FFF2-40B4-BE49-F238E27FC236}">
                  <a16:creationId xmlns:a16="http://schemas.microsoft.com/office/drawing/2014/main" id="{7338BE0F-2DC1-43BF-AACD-4B4C424D60D6}"/>
                </a:ext>
              </a:extLst>
            </p:cNvPr>
            <p:cNvGrpSpPr/>
            <p:nvPr/>
          </p:nvGrpSpPr>
          <p:grpSpPr>
            <a:xfrm>
              <a:off x="3543058" y="830069"/>
              <a:ext cx="4887726" cy="3635762"/>
              <a:chOff x="279125" y="238125"/>
              <a:chExt cx="7013525" cy="5217050"/>
            </a:xfrm>
          </p:grpSpPr>
          <p:sp>
            <p:nvSpPr>
              <p:cNvPr id="20" name="Google Shape;3711;p87">
                <a:extLst>
                  <a:ext uri="{FF2B5EF4-FFF2-40B4-BE49-F238E27FC236}">
                    <a16:creationId xmlns:a16="http://schemas.microsoft.com/office/drawing/2014/main" id="{7FB45AF9-D75E-406E-A36D-AC8CCDB18098}"/>
                  </a:ext>
                </a:extLst>
              </p:cNvPr>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3712;p87">
                <a:extLst>
                  <a:ext uri="{FF2B5EF4-FFF2-40B4-BE49-F238E27FC236}">
                    <a16:creationId xmlns:a16="http://schemas.microsoft.com/office/drawing/2014/main" id="{ADAC0A9B-0A47-43B4-A7B8-1FC419F528DC}"/>
                  </a:ext>
                </a:extLst>
              </p:cNvPr>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3713;p87">
                <a:extLst>
                  <a:ext uri="{FF2B5EF4-FFF2-40B4-BE49-F238E27FC236}">
                    <a16:creationId xmlns:a16="http://schemas.microsoft.com/office/drawing/2014/main" id="{D8B845D2-54E1-4E03-A383-24294A5083E6}"/>
                  </a:ext>
                </a:extLst>
              </p:cNvPr>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4;p87">
                <a:extLst>
                  <a:ext uri="{FF2B5EF4-FFF2-40B4-BE49-F238E27FC236}">
                    <a16:creationId xmlns:a16="http://schemas.microsoft.com/office/drawing/2014/main" id="{4C58877D-FC31-4BAE-BCCE-8673B22420B0}"/>
                  </a:ext>
                </a:extLst>
              </p:cNvPr>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3715;p87">
                <a:extLst>
                  <a:ext uri="{FF2B5EF4-FFF2-40B4-BE49-F238E27FC236}">
                    <a16:creationId xmlns:a16="http://schemas.microsoft.com/office/drawing/2014/main" id="{9F258636-1C21-401B-8AD6-1761D57C0BEE}"/>
                  </a:ext>
                </a:extLst>
              </p:cNvPr>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3716;p87">
                <a:extLst>
                  <a:ext uri="{FF2B5EF4-FFF2-40B4-BE49-F238E27FC236}">
                    <a16:creationId xmlns:a16="http://schemas.microsoft.com/office/drawing/2014/main" id="{21C4EC1D-A075-42D9-9982-0F8668FB458C}"/>
                  </a:ext>
                </a:extLst>
              </p:cNvPr>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3717;p87">
                <a:extLst>
                  <a:ext uri="{FF2B5EF4-FFF2-40B4-BE49-F238E27FC236}">
                    <a16:creationId xmlns:a16="http://schemas.microsoft.com/office/drawing/2014/main" id="{58E74EE1-1898-401C-9004-A59D3DD4F53F}"/>
                  </a:ext>
                </a:extLst>
              </p:cNvPr>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3718;p87">
                <a:extLst>
                  <a:ext uri="{FF2B5EF4-FFF2-40B4-BE49-F238E27FC236}">
                    <a16:creationId xmlns:a16="http://schemas.microsoft.com/office/drawing/2014/main" id="{55F1BC6B-CA2B-4EB8-9DD0-C2E7D4B53139}"/>
                  </a:ext>
                </a:extLst>
              </p:cNvPr>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3719;p87">
                <a:extLst>
                  <a:ext uri="{FF2B5EF4-FFF2-40B4-BE49-F238E27FC236}">
                    <a16:creationId xmlns:a16="http://schemas.microsoft.com/office/drawing/2014/main" id="{17B83395-EB95-4537-81DD-543028F959F3}"/>
                  </a:ext>
                </a:extLst>
              </p:cNvPr>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3720;p87">
                <a:extLst>
                  <a:ext uri="{FF2B5EF4-FFF2-40B4-BE49-F238E27FC236}">
                    <a16:creationId xmlns:a16="http://schemas.microsoft.com/office/drawing/2014/main" id="{EC32A0EF-BFFC-48E8-9BEC-52E9920EE308}"/>
                  </a:ext>
                </a:extLst>
              </p:cNvPr>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721;p87">
                <a:extLst>
                  <a:ext uri="{FF2B5EF4-FFF2-40B4-BE49-F238E27FC236}">
                    <a16:creationId xmlns:a16="http://schemas.microsoft.com/office/drawing/2014/main" id="{AA191F6A-6BA4-444E-9C5B-643CDC84E63C}"/>
                  </a:ext>
                </a:extLst>
              </p:cNvPr>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722;p87">
                <a:extLst>
                  <a:ext uri="{FF2B5EF4-FFF2-40B4-BE49-F238E27FC236}">
                    <a16:creationId xmlns:a16="http://schemas.microsoft.com/office/drawing/2014/main" id="{D9B0782B-61A4-45E0-B747-7B0ACDA7BC98}"/>
                  </a:ext>
                </a:extLst>
              </p:cNvPr>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723;p87">
                <a:extLst>
                  <a:ext uri="{FF2B5EF4-FFF2-40B4-BE49-F238E27FC236}">
                    <a16:creationId xmlns:a16="http://schemas.microsoft.com/office/drawing/2014/main" id="{9D84D0F3-8419-43F8-891E-F9012E049E6A}"/>
                  </a:ext>
                </a:extLst>
              </p:cNvPr>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724;p87">
                <a:extLst>
                  <a:ext uri="{FF2B5EF4-FFF2-40B4-BE49-F238E27FC236}">
                    <a16:creationId xmlns:a16="http://schemas.microsoft.com/office/drawing/2014/main" id="{4D0BEAB2-30C6-436B-8915-49857A27BAA6}"/>
                  </a:ext>
                </a:extLst>
              </p:cNvPr>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725;p87">
                <a:extLst>
                  <a:ext uri="{FF2B5EF4-FFF2-40B4-BE49-F238E27FC236}">
                    <a16:creationId xmlns:a16="http://schemas.microsoft.com/office/drawing/2014/main" id="{86C94AC5-66BB-4B3E-A30D-716E2F744FCB}"/>
                  </a:ext>
                </a:extLst>
              </p:cNvPr>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726;p87">
                <a:extLst>
                  <a:ext uri="{FF2B5EF4-FFF2-40B4-BE49-F238E27FC236}">
                    <a16:creationId xmlns:a16="http://schemas.microsoft.com/office/drawing/2014/main" id="{40304A14-C2B8-46AA-9E85-B9B27AECD35D}"/>
                  </a:ext>
                </a:extLst>
              </p:cNvPr>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727;p87">
                <a:extLst>
                  <a:ext uri="{FF2B5EF4-FFF2-40B4-BE49-F238E27FC236}">
                    <a16:creationId xmlns:a16="http://schemas.microsoft.com/office/drawing/2014/main" id="{8ADD5ABF-8FA9-4C48-B2B5-88EF05FE6E56}"/>
                  </a:ext>
                </a:extLst>
              </p:cNvPr>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28;p87">
                <a:extLst>
                  <a:ext uri="{FF2B5EF4-FFF2-40B4-BE49-F238E27FC236}">
                    <a16:creationId xmlns:a16="http://schemas.microsoft.com/office/drawing/2014/main" id="{E418D8B8-CA3E-4FB1-AF0A-E69C5FCD19A5}"/>
                  </a:ext>
                </a:extLst>
              </p:cNvPr>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729;p87">
                <a:extLst>
                  <a:ext uri="{FF2B5EF4-FFF2-40B4-BE49-F238E27FC236}">
                    <a16:creationId xmlns:a16="http://schemas.microsoft.com/office/drawing/2014/main" id="{BADA22CB-D31A-46C6-8506-39B3D60E10B6}"/>
                  </a:ext>
                </a:extLst>
              </p:cNvPr>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730;p87">
                <a:extLst>
                  <a:ext uri="{FF2B5EF4-FFF2-40B4-BE49-F238E27FC236}">
                    <a16:creationId xmlns:a16="http://schemas.microsoft.com/office/drawing/2014/main" id="{A38885CF-968C-4BBA-8837-78ED08179A44}"/>
                  </a:ext>
                </a:extLst>
              </p:cNvPr>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3731;p87">
                <a:extLst>
                  <a:ext uri="{FF2B5EF4-FFF2-40B4-BE49-F238E27FC236}">
                    <a16:creationId xmlns:a16="http://schemas.microsoft.com/office/drawing/2014/main" id="{5D881AE3-30AD-48A1-8AAE-47442AAE100E}"/>
                  </a:ext>
                </a:extLst>
              </p:cNvPr>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3732;p87">
                <a:extLst>
                  <a:ext uri="{FF2B5EF4-FFF2-40B4-BE49-F238E27FC236}">
                    <a16:creationId xmlns:a16="http://schemas.microsoft.com/office/drawing/2014/main" id="{96A3A39C-AB36-4725-A6A4-C3B548DD6219}"/>
                  </a:ext>
                </a:extLst>
              </p:cNvPr>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3733;p87">
                <a:extLst>
                  <a:ext uri="{FF2B5EF4-FFF2-40B4-BE49-F238E27FC236}">
                    <a16:creationId xmlns:a16="http://schemas.microsoft.com/office/drawing/2014/main" id="{38F0CCBD-0CDB-4262-AA7D-9455CE008CD0}"/>
                  </a:ext>
                </a:extLst>
              </p:cNvPr>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3734;p87">
                <a:extLst>
                  <a:ext uri="{FF2B5EF4-FFF2-40B4-BE49-F238E27FC236}">
                    <a16:creationId xmlns:a16="http://schemas.microsoft.com/office/drawing/2014/main" id="{93409EE4-A52D-4FF9-BC3D-98ABFAF49454}"/>
                  </a:ext>
                </a:extLst>
              </p:cNvPr>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3735;p87">
                <a:extLst>
                  <a:ext uri="{FF2B5EF4-FFF2-40B4-BE49-F238E27FC236}">
                    <a16:creationId xmlns:a16="http://schemas.microsoft.com/office/drawing/2014/main" id="{B4C4426C-7C94-45C8-B9C4-57CEC1B3F364}"/>
                  </a:ext>
                </a:extLst>
              </p:cNvPr>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3736;p87">
                <a:extLst>
                  <a:ext uri="{FF2B5EF4-FFF2-40B4-BE49-F238E27FC236}">
                    <a16:creationId xmlns:a16="http://schemas.microsoft.com/office/drawing/2014/main" id="{0F9E9CCD-F674-4E63-8ADF-ED5C46156EC7}"/>
                  </a:ext>
                </a:extLst>
              </p:cNvPr>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3737;p87">
                <a:extLst>
                  <a:ext uri="{FF2B5EF4-FFF2-40B4-BE49-F238E27FC236}">
                    <a16:creationId xmlns:a16="http://schemas.microsoft.com/office/drawing/2014/main" id="{7916DA65-9403-46E6-8218-FD3811C09C87}"/>
                  </a:ext>
                </a:extLst>
              </p:cNvPr>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3738;p87">
                <a:extLst>
                  <a:ext uri="{FF2B5EF4-FFF2-40B4-BE49-F238E27FC236}">
                    <a16:creationId xmlns:a16="http://schemas.microsoft.com/office/drawing/2014/main" id="{225195E7-F15A-4E6A-B634-50A387EB8C7C}"/>
                  </a:ext>
                </a:extLst>
              </p:cNvPr>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3739;p87">
                <a:extLst>
                  <a:ext uri="{FF2B5EF4-FFF2-40B4-BE49-F238E27FC236}">
                    <a16:creationId xmlns:a16="http://schemas.microsoft.com/office/drawing/2014/main" id="{37A009F6-7175-4A13-AA3E-758108B775FB}"/>
                  </a:ext>
                </a:extLst>
              </p:cNvPr>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3740;p87">
                <a:extLst>
                  <a:ext uri="{FF2B5EF4-FFF2-40B4-BE49-F238E27FC236}">
                    <a16:creationId xmlns:a16="http://schemas.microsoft.com/office/drawing/2014/main" id="{7DB952B9-A260-43C7-9BB0-F0C9680E8E00}"/>
                  </a:ext>
                </a:extLst>
              </p:cNvPr>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3741;p87">
                <a:extLst>
                  <a:ext uri="{FF2B5EF4-FFF2-40B4-BE49-F238E27FC236}">
                    <a16:creationId xmlns:a16="http://schemas.microsoft.com/office/drawing/2014/main" id="{E3DA616D-2365-4CBA-96AD-4667ADD8FA81}"/>
                  </a:ext>
                </a:extLst>
              </p:cNvPr>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3742;p87">
                <a:extLst>
                  <a:ext uri="{FF2B5EF4-FFF2-40B4-BE49-F238E27FC236}">
                    <a16:creationId xmlns:a16="http://schemas.microsoft.com/office/drawing/2014/main" id="{789B9004-3027-4870-83F3-7B758A6A05F1}"/>
                  </a:ext>
                </a:extLst>
              </p:cNvPr>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3743;p87">
                <a:extLst>
                  <a:ext uri="{FF2B5EF4-FFF2-40B4-BE49-F238E27FC236}">
                    <a16:creationId xmlns:a16="http://schemas.microsoft.com/office/drawing/2014/main" id="{C3D1A8D8-B230-425A-BAA5-1DACC0E27FC9}"/>
                  </a:ext>
                </a:extLst>
              </p:cNvPr>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3744;p87">
                <a:extLst>
                  <a:ext uri="{FF2B5EF4-FFF2-40B4-BE49-F238E27FC236}">
                    <a16:creationId xmlns:a16="http://schemas.microsoft.com/office/drawing/2014/main" id="{C29F6861-3AB0-49AD-BEC3-6E138306CCB4}"/>
                  </a:ext>
                </a:extLst>
              </p:cNvPr>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3745;p87">
                <a:extLst>
                  <a:ext uri="{FF2B5EF4-FFF2-40B4-BE49-F238E27FC236}">
                    <a16:creationId xmlns:a16="http://schemas.microsoft.com/office/drawing/2014/main" id="{4732A3DB-EED7-4C0C-B0A7-625E3EAD3AFC}"/>
                  </a:ext>
                </a:extLst>
              </p:cNvPr>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3746;p87">
                <a:extLst>
                  <a:ext uri="{FF2B5EF4-FFF2-40B4-BE49-F238E27FC236}">
                    <a16:creationId xmlns:a16="http://schemas.microsoft.com/office/drawing/2014/main" id="{029E620B-693E-420E-9F27-2FA1827781D9}"/>
                  </a:ext>
                </a:extLst>
              </p:cNvPr>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3747;p87">
                <a:extLst>
                  <a:ext uri="{FF2B5EF4-FFF2-40B4-BE49-F238E27FC236}">
                    <a16:creationId xmlns:a16="http://schemas.microsoft.com/office/drawing/2014/main" id="{FD94BC9C-1AA0-4CE8-BB83-287CAD736FD0}"/>
                  </a:ext>
                </a:extLst>
              </p:cNvPr>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3748;p87">
                <a:extLst>
                  <a:ext uri="{FF2B5EF4-FFF2-40B4-BE49-F238E27FC236}">
                    <a16:creationId xmlns:a16="http://schemas.microsoft.com/office/drawing/2014/main" id="{44B53BF3-E521-4CF5-9307-5F0DB863F63E}"/>
                  </a:ext>
                </a:extLst>
              </p:cNvPr>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3749;p87">
                <a:extLst>
                  <a:ext uri="{FF2B5EF4-FFF2-40B4-BE49-F238E27FC236}">
                    <a16:creationId xmlns:a16="http://schemas.microsoft.com/office/drawing/2014/main" id="{793BACDA-9B46-470A-96D5-8181F0650334}"/>
                  </a:ext>
                </a:extLst>
              </p:cNvPr>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3750;p87">
                <a:extLst>
                  <a:ext uri="{FF2B5EF4-FFF2-40B4-BE49-F238E27FC236}">
                    <a16:creationId xmlns:a16="http://schemas.microsoft.com/office/drawing/2014/main" id="{2FC35E41-097D-4793-A79E-FB1917BC5A88}"/>
                  </a:ext>
                </a:extLst>
              </p:cNvPr>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3751;p87">
                <a:extLst>
                  <a:ext uri="{FF2B5EF4-FFF2-40B4-BE49-F238E27FC236}">
                    <a16:creationId xmlns:a16="http://schemas.microsoft.com/office/drawing/2014/main" id="{DBBBB823-A736-4FF7-887D-713C3341A2AC}"/>
                  </a:ext>
                </a:extLst>
              </p:cNvPr>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3752;p87">
                <a:extLst>
                  <a:ext uri="{FF2B5EF4-FFF2-40B4-BE49-F238E27FC236}">
                    <a16:creationId xmlns:a16="http://schemas.microsoft.com/office/drawing/2014/main" id="{4C73962E-3B10-44CD-8CBD-0B7CB5346776}"/>
                  </a:ext>
                </a:extLst>
              </p:cNvPr>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3753;p87">
                <a:extLst>
                  <a:ext uri="{FF2B5EF4-FFF2-40B4-BE49-F238E27FC236}">
                    <a16:creationId xmlns:a16="http://schemas.microsoft.com/office/drawing/2014/main" id="{1D8386C5-A32A-4891-BA01-9DA153D244A8}"/>
                  </a:ext>
                </a:extLst>
              </p:cNvPr>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3754;p87">
                <a:extLst>
                  <a:ext uri="{FF2B5EF4-FFF2-40B4-BE49-F238E27FC236}">
                    <a16:creationId xmlns:a16="http://schemas.microsoft.com/office/drawing/2014/main" id="{210530AC-6DEC-4606-8600-138B2C7E4E3C}"/>
                  </a:ext>
                </a:extLst>
              </p:cNvPr>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3755;p87">
                <a:extLst>
                  <a:ext uri="{FF2B5EF4-FFF2-40B4-BE49-F238E27FC236}">
                    <a16:creationId xmlns:a16="http://schemas.microsoft.com/office/drawing/2014/main" id="{FFCBA1BC-60BD-495E-8797-D7BD8D248687}"/>
                  </a:ext>
                </a:extLst>
              </p:cNvPr>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3756;p87">
                <a:extLst>
                  <a:ext uri="{FF2B5EF4-FFF2-40B4-BE49-F238E27FC236}">
                    <a16:creationId xmlns:a16="http://schemas.microsoft.com/office/drawing/2014/main" id="{EB220749-D2FD-4795-8EFD-D5489DF94540}"/>
                  </a:ext>
                </a:extLst>
              </p:cNvPr>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3757;p87">
                <a:extLst>
                  <a:ext uri="{FF2B5EF4-FFF2-40B4-BE49-F238E27FC236}">
                    <a16:creationId xmlns:a16="http://schemas.microsoft.com/office/drawing/2014/main" id="{F916BC9C-B1BF-4D07-BACE-29B082F47AD3}"/>
                  </a:ext>
                </a:extLst>
              </p:cNvPr>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3758;p87">
                <a:extLst>
                  <a:ext uri="{FF2B5EF4-FFF2-40B4-BE49-F238E27FC236}">
                    <a16:creationId xmlns:a16="http://schemas.microsoft.com/office/drawing/2014/main" id="{2A8045E7-5558-4E71-BA87-ED17E457C70B}"/>
                  </a:ext>
                </a:extLst>
              </p:cNvPr>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3759;p87">
                <a:extLst>
                  <a:ext uri="{FF2B5EF4-FFF2-40B4-BE49-F238E27FC236}">
                    <a16:creationId xmlns:a16="http://schemas.microsoft.com/office/drawing/2014/main" id="{DC8359CE-E5AC-45D4-ADA9-702A499B6A4D}"/>
                  </a:ext>
                </a:extLst>
              </p:cNvPr>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3760;p87">
                <a:extLst>
                  <a:ext uri="{FF2B5EF4-FFF2-40B4-BE49-F238E27FC236}">
                    <a16:creationId xmlns:a16="http://schemas.microsoft.com/office/drawing/2014/main" id="{3585E7BD-1BEE-4BC5-8714-3FAAF7185F8A}"/>
                  </a:ext>
                </a:extLst>
              </p:cNvPr>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3761;p87">
                <a:extLst>
                  <a:ext uri="{FF2B5EF4-FFF2-40B4-BE49-F238E27FC236}">
                    <a16:creationId xmlns:a16="http://schemas.microsoft.com/office/drawing/2014/main" id="{7E70FFB7-384E-47F7-9683-757397323092}"/>
                  </a:ext>
                </a:extLst>
              </p:cNvPr>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3762;p87">
                <a:extLst>
                  <a:ext uri="{FF2B5EF4-FFF2-40B4-BE49-F238E27FC236}">
                    <a16:creationId xmlns:a16="http://schemas.microsoft.com/office/drawing/2014/main" id="{36D73283-E1B6-47B5-8A73-A140E6A2BDAC}"/>
                  </a:ext>
                </a:extLst>
              </p:cNvPr>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3763;p87">
                <a:extLst>
                  <a:ext uri="{FF2B5EF4-FFF2-40B4-BE49-F238E27FC236}">
                    <a16:creationId xmlns:a16="http://schemas.microsoft.com/office/drawing/2014/main" id="{825EFA28-D479-4AE0-8BA6-A1A4DC4C3471}"/>
                  </a:ext>
                </a:extLst>
              </p:cNvPr>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3764;p87">
                <a:extLst>
                  <a:ext uri="{FF2B5EF4-FFF2-40B4-BE49-F238E27FC236}">
                    <a16:creationId xmlns:a16="http://schemas.microsoft.com/office/drawing/2014/main" id="{0A5F2A2A-1103-4792-BF13-5BB29920341C}"/>
                  </a:ext>
                </a:extLst>
              </p:cNvPr>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3765;p87">
                <a:extLst>
                  <a:ext uri="{FF2B5EF4-FFF2-40B4-BE49-F238E27FC236}">
                    <a16:creationId xmlns:a16="http://schemas.microsoft.com/office/drawing/2014/main" id="{A509B266-1593-42A7-B9E2-E24059CFAF8B}"/>
                  </a:ext>
                </a:extLst>
              </p:cNvPr>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3766;p87">
                <a:extLst>
                  <a:ext uri="{FF2B5EF4-FFF2-40B4-BE49-F238E27FC236}">
                    <a16:creationId xmlns:a16="http://schemas.microsoft.com/office/drawing/2014/main" id="{EDC6C831-13B1-4F59-A20C-0B325827FE08}"/>
                  </a:ext>
                </a:extLst>
              </p:cNvPr>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3767;p87">
                <a:extLst>
                  <a:ext uri="{FF2B5EF4-FFF2-40B4-BE49-F238E27FC236}">
                    <a16:creationId xmlns:a16="http://schemas.microsoft.com/office/drawing/2014/main" id="{D887A431-8278-4D6C-8593-190F206E0E22}"/>
                  </a:ext>
                </a:extLst>
              </p:cNvPr>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3768;p87">
                <a:extLst>
                  <a:ext uri="{FF2B5EF4-FFF2-40B4-BE49-F238E27FC236}">
                    <a16:creationId xmlns:a16="http://schemas.microsoft.com/office/drawing/2014/main" id="{99B89A80-C03D-48E3-8980-B26B6CDA02CC}"/>
                  </a:ext>
                </a:extLst>
              </p:cNvPr>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3769;p87">
                <a:extLst>
                  <a:ext uri="{FF2B5EF4-FFF2-40B4-BE49-F238E27FC236}">
                    <a16:creationId xmlns:a16="http://schemas.microsoft.com/office/drawing/2014/main" id="{C7139D56-B9BB-4B0E-AD35-41B42D1DA62E}"/>
                  </a:ext>
                </a:extLst>
              </p:cNvPr>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3770;p87">
                <a:extLst>
                  <a:ext uri="{FF2B5EF4-FFF2-40B4-BE49-F238E27FC236}">
                    <a16:creationId xmlns:a16="http://schemas.microsoft.com/office/drawing/2014/main" id="{4A26360C-4B42-4906-A27D-CDA74A67038D}"/>
                  </a:ext>
                </a:extLst>
              </p:cNvPr>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3771;p87">
                <a:extLst>
                  <a:ext uri="{FF2B5EF4-FFF2-40B4-BE49-F238E27FC236}">
                    <a16:creationId xmlns:a16="http://schemas.microsoft.com/office/drawing/2014/main" id="{8382E1D1-2F18-477B-B6C2-11D7A5D2BA22}"/>
                  </a:ext>
                </a:extLst>
              </p:cNvPr>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3772;p87">
                <a:extLst>
                  <a:ext uri="{FF2B5EF4-FFF2-40B4-BE49-F238E27FC236}">
                    <a16:creationId xmlns:a16="http://schemas.microsoft.com/office/drawing/2014/main" id="{4409D4E8-3E79-4C89-81C8-27F1FBCEA50F}"/>
                  </a:ext>
                </a:extLst>
              </p:cNvPr>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3773;p87">
                <a:extLst>
                  <a:ext uri="{FF2B5EF4-FFF2-40B4-BE49-F238E27FC236}">
                    <a16:creationId xmlns:a16="http://schemas.microsoft.com/office/drawing/2014/main" id="{8FA89E51-16DE-4B6B-9C9E-6702EE8440F3}"/>
                  </a:ext>
                </a:extLst>
              </p:cNvPr>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3774;p87">
                <a:extLst>
                  <a:ext uri="{FF2B5EF4-FFF2-40B4-BE49-F238E27FC236}">
                    <a16:creationId xmlns:a16="http://schemas.microsoft.com/office/drawing/2014/main" id="{8DE4E108-6B2F-4D2C-ADD1-3CB7B53FDE2A}"/>
                  </a:ext>
                </a:extLst>
              </p:cNvPr>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3775;p87">
                <a:extLst>
                  <a:ext uri="{FF2B5EF4-FFF2-40B4-BE49-F238E27FC236}">
                    <a16:creationId xmlns:a16="http://schemas.microsoft.com/office/drawing/2014/main" id="{1CCC90FF-EE28-4FF4-ABEB-45BC2D0AEA4F}"/>
                  </a:ext>
                </a:extLst>
              </p:cNvPr>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3776;p87">
                <a:extLst>
                  <a:ext uri="{FF2B5EF4-FFF2-40B4-BE49-F238E27FC236}">
                    <a16:creationId xmlns:a16="http://schemas.microsoft.com/office/drawing/2014/main" id="{24B42265-9B58-4670-9D51-53519F048305}"/>
                  </a:ext>
                </a:extLst>
              </p:cNvPr>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3777;p87">
                <a:extLst>
                  <a:ext uri="{FF2B5EF4-FFF2-40B4-BE49-F238E27FC236}">
                    <a16:creationId xmlns:a16="http://schemas.microsoft.com/office/drawing/2014/main" id="{7890ABD2-4F8A-408E-A22F-8B95F47F6540}"/>
                  </a:ext>
                </a:extLst>
              </p:cNvPr>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3778;p87">
                <a:extLst>
                  <a:ext uri="{FF2B5EF4-FFF2-40B4-BE49-F238E27FC236}">
                    <a16:creationId xmlns:a16="http://schemas.microsoft.com/office/drawing/2014/main" id="{5AA1D8D5-3BBF-4A19-82AE-468EDECAFAD0}"/>
                  </a:ext>
                </a:extLst>
              </p:cNvPr>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3779;p87">
                <a:extLst>
                  <a:ext uri="{FF2B5EF4-FFF2-40B4-BE49-F238E27FC236}">
                    <a16:creationId xmlns:a16="http://schemas.microsoft.com/office/drawing/2014/main" id="{109105AF-3270-41E9-8CB6-26F0463DD344}"/>
                  </a:ext>
                </a:extLst>
              </p:cNvPr>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3780;p87">
                <a:extLst>
                  <a:ext uri="{FF2B5EF4-FFF2-40B4-BE49-F238E27FC236}">
                    <a16:creationId xmlns:a16="http://schemas.microsoft.com/office/drawing/2014/main" id="{638DB223-25A1-47B1-84D8-F3029B6D81D8}"/>
                  </a:ext>
                </a:extLst>
              </p:cNvPr>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3781;p87">
                <a:extLst>
                  <a:ext uri="{FF2B5EF4-FFF2-40B4-BE49-F238E27FC236}">
                    <a16:creationId xmlns:a16="http://schemas.microsoft.com/office/drawing/2014/main" id="{04980A61-279F-4F71-9519-1B7221017D8B}"/>
                  </a:ext>
                </a:extLst>
              </p:cNvPr>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3782;p87">
                <a:extLst>
                  <a:ext uri="{FF2B5EF4-FFF2-40B4-BE49-F238E27FC236}">
                    <a16:creationId xmlns:a16="http://schemas.microsoft.com/office/drawing/2014/main" id="{545BF159-22A5-4E2F-9601-0FA1341BE701}"/>
                  </a:ext>
                </a:extLst>
              </p:cNvPr>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3783;p87">
                <a:extLst>
                  <a:ext uri="{FF2B5EF4-FFF2-40B4-BE49-F238E27FC236}">
                    <a16:creationId xmlns:a16="http://schemas.microsoft.com/office/drawing/2014/main" id="{DC9E53F6-0D6B-411F-9004-F74984A5C72D}"/>
                  </a:ext>
                </a:extLst>
              </p:cNvPr>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3784;p87">
                <a:extLst>
                  <a:ext uri="{FF2B5EF4-FFF2-40B4-BE49-F238E27FC236}">
                    <a16:creationId xmlns:a16="http://schemas.microsoft.com/office/drawing/2014/main" id="{15B1A623-B043-4E9C-B126-1D46CC1583C5}"/>
                  </a:ext>
                </a:extLst>
              </p:cNvPr>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3785;p87">
                <a:extLst>
                  <a:ext uri="{FF2B5EF4-FFF2-40B4-BE49-F238E27FC236}">
                    <a16:creationId xmlns:a16="http://schemas.microsoft.com/office/drawing/2014/main" id="{D99E8002-3B2E-4D1B-A823-B5D06C837496}"/>
                  </a:ext>
                </a:extLst>
              </p:cNvPr>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3786;p87">
                <a:extLst>
                  <a:ext uri="{FF2B5EF4-FFF2-40B4-BE49-F238E27FC236}">
                    <a16:creationId xmlns:a16="http://schemas.microsoft.com/office/drawing/2014/main" id="{3EB91D4B-497B-4C41-9051-6B19B183B5D1}"/>
                  </a:ext>
                </a:extLst>
              </p:cNvPr>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3787;p87">
                <a:extLst>
                  <a:ext uri="{FF2B5EF4-FFF2-40B4-BE49-F238E27FC236}">
                    <a16:creationId xmlns:a16="http://schemas.microsoft.com/office/drawing/2014/main" id="{63BF2976-52B4-49F4-8FEF-2D9627BFF945}"/>
                  </a:ext>
                </a:extLst>
              </p:cNvPr>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3788;p87">
                <a:extLst>
                  <a:ext uri="{FF2B5EF4-FFF2-40B4-BE49-F238E27FC236}">
                    <a16:creationId xmlns:a16="http://schemas.microsoft.com/office/drawing/2014/main" id="{C3FA580E-3B91-4AE3-9AD1-36AE9C642937}"/>
                  </a:ext>
                </a:extLst>
              </p:cNvPr>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3789;p87">
                <a:extLst>
                  <a:ext uri="{FF2B5EF4-FFF2-40B4-BE49-F238E27FC236}">
                    <a16:creationId xmlns:a16="http://schemas.microsoft.com/office/drawing/2014/main" id="{290A3555-43B9-4C62-978D-7AB48AA47534}"/>
                  </a:ext>
                </a:extLst>
              </p:cNvPr>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3790;p87">
                <a:extLst>
                  <a:ext uri="{FF2B5EF4-FFF2-40B4-BE49-F238E27FC236}">
                    <a16:creationId xmlns:a16="http://schemas.microsoft.com/office/drawing/2014/main" id="{FA2E6092-1346-4D61-A544-312B67F1BBB6}"/>
                  </a:ext>
                </a:extLst>
              </p:cNvPr>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3791;p87">
                <a:extLst>
                  <a:ext uri="{FF2B5EF4-FFF2-40B4-BE49-F238E27FC236}">
                    <a16:creationId xmlns:a16="http://schemas.microsoft.com/office/drawing/2014/main" id="{804D826D-A417-493D-9D91-050E3FFBA6FF}"/>
                  </a:ext>
                </a:extLst>
              </p:cNvPr>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3792;p87">
                <a:extLst>
                  <a:ext uri="{FF2B5EF4-FFF2-40B4-BE49-F238E27FC236}">
                    <a16:creationId xmlns:a16="http://schemas.microsoft.com/office/drawing/2014/main" id="{6DBD1997-66AF-4F8D-BFC5-06794AB08AED}"/>
                  </a:ext>
                </a:extLst>
              </p:cNvPr>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3793;p87">
                <a:extLst>
                  <a:ext uri="{FF2B5EF4-FFF2-40B4-BE49-F238E27FC236}">
                    <a16:creationId xmlns:a16="http://schemas.microsoft.com/office/drawing/2014/main" id="{C80B3A8F-4D0E-4699-943B-36B6683C7951}"/>
                  </a:ext>
                </a:extLst>
              </p:cNvPr>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3794;p87">
                <a:extLst>
                  <a:ext uri="{FF2B5EF4-FFF2-40B4-BE49-F238E27FC236}">
                    <a16:creationId xmlns:a16="http://schemas.microsoft.com/office/drawing/2014/main" id="{0699C690-570D-4E55-A5BB-8C285DCA53E2}"/>
                  </a:ext>
                </a:extLst>
              </p:cNvPr>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3795;p87">
                <a:extLst>
                  <a:ext uri="{FF2B5EF4-FFF2-40B4-BE49-F238E27FC236}">
                    <a16:creationId xmlns:a16="http://schemas.microsoft.com/office/drawing/2014/main" id="{1661B62F-1103-4CC4-8CA8-AB82661E6828}"/>
                  </a:ext>
                </a:extLst>
              </p:cNvPr>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3796;p87">
                <a:extLst>
                  <a:ext uri="{FF2B5EF4-FFF2-40B4-BE49-F238E27FC236}">
                    <a16:creationId xmlns:a16="http://schemas.microsoft.com/office/drawing/2014/main" id="{4822E80D-5974-4E97-8240-39B58FEE311F}"/>
                  </a:ext>
                </a:extLst>
              </p:cNvPr>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3797;p87">
                <a:extLst>
                  <a:ext uri="{FF2B5EF4-FFF2-40B4-BE49-F238E27FC236}">
                    <a16:creationId xmlns:a16="http://schemas.microsoft.com/office/drawing/2014/main" id="{32B71156-6C34-4286-97F1-D1D97CCB4174}"/>
                  </a:ext>
                </a:extLst>
              </p:cNvPr>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3798;p87">
                <a:extLst>
                  <a:ext uri="{FF2B5EF4-FFF2-40B4-BE49-F238E27FC236}">
                    <a16:creationId xmlns:a16="http://schemas.microsoft.com/office/drawing/2014/main" id="{F943EF09-3767-494C-84D7-7138FA606F73}"/>
                  </a:ext>
                </a:extLst>
              </p:cNvPr>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3799;p87">
                <a:extLst>
                  <a:ext uri="{FF2B5EF4-FFF2-40B4-BE49-F238E27FC236}">
                    <a16:creationId xmlns:a16="http://schemas.microsoft.com/office/drawing/2014/main" id="{72197F8A-B167-479A-9F06-2C7A7410AFCB}"/>
                  </a:ext>
                </a:extLst>
              </p:cNvPr>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3800;p87">
                <a:extLst>
                  <a:ext uri="{FF2B5EF4-FFF2-40B4-BE49-F238E27FC236}">
                    <a16:creationId xmlns:a16="http://schemas.microsoft.com/office/drawing/2014/main" id="{A768B53E-AF09-4575-8B54-730A32480545}"/>
                  </a:ext>
                </a:extLst>
              </p:cNvPr>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01;p87">
                <a:extLst>
                  <a:ext uri="{FF2B5EF4-FFF2-40B4-BE49-F238E27FC236}">
                    <a16:creationId xmlns:a16="http://schemas.microsoft.com/office/drawing/2014/main" id="{1FA6EFA1-CF2C-4B24-A600-4D1351AA2FD2}"/>
                  </a:ext>
                </a:extLst>
              </p:cNvPr>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02;p87">
                <a:extLst>
                  <a:ext uri="{FF2B5EF4-FFF2-40B4-BE49-F238E27FC236}">
                    <a16:creationId xmlns:a16="http://schemas.microsoft.com/office/drawing/2014/main" id="{610CD7A1-C80D-4B78-8C05-4DECC205C8D4}"/>
                  </a:ext>
                </a:extLst>
              </p:cNvPr>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03;p87">
                <a:extLst>
                  <a:ext uri="{FF2B5EF4-FFF2-40B4-BE49-F238E27FC236}">
                    <a16:creationId xmlns:a16="http://schemas.microsoft.com/office/drawing/2014/main" id="{4906C067-7A6C-4221-8209-0A5190C18289}"/>
                  </a:ext>
                </a:extLst>
              </p:cNvPr>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804;p87">
                <a:extLst>
                  <a:ext uri="{FF2B5EF4-FFF2-40B4-BE49-F238E27FC236}">
                    <a16:creationId xmlns:a16="http://schemas.microsoft.com/office/drawing/2014/main" id="{BC4AFA63-6909-42D9-8B4E-FB71FC24974C}"/>
                  </a:ext>
                </a:extLst>
              </p:cNvPr>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3805;p87">
                <a:extLst>
                  <a:ext uri="{FF2B5EF4-FFF2-40B4-BE49-F238E27FC236}">
                    <a16:creationId xmlns:a16="http://schemas.microsoft.com/office/drawing/2014/main" id="{E1611866-293E-4CF1-B7E1-3301DD2FB13B}"/>
                  </a:ext>
                </a:extLst>
              </p:cNvPr>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806;p87">
                <a:extLst>
                  <a:ext uri="{FF2B5EF4-FFF2-40B4-BE49-F238E27FC236}">
                    <a16:creationId xmlns:a16="http://schemas.microsoft.com/office/drawing/2014/main" id="{A2AD4A74-1AB6-4003-9E2F-1CED4ABB6348}"/>
                  </a:ext>
                </a:extLst>
              </p:cNvPr>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3807;p87">
                <a:extLst>
                  <a:ext uri="{FF2B5EF4-FFF2-40B4-BE49-F238E27FC236}">
                    <a16:creationId xmlns:a16="http://schemas.microsoft.com/office/drawing/2014/main" id="{F42BB739-E4E4-4E15-964C-264AF9635A3D}"/>
                  </a:ext>
                </a:extLst>
              </p:cNvPr>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3808;p87">
                <a:extLst>
                  <a:ext uri="{FF2B5EF4-FFF2-40B4-BE49-F238E27FC236}">
                    <a16:creationId xmlns:a16="http://schemas.microsoft.com/office/drawing/2014/main" id="{50080DD3-A5CB-4806-A0E3-1ECD8A84E8C8}"/>
                  </a:ext>
                </a:extLst>
              </p:cNvPr>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3809;p87">
                <a:extLst>
                  <a:ext uri="{FF2B5EF4-FFF2-40B4-BE49-F238E27FC236}">
                    <a16:creationId xmlns:a16="http://schemas.microsoft.com/office/drawing/2014/main" id="{052C93A3-E67F-4EDA-8EFD-D203E940A6EE}"/>
                  </a:ext>
                </a:extLst>
              </p:cNvPr>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3810;p87">
                <a:extLst>
                  <a:ext uri="{FF2B5EF4-FFF2-40B4-BE49-F238E27FC236}">
                    <a16:creationId xmlns:a16="http://schemas.microsoft.com/office/drawing/2014/main" id="{72A6A131-3FDD-406E-863B-28C315C86389}"/>
                  </a:ext>
                </a:extLst>
              </p:cNvPr>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3811;p87">
                <a:extLst>
                  <a:ext uri="{FF2B5EF4-FFF2-40B4-BE49-F238E27FC236}">
                    <a16:creationId xmlns:a16="http://schemas.microsoft.com/office/drawing/2014/main" id="{594CB5A8-26C9-499C-AAF4-FCD065B2020A}"/>
                  </a:ext>
                </a:extLst>
              </p:cNvPr>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3812;p87">
                <a:extLst>
                  <a:ext uri="{FF2B5EF4-FFF2-40B4-BE49-F238E27FC236}">
                    <a16:creationId xmlns:a16="http://schemas.microsoft.com/office/drawing/2014/main" id="{BE35AA9A-0F3D-44E8-B7B6-8F692F92E266}"/>
                  </a:ext>
                </a:extLst>
              </p:cNvPr>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3813;p87">
                <a:extLst>
                  <a:ext uri="{FF2B5EF4-FFF2-40B4-BE49-F238E27FC236}">
                    <a16:creationId xmlns:a16="http://schemas.microsoft.com/office/drawing/2014/main" id="{1559DD97-9C7B-422A-A446-427732B5FBCF}"/>
                  </a:ext>
                </a:extLst>
              </p:cNvPr>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3814;p87">
                <a:extLst>
                  <a:ext uri="{FF2B5EF4-FFF2-40B4-BE49-F238E27FC236}">
                    <a16:creationId xmlns:a16="http://schemas.microsoft.com/office/drawing/2014/main" id="{DBD383DD-5EA5-4272-9A5F-014F194FB535}"/>
                  </a:ext>
                </a:extLst>
              </p:cNvPr>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3815;p87">
                <a:extLst>
                  <a:ext uri="{FF2B5EF4-FFF2-40B4-BE49-F238E27FC236}">
                    <a16:creationId xmlns:a16="http://schemas.microsoft.com/office/drawing/2014/main" id="{7D059891-03AB-487C-BCC9-99AE8667CCA1}"/>
                  </a:ext>
                </a:extLst>
              </p:cNvPr>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3816;p87">
                <a:extLst>
                  <a:ext uri="{FF2B5EF4-FFF2-40B4-BE49-F238E27FC236}">
                    <a16:creationId xmlns:a16="http://schemas.microsoft.com/office/drawing/2014/main" id="{A7B0DE11-C3FE-4712-8CD8-57D8ABC61260}"/>
                  </a:ext>
                </a:extLst>
              </p:cNvPr>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3817;p87">
                <a:extLst>
                  <a:ext uri="{FF2B5EF4-FFF2-40B4-BE49-F238E27FC236}">
                    <a16:creationId xmlns:a16="http://schemas.microsoft.com/office/drawing/2014/main" id="{B8E0CC3C-A4F0-43C6-87E8-AD9A07246C61}"/>
                  </a:ext>
                </a:extLst>
              </p:cNvPr>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3818;p87">
                <a:extLst>
                  <a:ext uri="{FF2B5EF4-FFF2-40B4-BE49-F238E27FC236}">
                    <a16:creationId xmlns:a16="http://schemas.microsoft.com/office/drawing/2014/main" id="{EB3DDD2D-3330-4C8B-80DA-E870D7EFACDB}"/>
                  </a:ext>
                </a:extLst>
              </p:cNvPr>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3819;p87">
                <a:extLst>
                  <a:ext uri="{FF2B5EF4-FFF2-40B4-BE49-F238E27FC236}">
                    <a16:creationId xmlns:a16="http://schemas.microsoft.com/office/drawing/2014/main" id="{C83CEEB0-D498-494B-B136-ED87F857F918}"/>
                  </a:ext>
                </a:extLst>
              </p:cNvPr>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3820;p87">
                <a:extLst>
                  <a:ext uri="{FF2B5EF4-FFF2-40B4-BE49-F238E27FC236}">
                    <a16:creationId xmlns:a16="http://schemas.microsoft.com/office/drawing/2014/main" id="{0596AB42-51C1-40A7-9C86-112C6DCBD599}"/>
                  </a:ext>
                </a:extLst>
              </p:cNvPr>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3821;p87">
                <a:extLst>
                  <a:ext uri="{FF2B5EF4-FFF2-40B4-BE49-F238E27FC236}">
                    <a16:creationId xmlns:a16="http://schemas.microsoft.com/office/drawing/2014/main" id="{0B0F81DB-23A7-4EF9-B74F-8EDE1408B81A}"/>
                  </a:ext>
                </a:extLst>
              </p:cNvPr>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3822;p87">
                <a:extLst>
                  <a:ext uri="{FF2B5EF4-FFF2-40B4-BE49-F238E27FC236}">
                    <a16:creationId xmlns:a16="http://schemas.microsoft.com/office/drawing/2014/main" id="{0D4424EB-EAC4-43EE-92F1-73F021C44A0F}"/>
                  </a:ext>
                </a:extLst>
              </p:cNvPr>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3823;p87">
                <a:extLst>
                  <a:ext uri="{FF2B5EF4-FFF2-40B4-BE49-F238E27FC236}">
                    <a16:creationId xmlns:a16="http://schemas.microsoft.com/office/drawing/2014/main" id="{48E07C39-A76C-49F9-86D0-FA108C7A68E5}"/>
                  </a:ext>
                </a:extLst>
              </p:cNvPr>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3824;p87">
                <a:extLst>
                  <a:ext uri="{FF2B5EF4-FFF2-40B4-BE49-F238E27FC236}">
                    <a16:creationId xmlns:a16="http://schemas.microsoft.com/office/drawing/2014/main" id="{DED2C529-72C8-4820-A003-F44AB95CAD30}"/>
                  </a:ext>
                </a:extLst>
              </p:cNvPr>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3825;p87">
                <a:extLst>
                  <a:ext uri="{FF2B5EF4-FFF2-40B4-BE49-F238E27FC236}">
                    <a16:creationId xmlns:a16="http://schemas.microsoft.com/office/drawing/2014/main" id="{B3F71BB6-2C47-4A2C-92BE-50619F5E1486}"/>
                  </a:ext>
                </a:extLst>
              </p:cNvPr>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3826;p87">
                <a:extLst>
                  <a:ext uri="{FF2B5EF4-FFF2-40B4-BE49-F238E27FC236}">
                    <a16:creationId xmlns:a16="http://schemas.microsoft.com/office/drawing/2014/main" id="{A64283EF-6D18-42DC-8F8A-AC116CE0D63D}"/>
                  </a:ext>
                </a:extLst>
              </p:cNvPr>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3827;p87">
                <a:extLst>
                  <a:ext uri="{FF2B5EF4-FFF2-40B4-BE49-F238E27FC236}">
                    <a16:creationId xmlns:a16="http://schemas.microsoft.com/office/drawing/2014/main" id="{72AE84A9-58A0-43BB-9E0F-4D11A602DF18}"/>
                  </a:ext>
                </a:extLst>
              </p:cNvPr>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3828;p87">
                <a:extLst>
                  <a:ext uri="{FF2B5EF4-FFF2-40B4-BE49-F238E27FC236}">
                    <a16:creationId xmlns:a16="http://schemas.microsoft.com/office/drawing/2014/main" id="{E3CEBBAE-4C58-4320-AEEB-5C1C48752B73}"/>
                  </a:ext>
                </a:extLst>
              </p:cNvPr>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3829;p87">
                <a:extLst>
                  <a:ext uri="{FF2B5EF4-FFF2-40B4-BE49-F238E27FC236}">
                    <a16:creationId xmlns:a16="http://schemas.microsoft.com/office/drawing/2014/main" id="{A2E240BF-F60D-499B-99C9-1FADB86BCB7D}"/>
                  </a:ext>
                </a:extLst>
              </p:cNvPr>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3830;p87">
                <a:extLst>
                  <a:ext uri="{FF2B5EF4-FFF2-40B4-BE49-F238E27FC236}">
                    <a16:creationId xmlns:a16="http://schemas.microsoft.com/office/drawing/2014/main" id="{C7B42D48-1852-477F-9582-00F6368954C8}"/>
                  </a:ext>
                </a:extLst>
              </p:cNvPr>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3831;p87">
                <a:extLst>
                  <a:ext uri="{FF2B5EF4-FFF2-40B4-BE49-F238E27FC236}">
                    <a16:creationId xmlns:a16="http://schemas.microsoft.com/office/drawing/2014/main" id="{E23A9F21-C7F1-42FB-A3EC-A04A6215BAC9}"/>
                  </a:ext>
                </a:extLst>
              </p:cNvPr>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3832;p87">
                <a:extLst>
                  <a:ext uri="{FF2B5EF4-FFF2-40B4-BE49-F238E27FC236}">
                    <a16:creationId xmlns:a16="http://schemas.microsoft.com/office/drawing/2014/main" id="{5DE42FD4-CD81-4F12-AE0B-A9A1C1B8FAFC}"/>
                  </a:ext>
                </a:extLst>
              </p:cNvPr>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3833;p87">
                <a:extLst>
                  <a:ext uri="{FF2B5EF4-FFF2-40B4-BE49-F238E27FC236}">
                    <a16:creationId xmlns:a16="http://schemas.microsoft.com/office/drawing/2014/main" id="{D1E39748-6901-40B1-99F9-6FB8DE31FBCF}"/>
                  </a:ext>
                </a:extLst>
              </p:cNvPr>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3834;p87">
                <a:extLst>
                  <a:ext uri="{FF2B5EF4-FFF2-40B4-BE49-F238E27FC236}">
                    <a16:creationId xmlns:a16="http://schemas.microsoft.com/office/drawing/2014/main" id="{EC8DE6A5-D9AC-45B7-8F9F-5CA09AD6FD93}"/>
                  </a:ext>
                </a:extLst>
              </p:cNvPr>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3835;p87">
                <a:extLst>
                  <a:ext uri="{FF2B5EF4-FFF2-40B4-BE49-F238E27FC236}">
                    <a16:creationId xmlns:a16="http://schemas.microsoft.com/office/drawing/2014/main" id="{3136D143-B004-4806-9ED0-57DD0F970FA6}"/>
                  </a:ext>
                </a:extLst>
              </p:cNvPr>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3836;p87">
                <a:extLst>
                  <a:ext uri="{FF2B5EF4-FFF2-40B4-BE49-F238E27FC236}">
                    <a16:creationId xmlns:a16="http://schemas.microsoft.com/office/drawing/2014/main" id="{EC1FFEC7-FFDF-47E4-9DD4-B2BC6F948F61}"/>
                  </a:ext>
                </a:extLst>
              </p:cNvPr>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3837;p87">
                <a:extLst>
                  <a:ext uri="{FF2B5EF4-FFF2-40B4-BE49-F238E27FC236}">
                    <a16:creationId xmlns:a16="http://schemas.microsoft.com/office/drawing/2014/main" id="{F5569677-9F3F-4BFC-A730-7826789C7706}"/>
                  </a:ext>
                </a:extLst>
              </p:cNvPr>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3838;p87">
                <a:extLst>
                  <a:ext uri="{FF2B5EF4-FFF2-40B4-BE49-F238E27FC236}">
                    <a16:creationId xmlns:a16="http://schemas.microsoft.com/office/drawing/2014/main" id="{FB6A6873-16EC-4418-B450-DCDD30D2781F}"/>
                  </a:ext>
                </a:extLst>
              </p:cNvPr>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3839;p87">
                <a:extLst>
                  <a:ext uri="{FF2B5EF4-FFF2-40B4-BE49-F238E27FC236}">
                    <a16:creationId xmlns:a16="http://schemas.microsoft.com/office/drawing/2014/main" id="{0570F737-B37A-4CE3-8E4C-08643035BFB2}"/>
                  </a:ext>
                </a:extLst>
              </p:cNvPr>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3840;p87">
                <a:extLst>
                  <a:ext uri="{FF2B5EF4-FFF2-40B4-BE49-F238E27FC236}">
                    <a16:creationId xmlns:a16="http://schemas.microsoft.com/office/drawing/2014/main" id="{FFBD0CC4-C098-42F8-B3F9-66C1BBB67807}"/>
                  </a:ext>
                </a:extLst>
              </p:cNvPr>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3841;p87">
                <a:extLst>
                  <a:ext uri="{FF2B5EF4-FFF2-40B4-BE49-F238E27FC236}">
                    <a16:creationId xmlns:a16="http://schemas.microsoft.com/office/drawing/2014/main" id="{4DC1765A-EA53-4F71-97F2-E84225FC821E}"/>
                  </a:ext>
                </a:extLst>
              </p:cNvPr>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3842;p87">
                <a:extLst>
                  <a:ext uri="{FF2B5EF4-FFF2-40B4-BE49-F238E27FC236}">
                    <a16:creationId xmlns:a16="http://schemas.microsoft.com/office/drawing/2014/main" id="{52A39E23-FC72-4723-A2AE-35AF30D452EF}"/>
                  </a:ext>
                </a:extLst>
              </p:cNvPr>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3843;p87">
                <a:extLst>
                  <a:ext uri="{FF2B5EF4-FFF2-40B4-BE49-F238E27FC236}">
                    <a16:creationId xmlns:a16="http://schemas.microsoft.com/office/drawing/2014/main" id="{E6F0E72A-871F-4AF9-B639-5B3F5AAC4F7D}"/>
                  </a:ext>
                </a:extLst>
              </p:cNvPr>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3844;p87">
                <a:extLst>
                  <a:ext uri="{FF2B5EF4-FFF2-40B4-BE49-F238E27FC236}">
                    <a16:creationId xmlns:a16="http://schemas.microsoft.com/office/drawing/2014/main" id="{2F94E5F1-EDD6-4FD7-98F5-E70FFB0E3941}"/>
                  </a:ext>
                </a:extLst>
              </p:cNvPr>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3845;p87">
                <a:extLst>
                  <a:ext uri="{FF2B5EF4-FFF2-40B4-BE49-F238E27FC236}">
                    <a16:creationId xmlns:a16="http://schemas.microsoft.com/office/drawing/2014/main" id="{95746C80-5F05-4A2C-91E0-EAB3CA96DB9D}"/>
                  </a:ext>
                </a:extLst>
              </p:cNvPr>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3846;p87">
                <a:extLst>
                  <a:ext uri="{FF2B5EF4-FFF2-40B4-BE49-F238E27FC236}">
                    <a16:creationId xmlns:a16="http://schemas.microsoft.com/office/drawing/2014/main" id="{3C295F2F-85F3-4FF8-908F-72381343BF0D}"/>
                  </a:ext>
                </a:extLst>
              </p:cNvPr>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3847;p87">
                <a:extLst>
                  <a:ext uri="{FF2B5EF4-FFF2-40B4-BE49-F238E27FC236}">
                    <a16:creationId xmlns:a16="http://schemas.microsoft.com/office/drawing/2014/main" id="{14138130-3E89-4F52-82FA-D00B0F27E26D}"/>
                  </a:ext>
                </a:extLst>
              </p:cNvPr>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3848;p87">
                <a:extLst>
                  <a:ext uri="{FF2B5EF4-FFF2-40B4-BE49-F238E27FC236}">
                    <a16:creationId xmlns:a16="http://schemas.microsoft.com/office/drawing/2014/main" id="{89FD708F-C41C-4B3E-A1F8-BB608C7A7039}"/>
                  </a:ext>
                </a:extLst>
              </p:cNvPr>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3849;p87">
                <a:extLst>
                  <a:ext uri="{FF2B5EF4-FFF2-40B4-BE49-F238E27FC236}">
                    <a16:creationId xmlns:a16="http://schemas.microsoft.com/office/drawing/2014/main" id="{92F47844-9DAB-48C7-A84E-55764A31677A}"/>
                  </a:ext>
                </a:extLst>
              </p:cNvPr>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3850;p87">
                <a:extLst>
                  <a:ext uri="{FF2B5EF4-FFF2-40B4-BE49-F238E27FC236}">
                    <a16:creationId xmlns:a16="http://schemas.microsoft.com/office/drawing/2014/main" id="{FBE86111-0F44-40B6-92B7-354CE68A6B2D}"/>
                  </a:ext>
                </a:extLst>
              </p:cNvPr>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3851;p87">
                <a:extLst>
                  <a:ext uri="{FF2B5EF4-FFF2-40B4-BE49-F238E27FC236}">
                    <a16:creationId xmlns:a16="http://schemas.microsoft.com/office/drawing/2014/main" id="{9A4492F7-56F7-489F-A224-95CB9255A2ED}"/>
                  </a:ext>
                </a:extLst>
              </p:cNvPr>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3852;p87">
                <a:extLst>
                  <a:ext uri="{FF2B5EF4-FFF2-40B4-BE49-F238E27FC236}">
                    <a16:creationId xmlns:a16="http://schemas.microsoft.com/office/drawing/2014/main" id="{24B60898-0C7D-499B-ADC5-32CDA35352BB}"/>
                  </a:ext>
                </a:extLst>
              </p:cNvPr>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3853;p87">
                <a:extLst>
                  <a:ext uri="{FF2B5EF4-FFF2-40B4-BE49-F238E27FC236}">
                    <a16:creationId xmlns:a16="http://schemas.microsoft.com/office/drawing/2014/main" id="{0B5EAA80-E570-4046-9C05-C9443B68A903}"/>
                  </a:ext>
                </a:extLst>
              </p:cNvPr>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3854;p87">
                <a:extLst>
                  <a:ext uri="{FF2B5EF4-FFF2-40B4-BE49-F238E27FC236}">
                    <a16:creationId xmlns:a16="http://schemas.microsoft.com/office/drawing/2014/main" id="{13605FDB-706E-4778-B386-D2D9C6877EF5}"/>
                  </a:ext>
                </a:extLst>
              </p:cNvPr>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3855;p87">
                <a:extLst>
                  <a:ext uri="{FF2B5EF4-FFF2-40B4-BE49-F238E27FC236}">
                    <a16:creationId xmlns:a16="http://schemas.microsoft.com/office/drawing/2014/main" id="{A11479E9-27D3-48BD-85D8-01A25CE1BE4A}"/>
                  </a:ext>
                </a:extLst>
              </p:cNvPr>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3856;p87">
                <a:extLst>
                  <a:ext uri="{FF2B5EF4-FFF2-40B4-BE49-F238E27FC236}">
                    <a16:creationId xmlns:a16="http://schemas.microsoft.com/office/drawing/2014/main" id="{9E6556E0-522C-488E-9A2C-CB04D63E99F4}"/>
                  </a:ext>
                </a:extLst>
              </p:cNvPr>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3857;p87">
                <a:extLst>
                  <a:ext uri="{FF2B5EF4-FFF2-40B4-BE49-F238E27FC236}">
                    <a16:creationId xmlns:a16="http://schemas.microsoft.com/office/drawing/2014/main" id="{51C95FE9-2331-46E3-BDBC-2E810115BDBB}"/>
                  </a:ext>
                </a:extLst>
              </p:cNvPr>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3858;p87">
                <a:extLst>
                  <a:ext uri="{FF2B5EF4-FFF2-40B4-BE49-F238E27FC236}">
                    <a16:creationId xmlns:a16="http://schemas.microsoft.com/office/drawing/2014/main" id="{8C4F03FE-37FC-4792-9212-A6D9CF1CDCA3}"/>
                  </a:ext>
                </a:extLst>
              </p:cNvPr>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3859;p87">
                <a:extLst>
                  <a:ext uri="{FF2B5EF4-FFF2-40B4-BE49-F238E27FC236}">
                    <a16:creationId xmlns:a16="http://schemas.microsoft.com/office/drawing/2014/main" id="{A1AC79EE-AD6A-4ABA-B79E-43234DD50CBA}"/>
                  </a:ext>
                </a:extLst>
              </p:cNvPr>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3860;p87">
                <a:extLst>
                  <a:ext uri="{FF2B5EF4-FFF2-40B4-BE49-F238E27FC236}">
                    <a16:creationId xmlns:a16="http://schemas.microsoft.com/office/drawing/2014/main" id="{A0C89EAE-5AD8-4256-832F-3AE36C1FDCE6}"/>
                  </a:ext>
                </a:extLst>
              </p:cNvPr>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3861;p87">
                <a:extLst>
                  <a:ext uri="{FF2B5EF4-FFF2-40B4-BE49-F238E27FC236}">
                    <a16:creationId xmlns:a16="http://schemas.microsoft.com/office/drawing/2014/main" id="{69F72200-E556-4D6C-B1BE-7BA6847B3C26}"/>
                  </a:ext>
                </a:extLst>
              </p:cNvPr>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3862;p87">
                <a:extLst>
                  <a:ext uri="{FF2B5EF4-FFF2-40B4-BE49-F238E27FC236}">
                    <a16:creationId xmlns:a16="http://schemas.microsoft.com/office/drawing/2014/main" id="{1CC73DE6-6FF5-4C00-B356-A33398048825}"/>
                  </a:ext>
                </a:extLst>
              </p:cNvPr>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3863;p87">
                <a:extLst>
                  <a:ext uri="{FF2B5EF4-FFF2-40B4-BE49-F238E27FC236}">
                    <a16:creationId xmlns:a16="http://schemas.microsoft.com/office/drawing/2014/main" id="{5857B130-9196-4F93-9EF7-ADD14A3ECAE9}"/>
                  </a:ext>
                </a:extLst>
              </p:cNvPr>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3864;p87">
                <a:extLst>
                  <a:ext uri="{FF2B5EF4-FFF2-40B4-BE49-F238E27FC236}">
                    <a16:creationId xmlns:a16="http://schemas.microsoft.com/office/drawing/2014/main" id="{0346AFAF-E4FF-439B-BECC-794A107E11BA}"/>
                  </a:ext>
                </a:extLst>
              </p:cNvPr>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3865;p87">
                <a:extLst>
                  <a:ext uri="{FF2B5EF4-FFF2-40B4-BE49-F238E27FC236}">
                    <a16:creationId xmlns:a16="http://schemas.microsoft.com/office/drawing/2014/main" id="{54477DD7-C7B6-44FE-A6CA-0DEEC99E1A64}"/>
                  </a:ext>
                </a:extLst>
              </p:cNvPr>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3866;p87">
                <a:extLst>
                  <a:ext uri="{FF2B5EF4-FFF2-40B4-BE49-F238E27FC236}">
                    <a16:creationId xmlns:a16="http://schemas.microsoft.com/office/drawing/2014/main" id="{0A5B33B1-026B-4B19-B76D-6780E47F4DB5}"/>
                  </a:ext>
                </a:extLst>
              </p:cNvPr>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3867;p87">
                <a:extLst>
                  <a:ext uri="{FF2B5EF4-FFF2-40B4-BE49-F238E27FC236}">
                    <a16:creationId xmlns:a16="http://schemas.microsoft.com/office/drawing/2014/main" id="{FF80F2B2-6232-49EB-BF56-5FB811FDB047}"/>
                  </a:ext>
                </a:extLst>
              </p:cNvPr>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3868;p87">
                <a:extLst>
                  <a:ext uri="{FF2B5EF4-FFF2-40B4-BE49-F238E27FC236}">
                    <a16:creationId xmlns:a16="http://schemas.microsoft.com/office/drawing/2014/main" id="{68C031A1-40D0-4515-AEBD-E3C9A2FACB58}"/>
                  </a:ext>
                </a:extLst>
              </p:cNvPr>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3869;p87">
                <a:extLst>
                  <a:ext uri="{FF2B5EF4-FFF2-40B4-BE49-F238E27FC236}">
                    <a16:creationId xmlns:a16="http://schemas.microsoft.com/office/drawing/2014/main" id="{156521F1-7800-4F18-860E-00858BCF72B1}"/>
                  </a:ext>
                </a:extLst>
              </p:cNvPr>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3870;p87">
                <a:extLst>
                  <a:ext uri="{FF2B5EF4-FFF2-40B4-BE49-F238E27FC236}">
                    <a16:creationId xmlns:a16="http://schemas.microsoft.com/office/drawing/2014/main" id="{7F23BFEB-52F8-4EAB-AECF-9C38F0B00501}"/>
                  </a:ext>
                </a:extLst>
              </p:cNvPr>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3871;p87">
                <a:extLst>
                  <a:ext uri="{FF2B5EF4-FFF2-40B4-BE49-F238E27FC236}">
                    <a16:creationId xmlns:a16="http://schemas.microsoft.com/office/drawing/2014/main" id="{E45C7B24-AA7C-4807-9031-6D2DD71A0671}"/>
                  </a:ext>
                </a:extLst>
              </p:cNvPr>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3872;p87">
                <a:extLst>
                  <a:ext uri="{FF2B5EF4-FFF2-40B4-BE49-F238E27FC236}">
                    <a16:creationId xmlns:a16="http://schemas.microsoft.com/office/drawing/2014/main" id="{8224A391-AC40-422E-9A8B-A92B00CC9244}"/>
                  </a:ext>
                </a:extLst>
              </p:cNvPr>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3873;p87">
                <a:extLst>
                  <a:ext uri="{FF2B5EF4-FFF2-40B4-BE49-F238E27FC236}">
                    <a16:creationId xmlns:a16="http://schemas.microsoft.com/office/drawing/2014/main" id="{9833D719-23D7-45BF-9171-6D3D76D3D822}"/>
                  </a:ext>
                </a:extLst>
              </p:cNvPr>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3874;p87">
                <a:extLst>
                  <a:ext uri="{FF2B5EF4-FFF2-40B4-BE49-F238E27FC236}">
                    <a16:creationId xmlns:a16="http://schemas.microsoft.com/office/drawing/2014/main" id="{819430D0-BC74-41B6-9438-B2563933AB72}"/>
                  </a:ext>
                </a:extLst>
              </p:cNvPr>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3875;p87">
                <a:extLst>
                  <a:ext uri="{FF2B5EF4-FFF2-40B4-BE49-F238E27FC236}">
                    <a16:creationId xmlns:a16="http://schemas.microsoft.com/office/drawing/2014/main" id="{78360161-6AFB-4755-B178-18898890CB8D}"/>
                  </a:ext>
                </a:extLst>
              </p:cNvPr>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3876;p87">
                <a:extLst>
                  <a:ext uri="{FF2B5EF4-FFF2-40B4-BE49-F238E27FC236}">
                    <a16:creationId xmlns:a16="http://schemas.microsoft.com/office/drawing/2014/main" id="{2C99DE10-E26A-4B25-AC50-71610C836994}"/>
                  </a:ext>
                </a:extLst>
              </p:cNvPr>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3877;p87">
                <a:extLst>
                  <a:ext uri="{FF2B5EF4-FFF2-40B4-BE49-F238E27FC236}">
                    <a16:creationId xmlns:a16="http://schemas.microsoft.com/office/drawing/2014/main" id="{7BB9BA2C-5ACD-4A9A-A2DD-8A8FCCF6C794}"/>
                  </a:ext>
                </a:extLst>
              </p:cNvPr>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3878;p87">
                <a:extLst>
                  <a:ext uri="{FF2B5EF4-FFF2-40B4-BE49-F238E27FC236}">
                    <a16:creationId xmlns:a16="http://schemas.microsoft.com/office/drawing/2014/main" id="{80BC7655-F1A2-442D-BE40-9B27BD3D16D7}"/>
                  </a:ext>
                </a:extLst>
              </p:cNvPr>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3879;p87">
                <a:extLst>
                  <a:ext uri="{FF2B5EF4-FFF2-40B4-BE49-F238E27FC236}">
                    <a16:creationId xmlns:a16="http://schemas.microsoft.com/office/drawing/2014/main" id="{3CD7A331-ECCD-4EB7-92F7-D681A2895651}"/>
                  </a:ext>
                </a:extLst>
              </p:cNvPr>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3880;p87">
                <a:extLst>
                  <a:ext uri="{FF2B5EF4-FFF2-40B4-BE49-F238E27FC236}">
                    <a16:creationId xmlns:a16="http://schemas.microsoft.com/office/drawing/2014/main" id="{864205B1-C805-4FEC-87C6-BC1BDF9C6020}"/>
                  </a:ext>
                </a:extLst>
              </p:cNvPr>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3881;p87">
                <a:extLst>
                  <a:ext uri="{FF2B5EF4-FFF2-40B4-BE49-F238E27FC236}">
                    <a16:creationId xmlns:a16="http://schemas.microsoft.com/office/drawing/2014/main" id="{A9CF9120-0625-485B-97CC-8A8B7F03A487}"/>
                  </a:ext>
                </a:extLst>
              </p:cNvPr>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3882;p87">
                <a:extLst>
                  <a:ext uri="{FF2B5EF4-FFF2-40B4-BE49-F238E27FC236}">
                    <a16:creationId xmlns:a16="http://schemas.microsoft.com/office/drawing/2014/main" id="{B3E38CEB-B97F-4319-B9E9-374FC4E9F46C}"/>
                  </a:ext>
                </a:extLst>
              </p:cNvPr>
              <p:cNvSpPr/>
              <p:nvPr/>
            </p:nvSpPr>
            <p:spPr>
              <a:xfrm>
                <a:off x="6107450" y="686625"/>
                <a:ext cx="0" cy="25"/>
              </a:xfrm>
              <a:custGeom>
                <a:avLst/>
                <a:gdLst/>
                <a:ahLst/>
                <a:cxnLst/>
                <a:rect l="l" t="t" r="r" b="b"/>
                <a:pathLst>
                  <a:path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3883;p87">
                <a:extLst>
                  <a:ext uri="{FF2B5EF4-FFF2-40B4-BE49-F238E27FC236}">
                    <a16:creationId xmlns:a16="http://schemas.microsoft.com/office/drawing/2014/main" id="{AE61F7E7-1397-4396-B3A5-A85CCDB53F13}"/>
                  </a:ext>
                </a:extLst>
              </p:cNvPr>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3884;p87">
                <a:extLst>
                  <a:ext uri="{FF2B5EF4-FFF2-40B4-BE49-F238E27FC236}">
                    <a16:creationId xmlns:a16="http://schemas.microsoft.com/office/drawing/2014/main" id="{F05BA7FD-03C0-40C7-B199-495E6E5414CF}"/>
                  </a:ext>
                </a:extLst>
              </p:cNvPr>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3885;p87">
                <a:extLst>
                  <a:ext uri="{FF2B5EF4-FFF2-40B4-BE49-F238E27FC236}">
                    <a16:creationId xmlns:a16="http://schemas.microsoft.com/office/drawing/2014/main" id="{048DF1AC-32E0-40CA-81AB-113731C2FCD5}"/>
                  </a:ext>
                </a:extLst>
              </p:cNvPr>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3886;p87">
                <a:extLst>
                  <a:ext uri="{FF2B5EF4-FFF2-40B4-BE49-F238E27FC236}">
                    <a16:creationId xmlns:a16="http://schemas.microsoft.com/office/drawing/2014/main" id="{AFDEF7D8-147B-4135-917D-7C5AC0030FE5}"/>
                  </a:ext>
                </a:extLst>
              </p:cNvPr>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3887;p87">
                <a:extLst>
                  <a:ext uri="{FF2B5EF4-FFF2-40B4-BE49-F238E27FC236}">
                    <a16:creationId xmlns:a16="http://schemas.microsoft.com/office/drawing/2014/main" id="{00404144-6478-4BEA-B52C-E4388032E006}"/>
                  </a:ext>
                </a:extLst>
              </p:cNvPr>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3888;p87">
                <a:extLst>
                  <a:ext uri="{FF2B5EF4-FFF2-40B4-BE49-F238E27FC236}">
                    <a16:creationId xmlns:a16="http://schemas.microsoft.com/office/drawing/2014/main" id="{406C5815-4B59-43AB-B6E6-404AC126197F}"/>
                  </a:ext>
                </a:extLst>
              </p:cNvPr>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3889;p87">
                <a:extLst>
                  <a:ext uri="{FF2B5EF4-FFF2-40B4-BE49-F238E27FC236}">
                    <a16:creationId xmlns:a16="http://schemas.microsoft.com/office/drawing/2014/main" id="{B5CC6DD3-F5F7-4364-8C35-EBFD1AA56DD1}"/>
                  </a:ext>
                </a:extLst>
              </p:cNvPr>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3890;p87">
                <a:extLst>
                  <a:ext uri="{FF2B5EF4-FFF2-40B4-BE49-F238E27FC236}">
                    <a16:creationId xmlns:a16="http://schemas.microsoft.com/office/drawing/2014/main" id="{022B89BF-3C65-42D8-9FEC-DC333EDE9B30}"/>
                  </a:ext>
                </a:extLst>
              </p:cNvPr>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3891;p87">
                <a:extLst>
                  <a:ext uri="{FF2B5EF4-FFF2-40B4-BE49-F238E27FC236}">
                    <a16:creationId xmlns:a16="http://schemas.microsoft.com/office/drawing/2014/main" id="{9B64E441-D99F-46FB-B46F-A53265692FCC}"/>
                  </a:ext>
                </a:extLst>
              </p:cNvPr>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3892;p87">
                <a:extLst>
                  <a:ext uri="{FF2B5EF4-FFF2-40B4-BE49-F238E27FC236}">
                    <a16:creationId xmlns:a16="http://schemas.microsoft.com/office/drawing/2014/main" id="{DC442753-F787-418A-83E8-904002333FF8}"/>
                  </a:ext>
                </a:extLst>
              </p:cNvPr>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3893;p87">
                <a:extLst>
                  <a:ext uri="{FF2B5EF4-FFF2-40B4-BE49-F238E27FC236}">
                    <a16:creationId xmlns:a16="http://schemas.microsoft.com/office/drawing/2014/main" id="{48001EF6-A456-40D9-B90D-7C7E7AA1FC48}"/>
                  </a:ext>
                </a:extLst>
              </p:cNvPr>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3894;p87">
                <a:extLst>
                  <a:ext uri="{FF2B5EF4-FFF2-40B4-BE49-F238E27FC236}">
                    <a16:creationId xmlns:a16="http://schemas.microsoft.com/office/drawing/2014/main" id="{C3BA838A-C050-4D99-A189-CA5674530896}"/>
                  </a:ext>
                </a:extLst>
              </p:cNvPr>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3895;p87">
                <a:extLst>
                  <a:ext uri="{FF2B5EF4-FFF2-40B4-BE49-F238E27FC236}">
                    <a16:creationId xmlns:a16="http://schemas.microsoft.com/office/drawing/2014/main" id="{C3C24301-5484-453E-83BB-CC4404F2C9C3}"/>
                  </a:ext>
                </a:extLst>
              </p:cNvPr>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3896;p87">
                <a:extLst>
                  <a:ext uri="{FF2B5EF4-FFF2-40B4-BE49-F238E27FC236}">
                    <a16:creationId xmlns:a16="http://schemas.microsoft.com/office/drawing/2014/main" id="{4418F754-21E8-4E7E-9DA9-481FC6E620D3}"/>
                  </a:ext>
                </a:extLst>
              </p:cNvPr>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3897;p87">
                <a:extLst>
                  <a:ext uri="{FF2B5EF4-FFF2-40B4-BE49-F238E27FC236}">
                    <a16:creationId xmlns:a16="http://schemas.microsoft.com/office/drawing/2014/main" id="{8226FB17-B8F3-4F0D-873D-6BF70667DE86}"/>
                  </a:ext>
                </a:extLst>
              </p:cNvPr>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3898;p87">
                <a:extLst>
                  <a:ext uri="{FF2B5EF4-FFF2-40B4-BE49-F238E27FC236}">
                    <a16:creationId xmlns:a16="http://schemas.microsoft.com/office/drawing/2014/main" id="{144052E5-A5F1-4B32-9D27-3F9FE2D2ED77}"/>
                  </a:ext>
                </a:extLst>
              </p:cNvPr>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3899;p87">
                <a:extLst>
                  <a:ext uri="{FF2B5EF4-FFF2-40B4-BE49-F238E27FC236}">
                    <a16:creationId xmlns:a16="http://schemas.microsoft.com/office/drawing/2014/main" id="{9F053015-89C2-4CB2-969D-1C186DDC6F48}"/>
                  </a:ext>
                </a:extLst>
              </p:cNvPr>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3900;p87">
                <a:extLst>
                  <a:ext uri="{FF2B5EF4-FFF2-40B4-BE49-F238E27FC236}">
                    <a16:creationId xmlns:a16="http://schemas.microsoft.com/office/drawing/2014/main" id="{F1DEFDF2-F028-4353-9D4F-1B6752E03640}"/>
                  </a:ext>
                </a:extLst>
              </p:cNvPr>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3901;p87">
                <a:extLst>
                  <a:ext uri="{FF2B5EF4-FFF2-40B4-BE49-F238E27FC236}">
                    <a16:creationId xmlns:a16="http://schemas.microsoft.com/office/drawing/2014/main" id="{8E50A0BB-2BFC-4BB3-8DA0-1D4764533E44}"/>
                  </a:ext>
                </a:extLst>
              </p:cNvPr>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3902;p87">
                <a:extLst>
                  <a:ext uri="{FF2B5EF4-FFF2-40B4-BE49-F238E27FC236}">
                    <a16:creationId xmlns:a16="http://schemas.microsoft.com/office/drawing/2014/main" id="{2CCC6D94-BA2B-4C12-831B-7122A38F5A42}"/>
                  </a:ext>
                </a:extLst>
              </p:cNvPr>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3903;p87">
                <a:extLst>
                  <a:ext uri="{FF2B5EF4-FFF2-40B4-BE49-F238E27FC236}">
                    <a16:creationId xmlns:a16="http://schemas.microsoft.com/office/drawing/2014/main" id="{1DC24EC0-FE8B-4F28-B824-BA4E99436999}"/>
                  </a:ext>
                </a:extLst>
              </p:cNvPr>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3904;p87">
                <a:extLst>
                  <a:ext uri="{FF2B5EF4-FFF2-40B4-BE49-F238E27FC236}">
                    <a16:creationId xmlns:a16="http://schemas.microsoft.com/office/drawing/2014/main" id="{5B34DD06-948D-4443-9C07-F48B01B92F02}"/>
                  </a:ext>
                </a:extLst>
              </p:cNvPr>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3905;p87">
                <a:extLst>
                  <a:ext uri="{FF2B5EF4-FFF2-40B4-BE49-F238E27FC236}">
                    <a16:creationId xmlns:a16="http://schemas.microsoft.com/office/drawing/2014/main" id="{1E595B27-B1B7-4E6D-9D5A-F49DF077A05A}"/>
                  </a:ext>
                </a:extLst>
              </p:cNvPr>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3906;p87">
                <a:extLst>
                  <a:ext uri="{FF2B5EF4-FFF2-40B4-BE49-F238E27FC236}">
                    <a16:creationId xmlns:a16="http://schemas.microsoft.com/office/drawing/2014/main" id="{ABEED201-EBAF-4210-9A3E-BCFFBD206C46}"/>
                  </a:ext>
                </a:extLst>
              </p:cNvPr>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3907;p87">
                <a:extLst>
                  <a:ext uri="{FF2B5EF4-FFF2-40B4-BE49-F238E27FC236}">
                    <a16:creationId xmlns:a16="http://schemas.microsoft.com/office/drawing/2014/main" id="{6553EAF8-BD44-43E2-90FB-93D187ED4F60}"/>
                  </a:ext>
                </a:extLst>
              </p:cNvPr>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3908;p87">
                <a:extLst>
                  <a:ext uri="{FF2B5EF4-FFF2-40B4-BE49-F238E27FC236}">
                    <a16:creationId xmlns:a16="http://schemas.microsoft.com/office/drawing/2014/main" id="{399C457B-0EF6-4596-9AD4-D53EA332BA0B}"/>
                  </a:ext>
                </a:extLst>
              </p:cNvPr>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oogle Shape;3909;p87">
              <a:extLst>
                <a:ext uri="{FF2B5EF4-FFF2-40B4-BE49-F238E27FC236}">
                  <a16:creationId xmlns:a16="http://schemas.microsoft.com/office/drawing/2014/main" id="{4F899B52-A239-41BF-A106-8237FC877644}"/>
                </a:ext>
              </a:extLst>
            </p:cNvPr>
            <p:cNvGrpSpPr/>
            <p:nvPr/>
          </p:nvGrpSpPr>
          <p:grpSpPr>
            <a:xfrm>
              <a:off x="6450709" y="2620025"/>
              <a:ext cx="798255" cy="766650"/>
              <a:chOff x="2324725" y="521125"/>
              <a:chExt cx="1350000" cy="1296550"/>
            </a:xfrm>
          </p:grpSpPr>
          <p:sp>
            <p:nvSpPr>
              <p:cNvPr id="18" name="Google Shape;3910;p87">
                <a:extLst>
                  <a:ext uri="{FF2B5EF4-FFF2-40B4-BE49-F238E27FC236}">
                    <a16:creationId xmlns:a16="http://schemas.microsoft.com/office/drawing/2014/main" id="{FE3CC3A4-9CD5-4752-AF54-BBAA5E35D7DC}"/>
                  </a:ext>
                </a:extLst>
              </p:cNvPr>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3911;p87">
                <a:extLst>
                  <a:ext uri="{FF2B5EF4-FFF2-40B4-BE49-F238E27FC236}">
                    <a16:creationId xmlns:a16="http://schemas.microsoft.com/office/drawing/2014/main" id="{B7837B16-5B84-4C1E-8D67-8D41C173B83E}"/>
                  </a:ext>
                </a:extLst>
              </p:cNvPr>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18" name="Google Shape;3932;p89">
            <a:extLst>
              <a:ext uri="{FF2B5EF4-FFF2-40B4-BE49-F238E27FC236}">
                <a16:creationId xmlns:a16="http://schemas.microsoft.com/office/drawing/2014/main" id="{D0659002-C1E0-4B1D-A541-0B8CBB2EDE1C}"/>
              </a:ext>
            </a:extLst>
          </p:cNvPr>
          <p:cNvGrpSpPr/>
          <p:nvPr/>
        </p:nvGrpSpPr>
        <p:grpSpPr>
          <a:xfrm rot="1920583">
            <a:off x="910926" y="583700"/>
            <a:ext cx="714004" cy="1570427"/>
            <a:chOff x="5883725" y="331803"/>
            <a:chExt cx="898004" cy="1731244"/>
          </a:xfrm>
        </p:grpSpPr>
        <p:sp>
          <p:nvSpPr>
            <p:cNvPr id="219" name="Google Shape;3933;p89">
              <a:extLst>
                <a:ext uri="{FF2B5EF4-FFF2-40B4-BE49-F238E27FC236}">
                  <a16:creationId xmlns:a16="http://schemas.microsoft.com/office/drawing/2014/main" id="{03ABB7D5-3A7E-422A-8D7E-EC13430A7DD2}"/>
                </a:ext>
              </a:extLst>
            </p:cNvPr>
            <p:cNvSpPr/>
            <p:nvPr/>
          </p:nvSpPr>
          <p:spPr>
            <a:xfrm>
              <a:off x="5883725" y="331803"/>
              <a:ext cx="898004" cy="1460290"/>
            </a:xfrm>
            <a:custGeom>
              <a:avLst/>
              <a:gdLst/>
              <a:ahLst/>
              <a:cxnLst/>
              <a:rect l="l" t="t" r="r" b="b"/>
              <a:pathLst>
                <a:path w="48073" h="78174" extrusionOk="0">
                  <a:moveTo>
                    <a:pt x="20488" y="0"/>
                  </a:moveTo>
                  <a:cubicBezTo>
                    <a:pt x="15972" y="0"/>
                    <a:pt x="8525" y="19302"/>
                    <a:pt x="8337" y="22912"/>
                  </a:cubicBezTo>
                  <a:cubicBezTo>
                    <a:pt x="8732" y="22819"/>
                    <a:pt x="9239" y="22770"/>
                    <a:pt x="9805" y="22770"/>
                  </a:cubicBezTo>
                  <a:cubicBezTo>
                    <a:pt x="12519" y="22770"/>
                    <a:pt x="16590" y="23899"/>
                    <a:pt x="16187" y="26764"/>
                  </a:cubicBezTo>
                  <a:cubicBezTo>
                    <a:pt x="15985" y="28143"/>
                    <a:pt x="15223" y="28645"/>
                    <a:pt x="14222" y="28645"/>
                  </a:cubicBezTo>
                  <a:cubicBezTo>
                    <a:pt x="12075" y="28645"/>
                    <a:pt x="8834" y="26330"/>
                    <a:pt x="7703" y="25398"/>
                  </a:cubicBezTo>
                  <a:cubicBezTo>
                    <a:pt x="7606" y="28763"/>
                    <a:pt x="7508" y="31688"/>
                    <a:pt x="6777" y="35052"/>
                  </a:cubicBezTo>
                  <a:cubicBezTo>
                    <a:pt x="5753" y="40171"/>
                    <a:pt x="8679" y="38367"/>
                    <a:pt x="12238" y="41098"/>
                  </a:cubicBezTo>
                  <a:cubicBezTo>
                    <a:pt x="13944" y="42609"/>
                    <a:pt x="19015" y="48606"/>
                    <a:pt x="14480" y="48655"/>
                  </a:cubicBezTo>
                  <a:cubicBezTo>
                    <a:pt x="14447" y="48656"/>
                    <a:pt x="14413" y="48656"/>
                    <a:pt x="14379" y="48656"/>
                  </a:cubicBezTo>
                  <a:cubicBezTo>
                    <a:pt x="10944" y="48656"/>
                    <a:pt x="7138" y="43813"/>
                    <a:pt x="4193" y="42317"/>
                  </a:cubicBezTo>
                  <a:cubicBezTo>
                    <a:pt x="3754" y="44120"/>
                    <a:pt x="2730" y="51726"/>
                    <a:pt x="3413" y="53140"/>
                  </a:cubicBezTo>
                  <a:cubicBezTo>
                    <a:pt x="4534" y="55285"/>
                    <a:pt x="9166" y="56846"/>
                    <a:pt x="10824" y="59430"/>
                  </a:cubicBezTo>
                  <a:cubicBezTo>
                    <a:pt x="12416" y="61885"/>
                    <a:pt x="12231" y="62952"/>
                    <a:pt x="11252" y="62952"/>
                  </a:cubicBezTo>
                  <a:cubicBezTo>
                    <a:pt x="10462" y="62952"/>
                    <a:pt x="9156" y="62258"/>
                    <a:pt x="7850" y="61039"/>
                  </a:cubicBezTo>
                  <a:cubicBezTo>
                    <a:pt x="5997" y="59137"/>
                    <a:pt x="4388" y="57382"/>
                    <a:pt x="2097" y="56066"/>
                  </a:cubicBezTo>
                  <a:lnTo>
                    <a:pt x="1950" y="56163"/>
                  </a:lnTo>
                  <a:cubicBezTo>
                    <a:pt x="0" y="64646"/>
                    <a:pt x="10678" y="74788"/>
                    <a:pt x="17942" y="77567"/>
                  </a:cubicBezTo>
                  <a:lnTo>
                    <a:pt x="17845" y="77810"/>
                  </a:lnTo>
                  <a:cubicBezTo>
                    <a:pt x="19170" y="78054"/>
                    <a:pt x="20510" y="78173"/>
                    <a:pt x="21849" y="78173"/>
                  </a:cubicBezTo>
                  <a:cubicBezTo>
                    <a:pt x="25336" y="78173"/>
                    <a:pt x="28813" y="77362"/>
                    <a:pt x="31984" y="75811"/>
                  </a:cubicBezTo>
                  <a:cubicBezTo>
                    <a:pt x="36225" y="73812"/>
                    <a:pt x="48073" y="65963"/>
                    <a:pt x="43977" y="59625"/>
                  </a:cubicBezTo>
                  <a:lnTo>
                    <a:pt x="43977" y="59625"/>
                  </a:lnTo>
                  <a:cubicBezTo>
                    <a:pt x="41900" y="60331"/>
                    <a:pt x="38123" y="61710"/>
                    <a:pt x="35543" y="61710"/>
                  </a:cubicBezTo>
                  <a:cubicBezTo>
                    <a:pt x="35096" y="61710"/>
                    <a:pt x="34684" y="61669"/>
                    <a:pt x="34324" y="61575"/>
                  </a:cubicBezTo>
                  <a:cubicBezTo>
                    <a:pt x="28229" y="59868"/>
                    <a:pt x="37249" y="57333"/>
                    <a:pt x="39151" y="56894"/>
                  </a:cubicBezTo>
                  <a:cubicBezTo>
                    <a:pt x="43539" y="55822"/>
                    <a:pt x="46708" y="56017"/>
                    <a:pt x="46220" y="50800"/>
                  </a:cubicBezTo>
                  <a:cubicBezTo>
                    <a:pt x="45928" y="47387"/>
                    <a:pt x="45586" y="42512"/>
                    <a:pt x="43539" y="39440"/>
                  </a:cubicBezTo>
                  <a:cubicBezTo>
                    <a:pt x="40184" y="40398"/>
                    <a:pt x="36830" y="43099"/>
                    <a:pt x="33383" y="43099"/>
                  </a:cubicBezTo>
                  <a:cubicBezTo>
                    <a:pt x="33323" y="43099"/>
                    <a:pt x="33263" y="43098"/>
                    <a:pt x="33202" y="43097"/>
                  </a:cubicBezTo>
                  <a:cubicBezTo>
                    <a:pt x="33138" y="43098"/>
                    <a:pt x="33076" y="43098"/>
                    <a:pt x="33015" y="43098"/>
                  </a:cubicBezTo>
                  <a:cubicBezTo>
                    <a:pt x="26826" y="43098"/>
                    <a:pt x="34736" y="38263"/>
                    <a:pt x="36957" y="37539"/>
                  </a:cubicBezTo>
                  <a:cubicBezTo>
                    <a:pt x="38370" y="36856"/>
                    <a:pt x="42271" y="36807"/>
                    <a:pt x="43392" y="35783"/>
                  </a:cubicBezTo>
                  <a:cubicBezTo>
                    <a:pt x="44806" y="34467"/>
                    <a:pt x="43880" y="33541"/>
                    <a:pt x="43002" y="31542"/>
                  </a:cubicBezTo>
                  <a:cubicBezTo>
                    <a:pt x="41588" y="27690"/>
                    <a:pt x="39346" y="24082"/>
                    <a:pt x="37542" y="20328"/>
                  </a:cubicBezTo>
                  <a:cubicBezTo>
                    <a:pt x="35893" y="20848"/>
                    <a:pt x="30502" y="24456"/>
                    <a:pt x="28199" y="24456"/>
                  </a:cubicBezTo>
                  <a:cubicBezTo>
                    <a:pt x="27914" y="24456"/>
                    <a:pt x="27676" y="24401"/>
                    <a:pt x="27498" y="24277"/>
                  </a:cubicBezTo>
                  <a:cubicBezTo>
                    <a:pt x="23890" y="21937"/>
                    <a:pt x="35201" y="16964"/>
                    <a:pt x="36372" y="16135"/>
                  </a:cubicBezTo>
                  <a:cubicBezTo>
                    <a:pt x="35591" y="14331"/>
                    <a:pt x="33739" y="13063"/>
                    <a:pt x="32276" y="11698"/>
                  </a:cubicBezTo>
                  <a:cubicBezTo>
                    <a:pt x="30277" y="10041"/>
                    <a:pt x="28473" y="8188"/>
                    <a:pt x="26767" y="6286"/>
                  </a:cubicBezTo>
                  <a:cubicBezTo>
                    <a:pt x="25548" y="5019"/>
                    <a:pt x="22671" y="631"/>
                    <a:pt x="21014" y="95"/>
                  </a:cubicBezTo>
                  <a:cubicBezTo>
                    <a:pt x="20844" y="31"/>
                    <a:pt x="20668" y="0"/>
                    <a:pt x="20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3934;p89">
              <a:extLst>
                <a:ext uri="{FF2B5EF4-FFF2-40B4-BE49-F238E27FC236}">
                  <a16:creationId xmlns:a16="http://schemas.microsoft.com/office/drawing/2014/main" id="{D52434EC-22C5-4D7B-9B2C-027B3E6A83BE}"/>
                </a:ext>
              </a:extLst>
            </p:cNvPr>
            <p:cNvSpPr/>
            <p:nvPr/>
          </p:nvSpPr>
          <p:spPr>
            <a:xfrm>
              <a:off x="6103701" y="483372"/>
              <a:ext cx="224478" cy="1579674"/>
            </a:xfrm>
            <a:custGeom>
              <a:avLst/>
              <a:gdLst/>
              <a:ahLst/>
              <a:cxnLst/>
              <a:rect l="l" t="t" r="r" b="b"/>
              <a:pathLst>
                <a:path w="12017" h="84565" extrusionOk="0">
                  <a:moveTo>
                    <a:pt x="8878" y="1"/>
                  </a:moveTo>
                  <a:cubicBezTo>
                    <a:pt x="8689" y="1"/>
                    <a:pt x="8506" y="123"/>
                    <a:pt x="8506" y="366"/>
                  </a:cubicBezTo>
                  <a:cubicBezTo>
                    <a:pt x="8750" y="3389"/>
                    <a:pt x="9189" y="6363"/>
                    <a:pt x="9579" y="9337"/>
                  </a:cubicBezTo>
                  <a:cubicBezTo>
                    <a:pt x="9920" y="12165"/>
                    <a:pt x="10164" y="15042"/>
                    <a:pt x="10359" y="17967"/>
                  </a:cubicBezTo>
                  <a:cubicBezTo>
                    <a:pt x="10749" y="23379"/>
                    <a:pt x="10944" y="28839"/>
                    <a:pt x="10847" y="34300"/>
                  </a:cubicBezTo>
                  <a:cubicBezTo>
                    <a:pt x="10700" y="45172"/>
                    <a:pt x="9530" y="56094"/>
                    <a:pt x="6702" y="66674"/>
                  </a:cubicBezTo>
                  <a:cubicBezTo>
                    <a:pt x="5093" y="72622"/>
                    <a:pt x="2899" y="78424"/>
                    <a:pt x="169" y="83982"/>
                  </a:cubicBezTo>
                  <a:cubicBezTo>
                    <a:pt x="1" y="84284"/>
                    <a:pt x="274" y="84564"/>
                    <a:pt x="523" y="84564"/>
                  </a:cubicBezTo>
                  <a:cubicBezTo>
                    <a:pt x="635" y="84564"/>
                    <a:pt x="743" y="84508"/>
                    <a:pt x="803" y="84372"/>
                  </a:cubicBezTo>
                  <a:lnTo>
                    <a:pt x="852" y="84372"/>
                  </a:lnTo>
                  <a:cubicBezTo>
                    <a:pt x="5776" y="74523"/>
                    <a:pt x="8750" y="63846"/>
                    <a:pt x="10261" y="52973"/>
                  </a:cubicBezTo>
                  <a:cubicBezTo>
                    <a:pt x="11675" y="42101"/>
                    <a:pt x="12017" y="31131"/>
                    <a:pt x="11285" y="20210"/>
                  </a:cubicBezTo>
                  <a:cubicBezTo>
                    <a:pt x="11139" y="16992"/>
                    <a:pt x="10895" y="13823"/>
                    <a:pt x="10505" y="10654"/>
                  </a:cubicBezTo>
                  <a:cubicBezTo>
                    <a:pt x="10115" y="7192"/>
                    <a:pt x="9579" y="3828"/>
                    <a:pt x="9286" y="366"/>
                  </a:cubicBezTo>
                  <a:cubicBezTo>
                    <a:pt x="9262" y="123"/>
                    <a:pt x="9067" y="1"/>
                    <a:pt x="8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3935;p89">
              <a:extLst>
                <a:ext uri="{FF2B5EF4-FFF2-40B4-BE49-F238E27FC236}">
                  <a16:creationId xmlns:a16="http://schemas.microsoft.com/office/drawing/2014/main" id="{05DEF9DF-426A-46F5-A36D-514A79C9EAAF}"/>
                </a:ext>
              </a:extLst>
            </p:cNvPr>
            <p:cNvSpPr/>
            <p:nvPr/>
          </p:nvSpPr>
          <p:spPr>
            <a:xfrm>
              <a:off x="6125762" y="1565523"/>
              <a:ext cx="301252" cy="181532"/>
            </a:xfrm>
            <a:custGeom>
              <a:avLst/>
              <a:gdLst/>
              <a:ahLst/>
              <a:cxnLst/>
              <a:rect l="l" t="t" r="r" b="b"/>
              <a:pathLst>
                <a:path w="16127" h="9718" extrusionOk="0">
                  <a:moveTo>
                    <a:pt x="567" y="0"/>
                  </a:moveTo>
                  <a:cubicBezTo>
                    <a:pt x="281" y="0"/>
                    <a:pt x="0" y="276"/>
                    <a:pt x="207" y="552"/>
                  </a:cubicBezTo>
                  <a:cubicBezTo>
                    <a:pt x="2255" y="3379"/>
                    <a:pt x="4059" y="6402"/>
                    <a:pt x="5619" y="9523"/>
                  </a:cubicBezTo>
                  <a:cubicBezTo>
                    <a:pt x="5684" y="9653"/>
                    <a:pt x="5814" y="9718"/>
                    <a:pt x="5951" y="9718"/>
                  </a:cubicBezTo>
                  <a:cubicBezTo>
                    <a:pt x="6020" y="9718"/>
                    <a:pt x="6090" y="9701"/>
                    <a:pt x="6155" y="9669"/>
                  </a:cubicBezTo>
                  <a:cubicBezTo>
                    <a:pt x="9373" y="7524"/>
                    <a:pt x="13322" y="6402"/>
                    <a:pt x="15906" y="3282"/>
                  </a:cubicBezTo>
                  <a:cubicBezTo>
                    <a:pt x="16127" y="2988"/>
                    <a:pt x="15876" y="2610"/>
                    <a:pt x="15592" y="2610"/>
                  </a:cubicBezTo>
                  <a:cubicBezTo>
                    <a:pt x="15500" y="2610"/>
                    <a:pt x="15405" y="2650"/>
                    <a:pt x="15321" y="2746"/>
                  </a:cubicBezTo>
                  <a:cubicBezTo>
                    <a:pt x="12925" y="5705"/>
                    <a:pt x="9217" y="6809"/>
                    <a:pt x="6114" y="8761"/>
                  </a:cubicBezTo>
                  <a:lnTo>
                    <a:pt x="6114" y="8761"/>
                  </a:lnTo>
                  <a:cubicBezTo>
                    <a:pt x="4598" y="5772"/>
                    <a:pt x="2856" y="2877"/>
                    <a:pt x="890" y="162"/>
                  </a:cubicBezTo>
                  <a:cubicBezTo>
                    <a:pt x="804" y="47"/>
                    <a:pt x="685"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3936;p89">
              <a:extLst>
                <a:ext uri="{FF2B5EF4-FFF2-40B4-BE49-F238E27FC236}">
                  <a16:creationId xmlns:a16="http://schemas.microsoft.com/office/drawing/2014/main" id="{8399FDC9-D172-4546-BB5D-EF4F8FECFA0A}"/>
                </a:ext>
              </a:extLst>
            </p:cNvPr>
            <p:cNvSpPr/>
            <p:nvPr/>
          </p:nvSpPr>
          <p:spPr>
            <a:xfrm>
              <a:off x="6123763" y="1345174"/>
              <a:ext cx="378027" cy="242448"/>
            </a:xfrm>
            <a:custGeom>
              <a:avLst/>
              <a:gdLst/>
              <a:ahLst/>
              <a:cxnLst/>
              <a:rect l="l" t="t" r="r" b="b"/>
              <a:pathLst>
                <a:path w="20237" h="12979" extrusionOk="0">
                  <a:moveTo>
                    <a:pt x="553" y="1"/>
                  </a:moveTo>
                  <a:cubicBezTo>
                    <a:pt x="263" y="1"/>
                    <a:pt x="1" y="382"/>
                    <a:pt x="265" y="646"/>
                  </a:cubicBezTo>
                  <a:cubicBezTo>
                    <a:pt x="3434" y="4206"/>
                    <a:pt x="5921" y="8252"/>
                    <a:pt x="7627" y="12689"/>
                  </a:cubicBezTo>
                  <a:cubicBezTo>
                    <a:pt x="7682" y="12879"/>
                    <a:pt x="7842" y="12979"/>
                    <a:pt x="7999" y="12979"/>
                  </a:cubicBezTo>
                  <a:cubicBezTo>
                    <a:pt x="8123" y="12979"/>
                    <a:pt x="8245" y="12916"/>
                    <a:pt x="8310" y="12786"/>
                  </a:cubicBezTo>
                  <a:cubicBezTo>
                    <a:pt x="9724" y="10592"/>
                    <a:pt x="11528" y="8642"/>
                    <a:pt x="13575" y="6985"/>
                  </a:cubicBezTo>
                  <a:cubicBezTo>
                    <a:pt x="15574" y="5278"/>
                    <a:pt x="17768" y="3767"/>
                    <a:pt x="19914" y="2207"/>
                  </a:cubicBezTo>
                  <a:cubicBezTo>
                    <a:pt x="20237" y="2005"/>
                    <a:pt x="20024" y="1501"/>
                    <a:pt x="19720" y="1501"/>
                  </a:cubicBezTo>
                  <a:cubicBezTo>
                    <a:pt x="19657" y="1501"/>
                    <a:pt x="19590" y="1523"/>
                    <a:pt x="19524" y="1573"/>
                  </a:cubicBezTo>
                  <a:cubicBezTo>
                    <a:pt x="15434" y="4454"/>
                    <a:pt x="10813" y="7513"/>
                    <a:pt x="8067" y="11762"/>
                  </a:cubicBezTo>
                  <a:lnTo>
                    <a:pt x="8067" y="11762"/>
                  </a:lnTo>
                  <a:cubicBezTo>
                    <a:pt x="6322" y="7508"/>
                    <a:pt x="3846" y="3569"/>
                    <a:pt x="802" y="110"/>
                  </a:cubicBezTo>
                  <a:cubicBezTo>
                    <a:pt x="725" y="33"/>
                    <a:pt x="638"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3937;p89">
              <a:extLst>
                <a:ext uri="{FF2B5EF4-FFF2-40B4-BE49-F238E27FC236}">
                  <a16:creationId xmlns:a16="http://schemas.microsoft.com/office/drawing/2014/main" id="{DF935492-FF70-435E-852F-6E8B5C3452A7}"/>
                </a:ext>
              </a:extLst>
            </p:cNvPr>
            <p:cNvSpPr/>
            <p:nvPr/>
          </p:nvSpPr>
          <p:spPr>
            <a:xfrm>
              <a:off x="6206553" y="1255435"/>
              <a:ext cx="202024" cy="118581"/>
            </a:xfrm>
            <a:custGeom>
              <a:avLst/>
              <a:gdLst/>
              <a:ahLst/>
              <a:cxnLst/>
              <a:rect l="l" t="t" r="r" b="b"/>
              <a:pathLst>
                <a:path w="10815" h="6348" extrusionOk="0">
                  <a:moveTo>
                    <a:pt x="514" y="0"/>
                  </a:moveTo>
                  <a:cubicBezTo>
                    <a:pt x="252" y="0"/>
                    <a:pt x="1" y="378"/>
                    <a:pt x="221" y="672"/>
                  </a:cubicBezTo>
                  <a:cubicBezTo>
                    <a:pt x="1684" y="2574"/>
                    <a:pt x="3098" y="4475"/>
                    <a:pt x="4707" y="6230"/>
                  </a:cubicBezTo>
                  <a:cubicBezTo>
                    <a:pt x="4760" y="6311"/>
                    <a:pt x="4844" y="6347"/>
                    <a:pt x="4932" y="6347"/>
                  </a:cubicBezTo>
                  <a:cubicBezTo>
                    <a:pt x="5004" y="6347"/>
                    <a:pt x="5080" y="6323"/>
                    <a:pt x="5146" y="6279"/>
                  </a:cubicBezTo>
                  <a:cubicBezTo>
                    <a:pt x="7144" y="4817"/>
                    <a:pt x="8997" y="3061"/>
                    <a:pt x="10557" y="1160"/>
                  </a:cubicBezTo>
                  <a:cubicBezTo>
                    <a:pt x="10815" y="866"/>
                    <a:pt x="10573" y="488"/>
                    <a:pt x="10292" y="488"/>
                  </a:cubicBezTo>
                  <a:cubicBezTo>
                    <a:pt x="10200" y="488"/>
                    <a:pt x="10105" y="528"/>
                    <a:pt x="10021" y="624"/>
                  </a:cubicBezTo>
                  <a:cubicBezTo>
                    <a:pt x="8532" y="2392"/>
                    <a:pt x="6865" y="4027"/>
                    <a:pt x="5021" y="5444"/>
                  </a:cubicBezTo>
                  <a:lnTo>
                    <a:pt x="5021" y="5444"/>
                  </a:lnTo>
                  <a:cubicBezTo>
                    <a:pt x="3499" y="3719"/>
                    <a:pt x="2106" y="1950"/>
                    <a:pt x="758" y="136"/>
                  </a:cubicBezTo>
                  <a:cubicBezTo>
                    <a:pt x="686" y="40"/>
                    <a:pt x="599"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3938;p89">
              <a:extLst>
                <a:ext uri="{FF2B5EF4-FFF2-40B4-BE49-F238E27FC236}">
                  <a16:creationId xmlns:a16="http://schemas.microsoft.com/office/drawing/2014/main" id="{13686F7D-400C-4A52-9F84-70A57EC830F9}"/>
                </a:ext>
              </a:extLst>
            </p:cNvPr>
            <p:cNvSpPr/>
            <p:nvPr/>
          </p:nvSpPr>
          <p:spPr>
            <a:xfrm>
              <a:off x="6147449" y="957620"/>
              <a:ext cx="322155" cy="233930"/>
            </a:xfrm>
            <a:custGeom>
              <a:avLst/>
              <a:gdLst/>
              <a:ahLst/>
              <a:cxnLst/>
              <a:rect l="l" t="t" r="r" b="b"/>
              <a:pathLst>
                <a:path w="17246" h="12523" extrusionOk="0">
                  <a:moveTo>
                    <a:pt x="16722" y="0"/>
                  </a:moveTo>
                  <a:cubicBezTo>
                    <a:pt x="16631" y="0"/>
                    <a:pt x="16535" y="40"/>
                    <a:pt x="16452" y="136"/>
                  </a:cubicBezTo>
                  <a:cubicBezTo>
                    <a:pt x="13403" y="3412"/>
                    <a:pt x="10482" y="6901"/>
                    <a:pt x="8798" y="11117"/>
                  </a:cubicBezTo>
                  <a:lnTo>
                    <a:pt x="8798" y="11117"/>
                  </a:lnTo>
                  <a:cubicBezTo>
                    <a:pt x="7929" y="9379"/>
                    <a:pt x="6845" y="7756"/>
                    <a:pt x="5579" y="6279"/>
                  </a:cubicBezTo>
                  <a:cubicBezTo>
                    <a:pt x="4068" y="4622"/>
                    <a:pt x="2508" y="3061"/>
                    <a:pt x="801" y="1550"/>
                  </a:cubicBezTo>
                  <a:cubicBezTo>
                    <a:pt x="724" y="1473"/>
                    <a:pt x="637" y="1441"/>
                    <a:pt x="553" y="1441"/>
                  </a:cubicBezTo>
                  <a:cubicBezTo>
                    <a:pt x="263" y="1441"/>
                    <a:pt x="1" y="1822"/>
                    <a:pt x="265" y="2086"/>
                  </a:cubicBezTo>
                  <a:lnTo>
                    <a:pt x="265" y="2135"/>
                  </a:lnTo>
                  <a:cubicBezTo>
                    <a:pt x="1874" y="3598"/>
                    <a:pt x="3483" y="5060"/>
                    <a:pt x="4897" y="6669"/>
                  </a:cubicBezTo>
                  <a:cubicBezTo>
                    <a:pt x="6359" y="8376"/>
                    <a:pt x="7578" y="10277"/>
                    <a:pt x="8505" y="12325"/>
                  </a:cubicBezTo>
                  <a:cubicBezTo>
                    <a:pt x="8564" y="12464"/>
                    <a:pt x="8681" y="12522"/>
                    <a:pt x="8805" y="12522"/>
                  </a:cubicBezTo>
                  <a:cubicBezTo>
                    <a:pt x="8984" y="12522"/>
                    <a:pt x="9178" y="12400"/>
                    <a:pt x="9236" y="12227"/>
                  </a:cubicBezTo>
                  <a:cubicBezTo>
                    <a:pt x="10747" y="7742"/>
                    <a:pt x="13819" y="4134"/>
                    <a:pt x="16988" y="672"/>
                  </a:cubicBezTo>
                  <a:cubicBezTo>
                    <a:pt x="17245" y="378"/>
                    <a:pt x="17003" y="0"/>
                    <a:pt x="1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3939;p89">
              <a:extLst>
                <a:ext uri="{FF2B5EF4-FFF2-40B4-BE49-F238E27FC236}">
                  <a16:creationId xmlns:a16="http://schemas.microsoft.com/office/drawing/2014/main" id="{7D12CDE8-F07C-4CA5-8723-BD654F7588D3}"/>
                </a:ext>
              </a:extLst>
            </p:cNvPr>
            <p:cNvSpPr/>
            <p:nvPr/>
          </p:nvSpPr>
          <p:spPr>
            <a:xfrm>
              <a:off x="6221982" y="893211"/>
              <a:ext cx="164907" cy="112547"/>
            </a:xfrm>
            <a:custGeom>
              <a:avLst/>
              <a:gdLst/>
              <a:ahLst/>
              <a:cxnLst/>
              <a:rect l="l" t="t" r="r" b="b"/>
              <a:pathLst>
                <a:path w="8828" h="6025" extrusionOk="0">
                  <a:moveTo>
                    <a:pt x="8308" y="0"/>
                  </a:moveTo>
                  <a:cubicBezTo>
                    <a:pt x="8188" y="0"/>
                    <a:pt x="8066" y="51"/>
                    <a:pt x="7976" y="171"/>
                  </a:cubicBezTo>
                  <a:cubicBezTo>
                    <a:pt x="6898" y="1788"/>
                    <a:pt x="5614" y="3239"/>
                    <a:pt x="4770" y="4982"/>
                  </a:cubicBezTo>
                  <a:lnTo>
                    <a:pt x="4770" y="4982"/>
                  </a:lnTo>
                  <a:cubicBezTo>
                    <a:pt x="3317" y="3510"/>
                    <a:pt x="2368" y="1596"/>
                    <a:pt x="809" y="171"/>
                  </a:cubicBezTo>
                  <a:cubicBezTo>
                    <a:pt x="740" y="112"/>
                    <a:pt x="662" y="87"/>
                    <a:pt x="586" y="87"/>
                  </a:cubicBezTo>
                  <a:cubicBezTo>
                    <a:pt x="286" y="87"/>
                    <a:pt x="1" y="474"/>
                    <a:pt x="273" y="708"/>
                  </a:cubicBezTo>
                  <a:cubicBezTo>
                    <a:pt x="1979" y="2219"/>
                    <a:pt x="2906" y="4364"/>
                    <a:pt x="4612" y="5924"/>
                  </a:cubicBezTo>
                  <a:cubicBezTo>
                    <a:pt x="4697" y="5988"/>
                    <a:pt x="4801" y="6024"/>
                    <a:pt x="4903" y="6024"/>
                  </a:cubicBezTo>
                  <a:cubicBezTo>
                    <a:pt x="5035" y="6024"/>
                    <a:pt x="5163" y="5964"/>
                    <a:pt x="5246" y="5827"/>
                  </a:cubicBezTo>
                  <a:cubicBezTo>
                    <a:pt x="6075" y="3877"/>
                    <a:pt x="7489" y="2316"/>
                    <a:pt x="8659" y="561"/>
                  </a:cubicBezTo>
                  <a:cubicBezTo>
                    <a:pt x="8828" y="258"/>
                    <a:pt x="8576" y="0"/>
                    <a:pt x="8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3940;p89">
              <a:extLst>
                <a:ext uri="{FF2B5EF4-FFF2-40B4-BE49-F238E27FC236}">
                  <a16:creationId xmlns:a16="http://schemas.microsoft.com/office/drawing/2014/main" id="{C18D2D4F-6C46-4B77-8251-BD59FEFF89E8}"/>
                </a:ext>
              </a:extLst>
            </p:cNvPr>
            <p:cNvSpPr/>
            <p:nvPr/>
          </p:nvSpPr>
          <p:spPr>
            <a:xfrm>
              <a:off x="6164747" y="623229"/>
              <a:ext cx="229409" cy="160330"/>
            </a:xfrm>
            <a:custGeom>
              <a:avLst/>
              <a:gdLst/>
              <a:ahLst/>
              <a:cxnLst/>
              <a:rect l="l" t="t" r="r" b="b"/>
              <a:pathLst>
                <a:path w="12281" h="8583" extrusionOk="0">
                  <a:moveTo>
                    <a:pt x="11780" y="0"/>
                  </a:moveTo>
                  <a:cubicBezTo>
                    <a:pt x="11668" y="0"/>
                    <a:pt x="11555" y="57"/>
                    <a:pt x="11479" y="193"/>
                  </a:cubicBezTo>
                  <a:cubicBezTo>
                    <a:pt x="10198" y="2710"/>
                    <a:pt x="8530" y="5012"/>
                    <a:pt x="7402" y="7583"/>
                  </a:cubicBezTo>
                  <a:lnTo>
                    <a:pt x="7402" y="7583"/>
                  </a:lnTo>
                  <a:cubicBezTo>
                    <a:pt x="5043" y="5518"/>
                    <a:pt x="2966" y="3134"/>
                    <a:pt x="802" y="924"/>
                  </a:cubicBezTo>
                  <a:cubicBezTo>
                    <a:pt x="725" y="847"/>
                    <a:pt x="638" y="815"/>
                    <a:pt x="553" y="815"/>
                  </a:cubicBezTo>
                  <a:cubicBezTo>
                    <a:pt x="263" y="815"/>
                    <a:pt x="1" y="1196"/>
                    <a:pt x="265" y="1460"/>
                  </a:cubicBezTo>
                  <a:lnTo>
                    <a:pt x="314" y="1460"/>
                  </a:lnTo>
                  <a:cubicBezTo>
                    <a:pt x="2606" y="3801"/>
                    <a:pt x="4800" y="6336"/>
                    <a:pt x="7286" y="8481"/>
                  </a:cubicBezTo>
                  <a:cubicBezTo>
                    <a:pt x="7372" y="8550"/>
                    <a:pt x="7471" y="8583"/>
                    <a:pt x="7567" y="8583"/>
                  </a:cubicBezTo>
                  <a:cubicBezTo>
                    <a:pt x="7741" y="8583"/>
                    <a:pt x="7906" y="8475"/>
                    <a:pt x="7969" y="8286"/>
                  </a:cubicBezTo>
                  <a:cubicBezTo>
                    <a:pt x="9041" y="5556"/>
                    <a:pt x="10796" y="3167"/>
                    <a:pt x="12113" y="583"/>
                  </a:cubicBezTo>
                  <a:cubicBezTo>
                    <a:pt x="12281" y="280"/>
                    <a:pt x="12031" y="0"/>
                    <a:pt x="11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3941;p89">
              <a:extLst>
                <a:ext uri="{FF2B5EF4-FFF2-40B4-BE49-F238E27FC236}">
                  <a16:creationId xmlns:a16="http://schemas.microsoft.com/office/drawing/2014/main" id="{476017A5-C71E-49AB-80A1-9B5540824CD6}"/>
                </a:ext>
              </a:extLst>
            </p:cNvPr>
            <p:cNvSpPr/>
            <p:nvPr/>
          </p:nvSpPr>
          <p:spPr>
            <a:xfrm>
              <a:off x="6226690" y="548677"/>
              <a:ext cx="100386" cy="80062"/>
            </a:xfrm>
            <a:custGeom>
              <a:avLst/>
              <a:gdLst/>
              <a:ahLst/>
              <a:cxnLst/>
              <a:rect l="l" t="t" r="r" b="b"/>
              <a:pathLst>
                <a:path w="5374" h="4286" extrusionOk="0">
                  <a:moveTo>
                    <a:pt x="4922" y="1"/>
                  </a:moveTo>
                  <a:cubicBezTo>
                    <a:pt x="4769" y="1"/>
                    <a:pt x="4614" y="86"/>
                    <a:pt x="4555" y="283"/>
                  </a:cubicBezTo>
                  <a:cubicBezTo>
                    <a:pt x="4329" y="1458"/>
                    <a:pt x="3768" y="2549"/>
                    <a:pt x="2950" y="3440"/>
                  </a:cubicBezTo>
                  <a:lnTo>
                    <a:pt x="2950" y="3440"/>
                  </a:lnTo>
                  <a:cubicBezTo>
                    <a:pt x="2202" y="2939"/>
                    <a:pt x="1462" y="2363"/>
                    <a:pt x="801" y="1746"/>
                  </a:cubicBezTo>
                  <a:cubicBezTo>
                    <a:pt x="724" y="1669"/>
                    <a:pt x="637" y="1637"/>
                    <a:pt x="553" y="1637"/>
                  </a:cubicBezTo>
                  <a:cubicBezTo>
                    <a:pt x="262" y="1637"/>
                    <a:pt x="0" y="2018"/>
                    <a:pt x="265" y="2282"/>
                  </a:cubicBezTo>
                  <a:lnTo>
                    <a:pt x="265" y="2331"/>
                  </a:lnTo>
                  <a:cubicBezTo>
                    <a:pt x="1045" y="3014"/>
                    <a:pt x="1922" y="3647"/>
                    <a:pt x="2800" y="4232"/>
                  </a:cubicBezTo>
                  <a:cubicBezTo>
                    <a:pt x="2856" y="4270"/>
                    <a:pt x="2919" y="4286"/>
                    <a:pt x="2983" y="4286"/>
                  </a:cubicBezTo>
                  <a:cubicBezTo>
                    <a:pt x="3088" y="4286"/>
                    <a:pt x="3197" y="4244"/>
                    <a:pt x="3287" y="4184"/>
                  </a:cubicBezTo>
                  <a:cubicBezTo>
                    <a:pt x="4311" y="3160"/>
                    <a:pt x="4994" y="1892"/>
                    <a:pt x="5286" y="478"/>
                  </a:cubicBezTo>
                  <a:cubicBezTo>
                    <a:pt x="5374" y="188"/>
                    <a:pt x="5149" y="1"/>
                    <a:pt x="4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204" name="Google Shape;2204;p61"/>
          <p:cNvSpPr txBox="1"/>
          <p:nvPr/>
        </p:nvSpPr>
        <p:spPr>
          <a:xfrm>
            <a:off x="497455" y="1197838"/>
            <a:ext cx="1971331"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Organización</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5" name="Google Shape;2205;p61"/>
          <p:cNvSpPr txBox="1"/>
          <p:nvPr/>
        </p:nvSpPr>
        <p:spPr>
          <a:xfrm>
            <a:off x="3149811" y="1215440"/>
            <a:ext cx="1169700"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Tiempo</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6" name="Google Shape;2206;p61"/>
          <p:cNvSpPr txBox="1"/>
          <p:nvPr/>
        </p:nvSpPr>
        <p:spPr>
          <a:xfrm>
            <a:off x="4877119" y="1244680"/>
            <a:ext cx="1872013"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Recursos</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7" name="Google Shape;2207;p61"/>
          <p:cNvSpPr txBox="1"/>
          <p:nvPr/>
        </p:nvSpPr>
        <p:spPr>
          <a:xfrm>
            <a:off x="7339936" y="1215440"/>
            <a:ext cx="1169700" cy="2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dirty="0">
                <a:solidFill>
                  <a:schemeClr val="lt1"/>
                </a:solidFill>
                <a:latin typeface="Aharoni" panose="02010803020104030203" pitchFamily="2" charset="-79"/>
                <a:ea typeface="Nanum Pen Script"/>
                <a:cs typeface="Aharoni" panose="02010803020104030203" pitchFamily="2" charset="-79"/>
                <a:sym typeface="Nanum Pen Script"/>
              </a:rPr>
              <a:t>Espacio</a:t>
            </a:r>
            <a:endParaRPr sz="2000" b="1" u="sng" dirty="0">
              <a:solidFill>
                <a:schemeClr val="lt1"/>
              </a:solidFill>
              <a:latin typeface="Aharoni" panose="02010803020104030203" pitchFamily="2" charset="-79"/>
              <a:ea typeface="Nanum Pen Script"/>
              <a:cs typeface="Aharoni" panose="02010803020104030203" pitchFamily="2" charset="-79"/>
              <a:sym typeface="Nanum Pen Script"/>
            </a:endParaRPr>
          </a:p>
        </p:txBody>
      </p:sp>
      <p:sp>
        <p:nvSpPr>
          <p:cNvPr id="2208" name="Google Shape;2208;p61"/>
          <p:cNvSpPr/>
          <p:nvPr/>
        </p:nvSpPr>
        <p:spPr>
          <a:xfrm rot="10800000">
            <a:off x="4777106" y="1947801"/>
            <a:ext cx="2072040" cy="1798771"/>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9" name="Google Shape;2209;p61"/>
          <p:cNvSpPr txBox="1"/>
          <p:nvPr/>
        </p:nvSpPr>
        <p:spPr>
          <a:xfrm>
            <a:off x="4916811" y="2197899"/>
            <a:ext cx="1868290" cy="13950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dirty="0">
                <a:solidFill>
                  <a:schemeClr val="accent6"/>
                </a:solidFill>
                <a:latin typeface="+mn-lt"/>
                <a:ea typeface="Nunito"/>
                <a:cs typeface="Nunito"/>
                <a:sym typeface="Nunito"/>
              </a:rPr>
              <a:t>Video</a:t>
            </a:r>
          </a:p>
          <a:p>
            <a:pPr marL="0" lvl="0" indent="0" algn="ctr" rtl="0">
              <a:spcBef>
                <a:spcPts val="0"/>
              </a:spcBef>
              <a:spcAft>
                <a:spcPts val="0"/>
              </a:spcAft>
              <a:buNone/>
            </a:pPr>
            <a:r>
              <a:rPr lang="es-ES" dirty="0">
                <a:solidFill>
                  <a:schemeClr val="accent6"/>
                </a:solidFill>
                <a:latin typeface="+mn-lt"/>
                <a:ea typeface="Nunito"/>
                <a:cs typeface="Nunito"/>
                <a:sym typeface="Nunito"/>
              </a:rPr>
              <a:t>Computadora</a:t>
            </a:r>
          </a:p>
          <a:p>
            <a:pPr marL="0" lvl="0" indent="0" algn="ctr" rtl="0">
              <a:spcBef>
                <a:spcPts val="0"/>
              </a:spcBef>
              <a:spcAft>
                <a:spcPts val="0"/>
              </a:spcAft>
              <a:buNone/>
            </a:pPr>
            <a:r>
              <a:rPr lang="es-ES" dirty="0">
                <a:solidFill>
                  <a:schemeClr val="accent6"/>
                </a:solidFill>
                <a:latin typeface="+mn-lt"/>
                <a:ea typeface="Nunito"/>
                <a:cs typeface="Nunito"/>
                <a:sym typeface="Nunito"/>
              </a:rPr>
              <a:t>Proyector</a:t>
            </a:r>
          </a:p>
          <a:p>
            <a:pPr marL="0" lvl="0" indent="0" algn="ctr" rtl="0">
              <a:spcBef>
                <a:spcPts val="0"/>
              </a:spcBef>
              <a:spcAft>
                <a:spcPts val="0"/>
              </a:spcAft>
              <a:buNone/>
            </a:pPr>
            <a:r>
              <a:rPr lang="es-ES" dirty="0">
                <a:solidFill>
                  <a:schemeClr val="accent6"/>
                </a:solidFill>
                <a:latin typeface="+mn-lt"/>
                <a:ea typeface="Nunito"/>
                <a:cs typeface="Nunito"/>
                <a:sym typeface="Nunito"/>
              </a:rPr>
              <a:t>Bocina</a:t>
            </a:r>
          </a:p>
          <a:p>
            <a:pPr marL="0" lvl="0" indent="0" algn="ctr" rtl="0">
              <a:spcBef>
                <a:spcPts val="0"/>
              </a:spcBef>
              <a:spcAft>
                <a:spcPts val="0"/>
              </a:spcAft>
              <a:buNone/>
            </a:pPr>
            <a:r>
              <a:rPr lang="es-MX" sz="1200" dirty="0">
                <a:solidFill>
                  <a:schemeClr val="accent6"/>
                </a:solidFill>
                <a:latin typeface="Nunito"/>
                <a:ea typeface="Nunito"/>
                <a:cs typeface="Nunito"/>
                <a:sym typeface="Nunito"/>
                <a:hlinkClick r:id="rId3"/>
              </a:rPr>
              <a:t>https://www.youtube.com/watch?v=8GkP2gFbhNo</a:t>
            </a:r>
            <a:endParaRPr lang="es-MX" sz="1200" dirty="0">
              <a:solidFill>
                <a:schemeClr val="accent6"/>
              </a:solidFill>
              <a:latin typeface="Nunito"/>
              <a:ea typeface="Nunito"/>
              <a:cs typeface="Nunito"/>
              <a:sym typeface="Nunito"/>
            </a:endParaRPr>
          </a:p>
          <a:p>
            <a:pPr marL="0" lvl="0" indent="0" algn="ctr" rtl="0">
              <a:spcBef>
                <a:spcPts val="0"/>
              </a:spcBef>
              <a:spcAft>
                <a:spcPts val="0"/>
              </a:spcAft>
              <a:buNone/>
            </a:pPr>
            <a:endParaRPr sz="1200" dirty="0">
              <a:solidFill>
                <a:schemeClr val="accent6"/>
              </a:solidFill>
              <a:latin typeface="Nunito"/>
              <a:ea typeface="Nunito"/>
              <a:cs typeface="Nunito"/>
              <a:sym typeface="Nunito"/>
            </a:endParaRPr>
          </a:p>
        </p:txBody>
      </p:sp>
      <p:sp>
        <p:nvSpPr>
          <p:cNvPr id="2210" name="Google Shape;2210;p61"/>
          <p:cNvSpPr/>
          <p:nvPr/>
        </p:nvSpPr>
        <p:spPr>
          <a:xfrm rot="10800000">
            <a:off x="7132641" y="1805007"/>
            <a:ext cx="1724947" cy="1792055"/>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1" name="Google Shape;2211;p61"/>
          <p:cNvSpPr txBox="1"/>
          <p:nvPr/>
        </p:nvSpPr>
        <p:spPr>
          <a:xfrm>
            <a:off x="7332664" y="2023050"/>
            <a:ext cx="1398900" cy="109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dirty="0">
                <a:solidFill>
                  <a:schemeClr val="accent6"/>
                </a:solidFill>
                <a:latin typeface="+mn-lt"/>
                <a:ea typeface="Nunito"/>
                <a:cs typeface="Nunito"/>
                <a:sym typeface="Nunito"/>
              </a:rPr>
              <a:t>En el salón de clases</a:t>
            </a:r>
            <a:endParaRPr sz="1600" dirty="0">
              <a:solidFill>
                <a:schemeClr val="accent6"/>
              </a:solidFill>
              <a:latin typeface="+mn-lt"/>
              <a:ea typeface="Nunito"/>
              <a:cs typeface="Nunito"/>
              <a:sym typeface="Nunito"/>
            </a:endParaRPr>
          </a:p>
        </p:txBody>
      </p:sp>
      <p:sp>
        <p:nvSpPr>
          <p:cNvPr id="2212" name="Google Shape;2212;p61"/>
          <p:cNvSpPr/>
          <p:nvPr/>
        </p:nvSpPr>
        <p:spPr>
          <a:xfrm rot="10800000">
            <a:off x="2733551" y="1997476"/>
            <a:ext cx="1796519" cy="169942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3" name="Google Shape;2213;p61"/>
          <p:cNvSpPr/>
          <p:nvPr/>
        </p:nvSpPr>
        <p:spPr>
          <a:xfrm rot="10800000">
            <a:off x="634364" y="1771431"/>
            <a:ext cx="1796519" cy="1803217"/>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4" name="Google Shape;2214;p61"/>
          <p:cNvSpPr txBox="1"/>
          <p:nvPr/>
        </p:nvSpPr>
        <p:spPr>
          <a:xfrm>
            <a:off x="811250" y="2141905"/>
            <a:ext cx="1417706" cy="11474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dirty="0">
                <a:solidFill>
                  <a:schemeClr val="accent6"/>
                </a:solidFill>
                <a:latin typeface="Nunito"/>
                <a:ea typeface="Nunito"/>
                <a:cs typeface="Nunito"/>
                <a:sym typeface="Nunito"/>
              </a:rPr>
              <a:t>Grupal</a:t>
            </a:r>
            <a:endParaRPr sz="1800" dirty="0">
              <a:solidFill>
                <a:schemeClr val="accent6"/>
              </a:solidFill>
              <a:latin typeface="Nunito"/>
              <a:ea typeface="Nunito"/>
              <a:cs typeface="Nunito"/>
              <a:sym typeface="Nunito"/>
            </a:endParaRPr>
          </a:p>
        </p:txBody>
      </p:sp>
      <p:sp>
        <p:nvSpPr>
          <p:cNvPr id="2215" name="Google Shape;2215;p61"/>
          <p:cNvSpPr txBox="1"/>
          <p:nvPr/>
        </p:nvSpPr>
        <p:spPr>
          <a:xfrm>
            <a:off x="2912094" y="2197899"/>
            <a:ext cx="1398900" cy="109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dirty="0">
                <a:solidFill>
                  <a:schemeClr val="accent6"/>
                </a:solidFill>
                <a:latin typeface="+mn-lt"/>
                <a:ea typeface="Nunito"/>
                <a:cs typeface="Nunito"/>
                <a:sym typeface="Nunito"/>
              </a:rPr>
              <a:t>10-15 minutos</a:t>
            </a:r>
            <a:endParaRPr sz="1600" dirty="0">
              <a:solidFill>
                <a:schemeClr val="accent6"/>
              </a:solidFill>
              <a:latin typeface="+mn-lt"/>
              <a:ea typeface="Nunito"/>
              <a:cs typeface="Nunito"/>
              <a:sym typeface="Nunito"/>
            </a:endParaRPr>
          </a:p>
        </p:txBody>
      </p:sp>
      <p:sp>
        <p:nvSpPr>
          <p:cNvPr id="2220" name="Google Shape;2220;p61"/>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21" name="Google Shape;2221;p61"/>
          <p:cNvGrpSpPr/>
          <p:nvPr/>
        </p:nvGrpSpPr>
        <p:grpSpPr>
          <a:xfrm>
            <a:off x="153671" y="90047"/>
            <a:ext cx="493797" cy="446228"/>
            <a:chOff x="2679436" y="3270400"/>
            <a:chExt cx="752625" cy="689795"/>
          </a:xfrm>
        </p:grpSpPr>
        <p:sp>
          <p:nvSpPr>
            <p:cNvPr id="2222" name="Google Shape;2222;p61"/>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3" name="Google Shape;2223;p61"/>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4" name="Google Shape;2224;p61"/>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5" name="Google Shape;2225;p61"/>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26" name="Google Shape;2226;p61">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Nunito"/>
              <a:ea typeface="Nunito"/>
              <a:cs typeface="Nunito"/>
              <a:sym typeface="Nunito"/>
            </a:endParaRPr>
          </a:p>
        </p:txBody>
      </p:sp>
      <p:grpSp>
        <p:nvGrpSpPr>
          <p:cNvPr id="26" name="Google Shape;3982;p89">
            <a:extLst>
              <a:ext uri="{FF2B5EF4-FFF2-40B4-BE49-F238E27FC236}">
                <a16:creationId xmlns:a16="http://schemas.microsoft.com/office/drawing/2014/main" id="{6D416327-7A6A-4B84-A856-304812A93BE5}"/>
              </a:ext>
            </a:extLst>
          </p:cNvPr>
          <p:cNvGrpSpPr/>
          <p:nvPr/>
        </p:nvGrpSpPr>
        <p:grpSpPr>
          <a:xfrm>
            <a:off x="-61378" y="3446759"/>
            <a:ext cx="1212112" cy="2483739"/>
            <a:chOff x="217925" y="1971400"/>
            <a:chExt cx="622525" cy="1687200"/>
          </a:xfrm>
        </p:grpSpPr>
        <p:sp>
          <p:nvSpPr>
            <p:cNvPr id="27" name="Google Shape;3983;p89">
              <a:extLst>
                <a:ext uri="{FF2B5EF4-FFF2-40B4-BE49-F238E27FC236}">
                  <a16:creationId xmlns:a16="http://schemas.microsoft.com/office/drawing/2014/main" id="{FEA2AD6D-D6F4-420B-8C83-4F277C02F084}"/>
                </a:ext>
              </a:extLst>
            </p:cNvPr>
            <p:cNvSpPr/>
            <p:nvPr/>
          </p:nvSpPr>
          <p:spPr>
            <a:xfrm>
              <a:off x="606775" y="2245925"/>
              <a:ext cx="193750" cy="227825"/>
            </a:xfrm>
            <a:custGeom>
              <a:avLst/>
              <a:gdLst/>
              <a:ahLst/>
              <a:cxnLst/>
              <a:rect l="l" t="t" r="r" b="b"/>
              <a:pathLst>
                <a:path w="7750" h="9113" extrusionOk="0">
                  <a:moveTo>
                    <a:pt x="6452" y="0"/>
                  </a:moveTo>
                  <a:cubicBezTo>
                    <a:pt x="6312" y="0"/>
                    <a:pt x="6156" y="17"/>
                    <a:pt x="5985" y="53"/>
                  </a:cubicBezTo>
                  <a:cubicBezTo>
                    <a:pt x="4579" y="446"/>
                    <a:pt x="3042" y="1688"/>
                    <a:pt x="2257" y="2931"/>
                  </a:cubicBezTo>
                  <a:cubicBezTo>
                    <a:pt x="1113" y="4664"/>
                    <a:pt x="1" y="6887"/>
                    <a:pt x="589" y="9013"/>
                  </a:cubicBezTo>
                  <a:lnTo>
                    <a:pt x="688" y="9111"/>
                  </a:lnTo>
                  <a:cubicBezTo>
                    <a:pt x="690" y="9112"/>
                    <a:pt x="693" y="9112"/>
                    <a:pt x="696" y="9112"/>
                  </a:cubicBezTo>
                  <a:cubicBezTo>
                    <a:pt x="938" y="9112"/>
                    <a:pt x="3015" y="6653"/>
                    <a:pt x="3434" y="6266"/>
                  </a:cubicBezTo>
                  <a:cubicBezTo>
                    <a:pt x="4709" y="4991"/>
                    <a:pt x="6246" y="3977"/>
                    <a:pt x="7162" y="2408"/>
                  </a:cubicBezTo>
                  <a:cubicBezTo>
                    <a:pt x="7750" y="1349"/>
                    <a:pt x="7703" y="0"/>
                    <a:pt x="6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3984;p89">
              <a:extLst>
                <a:ext uri="{FF2B5EF4-FFF2-40B4-BE49-F238E27FC236}">
                  <a16:creationId xmlns:a16="http://schemas.microsoft.com/office/drawing/2014/main" id="{C873C9BD-B2C2-4565-9D79-523C035238AE}"/>
                </a:ext>
              </a:extLst>
            </p:cNvPr>
            <p:cNvSpPr/>
            <p:nvPr/>
          </p:nvSpPr>
          <p:spPr>
            <a:xfrm>
              <a:off x="263375" y="2415775"/>
              <a:ext cx="237175" cy="129050"/>
            </a:xfrm>
            <a:custGeom>
              <a:avLst/>
              <a:gdLst/>
              <a:ahLst/>
              <a:cxnLst/>
              <a:rect l="l" t="t" r="r" b="b"/>
              <a:pathLst>
                <a:path w="9487" h="5162" extrusionOk="0">
                  <a:moveTo>
                    <a:pt x="2566" y="0"/>
                  </a:moveTo>
                  <a:cubicBezTo>
                    <a:pt x="1394" y="0"/>
                    <a:pt x="383" y="347"/>
                    <a:pt x="233" y="1401"/>
                  </a:cubicBezTo>
                  <a:cubicBezTo>
                    <a:pt x="1" y="2723"/>
                    <a:pt x="1907" y="2795"/>
                    <a:pt x="3432" y="2795"/>
                  </a:cubicBezTo>
                  <a:cubicBezTo>
                    <a:pt x="3618" y="2795"/>
                    <a:pt x="3798" y="2794"/>
                    <a:pt x="3967" y="2794"/>
                  </a:cubicBezTo>
                  <a:cubicBezTo>
                    <a:pt x="4369" y="2794"/>
                    <a:pt x="4714" y="2800"/>
                    <a:pt x="4941" y="2840"/>
                  </a:cubicBezTo>
                  <a:cubicBezTo>
                    <a:pt x="6674" y="3167"/>
                    <a:pt x="8047" y="4213"/>
                    <a:pt x="9453" y="5162"/>
                  </a:cubicBezTo>
                  <a:lnTo>
                    <a:pt x="9486" y="5031"/>
                  </a:lnTo>
                  <a:cubicBezTo>
                    <a:pt x="9290" y="3494"/>
                    <a:pt x="7492" y="1532"/>
                    <a:pt x="6216" y="845"/>
                  </a:cubicBezTo>
                  <a:cubicBezTo>
                    <a:pt x="5529" y="475"/>
                    <a:pt x="3937"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3985;p89">
              <a:extLst>
                <a:ext uri="{FF2B5EF4-FFF2-40B4-BE49-F238E27FC236}">
                  <a16:creationId xmlns:a16="http://schemas.microsoft.com/office/drawing/2014/main" id="{D66E1911-5833-41D4-982C-BBA922E2CDD1}"/>
                </a:ext>
              </a:extLst>
            </p:cNvPr>
            <p:cNvSpPr/>
            <p:nvPr/>
          </p:nvSpPr>
          <p:spPr>
            <a:xfrm>
              <a:off x="233200" y="2583125"/>
              <a:ext cx="264900" cy="187825"/>
            </a:xfrm>
            <a:custGeom>
              <a:avLst/>
              <a:gdLst/>
              <a:ahLst/>
              <a:cxnLst/>
              <a:rect l="l" t="t" r="r" b="b"/>
              <a:pathLst>
                <a:path w="10596" h="7513" extrusionOk="0">
                  <a:moveTo>
                    <a:pt x="6045" y="0"/>
                  </a:moveTo>
                  <a:cubicBezTo>
                    <a:pt x="3547" y="0"/>
                    <a:pt x="1287" y="2173"/>
                    <a:pt x="557" y="4517"/>
                  </a:cubicBezTo>
                  <a:cubicBezTo>
                    <a:pt x="295" y="5301"/>
                    <a:pt x="1" y="7263"/>
                    <a:pt x="1145" y="7492"/>
                  </a:cubicBezTo>
                  <a:cubicBezTo>
                    <a:pt x="1216" y="7506"/>
                    <a:pt x="1284" y="7512"/>
                    <a:pt x="1351" y="7512"/>
                  </a:cubicBezTo>
                  <a:cubicBezTo>
                    <a:pt x="2572" y="7512"/>
                    <a:pt x="3069" y="5323"/>
                    <a:pt x="3565" y="4517"/>
                  </a:cubicBezTo>
                  <a:cubicBezTo>
                    <a:pt x="4372" y="3145"/>
                    <a:pt x="5839" y="2321"/>
                    <a:pt x="7312" y="2321"/>
                  </a:cubicBezTo>
                  <a:cubicBezTo>
                    <a:pt x="8227" y="2321"/>
                    <a:pt x="9144" y="2638"/>
                    <a:pt x="9908" y="3340"/>
                  </a:cubicBezTo>
                  <a:lnTo>
                    <a:pt x="10497" y="3928"/>
                  </a:lnTo>
                  <a:lnTo>
                    <a:pt x="10595" y="3797"/>
                  </a:lnTo>
                  <a:cubicBezTo>
                    <a:pt x="10170" y="1835"/>
                    <a:pt x="8600" y="331"/>
                    <a:pt x="6606" y="37"/>
                  </a:cubicBezTo>
                  <a:cubicBezTo>
                    <a:pt x="6418" y="12"/>
                    <a:pt x="6230" y="0"/>
                    <a:pt x="6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986;p89">
              <a:extLst>
                <a:ext uri="{FF2B5EF4-FFF2-40B4-BE49-F238E27FC236}">
                  <a16:creationId xmlns:a16="http://schemas.microsoft.com/office/drawing/2014/main" id="{A15185F4-BAE8-433D-9FBC-54302FD56E6B}"/>
                </a:ext>
              </a:extLst>
            </p:cNvPr>
            <p:cNvSpPr/>
            <p:nvPr/>
          </p:nvSpPr>
          <p:spPr>
            <a:xfrm>
              <a:off x="629675" y="2491925"/>
              <a:ext cx="157175" cy="282600"/>
            </a:xfrm>
            <a:custGeom>
              <a:avLst/>
              <a:gdLst/>
              <a:ahLst/>
              <a:cxnLst/>
              <a:rect l="l" t="t" r="r" b="b"/>
              <a:pathLst>
                <a:path w="6287" h="11304" extrusionOk="0">
                  <a:moveTo>
                    <a:pt x="5160" y="1"/>
                  </a:moveTo>
                  <a:cubicBezTo>
                    <a:pt x="4616" y="1"/>
                    <a:pt x="3967" y="264"/>
                    <a:pt x="3499" y="611"/>
                  </a:cubicBezTo>
                  <a:cubicBezTo>
                    <a:pt x="2289" y="1527"/>
                    <a:pt x="1406" y="3325"/>
                    <a:pt x="818" y="4731"/>
                  </a:cubicBezTo>
                  <a:cubicBezTo>
                    <a:pt x="0" y="6922"/>
                    <a:pt x="524" y="9080"/>
                    <a:pt x="883" y="11238"/>
                  </a:cubicBezTo>
                  <a:lnTo>
                    <a:pt x="1047" y="11304"/>
                  </a:lnTo>
                  <a:cubicBezTo>
                    <a:pt x="1406" y="9734"/>
                    <a:pt x="2028" y="8197"/>
                    <a:pt x="2813" y="6791"/>
                  </a:cubicBezTo>
                  <a:cubicBezTo>
                    <a:pt x="3761" y="5255"/>
                    <a:pt x="5984" y="3195"/>
                    <a:pt x="6180" y="1363"/>
                  </a:cubicBezTo>
                  <a:cubicBezTo>
                    <a:pt x="6286" y="360"/>
                    <a:pt x="5794" y="1"/>
                    <a:pt x="5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987;p89">
              <a:extLst>
                <a:ext uri="{FF2B5EF4-FFF2-40B4-BE49-F238E27FC236}">
                  <a16:creationId xmlns:a16="http://schemas.microsoft.com/office/drawing/2014/main" id="{A5E667A7-5F08-466F-925E-ACC0BE8B263F}"/>
                </a:ext>
              </a:extLst>
            </p:cNvPr>
            <p:cNvSpPr/>
            <p:nvPr/>
          </p:nvSpPr>
          <p:spPr>
            <a:xfrm>
              <a:off x="714700" y="2687575"/>
              <a:ext cx="125750" cy="223475"/>
            </a:xfrm>
            <a:custGeom>
              <a:avLst/>
              <a:gdLst/>
              <a:ahLst/>
              <a:cxnLst/>
              <a:rect l="l" t="t" r="r" b="b"/>
              <a:pathLst>
                <a:path w="5030" h="8939" extrusionOk="0">
                  <a:moveTo>
                    <a:pt x="4035" y="1"/>
                  </a:moveTo>
                  <a:cubicBezTo>
                    <a:pt x="3860" y="1"/>
                    <a:pt x="3650" y="45"/>
                    <a:pt x="3401" y="142"/>
                  </a:cubicBezTo>
                  <a:cubicBezTo>
                    <a:pt x="2289" y="568"/>
                    <a:pt x="1341" y="2039"/>
                    <a:pt x="883" y="3118"/>
                  </a:cubicBezTo>
                  <a:cubicBezTo>
                    <a:pt x="262" y="4295"/>
                    <a:pt x="0" y="5668"/>
                    <a:pt x="164" y="7009"/>
                  </a:cubicBezTo>
                  <a:cubicBezTo>
                    <a:pt x="229" y="7630"/>
                    <a:pt x="523" y="8252"/>
                    <a:pt x="556" y="8873"/>
                  </a:cubicBezTo>
                  <a:lnTo>
                    <a:pt x="621" y="8938"/>
                  </a:lnTo>
                  <a:cubicBezTo>
                    <a:pt x="1079" y="6388"/>
                    <a:pt x="3335" y="4524"/>
                    <a:pt x="4447" y="2301"/>
                  </a:cubicBezTo>
                  <a:cubicBezTo>
                    <a:pt x="4892" y="1411"/>
                    <a:pt x="5029" y="1"/>
                    <a:pt x="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988;p89">
              <a:extLst>
                <a:ext uri="{FF2B5EF4-FFF2-40B4-BE49-F238E27FC236}">
                  <a16:creationId xmlns:a16="http://schemas.microsoft.com/office/drawing/2014/main" id="{B2DB7096-2737-4C2F-9C83-CFB0707A3F59}"/>
                </a:ext>
              </a:extLst>
            </p:cNvPr>
            <p:cNvSpPr/>
            <p:nvPr/>
          </p:nvSpPr>
          <p:spPr>
            <a:xfrm>
              <a:off x="397625" y="2807775"/>
              <a:ext cx="82475" cy="216900"/>
            </a:xfrm>
            <a:custGeom>
              <a:avLst/>
              <a:gdLst/>
              <a:ahLst/>
              <a:cxnLst/>
              <a:rect l="l" t="t" r="r" b="b"/>
              <a:pathLst>
                <a:path w="3299" h="8676" extrusionOk="0">
                  <a:moveTo>
                    <a:pt x="1213" y="1"/>
                  </a:moveTo>
                  <a:cubicBezTo>
                    <a:pt x="499" y="1"/>
                    <a:pt x="0" y="1203"/>
                    <a:pt x="94" y="2168"/>
                  </a:cubicBezTo>
                  <a:cubicBezTo>
                    <a:pt x="225" y="3967"/>
                    <a:pt x="1337" y="8021"/>
                    <a:pt x="3299" y="8675"/>
                  </a:cubicBezTo>
                  <a:lnTo>
                    <a:pt x="3233" y="8414"/>
                  </a:lnTo>
                  <a:cubicBezTo>
                    <a:pt x="2808" y="8021"/>
                    <a:pt x="2972" y="5798"/>
                    <a:pt x="2972" y="5013"/>
                  </a:cubicBezTo>
                  <a:cubicBezTo>
                    <a:pt x="2972" y="3574"/>
                    <a:pt x="3004" y="1841"/>
                    <a:pt x="2122" y="632"/>
                  </a:cubicBezTo>
                  <a:cubicBezTo>
                    <a:pt x="1801" y="183"/>
                    <a:pt x="1491" y="1"/>
                    <a:pt x="1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989;p89">
              <a:extLst>
                <a:ext uri="{FF2B5EF4-FFF2-40B4-BE49-F238E27FC236}">
                  <a16:creationId xmlns:a16="http://schemas.microsoft.com/office/drawing/2014/main" id="{D72E74BE-FA0E-472F-90A2-3810F661AFAE}"/>
                </a:ext>
              </a:extLst>
            </p:cNvPr>
            <p:cNvSpPr/>
            <p:nvPr/>
          </p:nvSpPr>
          <p:spPr>
            <a:xfrm>
              <a:off x="515050" y="2287250"/>
              <a:ext cx="113025" cy="1369925"/>
            </a:xfrm>
            <a:custGeom>
              <a:avLst/>
              <a:gdLst/>
              <a:ahLst/>
              <a:cxnLst/>
              <a:rect l="l" t="t" r="r" b="b"/>
              <a:pathLst>
                <a:path w="4521" h="54797" extrusionOk="0">
                  <a:moveTo>
                    <a:pt x="302" y="0"/>
                  </a:moveTo>
                  <a:cubicBezTo>
                    <a:pt x="153" y="0"/>
                    <a:pt x="1" y="119"/>
                    <a:pt x="40" y="297"/>
                  </a:cubicBezTo>
                  <a:lnTo>
                    <a:pt x="8" y="297"/>
                  </a:lnTo>
                  <a:cubicBezTo>
                    <a:pt x="1970" y="6967"/>
                    <a:pt x="2525" y="13899"/>
                    <a:pt x="2754" y="20831"/>
                  </a:cubicBezTo>
                  <a:cubicBezTo>
                    <a:pt x="2885" y="24363"/>
                    <a:pt x="2918" y="27927"/>
                    <a:pt x="3049" y="31491"/>
                  </a:cubicBezTo>
                  <a:cubicBezTo>
                    <a:pt x="3179" y="35088"/>
                    <a:pt x="3376" y="38684"/>
                    <a:pt x="3539" y="42314"/>
                  </a:cubicBezTo>
                  <a:cubicBezTo>
                    <a:pt x="3735" y="46401"/>
                    <a:pt x="3931" y="50488"/>
                    <a:pt x="4030" y="54576"/>
                  </a:cubicBezTo>
                  <a:cubicBezTo>
                    <a:pt x="4046" y="54723"/>
                    <a:pt x="4160" y="54796"/>
                    <a:pt x="4275" y="54796"/>
                  </a:cubicBezTo>
                  <a:cubicBezTo>
                    <a:pt x="4389" y="54796"/>
                    <a:pt x="4504" y="54723"/>
                    <a:pt x="4520" y="54576"/>
                  </a:cubicBezTo>
                  <a:cubicBezTo>
                    <a:pt x="4357" y="47251"/>
                    <a:pt x="3899" y="39992"/>
                    <a:pt x="3637" y="32701"/>
                  </a:cubicBezTo>
                  <a:cubicBezTo>
                    <a:pt x="3343" y="25671"/>
                    <a:pt x="3441" y="18608"/>
                    <a:pt x="2689" y="11578"/>
                  </a:cubicBezTo>
                  <a:cubicBezTo>
                    <a:pt x="2297" y="7719"/>
                    <a:pt x="1577" y="3894"/>
                    <a:pt x="531" y="166"/>
                  </a:cubicBezTo>
                  <a:cubicBezTo>
                    <a:pt x="492" y="50"/>
                    <a:pt x="398"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990;p89">
              <a:extLst>
                <a:ext uri="{FF2B5EF4-FFF2-40B4-BE49-F238E27FC236}">
                  <a16:creationId xmlns:a16="http://schemas.microsoft.com/office/drawing/2014/main" id="{C3208544-6F17-49DB-A9F6-E0DAFAC0D44E}"/>
                </a:ext>
              </a:extLst>
            </p:cNvPr>
            <p:cNvSpPr/>
            <p:nvPr/>
          </p:nvSpPr>
          <p:spPr>
            <a:xfrm>
              <a:off x="633750" y="2527000"/>
              <a:ext cx="111650" cy="1131600"/>
            </a:xfrm>
            <a:custGeom>
              <a:avLst/>
              <a:gdLst/>
              <a:ahLst/>
              <a:cxnLst/>
              <a:rect l="l" t="t" r="r" b="b"/>
              <a:pathLst>
                <a:path w="4466" h="45264" extrusionOk="0">
                  <a:moveTo>
                    <a:pt x="4121" y="0"/>
                  </a:moveTo>
                  <a:cubicBezTo>
                    <a:pt x="4064" y="0"/>
                    <a:pt x="4006" y="27"/>
                    <a:pt x="3957" y="91"/>
                  </a:cubicBezTo>
                  <a:cubicBezTo>
                    <a:pt x="2388" y="2020"/>
                    <a:pt x="1342" y="4342"/>
                    <a:pt x="917" y="6794"/>
                  </a:cubicBezTo>
                  <a:cubicBezTo>
                    <a:pt x="818" y="7514"/>
                    <a:pt x="753" y="8233"/>
                    <a:pt x="720" y="8920"/>
                  </a:cubicBezTo>
                  <a:cubicBezTo>
                    <a:pt x="688" y="9737"/>
                    <a:pt x="622" y="10555"/>
                    <a:pt x="590" y="11372"/>
                  </a:cubicBezTo>
                  <a:cubicBezTo>
                    <a:pt x="491" y="12909"/>
                    <a:pt x="426" y="14478"/>
                    <a:pt x="361" y="16015"/>
                  </a:cubicBezTo>
                  <a:cubicBezTo>
                    <a:pt x="66" y="22195"/>
                    <a:pt x="1" y="28408"/>
                    <a:pt x="263" y="34588"/>
                  </a:cubicBezTo>
                  <a:cubicBezTo>
                    <a:pt x="426" y="38086"/>
                    <a:pt x="720" y="41552"/>
                    <a:pt x="1113" y="45018"/>
                  </a:cubicBezTo>
                  <a:cubicBezTo>
                    <a:pt x="1145" y="45182"/>
                    <a:pt x="1284" y="45264"/>
                    <a:pt x="1411" y="45264"/>
                  </a:cubicBezTo>
                  <a:cubicBezTo>
                    <a:pt x="1538" y="45264"/>
                    <a:pt x="1652" y="45182"/>
                    <a:pt x="1636" y="45018"/>
                  </a:cubicBezTo>
                  <a:cubicBezTo>
                    <a:pt x="164" y="32985"/>
                    <a:pt x="491" y="20822"/>
                    <a:pt x="1243" y="8724"/>
                  </a:cubicBezTo>
                  <a:cubicBezTo>
                    <a:pt x="1309" y="7252"/>
                    <a:pt x="1570" y="5781"/>
                    <a:pt x="2061" y="4375"/>
                  </a:cubicBezTo>
                  <a:cubicBezTo>
                    <a:pt x="2584" y="2936"/>
                    <a:pt x="3369" y="1628"/>
                    <a:pt x="4317" y="451"/>
                  </a:cubicBezTo>
                  <a:cubicBezTo>
                    <a:pt x="4465" y="254"/>
                    <a:pt x="4297" y="0"/>
                    <a:pt x="4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991;p89">
              <a:extLst>
                <a:ext uri="{FF2B5EF4-FFF2-40B4-BE49-F238E27FC236}">
                  <a16:creationId xmlns:a16="http://schemas.microsoft.com/office/drawing/2014/main" id="{E06AC0FF-B2BA-41A1-8F15-A73D66209F13}"/>
                </a:ext>
              </a:extLst>
            </p:cNvPr>
            <p:cNvSpPr/>
            <p:nvPr/>
          </p:nvSpPr>
          <p:spPr>
            <a:xfrm>
              <a:off x="257550" y="2609250"/>
              <a:ext cx="319025" cy="1048225"/>
            </a:xfrm>
            <a:custGeom>
              <a:avLst/>
              <a:gdLst/>
              <a:ahLst/>
              <a:cxnLst/>
              <a:rect l="l" t="t" r="r" b="b"/>
              <a:pathLst>
                <a:path w="12761" h="41929" extrusionOk="0">
                  <a:moveTo>
                    <a:pt x="5187" y="0"/>
                  </a:moveTo>
                  <a:cubicBezTo>
                    <a:pt x="2639" y="0"/>
                    <a:pt x="585" y="2211"/>
                    <a:pt x="40" y="4649"/>
                  </a:cubicBezTo>
                  <a:cubicBezTo>
                    <a:pt x="0" y="4829"/>
                    <a:pt x="168" y="4960"/>
                    <a:pt x="320" y="4960"/>
                  </a:cubicBezTo>
                  <a:cubicBezTo>
                    <a:pt x="416" y="4960"/>
                    <a:pt x="506" y="4907"/>
                    <a:pt x="531" y="4780"/>
                  </a:cubicBezTo>
                  <a:cubicBezTo>
                    <a:pt x="1049" y="2592"/>
                    <a:pt x="2859" y="506"/>
                    <a:pt x="5181" y="506"/>
                  </a:cubicBezTo>
                  <a:cubicBezTo>
                    <a:pt x="5497" y="506"/>
                    <a:pt x="5822" y="545"/>
                    <a:pt x="6155" y="627"/>
                  </a:cubicBezTo>
                  <a:cubicBezTo>
                    <a:pt x="9000" y="1379"/>
                    <a:pt x="10471" y="4354"/>
                    <a:pt x="11027" y="6970"/>
                  </a:cubicBezTo>
                  <a:cubicBezTo>
                    <a:pt x="11387" y="8671"/>
                    <a:pt x="11289" y="10371"/>
                    <a:pt x="11289" y="12071"/>
                  </a:cubicBezTo>
                  <a:cubicBezTo>
                    <a:pt x="11289" y="13935"/>
                    <a:pt x="11289" y="15799"/>
                    <a:pt x="11321" y="17695"/>
                  </a:cubicBezTo>
                  <a:cubicBezTo>
                    <a:pt x="11321" y="21423"/>
                    <a:pt x="11387" y="25183"/>
                    <a:pt x="11518" y="28943"/>
                  </a:cubicBezTo>
                  <a:cubicBezTo>
                    <a:pt x="11648" y="33194"/>
                    <a:pt x="11877" y="37445"/>
                    <a:pt x="12237" y="41696"/>
                  </a:cubicBezTo>
                  <a:cubicBezTo>
                    <a:pt x="12254" y="41847"/>
                    <a:pt x="12391" y="41929"/>
                    <a:pt x="12521" y="41929"/>
                  </a:cubicBezTo>
                  <a:cubicBezTo>
                    <a:pt x="12644" y="41929"/>
                    <a:pt x="12760" y="41855"/>
                    <a:pt x="12760" y="41696"/>
                  </a:cubicBezTo>
                  <a:lnTo>
                    <a:pt x="12727" y="41696"/>
                  </a:lnTo>
                  <a:cubicBezTo>
                    <a:pt x="12041" y="33587"/>
                    <a:pt x="11845" y="25477"/>
                    <a:pt x="11812" y="17401"/>
                  </a:cubicBezTo>
                  <a:lnTo>
                    <a:pt x="11812" y="11385"/>
                  </a:lnTo>
                  <a:cubicBezTo>
                    <a:pt x="11812" y="10404"/>
                    <a:pt x="11877" y="9390"/>
                    <a:pt x="11812" y="8409"/>
                  </a:cubicBezTo>
                  <a:cubicBezTo>
                    <a:pt x="11714" y="7690"/>
                    <a:pt x="11583" y="6970"/>
                    <a:pt x="11387" y="6284"/>
                  </a:cubicBezTo>
                  <a:cubicBezTo>
                    <a:pt x="10733" y="3668"/>
                    <a:pt x="9065" y="856"/>
                    <a:pt x="6286" y="136"/>
                  </a:cubicBezTo>
                  <a:cubicBezTo>
                    <a:pt x="5912" y="44"/>
                    <a:pt x="5544" y="0"/>
                    <a:pt x="5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992;p89">
              <a:extLst>
                <a:ext uri="{FF2B5EF4-FFF2-40B4-BE49-F238E27FC236}">
                  <a16:creationId xmlns:a16="http://schemas.microsoft.com/office/drawing/2014/main" id="{3961CB20-8135-40A5-9F92-44731AEBDFF9}"/>
                </a:ext>
              </a:extLst>
            </p:cNvPr>
            <p:cNvSpPr/>
            <p:nvPr/>
          </p:nvSpPr>
          <p:spPr>
            <a:xfrm>
              <a:off x="568000" y="2281200"/>
              <a:ext cx="198725" cy="301175"/>
            </a:xfrm>
            <a:custGeom>
              <a:avLst/>
              <a:gdLst/>
              <a:ahLst/>
              <a:cxnLst/>
              <a:rect l="l" t="t" r="r" b="b"/>
              <a:pathLst>
                <a:path w="7949" h="12047" extrusionOk="0">
                  <a:moveTo>
                    <a:pt x="7602" y="0"/>
                  </a:moveTo>
                  <a:cubicBezTo>
                    <a:pt x="7560" y="0"/>
                    <a:pt x="7515" y="15"/>
                    <a:pt x="7470" y="48"/>
                  </a:cubicBezTo>
                  <a:cubicBezTo>
                    <a:pt x="3481" y="2599"/>
                    <a:pt x="2304" y="7732"/>
                    <a:pt x="113" y="11656"/>
                  </a:cubicBezTo>
                  <a:cubicBezTo>
                    <a:pt x="0" y="11859"/>
                    <a:pt x="183" y="12047"/>
                    <a:pt x="361" y="12047"/>
                  </a:cubicBezTo>
                  <a:cubicBezTo>
                    <a:pt x="441" y="12047"/>
                    <a:pt x="520" y="12009"/>
                    <a:pt x="571" y="11918"/>
                  </a:cubicBezTo>
                  <a:cubicBezTo>
                    <a:pt x="1650" y="9956"/>
                    <a:pt x="2467" y="7831"/>
                    <a:pt x="3514" y="5803"/>
                  </a:cubicBezTo>
                  <a:cubicBezTo>
                    <a:pt x="4527" y="3743"/>
                    <a:pt x="5770" y="1716"/>
                    <a:pt x="7732" y="474"/>
                  </a:cubicBezTo>
                  <a:cubicBezTo>
                    <a:pt x="7949" y="338"/>
                    <a:pt x="7806" y="0"/>
                    <a:pt x="7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993;p89">
              <a:extLst>
                <a:ext uri="{FF2B5EF4-FFF2-40B4-BE49-F238E27FC236}">
                  <a16:creationId xmlns:a16="http://schemas.microsoft.com/office/drawing/2014/main" id="{FB0BADF9-6243-4B77-AAB2-5CB9A9D77979}"/>
                </a:ext>
              </a:extLst>
            </p:cNvPr>
            <p:cNvSpPr/>
            <p:nvPr/>
          </p:nvSpPr>
          <p:spPr>
            <a:xfrm>
              <a:off x="296625" y="2440775"/>
              <a:ext cx="293300" cy="261525"/>
            </a:xfrm>
            <a:custGeom>
              <a:avLst/>
              <a:gdLst/>
              <a:ahLst/>
              <a:cxnLst/>
              <a:rect l="l" t="t" r="r" b="b"/>
              <a:pathLst>
                <a:path w="11732" h="10461" extrusionOk="0">
                  <a:moveTo>
                    <a:pt x="2074" y="1"/>
                  </a:moveTo>
                  <a:cubicBezTo>
                    <a:pt x="1478" y="1"/>
                    <a:pt x="881" y="91"/>
                    <a:pt x="309" y="270"/>
                  </a:cubicBezTo>
                  <a:cubicBezTo>
                    <a:pt x="1" y="363"/>
                    <a:pt x="99" y="832"/>
                    <a:pt x="411" y="832"/>
                  </a:cubicBezTo>
                  <a:cubicBezTo>
                    <a:pt x="431" y="832"/>
                    <a:pt x="451" y="830"/>
                    <a:pt x="472" y="826"/>
                  </a:cubicBezTo>
                  <a:cubicBezTo>
                    <a:pt x="1041" y="653"/>
                    <a:pt x="1585" y="574"/>
                    <a:pt x="2106" y="574"/>
                  </a:cubicBezTo>
                  <a:cubicBezTo>
                    <a:pt x="5716" y="574"/>
                    <a:pt x="8191" y="4398"/>
                    <a:pt x="9791" y="7399"/>
                  </a:cubicBezTo>
                  <a:cubicBezTo>
                    <a:pt x="10282" y="8347"/>
                    <a:pt x="10739" y="9328"/>
                    <a:pt x="11197" y="10309"/>
                  </a:cubicBezTo>
                  <a:cubicBezTo>
                    <a:pt x="11240" y="10416"/>
                    <a:pt x="11318" y="10460"/>
                    <a:pt x="11398" y="10460"/>
                  </a:cubicBezTo>
                  <a:cubicBezTo>
                    <a:pt x="11562" y="10460"/>
                    <a:pt x="11732" y="10277"/>
                    <a:pt x="11622" y="10080"/>
                  </a:cubicBezTo>
                  <a:lnTo>
                    <a:pt x="11655" y="10047"/>
                  </a:lnTo>
                  <a:cubicBezTo>
                    <a:pt x="10772" y="8085"/>
                    <a:pt x="9758" y="6189"/>
                    <a:pt x="8581" y="4358"/>
                  </a:cubicBezTo>
                  <a:cubicBezTo>
                    <a:pt x="7404" y="2657"/>
                    <a:pt x="5867" y="957"/>
                    <a:pt x="3840" y="270"/>
                  </a:cubicBezTo>
                  <a:cubicBezTo>
                    <a:pt x="3268" y="91"/>
                    <a:pt x="2671" y="1"/>
                    <a:pt x="2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994;p89">
              <a:extLst>
                <a:ext uri="{FF2B5EF4-FFF2-40B4-BE49-F238E27FC236}">
                  <a16:creationId xmlns:a16="http://schemas.microsoft.com/office/drawing/2014/main" id="{6B5FC105-B244-4AB0-8434-00DEDE1D78F7}"/>
                </a:ext>
              </a:extLst>
            </p:cNvPr>
            <p:cNvSpPr/>
            <p:nvPr/>
          </p:nvSpPr>
          <p:spPr>
            <a:xfrm>
              <a:off x="638950" y="2726025"/>
              <a:ext cx="156900" cy="380775"/>
            </a:xfrm>
            <a:custGeom>
              <a:avLst/>
              <a:gdLst/>
              <a:ahLst/>
              <a:cxnLst/>
              <a:rect l="l" t="t" r="r" b="b"/>
              <a:pathLst>
                <a:path w="6276" h="15231" extrusionOk="0">
                  <a:moveTo>
                    <a:pt x="5907" y="0"/>
                  </a:moveTo>
                  <a:cubicBezTo>
                    <a:pt x="5832" y="0"/>
                    <a:pt x="5759" y="32"/>
                    <a:pt x="5711" y="109"/>
                  </a:cubicBezTo>
                  <a:cubicBezTo>
                    <a:pt x="4109" y="2267"/>
                    <a:pt x="3815" y="5013"/>
                    <a:pt x="3422" y="7596"/>
                  </a:cubicBezTo>
                  <a:cubicBezTo>
                    <a:pt x="3030" y="10245"/>
                    <a:pt x="2474" y="12992"/>
                    <a:pt x="218" y="14725"/>
                  </a:cubicBezTo>
                  <a:cubicBezTo>
                    <a:pt x="1" y="14887"/>
                    <a:pt x="144" y="15230"/>
                    <a:pt x="349" y="15230"/>
                  </a:cubicBezTo>
                  <a:cubicBezTo>
                    <a:pt x="391" y="15230"/>
                    <a:pt x="435" y="15216"/>
                    <a:pt x="480" y="15182"/>
                  </a:cubicBezTo>
                  <a:cubicBezTo>
                    <a:pt x="5188" y="11553"/>
                    <a:pt x="2867" y="4784"/>
                    <a:pt x="6136" y="370"/>
                  </a:cubicBezTo>
                  <a:cubicBezTo>
                    <a:pt x="6275" y="185"/>
                    <a:pt x="6087" y="0"/>
                    <a:pt x="5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95;p89">
              <a:extLst>
                <a:ext uri="{FF2B5EF4-FFF2-40B4-BE49-F238E27FC236}">
                  <a16:creationId xmlns:a16="http://schemas.microsoft.com/office/drawing/2014/main" id="{BB4CC026-965F-4542-B507-6DB375109EAB}"/>
                </a:ext>
              </a:extLst>
            </p:cNvPr>
            <p:cNvSpPr/>
            <p:nvPr/>
          </p:nvSpPr>
          <p:spPr>
            <a:xfrm>
              <a:off x="421875" y="2862950"/>
              <a:ext cx="132475" cy="235075"/>
            </a:xfrm>
            <a:custGeom>
              <a:avLst/>
              <a:gdLst/>
              <a:ahLst/>
              <a:cxnLst/>
              <a:rect l="l" t="t" r="r" b="b"/>
              <a:pathLst>
                <a:path w="5299" h="9403" extrusionOk="0">
                  <a:moveTo>
                    <a:pt x="315" y="1"/>
                  </a:moveTo>
                  <a:cubicBezTo>
                    <a:pt x="159" y="1"/>
                    <a:pt x="1" y="126"/>
                    <a:pt x="40" y="321"/>
                  </a:cubicBezTo>
                  <a:lnTo>
                    <a:pt x="73" y="354"/>
                  </a:lnTo>
                  <a:cubicBezTo>
                    <a:pt x="465" y="2087"/>
                    <a:pt x="1021" y="3787"/>
                    <a:pt x="1707" y="5455"/>
                  </a:cubicBezTo>
                  <a:cubicBezTo>
                    <a:pt x="2361" y="6926"/>
                    <a:pt x="3277" y="8659"/>
                    <a:pt x="4781" y="9378"/>
                  </a:cubicBezTo>
                  <a:cubicBezTo>
                    <a:pt x="4819" y="9395"/>
                    <a:pt x="4857" y="9403"/>
                    <a:pt x="4893" y="9403"/>
                  </a:cubicBezTo>
                  <a:cubicBezTo>
                    <a:pt x="5134" y="9403"/>
                    <a:pt x="5299" y="9063"/>
                    <a:pt x="5043" y="8921"/>
                  </a:cubicBezTo>
                  <a:cubicBezTo>
                    <a:pt x="3571" y="8234"/>
                    <a:pt x="2721" y="6534"/>
                    <a:pt x="2100" y="5095"/>
                  </a:cubicBezTo>
                  <a:cubicBezTo>
                    <a:pt x="1446" y="3493"/>
                    <a:pt x="923" y="1858"/>
                    <a:pt x="563" y="190"/>
                  </a:cubicBezTo>
                  <a:cubicBezTo>
                    <a:pt x="523" y="58"/>
                    <a:pt x="420"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3996;p89">
              <a:extLst>
                <a:ext uri="{FF2B5EF4-FFF2-40B4-BE49-F238E27FC236}">
                  <a16:creationId xmlns:a16="http://schemas.microsoft.com/office/drawing/2014/main" id="{46257452-611F-48B2-9D3D-2153EC1382FC}"/>
                </a:ext>
              </a:extLst>
            </p:cNvPr>
            <p:cNvSpPr/>
            <p:nvPr/>
          </p:nvSpPr>
          <p:spPr>
            <a:xfrm>
              <a:off x="217925" y="1971400"/>
              <a:ext cx="488200" cy="407325"/>
            </a:xfrm>
            <a:custGeom>
              <a:avLst/>
              <a:gdLst/>
              <a:ahLst/>
              <a:cxnLst/>
              <a:rect l="l" t="t" r="r" b="b"/>
              <a:pathLst>
                <a:path w="19528" h="16293" extrusionOk="0">
                  <a:moveTo>
                    <a:pt x="12098" y="1"/>
                  </a:moveTo>
                  <a:cubicBezTo>
                    <a:pt x="11500" y="1"/>
                    <a:pt x="10589" y="879"/>
                    <a:pt x="10062" y="2696"/>
                  </a:cubicBezTo>
                  <a:cubicBezTo>
                    <a:pt x="9637" y="4201"/>
                    <a:pt x="9931" y="6816"/>
                    <a:pt x="9833" y="8320"/>
                  </a:cubicBezTo>
                  <a:cubicBezTo>
                    <a:pt x="8732" y="7828"/>
                    <a:pt x="6940" y="2644"/>
                    <a:pt x="5386" y="2644"/>
                  </a:cubicBezTo>
                  <a:cubicBezTo>
                    <a:pt x="5185" y="2644"/>
                    <a:pt x="4988" y="2731"/>
                    <a:pt x="4797" y="2925"/>
                  </a:cubicBezTo>
                  <a:cubicBezTo>
                    <a:pt x="2803" y="5018"/>
                    <a:pt x="8590" y="9040"/>
                    <a:pt x="9637" y="10021"/>
                  </a:cubicBezTo>
                  <a:cubicBezTo>
                    <a:pt x="9090" y="9813"/>
                    <a:pt x="7346" y="9599"/>
                    <a:pt x="5551" y="9599"/>
                  </a:cubicBezTo>
                  <a:cubicBezTo>
                    <a:pt x="2835" y="9599"/>
                    <a:pt x="0" y="10087"/>
                    <a:pt x="1004" y="11819"/>
                  </a:cubicBezTo>
                  <a:cubicBezTo>
                    <a:pt x="1261" y="12255"/>
                    <a:pt x="1812" y="12404"/>
                    <a:pt x="2468" y="12404"/>
                  </a:cubicBezTo>
                  <a:cubicBezTo>
                    <a:pt x="3732" y="12404"/>
                    <a:pt x="5384" y="11850"/>
                    <a:pt x="6072" y="11721"/>
                  </a:cubicBezTo>
                  <a:cubicBezTo>
                    <a:pt x="6720" y="11620"/>
                    <a:pt x="7367" y="11545"/>
                    <a:pt x="8014" y="11545"/>
                  </a:cubicBezTo>
                  <a:cubicBezTo>
                    <a:pt x="8838" y="11545"/>
                    <a:pt x="9662" y="11667"/>
                    <a:pt x="10487" y="12015"/>
                  </a:cubicBezTo>
                  <a:cubicBezTo>
                    <a:pt x="8884" y="12015"/>
                    <a:pt x="7315" y="12342"/>
                    <a:pt x="5844" y="12964"/>
                  </a:cubicBezTo>
                  <a:cubicBezTo>
                    <a:pt x="4895" y="13389"/>
                    <a:pt x="1822" y="14958"/>
                    <a:pt x="4176" y="16233"/>
                  </a:cubicBezTo>
                  <a:cubicBezTo>
                    <a:pt x="4246" y="16273"/>
                    <a:pt x="4328" y="16292"/>
                    <a:pt x="4421" y="16292"/>
                  </a:cubicBezTo>
                  <a:cubicBezTo>
                    <a:pt x="5612" y="16292"/>
                    <a:pt x="8581" y="13229"/>
                    <a:pt x="10957" y="13229"/>
                  </a:cubicBezTo>
                  <a:cubicBezTo>
                    <a:pt x="11417" y="13229"/>
                    <a:pt x="11854" y="13344"/>
                    <a:pt x="12252" y="13618"/>
                  </a:cubicBezTo>
                  <a:lnTo>
                    <a:pt x="12252" y="13585"/>
                  </a:lnTo>
                  <a:cubicBezTo>
                    <a:pt x="12776" y="10838"/>
                    <a:pt x="17092" y="11688"/>
                    <a:pt x="18563" y="9988"/>
                  </a:cubicBezTo>
                  <a:cubicBezTo>
                    <a:pt x="19528" y="8745"/>
                    <a:pt x="18778" y="8316"/>
                    <a:pt x="17787" y="8316"/>
                  </a:cubicBezTo>
                  <a:cubicBezTo>
                    <a:pt x="17267" y="8316"/>
                    <a:pt x="16681" y="8435"/>
                    <a:pt x="16242" y="8615"/>
                  </a:cubicBezTo>
                  <a:cubicBezTo>
                    <a:pt x="14868" y="9040"/>
                    <a:pt x="13724" y="10740"/>
                    <a:pt x="12481" y="10740"/>
                  </a:cubicBezTo>
                  <a:cubicBezTo>
                    <a:pt x="12874" y="8746"/>
                    <a:pt x="18563" y="5574"/>
                    <a:pt x="17713" y="3547"/>
                  </a:cubicBezTo>
                  <a:cubicBezTo>
                    <a:pt x="17561" y="3207"/>
                    <a:pt x="17317" y="3069"/>
                    <a:pt x="17023" y="3069"/>
                  </a:cubicBezTo>
                  <a:cubicBezTo>
                    <a:pt x="15929" y="3069"/>
                    <a:pt x="14136" y="4981"/>
                    <a:pt x="13724" y="5574"/>
                  </a:cubicBezTo>
                  <a:cubicBezTo>
                    <a:pt x="12776" y="6718"/>
                    <a:pt x="12481" y="8092"/>
                    <a:pt x="11729" y="9465"/>
                  </a:cubicBezTo>
                  <a:cubicBezTo>
                    <a:pt x="11010" y="6947"/>
                    <a:pt x="12024" y="3808"/>
                    <a:pt x="12579" y="1650"/>
                  </a:cubicBezTo>
                  <a:cubicBezTo>
                    <a:pt x="12855" y="561"/>
                    <a:pt x="12577" y="1"/>
                    <a:pt x="12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3997;p89">
              <a:extLst>
                <a:ext uri="{FF2B5EF4-FFF2-40B4-BE49-F238E27FC236}">
                  <a16:creationId xmlns:a16="http://schemas.microsoft.com/office/drawing/2014/main" id="{8D8D49C5-54D1-4B89-9A40-1AEAC3CA360C}"/>
                </a:ext>
              </a:extLst>
            </p:cNvPr>
            <p:cNvSpPr/>
            <p:nvPr/>
          </p:nvSpPr>
          <p:spPr>
            <a:xfrm>
              <a:off x="413050" y="2207200"/>
              <a:ext cx="184775" cy="123750"/>
            </a:xfrm>
            <a:custGeom>
              <a:avLst/>
              <a:gdLst/>
              <a:ahLst/>
              <a:cxnLst/>
              <a:rect l="l" t="t" r="r" b="b"/>
              <a:pathLst>
                <a:path w="7391" h="4950" extrusionOk="0">
                  <a:moveTo>
                    <a:pt x="4317" y="0"/>
                  </a:moveTo>
                  <a:cubicBezTo>
                    <a:pt x="3510" y="0"/>
                    <a:pt x="3563" y="1370"/>
                    <a:pt x="3753" y="2538"/>
                  </a:cubicBezTo>
                  <a:lnTo>
                    <a:pt x="3753" y="2538"/>
                  </a:lnTo>
                  <a:cubicBezTo>
                    <a:pt x="3313" y="1798"/>
                    <a:pt x="2760" y="1062"/>
                    <a:pt x="2246" y="1062"/>
                  </a:cubicBezTo>
                  <a:cubicBezTo>
                    <a:pt x="2150" y="1062"/>
                    <a:pt x="2055" y="1088"/>
                    <a:pt x="1962" y="1145"/>
                  </a:cubicBezTo>
                  <a:cubicBezTo>
                    <a:pt x="883" y="1799"/>
                    <a:pt x="2322" y="2812"/>
                    <a:pt x="3238" y="3466"/>
                  </a:cubicBezTo>
                  <a:cubicBezTo>
                    <a:pt x="2970" y="3466"/>
                    <a:pt x="2692" y="3458"/>
                    <a:pt x="2416" y="3458"/>
                  </a:cubicBezTo>
                  <a:cubicBezTo>
                    <a:pt x="1475" y="3458"/>
                    <a:pt x="546" y="3555"/>
                    <a:pt x="66" y="4414"/>
                  </a:cubicBezTo>
                  <a:cubicBezTo>
                    <a:pt x="0" y="4545"/>
                    <a:pt x="33" y="4676"/>
                    <a:pt x="164" y="4774"/>
                  </a:cubicBezTo>
                  <a:cubicBezTo>
                    <a:pt x="443" y="4901"/>
                    <a:pt x="741" y="4949"/>
                    <a:pt x="1029" y="4949"/>
                  </a:cubicBezTo>
                  <a:cubicBezTo>
                    <a:pt x="1112" y="4949"/>
                    <a:pt x="1195" y="4945"/>
                    <a:pt x="1276" y="4938"/>
                  </a:cubicBezTo>
                  <a:lnTo>
                    <a:pt x="1603" y="4938"/>
                  </a:lnTo>
                  <a:cubicBezTo>
                    <a:pt x="1668" y="4905"/>
                    <a:pt x="1766" y="4872"/>
                    <a:pt x="1832" y="4872"/>
                  </a:cubicBezTo>
                  <a:cubicBezTo>
                    <a:pt x="2257" y="4807"/>
                    <a:pt x="2616" y="4709"/>
                    <a:pt x="3009" y="4643"/>
                  </a:cubicBezTo>
                  <a:cubicBezTo>
                    <a:pt x="3368" y="4513"/>
                    <a:pt x="3761" y="4414"/>
                    <a:pt x="4120" y="4349"/>
                  </a:cubicBezTo>
                  <a:lnTo>
                    <a:pt x="4644" y="4186"/>
                  </a:lnTo>
                  <a:cubicBezTo>
                    <a:pt x="5428" y="3989"/>
                    <a:pt x="7390" y="3041"/>
                    <a:pt x="7161" y="2289"/>
                  </a:cubicBezTo>
                  <a:cubicBezTo>
                    <a:pt x="7017" y="1855"/>
                    <a:pt x="6748" y="1723"/>
                    <a:pt x="6394" y="1723"/>
                  </a:cubicBezTo>
                  <a:cubicBezTo>
                    <a:pt x="6267" y="1723"/>
                    <a:pt x="6130" y="1740"/>
                    <a:pt x="5984" y="1766"/>
                  </a:cubicBezTo>
                  <a:cubicBezTo>
                    <a:pt x="5592" y="1831"/>
                    <a:pt x="5265" y="2027"/>
                    <a:pt x="5003" y="2322"/>
                  </a:cubicBezTo>
                  <a:cubicBezTo>
                    <a:pt x="5134" y="1210"/>
                    <a:pt x="5167"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3998;p89">
              <a:extLst>
                <a:ext uri="{FF2B5EF4-FFF2-40B4-BE49-F238E27FC236}">
                  <a16:creationId xmlns:a16="http://schemas.microsoft.com/office/drawing/2014/main" id="{1849F79D-6BEE-4543-AA7A-58C7C05A4EF2}"/>
                </a:ext>
              </a:extLst>
            </p:cNvPr>
            <p:cNvSpPr/>
            <p:nvPr/>
          </p:nvSpPr>
          <p:spPr>
            <a:xfrm>
              <a:off x="341925" y="2060050"/>
              <a:ext cx="40900" cy="61750"/>
            </a:xfrm>
            <a:custGeom>
              <a:avLst/>
              <a:gdLst/>
              <a:ahLst/>
              <a:cxnLst/>
              <a:rect l="l" t="t" r="r" b="b"/>
              <a:pathLst>
                <a:path w="1636" h="2470" extrusionOk="0">
                  <a:moveTo>
                    <a:pt x="328" y="1"/>
                  </a:moveTo>
                  <a:cubicBezTo>
                    <a:pt x="164" y="1"/>
                    <a:pt x="66" y="131"/>
                    <a:pt x="66" y="262"/>
                  </a:cubicBezTo>
                  <a:cubicBezTo>
                    <a:pt x="1" y="1080"/>
                    <a:pt x="589" y="1864"/>
                    <a:pt x="1178" y="2420"/>
                  </a:cubicBezTo>
                  <a:cubicBezTo>
                    <a:pt x="1227" y="2453"/>
                    <a:pt x="1292" y="2469"/>
                    <a:pt x="1358" y="2469"/>
                  </a:cubicBezTo>
                  <a:cubicBezTo>
                    <a:pt x="1423" y="2469"/>
                    <a:pt x="1488" y="2453"/>
                    <a:pt x="1537" y="2420"/>
                  </a:cubicBezTo>
                  <a:cubicBezTo>
                    <a:pt x="1636" y="2322"/>
                    <a:pt x="1636" y="2159"/>
                    <a:pt x="1537" y="2061"/>
                  </a:cubicBezTo>
                  <a:cubicBezTo>
                    <a:pt x="1047" y="1603"/>
                    <a:pt x="524" y="949"/>
                    <a:pt x="557" y="262"/>
                  </a:cubicBezTo>
                  <a:cubicBezTo>
                    <a:pt x="557" y="131"/>
                    <a:pt x="458"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3999;p89">
              <a:extLst>
                <a:ext uri="{FF2B5EF4-FFF2-40B4-BE49-F238E27FC236}">
                  <a16:creationId xmlns:a16="http://schemas.microsoft.com/office/drawing/2014/main" id="{CB28C145-4973-4303-8842-70E829131421}"/>
                </a:ext>
              </a:extLst>
            </p:cNvPr>
            <p:cNvSpPr/>
            <p:nvPr/>
          </p:nvSpPr>
          <p:spPr>
            <a:xfrm>
              <a:off x="263175" y="2253575"/>
              <a:ext cx="67325" cy="19000"/>
            </a:xfrm>
            <a:custGeom>
              <a:avLst/>
              <a:gdLst/>
              <a:ahLst/>
              <a:cxnLst/>
              <a:rect l="l" t="t" r="r" b="b"/>
              <a:pathLst>
                <a:path w="2693" h="760" extrusionOk="0">
                  <a:moveTo>
                    <a:pt x="2403" y="1"/>
                  </a:moveTo>
                  <a:cubicBezTo>
                    <a:pt x="2379" y="1"/>
                    <a:pt x="2356" y="3"/>
                    <a:pt x="2333" y="9"/>
                  </a:cubicBezTo>
                  <a:cubicBezTo>
                    <a:pt x="1885" y="103"/>
                    <a:pt x="1420" y="249"/>
                    <a:pt x="962" y="249"/>
                  </a:cubicBezTo>
                  <a:cubicBezTo>
                    <a:pt x="785" y="249"/>
                    <a:pt x="610" y="227"/>
                    <a:pt x="437" y="172"/>
                  </a:cubicBezTo>
                  <a:cubicBezTo>
                    <a:pt x="415" y="168"/>
                    <a:pt x="394" y="166"/>
                    <a:pt x="374" y="166"/>
                  </a:cubicBezTo>
                  <a:cubicBezTo>
                    <a:pt x="94" y="166"/>
                    <a:pt x="1" y="571"/>
                    <a:pt x="306" y="663"/>
                  </a:cubicBezTo>
                  <a:cubicBezTo>
                    <a:pt x="523" y="732"/>
                    <a:pt x="744" y="759"/>
                    <a:pt x="965" y="759"/>
                  </a:cubicBezTo>
                  <a:cubicBezTo>
                    <a:pt x="1477" y="759"/>
                    <a:pt x="1995" y="614"/>
                    <a:pt x="2497" y="499"/>
                  </a:cubicBezTo>
                  <a:cubicBezTo>
                    <a:pt x="2628" y="467"/>
                    <a:pt x="2693" y="336"/>
                    <a:pt x="2660" y="172"/>
                  </a:cubicBezTo>
                  <a:cubicBezTo>
                    <a:pt x="2633" y="64"/>
                    <a:pt x="2516" y="1"/>
                    <a:pt x="2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000;p89">
              <a:extLst>
                <a:ext uri="{FF2B5EF4-FFF2-40B4-BE49-F238E27FC236}">
                  <a16:creationId xmlns:a16="http://schemas.microsoft.com/office/drawing/2014/main" id="{92B98868-921A-482E-B71F-99818DE956B1}"/>
                </a:ext>
              </a:extLst>
            </p:cNvPr>
            <p:cNvSpPr/>
            <p:nvPr/>
          </p:nvSpPr>
          <p:spPr>
            <a:xfrm>
              <a:off x="332925" y="2311500"/>
              <a:ext cx="60600" cy="42050"/>
            </a:xfrm>
            <a:custGeom>
              <a:avLst/>
              <a:gdLst/>
              <a:ahLst/>
              <a:cxnLst/>
              <a:rect l="l" t="t" r="r" b="b"/>
              <a:pathLst>
                <a:path w="2424" h="1682" extrusionOk="0">
                  <a:moveTo>
                    <a:pt x="2079" y="1"/>
                  </a:moveTo>
                  <a:cubicBezTo>
                    <a:pt x="2053" y="1"/>
                    <a:pt x="2025" y="5"/>
                    <a:pt x="1996" y="14"/>
                  </a:cubicBezTo>
                  <a:cubicBezTo>
                    <a:pt x="1603" y="112"/>
                    <a:pt x="1244" y="242"/>
                    <a:pt x="884" y="439"/>
                  </a:cubicBezTo>
                  <a:cubicBezTo>
                    <a:pt x="524" y="635"/>
                    <a:pt x="263" y="929"/>
                    <a:pt x="66" y="1289"/>
                  </a:cubicBezTo>
                  <a:cubicBezTo>
                    <a:pt x="1" y="1420"/>
                    <a:pt x="34" y="1583"/>
                    <a:pt x="164" y="1648"/>
                  </a:cubicBezTo>
                  <a:cubicBezTo>
                    <a:pt x="208" y="1670"/>
                    <a:pt x="252" y="1681"/>
                    <a:pt x="294" y="1681"/>
                  </a:cubicBezTo>
                  <a:cubicBezTo>
                    <a:pt x="379" y="1681"/>
                    <a:pt x="459" y="1638"/>
                    <a:pt x="524" y="1550"/>
                  </a:cubicBezTo>
                  <a:lnTo>
                    <a:pt x="524" y="1485"/>
                  </a:lnTo>
                  <a:cubicBezTo>
                    <a:pt x="557" y="1387"/>
                    <a:pt x="622" y="1321"/>
                    <a:pt x="688" y="1223"/>
                  </a:cubicBezTo>
                  <a:lnTo>
                    <a:pt x="720" y="1191"/>
                  </a:lnTo>
                  <a:lnTo>
                    <a:pt x="786" y="1093"/>
                  </a:lnTo>
                  <a:lnTo>
                    <a:pt x="884" y="995"/>
                  </a:lnTo>
                  <a:lnTo>
                    <a:pt x="949" y="962"/>
                  </a:lnTo>
                  <a:lnTo>
                    <a:pt x="982" y="962"/>
                  </a:lnTo>
                  <a:cubicBezTo>
                    <a:pt x="1047" y="929"/>
                    <a:pt x="1113" y="864"/>
                    <a:pt x="1178" y="831"/>
                  </a:cubicBezTo>
                  <a:cubicBezTo>
                    <a:pt x="1244" y="798"/>
                    <a:pt x="1342" y="766"/>
                    <a:pt x="1407" y="733"/>
                  </a:cubicBezTo>
                  <a:lnTo>
                    <a:pt x="1472" y="733"/>
                  </a:lnTo>
                  <a:lnTo>
                    <a:pt x="1603" y="668"/>
                  </a:lnTo>
                  <a:cubicBezTo>
                    <a:pt x="1767" y="602"/>
                    <a:pt x="1963" y="569"/>
                    <a:pt x="2126" y="504"/>
                  </a:cubicBezTo>
                  <a:cubicBezTo>
                    <a:pt x="2424" y="415"/>
                    <a:pt x="2342" y="1"/>
                    <a:pt x="2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001;p89">
              <a:extLst>
                <a:ext uri="{FF2B5EF4-FFF2-40B4-BE49-F238E27FC236}">
                  <a16:creationId xmlns:a16="http://schemas.microsoft.com/office/drawing/2014/main" id="{C01A6245-E158-4A08-937A-DDC36518ECDC}"/>
                </a:ext>
              </a:extLst>
            </p:cNvPr>
            <p:cNvSpPr/>
            <p:nvPr/>
          </p:nvSpPr>
          <p:spPr>
            <a:xfrm>
              <a:off x="480075" y="1999350"/>
              <a:ext cx="36825" cy="71350"/>
            </a:xfrm>
            <a:custGeom>
              <a:avLst/>
              <a:gdLst/>
              <a:ahLst/>
              <a:cxnLst/>
              <a:rect l="l" t="t" r="r" b="b"/>
              <a:pathLst>
                <a:path w="1473" h="2854" extrusionOk="0">
                  <a:moveTo>
                    <a:pt x="1182" y="1"/>
                  </a:moveTo>
                  <a:cubicBezTo>
                    <a:pt x="1121" y="1"/>
                    <a:pt x="1063" y="25"/>
                    <a:pt x="1014" y="74"/>
                  </a:cubicBezTo>
                  <a:cubicBezTo>
                    <a:pt x="655" y="401"/>
                    <a:pt x="426" y="794"/>
                    <a:pt x="295" y="1251"/>
                  </a:cubicBezTo>
                  <a:cubicBezTo>
                    <a:pt x="131" y="1677"/>
                    <a:pt x="33" y="2134"/>
                    <a:pt x="1" y="2592"/>
                  </a:cubicBezTo>
                  <a:cubicBezTo>
                    <a:pt x="1" y="2723"/>
                    <a:pt x="99" y="2821"/>
                    <a:pt x="230" y="2854"/>
                  </a:cubicBezTo>
                  <a:cubicBezTo>
                    <a:pt x="393" y="2821"/>
                    <a:pt x="491" y="2723"/>
                    <a:pt x="491" y="2592"/>
                  </a:cubicBezTo>
                  <a:cubicBezTo>
                    <a:pt x="524" y="2396"/>
                    <a:pt x="557" y="2232"/>
                    <a:pt x="589" y="2069"/>
                  </a:cubicBezTo>
                  <a:cubicBezTo>
                    <a:pt x="622" y="1840"/>
                    <a:pt x="687" y="1644"/>
                    <a:pt x="753" y="1415"/>
                  </a:cubicBezTo>
                  <a:cubicBezTo>
                    <a:pt x="884" y="1055"/>
                    <a:pt x="1080" y="728"/>
                    <a:pt x="1374" y="434"/>
                  </a:cubicBezTo>
                  <a:cubicBezTo>
                    <a:pt x="1472" y="336"/>
                    <a:pt x="1472" y="172"/>
                    <a:pt x="1374" y="74"/>
                  </a:cubicBezTo>
                  <a:cubicBezTo>
                    <a:pt x="1309" y="25"/>
                    <a:pt x="1243" y="1"/>
                    <a:pt x="1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002;p89">
              <a:extLst>
                <a:ext uri="{FF2B5EF4-FFF2-40B4-BE49-F238E27FC236}">
                  <a16:creationId xmlns:a16="http://schemas.microsoft.com/office/drawing/2014/main" id="{D628C4FC-E524-46DA-A350-42CAAA8BB5F0}"/>
                </a:ext>
              </a:extLst>
            </p:cNvPr>
            <p:cNvSpPr/>
            <p:nvPr/>
          </p:nvSpPr>
          <p:spPr>
            <a:xfrm>
              <a:off x="581450" y="2085150"/>
              <a:ext cx="35800" cy="35425"/>
            </a:xfrm>
            <a:custGeom>
              <a:avLst/>
              <a:gdLst/>
              <a:ahLst/>
              <a:cxnLst/>
              <a:rect l="l" t="t" r="r" b="b"/>
              <a:pathLst>
                <a:path w="1432" h="1417" extrusionOk="0">
                  <a:moveTo>
                    <a:pt x="1146" y="1"/>
                  </a:moveTo>
                  <a:cubicBezTo>
                    <a:pt x="1103" y="1"/>
                    <a:pt x="1058" y="14"/>
                    <a:pt x="1014" y="43"/>
                  </a:cubicBezTo>
                  <a:cubicBezTo>
                    <a:pt x="818" y="174"/>
                    <a:pt x="654" y="304"/>
                    <a:pt x="491" y="501"/>
                  </a:cubicBezTo>
                  <a:cubicBezTo>
                    <a:pt x="327" y="631"/>
                    <a:pt x="196" y="828"/>
                    <a:pt x="66" y="1024"/>
                  </a:cubicBezTo>
                  <a:cubicBezTo>
                    <a:pt x="0" y="1155"/>
                    <a:pt x="33" y="1285"/>
                    <a:pt x="164" y="1384"/>
                  </a:cubicBezTo>
                  <a:cubicBezTo>
                    <a:pt x="207" y="1405"/>
                    <a:pt x="251" y="1416"/>
                    <a:pt x="293" y="1416"/>
                  </a:cubicBezTo>
                  <a:cubicBezTo>
                    <a:pt x="378" y="1416"/>
                    <a:pt x="458" y="1373"/>
                    <a:pt x="523" y="1285"/>
                  </a:cubicBezTo>
                  <a:cubicBezTo>
                    <a:pt x="556" y="1220"/>
                    <a:pt x="622" y="1122"/>
                    <a:pt x="687" y="1057"/>
                  </a:cubicBezTo>
                  <a:lnTo>
                    <a:pt x="687" y="1024"/>
                  </a:lnTo>
                  <a:cubicBezTo>
                    <a:pt x="694" y="1017"/>
                    <a:pt x="695" y="1014"/>
                    <a:pt x="693" y="1014"/>
                  </a:cubicBezTo>
                  <a:cubicBezTo>
                    <a:pt x="693" y="1014"/>
                    <a:pt x="692" y="1014"/>
                    <a:pt x="692" y="1015"/>
                  </a:cubicBezTo>
                  <a:lnTo>
                    <a:pt x="692" y="1015"/>
                  </a:lnTo>
                  <a:lnTo>
                    <a:pt x="720" y="958"/>
                  </a:lnTo>
                  <a:lnTo>
                    <a:pt x="818" y="860"/>
                  </a:lnTo>
                  <a:cubicBezTo>
                    <a:pt x="883" y="795"/>
                    <a:pt x="949" y="730"/>
                    <a:pt x="1014" y="664"/>
                  </a:cubicBezTo>
                  <a:lnTo>
                    <a:pt x="1145" y="566"/>
                  </a:lnTo>
                  <a:lnTo>
                    <a:pt x="1177" y="566"/>
                  </a:lnTo>
                  <a:lnTo>
                    <a:pt x="1243" y="501"/>
                  </a:lnTo>
                  <a:cubicBezTo>
                    <a:pt x="1308" y="468"/>
                    <a:pt x="1374" y="403"/>
                    <a:pt x="1406" y="337"/>
                  </a:cubicBezTo>
                  <a:cubicBezTo>
                    <a:pt x="1432" y="159"/>
                    <a:pt x="1299" y="1"/>
                    <a:pt x="1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003;p89">
              <a:extLst>
                <a:ext uri="{FF2B5EF4-FFF2-40B4-BE49-F238E27FC236}">
                  <a16:creationId xmlns:a16="http://schemas.microsoft.com/office/drawing/2014/main" id="{380DA943-A8ED-4822-BB3E-9618EDD1BE87}"/>
                </a:ext>
              </a:extLst>
            </p:cNvPr>
            <p:cNvSpPr/>
            <p:nvPr/>
          </p:nvSpPr>
          <p:spPr>
            <a:xfrm>
              <a:off x="623125" y="2193500"/>
              <a:ext cx="44250" cy="19275"/>
            </a:xfrm>
            <a:custGeom>
              <a:avLst/>
              <a:gdLst/>
              <a:ahLst/>
              <a:cxnLst/>
              <a:rect l="l" t="t" r="r" b="b"/>
              <a:pathLst>
                <a:path w="1770" h="771" extrusionOk="0">
                  <a:moveTo>
                    <a:pt x="1058" y="0"/>
                  </a:moveTo>
                  <a:cubicBezTo>
                    <a:pt x="733" y="0"/>
                    <a:pt x="417" y="103"/>
                    <a:pt x="164" y="287"/>
                  </a:cubicBezTo>
                  <a:cubicBezTo>
                    <a:pt x="34" y="352"/>
                    <a:pt x="1" y="516"/>
                    <a:pt x="66" y="646"/>
                  </a:cubicBezTo>
                  <a:cubicBezTo>
                    <a:pt x="113" y="717"/>
                    <a:pt x="212" y="771"/>
                    <a:pt x="312" y="771"/>
                  </a:cubicBezTo>
                  <a:cubicBezTo>
                    <a:pt x="350" y="771"/>
                    <a:pt x="389" y="763"/>
                    <a:pt x="426" y="744"/>
                  </a:cubicBezTo>
                  <a:lnTo>
                    <a:pt x="393" y="712"/>
                  </a:lnTo>
                  <a:cubicBezTo>
                    <a:pt x="426" y="679"/>
                    <a:pt x="459" y="646"/>
                    <a:pt x="491" y="646"/>
                  </a:cubicBezTo>
                  <a:cubicBezTo>
                    <a:pt x="524" y="614"/>
                    <a:pt x="557" y="581"/>
                    <a:pt x="622" y="581"/>
                  </a:cubicBezTo>
                  <a:lnTo>
                    <a:pt x="655" y="581"/>
                  </a:lnTo>
                  <a:lnTo>
                    <a:pt x="720" y="548"/>
                  </a:lnTo>
                  <a:lnTo>
                    <a:pt x="851" y="516"/>
                  </a:lnTo>
                  <a:lnTo>
                    <a:pt x="1178" y="516"/>
                  </a:lnTo>
                  <a:cubicBezTo>
                    <a:pt x="1243" y="516"/>
                    <a:pt x="1276" y="516"/>
                    <a:pt x="1309" y="548"/>
                  </a:cubicBezTo>
                  <a:cubicBezTo>
                    <a:pt x="1338" y="557"/>
                    <a:pt x="1366" y="561"/>
                    <a:pt x="1393" y="561"/>
                  </a:cubicBezTo>
                  <a:cubicBezTo>
                    <a:pt x="1661" y="561"/>
                    <a:pt x="1770" y="147"/>
                    <a:pt x="1472" y="58"/>
                  </a:cubicBezTo>
                  <a:cubicBezTo>
                    <a:pt x="1336" y="19"/>
                    <a:pt x="1196" y="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004;p89">
              <a:extLst>
                <a:ext uri="{FF2B5EF4-FFF2-40B4-BE49-F238E27FC236}">
                  <a16:creationId xmlns:a16="http://schemas.microsoft.com/office/drawing/2014/main" id="{EEF7823D-0B73-43B3-8B34-31FAA3CE22C1}"/>
                </a:ext>
              </a:extLst>
            </p:cNvPr>
            <p:cNvSpPr/>
            <p:nvPr/>
          </p:nvSpPr>
          <p:spPr>
            <a:xfrm>
              <a:off x="431025" y="2352750"/>
              <a:ext cx="132625" cy="95750"/>
            </a:xfrm>
            <a:custGeom>
              <a:avLst/>
              <a:gdLst/>
              <a:ahLst/>
              <a:cxnLst/>
              <a:rect l="l" t="t" r="r" b="b"/>
              <a:pathLst>
                <a:path w="5305" h="3830" extrusionOk="0">
                  <a:moveTo>
                    <a:pt x="1392" y="1"/>
                  </a:moveTo>
                  <a:cubicBezTo>
                    <a:pt x="1062" y="1"/>
                    <a:pt x="753" y="118"/>
                    <a:pt x="524" y="424"/>
                  </a:cubicBezTo>
                  <a:cubicBezTo>
                    <a:pt x="1" y="1110"/>
                    <a:pt x="786" y="1633"/>
                    <a:pt x="1341" y="1862"/>
                  </a:cubicBezTo>
                  <a:cubicBezTo>
                    <a:pt x="2551" y="2353"/>
                    <a:pt x="3761" y="2778"/>
                    <a:pt x="4709" y="3726"/>
                  </a:cubicBezTo>
                  <a:cubicBezTo>
                    <a:pt x="4742" y="3759"/>
                    <a:pt x="4775" y="3759"/>
                    <a:pt x="4807" y="3791"/>
                  </a:cubicBezTo>
                  <a:cubicBezTo>
                    <a:pt x="4847" y="3818"/>
                    <a:pt x="4891" y="3829"/>
                    <a:pt x="4936" y="3829"/>
                  </a:cubicBezTo>
                  <a:cubicBezTo>
                    <a:pt x="5116" y="3829"/>
                    <a:pt x="5304" y="3641"/>
                    <a:pt x="5200" y="3432"/>
                  </a:cubicBezTo>
                  <a:cubicBezTo>
                    <a:pt x="4480" y="2320"/>
                    <a:pt x="3957" y="1404"/>
                    <a:pt x="2878" y="587"/>
                  </a:cubicBezTo>
                  <a:cubicBezTo>
                    <a:pt x="2479" y="288"/>
                    <a:pt x="1910"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005;p89">
              <a:extLst>
                <a:ext uri="{FF2B5EF4-FFF2-40B4-BE49-F238E27FC236}">
                  <a16:creationId xmlns:a16="http://schemas.microsoft.com/office/drawing/2014/main" id="{9007BDDA-DC3A-4CA6-8E77-E03A23A3B1A7}"/>
                </a:ext>
              </a:extLst>
            </p:cNvPr>
            <p:cNvSpPr/>
            <p:nvPr/>
          </p:nvSpPr>
          <p:spPr>
            <a:xfrm>
              <a:off x="579800" y="2600950"/>
              <a:ext cx="49075" cy="96850"/>
            </a:xfrm>
            <a:custGeom>
              <a:avLst/>
              <a:gdLst/>
              <a:ahLst/>
              <a:cxnLst/>
              <a:rect l="l" t="t" r="r" b="b"/>
              <a:pathLst>
                <a:path w="1963" h="3874" extrusionOk="0">
                  <a:moveTo>
                    <a:pt x="1297" y="1"/>
                  </a:moveTo>
                  <a:cubicBezTo>
                    <a:pt x="1112" y="1"/>
                    <a:pt x="921" y="108"/>
                    <a:pt x="786" y="338"/>
                  </a:cubicBezTo>
                  <a:cubicBezTo>
                    <a:pt x="622" y="697"/>
                    <a:pt x="524" y="1090"/>
                    <a:pt x="491" y="1482"/>
                  </a:cubicBezTo>
                  <a:cubicBezTo>
                    <a:pt x="393" y="2136"/>
                    <a:pt x="262" y="2790"/>
                    <a:pt x="132" y="3444"/>
                  </a:cubicBezTo>
                  <a:cubicBezTo>
                    <a:pt x="1" y="3542"/>
                    <a:pt x="34" y="3738"/>
                    <a:pt x="197" y="3804"/>
                  </a:cubicBezTo>
                  <a:cubicBezTo>
                    <a:pt x="243" y="3849"/>
                    <a:pt x="309" y="3874"/>
                    <a:pt x="374" y="3874"/>
                  </a:cubicBezTo>
                  <a:cubicBezTo>
                    <a:pt x="449" y="3874"/>
                    <a:pt x="522" y="3841"/>
                    <a:pt x="557" y="3771"/>
                  </a:cubicBezTo>
                  <a:cubicBezTo>
                    <a:pt x="851" y="3509"/>
                    <a:pt x="1047" y="3182"/>
                    <a:pt x="1178" y="2823"/>
                  </a:cubicBezTo>
                  <a:cubicBezTo>
                    <a:pt x="1505" y="2201"/>
                    <a:pt x="1963" y="1351"/>
                    <a:pt x="1865" y="599"/>
                  </a:cubicBezTo>
                  <a:cubicBezTo>
                    <a:pt x="1807" y="216"/>
                    <a:pt x="1558" y="1"/>
                    <a:pt x="1297"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4006;p89">
              <a:extLst>
                <a:ext uri="{FF2B5EF4-FFF2-40B4-BE49-F238E27FC236}">
                  <a16:creationId xmlns:a16="http://schemas.microsoft.com/office/drawing/2014/main" id="{DA4C930D-9E77-4D8E-BC9B-485A377A33E9}"/>
                </a:ext>
              </a:extLst>
            </p:cNvPr>
            <p:cNvSpPr/>
            <p:nvPr/>
          </p:nvSpPr>
          <p:spPr>
            <a:xfrm>
              <a:off x="421225" y="2715100"/>
              <a:ext cx="128475" cy="144150"/>
            </a:xfrm>
            <a:custGeom>
              <a:avLst/>
              <a:gdLst/>
              <a:ahLst/>
              <a:cxnLst/>
              <a:rect l="l" t="t" r="r" b="b"/>
              <a:pathLst>
                <a:path w="5139" h="5766" extrusionOk="0">
                  <a:moveTo>
                    <a:pt x="1307" y="0"/>
                  </a:moveTo>
                  <a:cubicBezTo>
                    <a:pt x="1182" y="0"/>
                    <a:pt x="1052" y="27"/>
                    <a:pt x="916" y="88"/>
                  </a:cubicBezTo>
                  <a:cubicBezTo>
                    <a:pt x="0" y="480"/>
                    <a:pt x="981" y="2148"/>
                    <a:pt x="1276" y="2540"/>
                  </a:cubicBezTo>
                  <a:cubicBezTo>
                    <a:pt x="2126" y="3750"/>
                    <a:pt x="3499" y="4666"/>
                    <a:pt x="4578" y="5679"/>
                  </a:cubicBezTo>
                  <a:cubicBezTo>
                    <a:pt x="4632" y="5740"/>
                    <a:pt x="4694" y="5766"/>
                    <a:pt x="4755" y="5766"/>
                  </a:cubicBezTo>
                  <a:cubicBezTo>
                    <a:pt x="4955" y="5766"/>
                    <a:pt x="5138" y="5495"/>
                    <a:pt x="4938" y="5319"/>
                  </a:cubicBezTo>
                  <a:lnTo>
                    <a:pt x="4905" y="5287"/>
                  </a:lnTo>
                  <a:cubicBezTo>
                    <a:pt x="4938" y="5221"/>
                    <a:pt x="4938" y="5123"/>
                    <a:pt x="4905" y="5058"/>
                  </a:cubicBezTo>
                  <a:cubicBezTo>
                    <a:pt x="4284" y="3783"/>
                    <a:pt x="3401" y="2704"/>
                    <a:pt x="2780" y="1428"/>
                  </a:cubicBezTo>
                  <a:cubicBezTo>
                    <a:pt x="2503" y="820"/>
                    <a:pt x="1992" y="0"/>
                    <a:pt x="1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4007;p89">
              <a:extLst>
                <a:ext uri="{FF2B5EF4-FFF2-40B4-BE49-F238E27FC236}">
                  <a16:creationId xmlns:a16="http://schemas.microsoft.com/office/drawing/2014/main" id="{F92566D1-DD13-44C0-A85B-9BB70867AE6A}"/>
                </a:ext>
              </a:extLst>
            </p:cNvPr>
            <p:cNvSpPr/>
            <p:nvPr/>
          </p:nvSpPr>
          <p:spPr>
            <a:xfrm>
              <a:off x="636675" y="3079075"/>
              <a:ext cx="138525" cy="160775"/>
            </a:xfrm>
            <a:custGeom>
              <a:avLst/>
              <a:gdLst/>
              <a:ahLst/>
              <a:cxnLst/>
              <a:rect l="l" t="t" r="r" b="b"/>
              <a:pathLst>
                <a:path w="5541" h="6431" extrusionOk="0">
                  <a:moveTo>
                    <a:pt x="4214" y="0"/>
                  </a:moveTo>
                  <a:cubicBezTo>
                    <a:pt x="3581" y="0"/>
                    <a:pt x="2952" y="1115"/>
                    <a:pt x="2696" y="1485"/>
                  </a:cubicBezTo>
                  <a:cubicBezTo>
                    <a:pt x="1813" y="2859"/>
                    <a:pt x="1388" y="4559"/>
                    <a:pt x="244" y="5736"/>
                  </a:cubicBezTo>
                  <a:cubicBezTo>
                    <a:pt x="178" y="5802"/>
                    <a:pt x="146" y="5900"/>
                    <a:pt x="178" y="5998"/>
                  </a:cubicBezTo>
                  <a:cubicBezTo>
                    <a:pt x="1" y="6175"/>
                    <a:pt x="177" y="6431"/>
                    <a:pt x="387" y="6431"/>
                  </a:cubicBezTo>
                  <a:cubicBezTo>
                    <a:pt x="448" y="6431"/>
                    <a:pt x="512" y="6409"/>
                    <a:pt x="571" y="6357"/>
                  </a:cubicBezTo>
                  <a:cubicBezTo>
                    <a:pt x="701" y="6259"/>
                    <a:pt x="800" y="6161"/>
                    <a:pt x="930" y="6030"/>
                  </a:cubicBezTo>
                  <a:cubicBezTo>
                    <a:pt x="2238" y="5246"/>
                    <a:pt x="3383" y="4199"/>
                    <a:pt x="4200" y="2924"/>
                  </a:cubicBezTo>
                  <a:cubicBezTo>
                    <a:pt x="4658" y="2270"/>
                    <a:pt x="5541" y="668"/>
                    <a:pt x="4494" y="79"/>
                  </a:cubicBezTo>
                  <a:cubicBezTo>
                    <a:pt x="4402" y="25"/>
                    <a:pt x="4308" y="0"/>
                    <a:pt x="4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3982;p89">
            <a:extLst>
              <a:ext uri="{FF2B5EF4-FFF2-40B4-BE49-F238E27FC236}">
                <a16:creationId xmlns:a16="http://schemas.microsoft.com/office/drawing/2014/main" id="{04BD2057-4438-4E89-BBCE-CBCEF4EE9364}"/>
              </a:ext>
            </a:extLst>
          </p:cNvPr>
          <p:cNvGrpSpPr/>
          <p:nvPr/>
        </p:nvGrpSpPr>
        <p:grpSpPr>
          <a:xfrm>
            <a:off x="7944272" y="3511605"/>
            <a:ext cx="1212112" cy="2483739"/>
            <a:chOff x="217925" y="1971400"/>
            <a:chExt cx="622525" cy="1687200"/>
          </a:xfrm>
        </p:grpSpPr>
        <p:sp>
          <p:nvSpPr>
            <p:cNvPr id="53" name="Google Shape;3983;p89">
              <a:extLst>
                <a:ext uri="{FF2B5EF4-FFF2-40B4-BE49-F238E27FC236}">
                  <a16:creationId xmlns:a16="http://schemas.microsoft.com/office/drawing/2014/main" id="{77542BCB-E8F7-4696-A320-C360E74B9E71}"/>
                </a:ext>
              </a:extLst>
            </p:cNvPr>
            <p:cNvSpPr/>
            <p:nvPr/>
          </p:nvSpPr>
          <p:spPr>
            <a:xfrm>
              <a:off x="606775" y="2245925"/>
              <a:ext cx="193750" cy="227825"/>
            </a:xfrm>
            <a:custGeom>
              <a:avLst/>
              <a:gdLst/>
              <a:ahLst/>
              <a:cxnLst/>
              <a:rect l="l" t="t" r="r" b="b"/>
              <a:pathLst>
                <a:path w="7750" h="9113" extrusionOk="0">
                  <a:moveTo>
                    <a:pt x="6452" y="0"/>
                  </a:moveTo>
                  <a:cubicBezTo>
                    <a:pt x="6312" y="0"/>
                    <a:pt x="6156" y="17"/>
                    <a:pt x="5985" y="53"/>
                  </a:cubicBezTo>
                  <a:cubicBezTo>
                    <a:pt x="4579" y="446"/>
                    <a:pt x="3042" y="1688"/>
                    <a:pt x="2257" y="2931"/>
                  </a:cubicBezTo>
                  <a:cubicBezTo>
                    <a:pt x="1113" y="4664"/>
                    <a:pt x="1" y="6887"/>
                    <a:pt x="589" y="9013"/>
                  </a:cubicBezTo>
                  <a:lnTo>
                    <a:pt x="688" y="9111"/>
                  </a:lnTo>
                  <a:cubicBezTo>
                    <a:pt x="690" y="9112"/>
                    <a:pt x="693" y="9112"/>
                    <a:pt x="696" y="9112"/>
                  </a:cubicBezTo>
                  <a:cubicBezTo>
                    <a:pt x="938" y="9112"/>
                    <a:pt x="3015" y="6653"/>
                    <a:pt x="3434" y="6266"/>
                  </a:cubicBezTo>
                  <a:cubicBezTo>
                    <a:pt x="4709" y="4991"/>
                    <a:pt x="6246" y="3977"/>
                    <a:pt x="7162" y="2408"/>
                  </a:cubicBezTo>
                  <a:cubicBezTo>
                    <a:pt x="7750" y="1349"/>
                    <a:pt x="7703" y="0"/>
                    <a:pt x="6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3984;p89">
              <a:extLst>
                <a:ext uri="{FF2B5EF4-FFF2-40B4-BE49-F238E27FC236}">
                  <a16:creationId xmlns:a16="http://schemas.microsoft.com/office/drawing/2014/main" id="{DBE769E4-3A9F-4B09-A7BE-DA09DCECEBA5}"/>
                </a:ext>
              </a:extLst>
            </p:cNvPr>
            <p:cNvSpPr/>
            <p:nvPr/>
          </p:nvSpPr>
          <p:spPr>
            <a:xfrm>
              <a:off x="263375" y="2415775"/>
              <a:ext cx="237175" cy="129050"/>
            </a:xfrm>
            <a:custGeom>
              <a:avLst/>
              <a:gdLst/>
              <a:ahLst/>
              <a:cxnLst/>
              <a:rect l="l" t="t" r="r" b="b"/>
              <a:pathLst>
                <a:path w="9487" h="5162" extrusionOk="0">
                  <a:moveTo>
                    <a:pt x="2566" y="0"/>
                  </a:moveTo>
                  <a:cubicBezTo>
                    <a:pt x="1394" y="0"/>
                    <a:pt x="383" y="347"/>
                    <a:pt x="233" y="1401"/>
                  </a:cubicBezTo>
                  <a:cubicBezTo>
                    <a:pt x="1" y="2723"/>
                    <a:pt x="1907" y="2795"/>
                    <a:pt x="3432" y="2795"/>
                  </a:cubicBezTo>
                  <a:cubicBezTo>
                    <a:pt x="3618" y="2795"/>
                    <a:pt x="3798" y="2794"/>
                    <a:pt x="3967" y="2794"/>
                  </a:cubicBezTo>
                  <a:cubicBezTo>
                    <a:pt x="4369" y="2794"/>
                    <a:pt x="4714" y="2800"/>
                    <a:pt x="4941" y="2840"/>
                  </a:cubicBezTo>
                  <a:cubicBezTo>
                    <a:pt x="6674" y="3167"/>
                    <a:pt x="8047" y="4213"/>
                    <a:pt x="9453" y="5162"/>
                  </a:cubicBezTo>
                  <a:lnTo>
                    <a:pt x="9486" y="5031"/>
                  </a:lnTo>
                  <a:cubicBezTo>
                    <a:pt x="9290" y="3494"/>
                    <a:pt x="7492" y="1532"/>
                    <a:pt x="6216" y="845"/>
                  </a:cubicBezTo>
                  <a:cubicBezTo>
                    <a:pt x="5529" y="475"/>
                    <a:pt x="3937"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3985;p89">
              <a:extLst>
                <a:ext uri="{FF2B5EF4-FFF2-40B4-BE49-F238E27FC236}">
                  <a16:creationId xmlns:a16="http://schemas.microsoft.com/office/drawing/2014/main" id="{3846D014-8BA2-4E3B-8241-58534CFE3EED}"/>
                </a:ext>
              </a:extLst>
            </p:cNvPr>
            <p:cNvSpPr/>
            <p:nvPr/>
          </p:nvSpPr>
          <p:spPr>
            <a:xfrm>
              <a:off x="233200" y="2583125"/>
              <a:ext cx="264900" cy="187825"/>
            </a:xfrm>
            <a:custGeom>
              <a:avLst/>
              <a:gdLst/>
              <a:ahLst/>
              <a:cxnLst/>
              <a:rect l="l" t="t" r="r" b="b"/>
              <a:pathLst>
                <a:path w="10596" h="7513" extrusionOk="0">
                  <a:moveTo>
                    <a:pt x="6045" y="0"/>
                  </a:moveTo>
                  <a:cubicBezTo>
                    <a:pt x="3547" y="0"/>
                    <a:pt x="1287" y="2173"/>
                    <a:pt x="557" y="4517"/>
                  </a:cubicBezTo>
                  <a:cubicBezTo>
                    <a:pt x="295" y="5301"/>
                    <a:pt x="1" y="7263"/>
                    <a:pt x="1145" y="7492"/>
                  </a:cubicBezTo>
                  <a:cubicBezTo>
                    <a:pt x="1216" y="7506"/>
                    <a:pt x="1284" y="7512"/>
                    <a:pt x="1351" y="7512"/>
                  </a:cubicBezTo>
                  <a:cubicBezTo>
                    <a:pt x="2572" y="7512"/>
                    <a:pt x="3069" y="5323"/>
                    <a:pt x="3565" y="4517"/>
                  </a:cubicBezTo>
                  <a:cubicBezTo>
                    <a:pt x="4372" y="3145"/>
                    <a:pt x="5839" y="2321"/>
                    <a:pt x="7312" y="2321"/>
                  </a:cubicBezTo>
                  <a:cubicBezTo>
                    <a:pt x="8227" y="2321"/>
                    <a:pt x="9144" y="2638"/>
                    <a:pt x="9908" y="3340"/>
                  </a:cubicBezTo>
                  <a:lnTo>
                    <a:pt x="10497" y="3928"/>
                  </a:lnTo>
                  <a:lnTo>
                    <a:pt x="10595" y="3797"/>
                  </a:lnTo>
                  <a:cubicBezTo>
                    <a:pt x="10170" y="1835"/>
                    <a:pt x="8600" y="331"/>
                    <a:pt x="6606" y="37"/>
                  </a:cubicBezTo>
                  <a:cubicBezTo>
                    <a:pt x="6418" y="12"/>
                    <a:pt x="6230" y="0"/>
                    <a:pt x="6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3986;p89">
              <a:extLst>
                <a:ext uri="{FF2B5EF4-FFF2-40B4-BE49-F238E27FC236}">
                  <a16:creationId xmlns:a16="http://schemas.microsoft.com/office/drawing/2014/main" id="{62D92191-A460-4DC8-AB49-60B7310F3612}"/>
                </a:ext>
              </a:extLst>
            </p:cNvPr>
            <p:cNvSpPr/>
            <p:nvPr/>
          </p:nvSpPr>
          <p:spPr>
            <a:xfrm>
              <a:off x="629675" y="2491925"/>
              <a:ext cx="157175" cy="282600"/>
            </a:xfrm>
            <a:custGeom>
              <a:avLst/>
              <a:gdLst/>
              <a:ahLst/>
              <a:cxnLst/>
              <a:rect l="l" t="t" r="r" b="b"/>
              <a:pathLst>
                <a:path w="6287" h="11304" extrusionOk="0">
                  <a:moveTo>
                    <a:pt x="5160" y="1"/>
                  </a:moveTo>
                  <a:cubicBezTo>
                    <a:pt x="4616" y="1"/>
                    <a:pt x="3967" y="264"/>
                    <a:pt x="3499" y="611"/>
                  </a:cubicBezTo>
                  <a:cubicBezTo>
                    <a:pt x="2289" y="1527"/>
                    <a:pt x="1406" y="3325"/>
                    <a:pt x="818" y="4731"/>
                  </a:cubicBezTo>
                  <a:cubicBezTo>
                    <a:pt x="0" y="6922"/>
                    <a:pt x="524" y="9080"/>
                    <a:pt x="883" y="11238"/>
                  </a:cubicBezTo>
                  <a:lnTo>
                    <a:pt x="1047" y="11304"/>
                  </a:lnTo>
                  <a:cubicBezTo>
                    <a:pt x="1406" y="9734"/>
                    <a:pt x="2028" y="8197"/>
                    <a:pt x="2813" y="6791"/>
                  </a:cubicBezTo>
                  <a:cubicBezTo>
                    <a:pt x="3761" y="5255"/>
                    <a:pt x="5984" y="3195"/>
                    <a:pt x="6180" y="1363"/>
                  </a:cubicBezTo>
                  <a:cubicBezTo>
                    <a:pt x="6286" y="360"/>
                    <a:pt x="5794" y="1"/>
                    <a:pt x="5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3987;p89">
              <a:extLst>
                <a:ext uri="{FF2B5EF4-FFF2-40B4-BE49-F238E27FC236}">
                  <a16:creationId xmlns:a16="http://schemas.microsoft.com/office/drawing/2014/main" id="{8F729EFD-667E-4117-8328-EA8EBD816063}"/>
                </a:ext>
              </a:extLst>
            </p:cNvPr>
            <p:cNvSpPr/>
            <p:nvPr/>
          </p:nvSpPr>
          <p:spPr>
            <a:xfrm>
              <a:off x="714700" y="2687575"/>
              <a:ext cx="125750" cy="223475"/>
            </a:xfrm>
            <a:custGeom>
              <a:avLst/>
              <a:gdLst/>
              <a:ahLst/>
              <a:cxnLst/>
              <a:rect l="l" t="t" r="r" b="b"/>
              <a:pathLst>
                <a:path w="5030" h="8939" extrusionOk="0">
                  <a:moveTo>
                    <a:pt x="4035" y="1"/>
                  </a:moveTo>
                  <a:cubicBezTo>
                    <a:pt x="3860" y="1"/>
                    <a:pt x="3650" y="45"/>
                    <a:pt x="3401" y="142"/>
                  </a:cubicBezTo>
                  <a:cubicBezTo>
                    <a:pt x="2289" y="568"/>
                    <a:pt x="1341" y="2039"/>
                    <a:pt x="883" y="3118"/>
                  </a:cubicBezTo>
                  <a:cubicBezTo>
                    <a:pt x="262" y="4295"/>
                    <a:pt x="0" y="5668"/>
                    <a:pt x="164" y="7009"/>
                  </a:cubicBezTo>
                  <a:cubicBezTo>
                    <a:pt x="229" y="7630"/>
                    <a:pt x="523" y="8252"/>
                    <a:pt x="556" y="8873"/>
                  </a:cubicBezTo>
                  <a:lnTo>
                    <a:pt x="621" y="8938"/>
                  </a:lnTo>
                  <a:cubicBezTo>
                    <a:pt x="1079" y="6388"/>
                    <a:pt x="3335" y="4524"/>
                    <a:pt x="4447" y="2301"/>
                  </a:cubicBezTo>
                  <a:cubicBezTo>
                    <a:pt x="4892" y="1411"/>
                    <a:pt x="5029" y="1"/>
                    <a:pt x="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3988;p89">
              <a:extLst>
                <a:ext uri="{FF2B5EF4-FFF2-40B4-BE49-F238E27FC236}">
                  <a16:creationId xmlns:a16="http://schemas.microsoft.com/office/drawing/2014/main" id="{85B4FE5A-021B-4B39-A21B-435E48641237}"/>
                </a:ext>
              </a:extLst>
            </p:cNvPr>
            <p:cNvSpPr/>
            <p:nvPr/>
          </p:nvSpPr>
          <p:spPr>
            <a:xfrm>
              <a:off x="397625" y="2807775"/>
              <a:ext cx="82475" cy="216900"/>
            </a:xfrm>
            <a:custGeom>
              <a:avLst/>
              <a:gdLst/>
              <a:ahLst/>
              <a:cxnLst/>
              <a:rect l="l" t="t" r="r" b="b"/>
              <a:pathLst>
                <a:path w="3299" h="8676" extrusionOk="0">
                  <a:moveTo>
                    <a:pt x="1213" y="1"/>
                  </a:moveTo>
                  <a:cubicBezTo>
                    <a:pt x="499" y="1"/>
                    <a:pt x="0" y="1203"/>
                    <a:pt x="94" y="2168"/>
                  </a:cubicBezTo>
                  <a:cubicBezTo>
                    <a:pt x="225" y="3967"/>
                    <a:pt x="1337" y="8021"/>
                    <a:pt x="3299" y="8675"/>
                  </a:cubicBezTo>
                  <a:lnTo>
                    <a:pt x="3233" y="8414"/>
                  </a:lnTo>
                  <a:cubicBezTo>
                    <a:pt x="2808" y="8021"/>
                    <a:pt x="2972" y="5798"/>
                    <a:pt x="2972" y="5013"/>
                  </a:cubicBezTo>
                  <a:cubicBezTo>
                    <a:pt x="2972" y="3574"/>
                    <a:pt x="3004" y="1841"/>
                    <a:pt x="2122" y="632"/>
                  </a:cubicBezTo>
                  <a:cubicBezTo>
                    <a:pt x="1801" y="183"/>
                    <a:pt x="1491" y="1"/>
                    <a:pt x="1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3989;p89">
              <a:extLst>
                <a:ext uri="{FF2B5EF4-FFF2-40B4-BE49-F238E27FC236}">
                  <a16:creationId xmlns:a16="http://schemas.microsoft.com/office/drawing/2014/main" id="{D43BFFA2-E5D5-4315-94E2-5D849BD3A473}"/>
                </a:ext>
              </a:extLst>
            </p:cNvPr>
            <p:cNvSpPr/>
            <p:nvPr/>
          </p:nvSpPr>
          <p:spPr>
            <a:xfrm>
              <a:off x="515050" y="2287250"/>
              <a:ext cx="113025" cy="1369925"/>
            </a:xfrm>
            <a:custGeom>
              <a:avLst/>
              <a:gdLst/>
              <a:ahLst/>
              <a:cxnLst/>
              <a:rect l="l" t="t" r="r" b="b"/>
              <a:pathLst>
                <a:path w="4521" h="54797" extrusionOk="0">
                  <a:moveTo>
                    <a:pt x="302" y="0"/>
                  </a:moveTo>
                  <a:cubicBezTo>
                    <a:pt x="153" y="0"/>
                    <a:pt x="1" y="119"/>
                    <a:pt x="40" y="297"/>
                  </a:cubicBezTo>
                  <a:lnTo>
                    <a:pt x="8" y="297"/>
                  </a:lnTo>
                  <a:cubicBezTo>
                    <a:pt x="1970" y="6967"/>
                    <a:pt x="2525" y="13899"/>
                    <a:pt x="2754" y="20831"/>
                  </a:cubicBezTo>
                  <a:cubicBezTo>
                    <a:pt x="2885" y="24363"/>
                    <a:pt x="2918" y="27927"/>
                    <a:pt x="3049" y="31491"/>
                  </a:cubicBezTo>
                  <a:cubicBezTo>
                    <a:pt x="3179" y="35088"/>
                    <a:pt x="3376" y="38684"/>
                    <a:pt x="3539" y="42314"/>
                  </a:cubicBezTo>
                  <a:cubicBezTo>
                    <a:pt x="3735" y="46401"/>
                    <a:pt x="3931" y="50488"/>
                    <a:pt x="4030" y="54576"/>
                  </a:cubicBezTo>
                  <a:cubicBezTo>
                    <a:pt x="4046" y="54723"/>
                    <a:pt x="4160" y="54796"/>
                    <a:pt x="4275" y="54796"/>
                  </a:cubicBezTo>
                  <a:cubicBezTo>
                    <a:pt x="4389" y="54796"/>
                    <a:pt x="4504" y="54723"/>
                    <a:pt x="4520" y="54576"/>
                  </a:cubicBezTo>
                  <a:cubicBezTo>
                    <a:pt x="4357" y="47251"/>
                    <a:pt x="3899" y="39992"/>
                    <a:pt x="3637" y="32701"/>
                  </a:cubicBezTo>
                  <a:cubicBezTo>
                    <a:pt x="3343" y="25671"/>
                    <a:pt x="3441" y="18608"/>
                    <a:pt x="2689" y="11578"/>
                  </a:cubicBezTo>
                  <a:cubicBezTo>
                    <a:pt x="2297" y="7719"/>
                    <a:pt x="1577" y="3894"/>
                    <a:pt x="531" y="166"/>
                  </a:cubicBezTo>
                  <a:cubicBezTo>
                    <a:pt x="492" y="50"/>
                    <a:pt x="398"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3990;p89">
              <a:extLst>
                <a:ext uri="{FF2B5EF4-FFF2-40B4-BE49-F238E27FC236}">
                  <a16:creationId xmlns:a16="http://schemas.microsoft.com/office/drawing/2014/main" id="{2ABCDC92-7780-4A64-B488-3B127498858B}"/>
                </a:ext>
              </a:extLst>
            </p:cNvPr>
            <p:cNvSpPr/>
            <p:nvPr/>
          </p:nvSpPr>
          <p:spPr>
            <a:xfrm>
              <a:off x="633750" y="2527000"/>
              <a:ext cx="111650" cy="1131600"/>
            </a:xfrm>
            <a:custGeom>
              <a:avLst/>
              <a:gdLst/>
              <a:ahLst/>
              <a:cxnLst/>
              <a:rect l="l" t="t" r="r" b="b"/>
              <a:pathLst>
                <a:path w="4466" h="45264" extrusionOk="0">
                  <a:moveTo>
                    <a:pt x="4121" y="0"/>
                  </a:moveTo>
                  <a:cubicBezTo>
                    <a:pt x="4064" y="0"/>
                    <a:pt x="4006" y="27"/>
                    <a:pt x="3957" y="91"/>
                  </a:cubicBezTo>
                  <a:cubicBezTo>
                    <a:pt x="2388" y="2020"/>
                    <a:pt x="1342" y="4342"/>
                    <a:pt x="917" y="6794"/>
                  </a:cubicBezTo>
                  <a:cubicBezTo>
                    <a:pt x="818" y="7514"/>
                    <a:pt x="753" y="8233"/>
                    <a:pt x="720" y="8920"/>
                  </a:cubicBezTo>
                  <a:cubicBezTo>
                    <a:pt x="688" y="9737"/>
                    <a:pt x="622" y="10555"/>
                    <a:pt x="590" y="11372"/>
                  </a:cubicBezTo>
                  <a:cubicBezTo>
                    <a:pt x="491" y="12909"/>
                    <a:pt x="426" y="14478"/>
                    <a:pt x="361" y="16015"/>
                  </a:cubicBezTo>
                  <a:cubicBezTo>
                    <a:pt x="66" y="22195"/>
                    <a:pt x="1" y="28408"/>
                    <a:pt x="263" y="34588"/>
                  </a:cubicBezTo>
                  <a:cubicBezTo>
                    <a:pt x="426" y="38086"/>
                    <a:pt x="720" y="41552"/>
                    <a:pt x="1113" y="45018"/>
                  </a:cubicBezTo>
                  <a:cubicBezTo>
                    <a:pt x="1145" y="45182"/>
                    <a:pt x="1284" y="45264"/>
                    <a:pt x="1411" y="45264"/>
                  </a:cubicBezTo>
                  <a:cubicBezTo>
                    <a:pt x="1538" y="45264"/>
                    <a:pt x="1652" y="45182"/>
                    <a:pt x="1636" y="45018"/>
                  </a:cubicBezTo>
                  <a:cubicBezTo>
                    <a:pt x="164" y="32985"/>
                    <a:pt x="491" y="20822"/>
                    <a:pt x="1243" y="8724"/>
                  </a:cubicBezTo>
                  <a:cubicBezTo>
                    <a:pt x="1309" y="7252"/>
                    <a:pt x="1570" y="5781"/>
                    <a:pt x="2061" y="4375"/>
                  </a:cubicBezTo>
                  <a:cubicBezTo>
                    <a:pt x="2584" y="2936"/>
                    <a:pt x="3369" y="1628"/>
                    <a:pt x="4317" y="451"/>
                  </a:cubicBezTo>
                  <a:cubicBezTo>
                    <a:pt x="4465" y="254"/>
                    <a:pt x="4297" y="0"/>
                    <a:pt x="4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3991;p89">
              <a:extLst>
                <a:ext uri="{FF2B5EF4-FFF2-40B4-BE49-F238E27FC236}">
                  <a16:creationId xmlns:a16="http://schemas.microsoft.com/office/drawing/2014/main" id="{7F5BD096-EF1C-4FD5-AC87-51DC9284F71F}"/>
                </a:ext>
              </a:extLst>
            </p:cNvPr>
            <p:cNvSpPr/>
            <p:nvPr/>
          </p:nvSpPr>
          <p:spPr>
            <a:xfrm>
              <a:off x="257550" y="2609250"/>
              <a:ext cx="319025" cy="1048225"/>
            </a:xfrm>
            <a:custGeom>
              <a:avLst/>
              <a:gdLst/>
              <a:ahLst/>
              <a:cxnLst/>
              <a:rect l="l" t="t" r="r" b="b"/>
              <a:pathLst>
                <a:path w="12761" h="41929" extrusionOk="0">
                  <a:moveTo>
                    <a:pt x="5187" y="0"/>
                  </a:moveTo>
                  <a:cubicBezTo>
                    <a:pt x="2639" y="0"/>
                    <a:pt x="585" y="2211"/>
                    <a:pt x="40" y="4649"/>
                  </a:cubicBezTo>
                  <a:cubicBezTo>
                    <a:pt x="0" y="4829"/>
                    <a:pt x="168" y="4960"/>
                    <a:pt x="320" y="4960"/>
                  </a:cubicBezTo>
                  <a:cubicBezTo>
                    <a:pt x="416" y="4960"/>
                    <a:pt x="506" y="4907"/>
                    <a:pt x="531" y="4780"/>
                  </a:cubicBezTo>
                  <a:cubicBezTo>
                    <a:pt x="1049" y="2592"/>
                    <a:pt x="2859" y="506"/>
                    <a:pt x="5181" y="506"/>
                  </a:cubicBezTo>
                  <a:cubicBezTo>
                    <a:pt x="5497" y="506"/>
                    <a:pt x="5822" y="545"/>
                    <a:pt x="6155" y="627"/>
                  </a:cubicBezTo>
                  <a:cubicBezTo>
                    <a:pt x="9000" y="1379"/>
                    <a:pt x="10471" y="4354"/>
                    <a:pt x="11027" y="6970"/>
                  </a:cubicBezTo>
                  <a:cubicBezTo>
                    <a:pt x="11387" y="8671"/>
                    <a:pt x="11289" y="10371"/>
                    <a:pt x="11289" y="12071"/>
                  </a:cubicBezTo>
                  <a:cubicBezTo>
                    <a:pt x="11289" y="13935"/>
                    <a:pt x="11289" y="15799"/>
                    <a:pt x="11321" y="17695"/>
                  </a:cubicBezTo>
                  <a:cubicBezTo>
                    <a:pt x="11321" y="21423"/>
                    <a:pt x="11387" y="25183"/>
                    <a:pt x="11518" y="28943"/>
                  </a:cubicBezTo>
                  <a:cubicBezTo>
                    <a:pt x="11648" y="33194"/>
                    <a:pt x="11877" y="37445"/>
                    <a:pt x="12237" y="41696"/>
                  </a:cubicBezTo>
                  <a:cubicBezTo>
                    <a:pt x="12254" y="41847"/>
                    <a:pt x="12391" y="41929"/>
                    <a:pt x="12521" y="41929"/>
                  </a:cubicBezTo>
                  <a:cubicBezTo>
                    <a:pt x="12644" y="41929"/>
                    <a:pt x="12760" y="41855"/>
                    <a:pt x="12760" y="41696"/>
                  </a:cubicBezTo>
                  <a:lnTo>
                    <a:pt x="12727" y="41696"/>
                  </a:lnTo>
                  <a:cubicBezTo>
                    <a:pt x="12041" y="33587"/>
                    <a:pt x="11845" y="25477"/>
                    <a:pt x="11812" y="17401"/>
                  </a:cubicBezTo>
                  <a:lnTo>
                    <a:pt x="11812" y="11385"/>
                  </a:lnTo>
                  <a:cubicBezTo>
                    <a:pt x="11812" y="10404"/>
                    <a:pt x="11877" y="9390"/>
                    <a:pt x="11812" y="8409"/>
                  </a:cubicBezTo>
                  <a:cubicBezTo>
                    <a:pt x="11714" y="7690"/>
                    <a:pt x="11583" y="6970"/>
                    <a:pt x="11387" y="6284"/>
                  </a:cubicBezTo>
                  <a:cubicBezTo>
                    <a:pt x="10733" y="3668"/>
                    <a:pt x="9065" y="856"/>
                    <a:pt x="6286" y="136"/>
                  </a:cubicBezTo>
                  <a:cubicBezTo>
                    <a:pt x="5912" y="44"/>
                    <a:pt x="5544" y="0"/>
                    <a:pt x="5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3992;p89">
              <a:extLst>
                <a:ext uri="{FF2B5EF4-FFF2-40B4-BE49-F238E27FC236}">
                  <a16:creationId xmlns:a16="http://schemas.microsoft.com/office/drawing/2014/main" id="{7F9BFD35-6EA4-4447-B16E-53A1C046C92E}"/>
                </a:ext>
              </a:extLst>
            </p:cNvPr>
            <p:cNvSpPr/>
            <p:nvPr/>
          </p:nvSpPr>
          <p:spPr>
            <a:xfrm>
              <a:off x="568000" y="2281200"/>
              <a:ext cx="198725" cy="301175"/>
            </a:xfrm>
            <a:custGeom>
              <a:avLst/>
              <a:gdLst/>
              <a:ahLst/>
              <a:cxnLst/>
              <a:rect l="l" t="t" r="r" b="b"/>
              <a:pathLst>
                <a:path w="7949" h="12047" extrusionOk="0">
                  <a:moveTo>
                    <a:pt x="7602" y="0"/>
                  </a:moveTo>
                  <a:cubicBezTo>
                    <a:pt x="7560" y="0"/>
                    <a:pt x="7515" y="15"/>
                    <a:pt x="7470" y="48"/>
                  </a:cubicBezTo>
                  <a:cubicBezTo>
                    <a:pt x="3481" y="2599"/>
                    <a:pt x="2304" y="7732"/>
                    <a:pt x="113" y="11656"/>
                  </a:cubicBezTo>
                  <a:cubicBezTo>
                    <a:pt x="0" y="11859"/>
                    <a:pt x="183" y="12047"/>
                    <a:pt x="361" y="12047"/>
                  </a:cubicBezTo>
                  <a:cubicBezTo>
                    <a:pt x="441" y="12047"/>
                    <a:pt x="520" y="12009"/>
                    <a:pt x="571" y="11918"/>
                  </a:cubicBezTo>
                  <a:cubicBezTo>
                    <a:pt x="1650" y="9956"/>
                    <a:pt x="2467" y="7831"/>
                    <a:pt x="3514" y="5803"/>
                  </a:cubicBezTo>
                  <a:cubicBezTo>
                    <a:pt x="4527" y="3743"/>
                    <a:pt x="5770" y="1716"/>
                    <a:pt x="7732" y="474"/>
                  </a:cubicBezTo>
                  <a:cubicBezTo>
                    <a:pt x="7949" y="338"/>
                    <a:pt x="7806" y="0"/>
                    <a:pt x="7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3993;p89">
              <a:extLst>
                <a:ext uri="{FF2B5EF4-FFF2-40B4-BE49-F238E27FC236}">
                  <a16:creationId xmlns:a16="http://schemas.microsoft.com/office/drawing/2014/main" id="{79721307-97A4-406F-91BB-871381FC5D28}"/>
                </a:ext>
              </a:extLst>
            </p:cNvPr>
            <p:cNvSpPr/>
            <p:nvPr/>
          </p:nvSpPr>
          <p:spPr>
            <a:xfrm>
              <a:off x="296625" y="2440775"/>
              <a:ext cx="293300" cy="261525"/>
            </a:xfrm>
            <a:custGeom>
              <a:avLst/>
              <a:gdLst/>
              <a:ahLst/>
              <a:cxnLst/>
              <a:rect l="l" t="t" r="r" b="b"/>
              <a:pathLst>
                <a:path w="11732" h="10461" extrusionOk="0">
                  <a:moveTo>
                    <a:pt x="2074" y="1"/>
                  </a:moveTo>
                  <a:cubicBezTo>
                    <a:pt x="1478" y="1"/>
                    <a:pt x="881" y="91"/>
                    <a:pt x="309" y="270"/>
                  </a:cubicBezTo>
                  <a:cubicBezTo>
                    <a:pt x="1" y="363"/>
                    <a:pt x="99" y="832"/>
                    <a:pt x="411" y="832"/>
                  </a:cubicBezTo>
                  <a:cubicBezTo>
                    <a:pt x="431" y="832"/>
                    <a:pt x="451" y="830"/>
                    <a:pt x="472" y="826"/>
                  </a:cubicBezTo>
                  <a:cubicBezTo>
                    <a:pt x="1041" y="653"/>
                    <a:pt x="1585" y="574"/>
                    <a:pt x="2106" y="574"/>
                  </a:cubicBezTo>
                  <a:cubicBezTo>
                    <a:pt x="5716" y="574"/>
                    <a:pt x="8191" y="4398"/>
                    <a:pt x="9791" y="7399"/>
                  </a:cubicBezTo>
                  <a:cubicBezTo>
                    <a:pt x="10282" y="8347"/>
                    <a:pt x="10739" y="9328"/>
                    <a:pt x="11197" y="10309"/>
                  </a:cubicBezTo>
                  <a:cubicBezTo>
                    <a:pt x="11240" y="10416"/>
                    <a:pt x="11318" y="10460"/>
                    <a:pt x="11398" y="10460"/>
                  </a:cubicBezTo>
                  <a:cubicBezTo>
                    <a:pt x="11562" y="10460"/>
                    <a:pt x="11732" y="10277"/>
                    <a:pt x="11622" y="10080"/>
                  </a:cubicBezTo>
                  <a:lnTo>
                    <a:pt x="11655" y="10047"/>
                  </a:lnTo>
                  <a:cubicBezTo>
                    <a:pt x="10772" y="8085"/>
                    <a:pt x="9758" y="6189"/>
                    <a:pt x="8581" y="4358"/>
                  </a:cubicBezTo>
                  <a:cubicBezTo>
                    <a:pt x="7404" y="2657"/>
                    <a:pt x="5867" y="957"/>
                    <a:pt x="3840" y="270"/>
                  </a:cubicBezTo>
                  <a:cubicBezTo>
                    <a:pt x="3268" y="91"/>
                    <a:pt x="2671" y="1"/>
                    <a:pt x="2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3994;p89">
              <a:extLst>
                <a:ext uri="{FF2B5EF4-FFF2-40B4-BE49-F238E27FC236}">
                  <a16:creationId xmlns:a16="http://schemas.microsoft.com/office/drawing/2014/main" id="{C0D16BB8-51FF-48DA-BCB8-A0E223C76E59}"/>
                </a:ext>
              </a:extLst>
            </p:cNvPr>
            <p:cNvSpPr/>
            <p:nvPr/>
          </p:nvSpPr>
          <p:spPr>
            <a:xfrm>
              <a:off x="638950" y="2726025"/>
              <a:ext cx="156900" cy="380775"/>
            </a:xfrm>
            <a:custGeom>
              <a:avLst/>
              <a:gdLst/>
              <a:ahLst/>
              <a:cxnLst/>
              <a:rect l="l" t="t" r="r" b="b"/>
              <a:pathLst>
                <a:path w="6276" h="15231" extrusionOk="0">
                  <a:moveTo>
                    <a:pt x="5907" y="0"/>
                  </a:moveTo>
                  <a:cubicBezTo>
                    <a:pt x="5832" y="0"/>
                    <a:pt x="5759" y="32"/>
                    <a:pt x="5711" y="109"/>
                  </a:cubicBezTo>
                  <a:cubicBezTo>
                    <a:pt x="4109" y="2267"/>
                    <a:pt x="3815" y="5013"/>
                    <a:pt x="3422" y="7596"/>
                  </a:cubicBezTo>
                  <a:cubicBezTo>
                    <a:pt x="3030" y="10245"/>
                    <a:pt x="2474" y="12992"/>
                    <a:pt x="218" y="14725"/>
                  </a:cubicBezTo>
                  <a:cubicBezTo>
                    <a:pt x="1" y="14887"/>
                    <a:pt x="144" y="15230"/>
                    <a:pt x="349" y="15230"/>
                  </a:cubicBezTo>
                  <a:cubicBezTo>
                    <a:pt x="391" y="15230"/>
                    <a:pt x="435" y="15216"/>
                    <a:pt x="480" y="15182"/>
                  </a:cubicBezTo>
                  <a:cubicBezTo>
                    <a:pt x="5188" y="11553"/>
                    <a:pt x="2867" y="4784"/>
                    <a:pt x="6136" y="370"/>
                  </a:cubicBezTo>
                  <a:cubicBezTo>
                    <a:pt x="6275" y="185"/>
                    <a:pt x="6087" y="0"/>
                    <a:pt x="5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3995;p89">
              <a:extLst>
                <a:ext uri="{FF2B5EF4-FFF2-40B4-BE49-F238E27FC236}">
                  <a16:creationId xmlns:a16="http://schemas.microsoft.com/office/drawing/2014/main" id="{232BD66C-546D-4966-99B4-B1B04A045434}"/>
                </a:ext>
              </a:extLst>
            </p:cNvPr>
            <p:cNvSpPr/>
            <p:nvPr/>
          </p:nvSpPr>
          <p:spPr>
            <a:xfrm>
              <a:off x="421875" y="2862950"/>
              <a:ext cx="132475" cy="235075"/>
            </a:xfrm>
            <a:custGeom>
              <a:avLst/>
              <a:gdLst/>
              <a:ahLst/>
              <a:cxnLst/>
              <a:rect l="l" t="t" r="r" b="b"/>
              <a:pathLst>
                <a:path w="5299" h="9403" extrusionOk="0">
                  <a:moveTo>
                    <a:pt x="315" y="1"/>
                  </a:moveTo>
                  <a:cubicBezTo>
                    <a:pt x="159" y="1"/>
                    <a:pt x="1" y="126"/>
                    <a:pt x="40" y="321"/>
                  </a:cubicBezTo>
                  <a:lnTo>
                    <a:pt x="73" y="354"/>
                  </a:lnTo>
                  <a:cubicBezTo>
                    <a:pt x="465" y="2087"/>
                    <a:pt x="1021" y="3787"/>
                    <a:pt x="1707" y="5455"/>
                  </a:cubicBezTo>
                  <a:cubicBezTo>
                    <a:pt x="2361" y="6926"/>
                    <a:pt x="3277" y="8659"/>
                    <a:pt x="4781" y="9378"/>
                  </a:cubicBezTo>
                  <a:cubicBezTo>
                    <a:pt x="4819" y="9395"/>
                    <a:pt x="4857" y="9403"/>
                    <a:pt x="4893" y="9403"/>
                  </a:cubicBezTo>
                  <a:cubicBezTo>
                    <a:pt x="5134" y="9403"/>
                    <a:pt x="5299" y="9063"/>
                    <a:pt x="5043" y="8921"/>
                  </a:cubicBezTo>
                  <a:cubicBezTo>
                    <a:pt x="3571" y="8234"/>
                    <a:pt x="2721" y="6534"/>
                    <a:pt x="2100" y="5095"/>
                  </a:cubicBezTo>
                  <a:cubicBezTo>
                    <a:pt x="1446" y="3493"/>
                    <a:pt x="923" y="1858"/>
                    <a:pt x="563" y="190"/>
                  </a:cubicBezTo>
                  <a:cubicBezTo>
                    <a:pt x="523" y="58"/>
                    <a:pt x="420"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3996;p89">
              <a:extLst>
                <a:ext uri="{FF2B5EF4-FFF2-40B4-BE49-F238E27FC236}">
                  <a16:creationId xmlns:a16="http://schemas.microsoft.com/office/drawing/2014/main" id="{C6018EDA-875D-4B55-A4DC-24E14F8C7462}"/>
                </a:ext>
              </a:extLst>
            </p:cNvPr>
            <p:cNvSpPr/>
            <p:nvPr/>
          </p:nvSpPr>
          <p:spPr>
            <a:xfrm>
              <a:off x="217925" y="1971400"/>
              <a:ext cx="488200" cy="407325"/>
            </a:xfrm>
            <a:custGeom>
              <a:avLst/>
              <a:gdLst/>
              <a:ahLst/>
              <a:cxnLst/>
              <a:rect l="l" t="t" r="r" b="b"/>
              <a:pathLst>
                <a:path w="19528" h="16293" extrusionOk="0">
                  <a:moveTo>
                    <a:pt x="12098" y="1"/>
                  </a:moveTo>
                  <a:cubicBezTo>
                    <a:pt x="11500" y="1"/>
                    <a:pt x="10589" y="879"/>
                    <a:pt x="10062" y="2696"/>
                  </a:cubicBezTo>
                  <a:cubicBezTo>
                    <a:pt x="9637" y="4201"/>
                    <a:pt x="9931" y="6816"/>
                    <a:pt x="9833" y="8320"/>
                  </a:cubicBezTo>
                  <a:cubicBezTo>
                    <a:pt x="8732" y="7828"/>
                    <a:pt x="6940" y="2644"/>
                    <a:pt x="5386" y="2644"/>
                  </a:cubicBezTo>
                  <a:cubicBezTo>
                    <a:pt x="5185" y="2644"/>
                    <a:pt x="4988" y="2731"/>
                    <a:pt x="4797" y="2925"/>
                  </a:cubicBezTo>
                  <a:cubicBezTo>
                    <a:pt x="2803" y="5018"/>
                    <a:pt x="8590" y="9040"/>
                    <a:pt x="9637" y="10021"/>
                  </a:cubicBezTo>
                  <a:cubicBezTo>
                    <a:pt x="9090" y="9813"/>
                    <a:pt x="7346" y="9599"/>
                    <a:pt x="5551" y="9599"/>
                  </a:cubicBezTo>
                  <a:cubicBezTo>
                    <a:pt x="2835" y="9599"/>
                    <a:pt x="0" y="10087"/>
                    <a:pt x="1004" y="11819"/>
                  </a:cubicBezTo>
                  <a:cubicBezTo>
                    <a:pt x="1261" y="12255"/>
                    <a:pt x="1812" y="12404"/>
                    <a:pt x="2468" y="12404"/>
                  </a:cubicBezTo>
                  <a:cubicBezTo>
                    <a:pt x="3732" y="12404"/>
                    <a:pt x="5384" y="11850"/>
                    <a:pt x="6072" y="11721"/>
                  </a:cubicBezTo>
                  <a:cubicBezTo>
                    <a:pt x="6720" y="11620"/>
                    <a:pt x="7367" y="11545"/>
                    <a:pt x="8014" y="11545"/>
                  </a:cubicBezTo>
                  <a:cubicBezTo>
                    <a:pt x="8838" y="11545"/>
                    <a:pt x="9662" y="11667"/>
                    <a:pt x="10487" y="12015"/>
                  </a:cubicBezTo>
                  <a:cubicBezTo>
                    <a:pt x="8884" y="12015"/>
                    <a:pt x="7315" y="12342"/>
                    <a:pt x="5844" y="12964"/>
                  </a:cubicBezTo>
                  <a:cubicBezTo>
                    <a:pt x="4895" y="13389"/>
                    <a:pt x="1822" y="14958"/>
                    <a:pt x="4176" y="16233"/>
                  </a:cubicBezTo>
                  <a:cubicBezTo>
                    <a:pt x="4246" y="16273"/>
                    <a:pt x="4328" y="16292"/>
                    <a:pt x="4421" y="16292"/>
                  </a:cubicBezTo>
                  <a:cubicBezTo>
                    <a:pt x="5612" y="16292"/>
                    <a:pt x="8581" y="13229"/>
                    <a:pt x="10957" y="13229"/>
                  </a:cubicBezTo>
                  <a:cubicBezTo>
                    <a:pt x="11417" y="13229"/>
                    <a:pt x="11854" y="13344"/>
                    <a:pt x="12252" y="13618"/>
                  </a:cubicBezTo>
                  <a:lnTo>
                    <a:pt x="12252" y="13585"/>
                  </a:lnTo>
                  <a:cubicBezTo>
                    <a:pt x="12776" y="10838"/>
                    <a:pt x="17092" y="11688"/>
                    <a:pt x="18563" y="9988"/>
                  </a:cubicBezTo>
                  <a:cubicBezTo>
                    <a:pt x="19528" y="8745"/>
                    <a:pt x="18778" y="8316"/>
                    <a:pt x="17787" y="8316"/>
                  </a:cubicBezTo>
                  <a:cubicBezTo>
                    <a:pt x="17267" y="8316"/>
                    <a:pt x="16681" y="8435"/>
                    <a:pt x="16242" y="8615"/>
                  </a:cubicBezTo>
                  <a:cubicBezTo>
                    <a:pt x="14868" y="9040"/>
                    <a:pt x="13724" y="10740"/>
                    <a:pt x="12481" y="10740"/>
                  </a:cubicBezTo>
                  <a:cubicBezTo>
                    <a:pt x="12874" y="8746"/>
                    <a:pt x="18563" y="5574"/>
                    <a:pt x="17713" y="3547"/>
                  </a:cubicBezTo>
                  <a:cubicBezTo>
                    <a:pt x="17561" y="3207"/>
                    <a:pt x="17317" y="3069"/>
                    <a:pt x="17023" y="3069"/>
                  </a:cubicBezTo>
                  <a:cubicBezTo>
                    <a:pt x="15929" y="3069"/>
                    <a:pt x="14136" y="4981"/>
                    <a:pt x="13724" y="5574"/>
                  </a:cubicBezTo>
                  <a:cubicBezTo>
                    <a:pt x="12776" y="6718"/>
                    <a:pt x="12481" y="8092"/>
                    <a:pt x="11729" y="9465"/>
                  </a:cubicBezTo>
                  <a:cubicBezTo>
                    <a:pt x="11010" y="6947"/>
                    <a:pt x="12024" y="3808"/>
                    <a:pt x="12579" y="1650"/>
                  </a:cubicBezTo>
                  <a:cubicBezTo>
                    <a:pt x="12855" y="561"/>
                    <a:pt x="12577" y="1"/>
                    <a:pt x="12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3997;p89">
              <a:extLst>
                <a:ext uri="{FF2B5EF4-FFF2-40B4-BE49-F238E27FC236}">
                  <a16:creationId xmlns:a16="http://schemas.microsoft.com/office/drawing/2014/main" id="{0CAE00F8-22B9-4802-9011-1088CC246D30}"/>
                </a:ext>
              </a:extLst>
            </p:cNvPr>
            <p:cNvSpPr/>
            <p:nvPr/>
          </p:nvSpPr>
          <p:spPr>
            <a:xfrm>
              <a:off x="413050" y="2207200"/>
              <a:ext cx="184775" cy="123750"/>
            </a:xfrm>
            <a:custGeom>
              <a:avLst/>
              <a:gdLst/>
              <a:ahLst/>
              <a:cxnLst/>
              <a:rect l="l" t="t" r="r" b="b"/>
              <a:pathLst>
                <a:path w="7391" h="4950" extrusionOk="0">
                  <a:moveTo>
                    <a:pt x="4317" y="0"/>
                  </a:moveTo>
                  <a:cubicBezTo>
                    <a:pt x="3510" y="0"/>
                    <a:pt x="3563" y="1370"/>
                    <a:pt x="3753" y="2538"/>
                  </a:cubicBezTo>
                  <a:lnTo>
                    <a:pt x="3753" y="2538"/>
                  </a:lnTo>
                  <a:cubicBezTo>
                    <a:pt x="3313" y="1798"/>
                    <a:pt x="2760" y="1062"/>
                    <a:pt x="2246" y="1062"/>
                  </a:cubicBezTo>
                  <a:cubicBezTo>
                    <a:pt x="2150" y="1062"/>
                    <a:pt x="2055" y="1088"/>
                    <a:pt x="1962" y="1145"/>
                  </a:cubicBezTo>
                  <a:cubicBezTo>
                    <a:pt x="883" y="1799"/>
                    <a:pt x="2322" y="2812"/>
                    <a:pt x="3238" y="3466"/>
                  </a:cubicBezTo>
                  <a:cubicBezTo>
                    <a:pt x="2970" y="3466"/>
                    <a:pt x="2692" y="3458"/>
                    <a:pt x="2416" y="3458"/>
                  </a:cubicBezTo>
                  <a:cubicBezTo>
                    <a:pt x="1475" y="3458"/>
                    <a:pt x="546" y="3555"/>
                    <a:pt x="66" y="4414"/>
                  </a:cubicBezTo>
                  <a:cubicBezTo>
                    <a:pt x="0" y="4545"/>
                    <a:pt x="33" y="4676"/>
                    <a:pt x="164" y="4774"/>
                  </a:cubicBezTo>
                  <a:cubicBezTo>
                    <a:pt x="443" y="4901"/>
                    <a:pt x="741" y="4949"/>
                    <a:pt x="1029" y="4949"/>
                  </a:cubicBezTo>
                  <a:cubicBezTo>
                    <a:pt x="1112" y="4949"/>
                    <a:pt x="1195" y="4945"/>
                    <a:pt x="1276" y="4938"/>
                  </a:cubicBezTo>
                  <a:lnTo>
                    <a:pt x="1603" y="4938"/>
                  </a:lnTo>
                  <a:cubicBezTo>
                    <a:pt x="1668" y="4905"/>
                    <a:pt x="1766" y="4872"/>
                    <a:pt x="1832" y="4872"/>
                  </a:cubicBezTo>
                  <a:cubicBezTo>
                    <a:pt x="2257" y="4807"/>
                    <a:pt x="2616" y="4709"/>
                    <a:pt x="3009" y="4643"/>
                  </a:cubicBezTo>
                  <a:cubicBezTo>
                    <a:pt x="3368" y="4513"/>
                    <a:pt x="3761" y="4414"/>
                    <a:pt x="4120" y="4349"/>
                  </a:cubicBezTo>
                  <a:lnTo>
                    <a:pt x="4644" y="4186"/>
                  </a:lnTo>
                  <a:cubicBezTo>
                    <a:pt x="5428" y="3989"/>
                    <a:pt x="7390" y="3041"/>
                    <a:pt x="7161" y="2289"/>
                  </a:cubicBezTo>
                  <a:cubicBezTo>
                    <a:pt x="7017" y="1855"/>
                    <a:pt x="6748" y="1723"/>
                    <a:pt x="6394" y="1723"/>
                  </a:cubicBezTo>
                  <a:cubicBezTo>
                    <a:pt x="6267" y="1723"/>
                    <a:pt x="6130" y="1740"/>
                    <a:pt x="5984" y="1766"/>
                  </a:cubicBezTo>
                  <a:cubicBezTo>
                    <a:pt x="5592" y="1831"/>
                    <a:pt x="5265" y="2027"/>
                    <a:pt x="5003" y="2322"/>
                  </a:cubicBezTo>
                  <a:cubicBezTo>
                    <a:pt x="5134" y="1210"/>
                    <a:pt x="5167"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3998;p89">
              <a:extLst>
                <a:ext uri="{FF2B5EF4-FFF2-40B4-BE49-F238E27FC236}">
                  <a16:creationId xmlns:a16="http://schemas.microsoft.com/office/drawing/2014/main" id="{2FE56A03-B6F0-4286-AEF6-384E4DB6276B}"/>
                </a:ext>
              </a:extLst>
            </p:cNvPr>
            <p:cNvSpPr/>
            <p:nvPr/>
          </p:nvSpPr>
          <p:spPr>
            <a:xfrm>
              <a:off x="341925" y="2060050"/>
              <a:ext cx="40900" cy="61750"/>
            </a:xfrm>
            <a:custGeom>
              <a:avLst/>
              <a:gdLst/>
              <a:ahLst/>
              <a:cxnLst/>
              <a:rect l="l" t="t" r="r" b="b"/>
              <a:pathLst>
                <a:path w="1636" h="2470" extrusionOk="0">
                  <a:moveTo>
                    <a:pt x="328" y="1"/>
                  </a:moveTo>
                  <a:cubicBezTo>
                    <a:pt x="164" y="1"/>
                    <a:pt x="66" y="131"/>
                    <a:pt x="66" y="262"/>
                  </a:cubicBezTo>
                  <a:cubicBezTo>
                    <a:pt x="1" y="1080"/>
                    <a:pt x="589" y="1864"/>
                    <a:pt x="1178" y="2420"/>
                  </a:cubicBezTo>
                  <a:cubicBezTo>
                    <a:pt x="1227" y="2453"/>
                    <a:pt x="1292" y="2469"/>
                    <a:pt x="1358" y="2469"/>
                  </a:cubicBezTo>
                  <a:cubicBezTo>
                    <a:pt x="1423" y="2469"/>
                    <a:pt x="1488" y="2453"/>
                    <a:pt x="1537" y="2420"/>
                  </a:cubicBezTo>
                  <a:cubicBezTo>
                    <a:pt x="1636" y="2322"/>
                    <a:pt x="1636" y="2159"/>
                    <a:pt x="1537" y="2061"/>
                  </a:cubicBezTo>
                  <a:cubicBezTo>
                    <a:pt x="1047" y="1603"/>
                    <a:pt x="524" y="949"/>
                    <a:pt x="557" y="262"/>
                  </a:cubicBezTo>
                  <a:cubicBezTo>
                    <a:pt x="557" y="131"/>
                    <a:pt x="458"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3999;p89">
              <a:extLst>
                <a:ext uri="{FF2B5EF4-FFF2-40B4-BE49-F238E27FC236}">
                  <a16:creationId xmlns:a16="http://schemas.microsoft.com/office/drawing/2014/main" id="{9345EC2C-00C4-44AE-879D-4869C3761E4B}"/>
                </a:ext>
              </a:extLst>
            </p:cNvPr>
            <p:cNvSpPr/>
            <p:nvPr/>
          </p:nvSpPr>
          <p:spPr>
            <a:xfrm>
              <a:off x="263175" y="2253575"/>
              <a:ext cx="67325" cy="19000"/>
            </a:xfrm>
            <a:custGeom>
              <a:avLst/>
              <a:gdLst/>
              <a:ahLst/>
              <a:cxnLst/>
              <a:rect l="l" t="t" r="r" b="b"/>
              <a:pathLst>
                <a:path w="2693" h="760" extrusionOk="0">
                  <a:moveTo>
                    <a:pt x="2403" y="1"/>
                  </a:moveTo>
                  <a:cubicBezTo>
                    <a:pt x="2379" y="1"/>
                    <a:pt x="2356" y="3"/>
                    <a:pt x="2333" y="9"/>
                  </a:cubicBezTo>
                  <a:cubicBezTo>
                    <a:pt x="1885" y="103"/>
                    <a:pt x="1420" y="249"/>
                    <a:pt x="962" y="249"/>
                  </a:cubicBezTo>
                  <a:cubicBezTo>
                    <a:pt x="785" y="249"/>
                    <a:pt x="610" y="227"/>
                    <a:pt x="437" y="172"/>
                  </a:cubicBezTo>
                  <a:cubicBezTo>
                    <a:pt x="415" y="168"/>
                    <a:pt x="394" y="166"/>
                    <a:pt x="374" y="166"/>
                  </a:cubicBezTo>
                  <a:cubicBezTo>
                    <a:pt x="94" y="166"/>
                    <a:pt x="1" y="571"/>
                    <a:pt x="306" y="663"/>
                  </a:cubicBezTo>
                  <a:cubicBezTo>
                    <a:pt x="523" y="732"/>
                    <a:pt x="744" y="759"/>
                    <a:pt x="965" y="759"/>
                  </a:cubicBezTo>
                  <a:cubicBezTo>
                    <a:pt x="1477" y="759"/>
                    <a:pt x="1995" y="614"/>
                    <a:pt x="2497" y="499"/>
                  </a:cubicBezTo>
                  <a:cubicBezTo>
                    <a:pt x="2628" y="467"/>
                    <a:pt x="2693" y="336"/>
                    <a:pt x="2660" y="172"/>
                  </a:cubicBezTo>
                  <a:cubicBezTo>
                    <a:pt x="2633" y="64"/>
                    <a:pt x="2516" y="1"/>
                    <a:pt x="2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4000;p89">
              <a:extLst>
                <a:ext uri="{FF2B5EF4-FFF2-40B4-BE49-F238E27FC236}">
                  <a16:creationId xmlns:a16="http://schemas.microsoft.com/office/drawing/2014/main" id="{ABDA06E0-AD3E-4DDF-978E-010C832DC385}"/>
                </a:ext>
              </a:extLst>
            </p:cNvPr>
            <p:cNvSpPr/>
            <p:nvPr/>
          </p:nvSpPr>
          <p:spPr>
            <a:xfrm>
              <a:off x="332925" y="2311500"/>
              <a:ext cx="60600" cy="42050"/>
            </a:xfrm>
            <a:custGeom>
              <a:avLst/>
              <a:gdLst/>
              <a:ahLst/>
              <a:cxnLst/>
              <a:rect l="l" t="t" r="r" b="b"/>
              <a:pathLst>
                <a:path w="2424" h="1682" extrusionOk="0">
                  <a:moveTo>
                    <a:pt x="2079" y="1"/>
                  </a:moveTo>
                  <a:cubicBezTo>
                    <a:pt x="2053" y="1"/>
                    <a:pt x="2025" y="5"/>
                    <a:pt x="1996" y="14"/>
                  </a:cubicBezTo>
                  <a:cubicBezTo>
                    <a:pt x="1603" y="112"/>
                    <a:pt x="1244" y="242"/>
                    <a:pt x="884" y="439"/>
                  </a:cubicBezTo>
                  <a:cubicBezTo>
                    <a:pt x="524" y="635"/>
                    <a:pt x="263" y="929"/>
                    <a:pt x="66" y="1289"/>
                  </a:cubicBezTo>
                  <a:cubicBezTo>
                    <a:pt x="1" y="1420"/>
                    <a:pt x="34" y="1583"/>
                    <a:pt x="164" y="1648"/>
                  </a:cubicBezTo>
                  <a:cubicBezTo>
                    <a:pt x="208" y="1670"/>
                    <a:pt x="252" y="1681"/>
                    <a:pt x="294" y="1681"/>
                  </a:cubicBezTo>
                  <a:cubicBezTo>
                    <a:pt x="379" y="1681"/>
                    <a:pt x="459" y="1638"/>
                    <a:pt x="524" y="1550"/>
                  </a:cubicBezTo>
                  <a:lnTo>
                    <a:pt x="524" y="1485"/>
                  </a:lnTo>
                  <a:cubicBezTo>
                    <a:pt x="557" y="1387"/>
                    <a:pt x="622" y="1321"/>
                    <a:pt x="688" y="1223"/>
                  </a:cubicBezTo>
                  <a:lnTo>
                    <a:pt x="720" y="1191"/>
                  </a:lnTo>
                  <a:lnTo>
                    <a:pt x="786" y="1093"/>
                  </a:lnTo>
                  <a:lnTo>
                    <a:pt x="884" y="995"/>
                  </a:lnTo>
                  <a:lnTo>
                    <a:pt x="949" y="962"/>
                  </a:lnTo>
                  <a:lnTo>
                    <a:pt x="982" y="962"/>
                  </a:lnTo>
                  <a:cubicBezTo>
                    <a:pt x="1047" y="929"/>
                    <a:pt x="1113" y="864"/>
                    <a:pt x="1178" y="831"/>
                  </a:cubicBezTo>
                  <a:cubicBezTo>
                    <a:pt x="1244" y="798"/>
                    <a:pt x="1342" y="766"/>
                    <a:pt x="1407" y="733"/>
                  </a:cubicBezTo>
                  <a:lnTo>
                    <a:pt x="1472" y="733"/>
                  </a:lnTo>
                  <a:lnTo>
                    <a:pt x="1603" y="668"/>
                  </a:lnTo>
                  <a:cubicBezTo>
                    <a:pt x="1767" y="602"/>
                    <a:pt x="1963" y="569"/>
                    <a:pt x="2126" y="504"/>
                  </a:cubicBezTo>
                  <a:cubicBezTo>
                    <a:pt x="2424" y="415"/>
                    <a:pt x="2342" y="1"/>
                    <a:pt x="2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4001;p89">
              <a:extLst>
                <a:ext uri="{FF2B5EF4-FFF2-40B4-BE49-F238E27FC236}">
                  <a16:creationId xmlns:a16="http://schemas.microsoft.com/office/drawing/2014/main" id="{14B00B45-0CC0-4AFB-944C-6FF6D7A1BF06}"/>
                </a:ext>
              </a:extLst>
            </p:cNvPr>
            <p:cNvSpPr/>
            <p:nvPr/>
          </p:nvSpPr>
          <p:spPr>
            <a:xfrm>
              <a:off x="480075" y="1999350"/>
              <a:ext cx="36825" cy="71350"/>
            </a:xfrm>
            <a:custGeom>
              <a:avLst/>
              <a:gdLst/>
              <a:ahLst/>
              <a:cxnLst/>
              <a:rect l="l" t="t" r="r" b="b"/>
              <a:pathLst>
                <a:path w="1473" h="2854" extrusionOk="0">
                  <a:moveTo>
                    <a:pt x="1182" y="1"/>
                  </a:moveTo>
                  <a:cubicBezTo>
                    <a:pt x="1121" y="1"/>
                    <a:pt x="1063" y="25"/>
                    <a:pt x="1014" y="74"/>
                  </a:cubicBezTo>
                  <a:cubicBezTo>
                    <a:pt x="655" y="401"/>
                    <a:pt x="426" y="794"/>
                    <a:pt x="295" y="1251"/>
                  </a:cubicBezTo>
                  <a:cubicBezTo>
                    <a:pt x="131" y="1677"/>
                    <a:pt x="33" y="2134"/>
                    <a:pt x="1" y="2592"/>
                  </a:cubicBezTo>
                  <a:cubicBezTo>
                    <a:pt x="1" y="2723"/>
                    <a:pt x="99" y="2821"/>
                    <a:pt x="230" y="2854"/>
                  </a:cubicBezTo>
                  <a:cubicBezTo>
                    <a:pt x="393" y="2821"/>
                    <a:pt x="491" y="2723"/>
                    <a:pt x="491" y="2592"/>
                  </a:cubicBezTo>
                  <a:cubicBezTo>
                    <a:pt x="524" y="2396"/>
                    <a:pt x="557" y="2232"/>
                    <a:pt x="589" y="2069"/>
                  </a:cubicBezTo>
                  <a:cubicBezTo>
                    <a:pt x="622" y="1840"/>
                    <a:pt x="687" y="1644"/>
                    <a:pt x="753" y="1415"/>
                  </a:cubicBezTo>
                  <a:cubicBezTo>
                    <a:pt x="884" y="1055"/>
                    <a:pt x="1080" y="728"/>
                    <a:pt x="1374" y="434"/>
                  </a:cubicBezTo>
                  <a:cubicBezTo>
                    <a:pt x="1472" y="336"/>
                    <a:pt x="1472" y="172"/>
                    <a:pt x="1374" y="74"/>
                  </a:cubicBezTo>
                  <a:cubicBezTo>
                    <a:pt x="1309" y="25"/>
                    <a:pt x="1243" y="1"/>
                    <a:pt x="1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4002;p89">
              <a:extLst>
                <a:ext uri="{FF2B5EF4-FFF2-40B4-BE49-F238E27FC236}">
                  <a16:creationId xmlns:a16="http://schemas.microsoft.com/office/drawing/2014/main" id="{49A11848-AA66-4288-900A-41D3B92ED1E4}"/>
                </a:ext>
              </a:extLst>
            </p:cNvPr>
            <p:cNvSpPr/>
            <p:nvPr/>
          </p:nvSpPr>
          <p:spPr>
            <a:xfrm>
              <a:off x="581450" y="2085150"/>
              <a:ext cx="35800" cy="35425"/>
            </a:xfrm>
            <a:custGeom>
              <a:avLst/>
              <a:gdLst/>
              <a:ahLst/>
              <a:cxnLst/>
              <a:rect l="l" t="t" r="r" b="b"/>
              <a:pathLst>
                <a:path w="1432" h="1417" extrusionOk="0">
                  <a:moveTo>
                    <a:pt x="1146" y="1"/>
                  </a:moveTo>
                  <a:cubicBezTo>
                    <a:pt x="1103" y="1"/>
                    <a:pt x="1058" y="14"/>
                    <a:pt x="1014" y="43"/>
                  </a:cubicBezTo>
                  <a:cubicBezTo>
                    <a:pt x="818" y="174"/>
                    <a:pt x="654" y="304"/>
                    <a:pt x="491" y="501"/>
                  </a:cubicBezTo>
                  <a:cubicBezTo>
                    <a:pt x="327" y="631"/>
                    <a:pt x="196" y="828"/>
                    <a:pt x="66" y="1024"/>
                  </a:cubicBezTo>
                  <a:cubicBezTo>
                    <a:pt x="0" y="1155"/>
                    <a:pt x="33" y="1285"/>
                    <a:pt x="164" y="1384"/>
                  </a:cubicBezTo>
                  <a:cubicBezTo>
                    <a:pt x="207" y="1405"/>
                    <a:pt x="251" y="1416"/>
                    <a:pt x="293" y="1416"/>
                  </a:cubicBezTo>
                  <a:cubicBezTo>
                    <a:pt x="378" y="1416"/>
                    <a:pt x="458" y="1373"/>
                    <a:pt x="523" y="1285"/>
                  </a:cubicBezTo>
                  <a:cubicBezTo>
                    <a:pt x="556" y="1220"/>
                    <a:pt x="622" y="1122"/>
                    <a:pt x="687" y="1057"/>
                  </a:cubicBezTo>
                  <a:lnTo>
                    <a:pt x="687" y="1024"/>
                  </a:lnTo>
                  <a:cubicBezTo>
                    <a:pt x="694" y="1017"/>
                    <a:pt x="695" y="1014"/>
                    <a:pt x="693" y="1014"/>
                  </a:cubicBezTo>
                  <a:cubicBezTo>
                    <a:pt x="693" y="1014"/>
                    <a:pt x="692" y="1014"/>
                    <a:pt x="692" y="1015"/>
                  </a:cubicBezTo>
                  <a:lnTo>
                    <a:pt x="692" y="1015"/>
                  </a:lnTo>
                  <a:lnTo>
                    <a:pt x="720" y="958"/>
                  </a:lnTo>
                  <a:lnTo>
                    <a:pt x="818" y="860"/>
                  </a:lnTo>
                  <a:cubicBezTo>
                    <a:pt x="883" y="795"/>
                    <a:pt x="949" y="730"/>
                    <a:pt x="1014" y="664"/>
                  </a:cubicBezTo>
                  <a:lnTo>
                    <a:pt x="1145" y="566"/>
                  </a:lnTo>
                  <a:lnTo>
                    <a:pt x="1177" y="566"/>
                  </a:lnTo>
                  <a:lnTo>
                    <a:pt x="1243" y="501"/>
                  </a:lnTo>
                  <a:cubicBezTo>
                    <a:pt x="1308" y="468"/>
                    <a:pt x="1374" y="403"/>
                    <a:pt x="1406" y="337"/>
                  </a:cubicBezTo>
                  <a:cubicBezTo>
                    <a:pt x="1432" y="159"/>
                    <a:pt x="1299" y="1"/>
                    <a:pt x="1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4003;p89">
              <a:extLst>
                <a:ext uri="{FF2B5EF4-FFF2-40B4-BE49-F238E27FC236}">
                  <a16:creationId xmlns:a16="http://schemas.microsoft.com/office/drawing/2014/main" id="{023BDB66-CF32-40FF-B741-55C3DB8192F5}"/>
                </a:ext>
              </a:extLst>
            </p:cNvPr>
            <p:cNvSpPr/>
            <p:nvPr/>
          </p:nvSpPr>
          <p:spPr>
            <a:xfrm>
              <a:off x="623125" y="2193500"/>
              <a:ext cx="44250" cy="19275"/>
            </a:xfrm>
            <a:custGeom>
              <a:avLst/>
              <a:gdLst/>
              <a:ahLst/>
              <a:cxnLst/>
              <a:rect l="l" t="t" r="r" b="b"/>
              <a:pathLst>
                <a:path w="1770" h="771" extrusionOk="0">
                  <a:moveTo>
                    <a:pt x="1058" y="0"/>
                  </a:moveTo>
                  <a:cubicBezTo>
                    <a:pt x="733" y="0"/>
                    <a:pt x="417" y="103"/>
                    <a:pt x="164" y="287"/>
                  </a:cubicBezTo>
                  <a:cubicBezTo>
                    <a:pt x="34" y="352"/>
                    <a:pt x="1" y="516"/>
                    <a:pt x="66" y="646"/>
                  </a:cubicBezTo>
                  <a:cubicBezTo>
                    <a:pt x="113" y="717"/>
                    <a:pt x="212" y="771"/>
                    <a:pt x="312" y="771"/>
                  </a:cubicBezTo>
                  <a:cubicBezTo>
                    <a:pt x="350" y="771"/>
                    <a:pt x="389" y="763"/>
                    <a:pt x="426" y="744"/>
                  </a:cubicBezTo>
                  <a:lnTo>
                    <a:pt x="393" y="712"/>
                  </a:lnTo>
                  <a:cubicBezTo>
                    <a:pt x="426" y="679"/>
                    <a:pt x="459" y="646"/>
                    <a:pt x="491" y="646"/>
                  </a:cubicBezTo>
                  <a:cubicBezTo>
                    <a:pt x="524" y="614"/>
                    <a:pt x="557" y="581"/>
                    <a:pt x="622" y="581"/>
                  </a:cubicBezTo>
                  <a:lnTo>
                    <a:pt x="655" y="581"/>
                  </a:lnTo>
                  <a:lnTo>
                    <a:pt x="720" y="548"/>
                  </a:lnTo>
                  <a:lnTo>
                    <a:pt x="851" y="516"/>
                  </a:lnTo>
                  <a:lnTo>
                    <a:pt x="1178" y="516"/>
                  </a:lnTo>
                  <a:cubicBezTo>
                    <a:pt x="1243" y="516"/>
                    <a:pt x="1276" y="516"/>
                    <a:pt x="1309" y="548"/>
                  </a:cubicBezTo>
                  <a:cubicBezTo>
                    <a:pt x="1338" y="557"/>
                    <a:pt x="1366" y="561"/>
                    <a:pt x="1393" y="561"/>
                  </a:cubicBezTo>
                  <a:cubicBezTo>
                    <a:pt x="1661" y="561"/>
                    <a:pt x="1770" y="147"/>
                    <a:pt x="1472" y="58"/>
                  </a:cubicBezTo>
                  <a:cubicBezTo>
                    <a:pt x="1336" y="19"/>
                    <a:pt x="1196" y="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4004;p89">
              <a:extLst>
                <a:ext uri="{FF2B5EF4-FFF2-40B4-BE49-F238E27FC236}">
                  <a16:creationId xmlns:a16="http://schemas.microsoft.com/office/drawing/2014/main" id="{BC333DCA-1614-4CFD-8539-E9C9DCBED928}"/>
                </a:ext>
              </a:extLst>
            </p:cNvPr>
            <p:cNvSpPr/>
            <p:nvPr/>
          </p:nvSpPr>
          <p:spPr>
            <a:xfrm>
              <a:off x="431025" y="2352750"/>
              <a:ext cx="132625" cy="95750"/>
            </a:xfrm>
            <a:custGeom>
              <a:avLst/>
              <a:gdLst/>
              <a:ahLst/>
              <a:cxnLst/>
              <a:rect l="l" t="t" r="r" b="b"/>
              <a:pathLst>
                <a:path w="5305" h="3830" extrusionOk="0">
                  <a:moveTo>
                    <a:pt x="1392" y="1"/>
                  </a:moveTo>
                  <a:cubicBezTo>
                    <a:pt x="1062" y="1"/>
                    <a:pt x="753" y="118"/>
                    <a:pt x="524" y="424"/>
                  </a:cubicBezTo>
                  <a:cubicBezTo>
                    <a:pt x="1" y="1110"/>
                    <a:pt x="786" y="1633"/>
                    <a:pt x="1341" y="1862"/>
                  </a:cubicBezTo>
                  <a:cubicBezTo>
                    <a:pt x="2551" y="2353"/>
                    <a:pt x="3761" y="2778"/>
                    <a:pt x="4709" y="3726"/>
                  </a:cubicBezTo>
                  <a:cubicBezTo>
                    <a:pt x="4742" y="3759"/>
                    <a:pt x="4775" y="3759"/>
                    <a:pt x="4807" y="3791"/>
                  </a:cubicBezTo>
                  <a:cubicBezTo>
                    <a:pt x="4847" y="3818"/>
                    <a:pt x="4891" y="3829"/>
                    <a:pt x="4936" y="3829"/>
                  </a:cubicBezTo>
                  <a:cubicBezTo>
                    <a:pt x="5116" y="3829"/>
                    <a:pt x="5304" y="3641"/>
                    <a:pt x="5200" y="3432"/>
                  </a:cubicBezTo>
                  <a:cubicBezTo>
                    <a:pt x="4480" y="2320"/>
                    <a:pt x="3957" y="1404"/>
                    <a:pt x="2878" y="587"/>
                  </a:cubicBezTo>
                  <a:cubicBezTo>
                    <a:pt x="2479" y="288"/>
                    <a:pt x="1910"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4005;p89">
              <a:extLst>
                <a:ext uri="{FF2B5EF4-FFF2-40B4-BE49-F238E27FC236}">
                  <a16:creationId xmlns:a16="http://schemas.microsoft.com/office/drawing/2014/main" id="{CBFC0E28-C1B6-4C38-8427-61218AE5FB63}"/>
                </a:ext>
              </a:extLst>
            </p:cNvPr>
            <p:cNvSpPr/>
            <p:nvPr/>
          </p:nvSpPr>
          <p:spPr>
            <a:xfrm>
              <a:off x="579800" y="2600950"/>
              <a:ext cx="49075" cy="96850"/>
            </a:xfrm>
            <a:custGeom>
              <a:avLst/>
              <a:gdLst/>
              <a:ahLst/>
              <a:cxnLst/>
              <a:rect l="l" t="t" r="r" b="b"/>
              <a:pathLst>
                <a:path w="1963" h="3874" extrusionOk="0">
                  <a:moveTo>
                    <a:pt x="1297" y="1"/>
                  </a:moveTo>
                  <a:cubicBezTo>
                    <a:pt x="1112" y="1"/>
                    <a:pt x="921" y="108"/>
                    <a:pt x="786" y="338"/>
                  </a:cubicBezTo>
                  <a:cubicBezTo>
                    <a:pt x="622" y="697"/>
                    <a:pt x="524" y="1090"/>
                    <a:pt x="491" y="1482"/>
                  </a:cubicBezTo>
                  <a:cubicBezTo>
                    <a:pt x="393" y="2136"/>
                    <a:pt x="262" y="2790"/>
                    <a:pt x="132" y="3444"/>
                  </a:cubicBezTo>
                  <a:cubicBezTo>
                    <a:pt x="1" y="3542"/>
                    <a:pt x="34" y="3738"/>
                    <a:pt x="197" y="3804"/>
                  </a:cubicBezTo>
                  <a:cubicBezTo>
                    <a:pt x="243" y="3849"/>
                    <a:pt x="309" y="3874"/>
                    <a:pt x="374" y="3874"/>
                  </a:cubicBezTo>
                  <a:cubicBezTo>
                    <a:pt x="449" y="3874"/>
                    <a:pt x="522" y="3841"/>
                    <a:pt x="557" y="3771"/>
                  </a:cubicBezTo>
                  <a:cubicBezTo>
                    <a:pt x="851" y="3509"/>
                    <a:pt x="1047" y="3182"/>
                    <a:pt x="1178" y="2823"/>
                  </a:cubicBezTo>
                  <a:cubicBezTo>
                    <a:pt x="1505" y="2201"/>
                    <a:pt x="1963" y="1351"/>
                    <a:pt x="1865" y="599"/>
                  </a:cubicBezTo>
                  <a:cubicBezTo>
                    <a:pt x="1807" y="216"/>
                    <a:pt x="1558" y="1"/>
                    <a:pt x="1297"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4006;p89">
              <a:extLst>
                <a:ext uri="{FF2B5EF4-FFF2-40B4-BE49-F238E27FC236}">
                  <a16:creationId xmlns:a16="http://schemas.microsoft.com/office/drawing/2014/main" id="{2B931B65-956C-4BB2-B2DD-57B075716069}"/>
                </a:ext>
              </a:extLst>
            </p:cNvPr>
            <p:cNvSpPr/>
            <p:nvPr/>
          </p:nvSpPr>
          <p:spPr>
            <a:xfrm>
              <a:off x="421225" y="2715100"/>
              <a:ext cx="128475" cy="144150"/>
            </a:xfrm>
            <a:custGeom>
              <a:avLst/>
              <a:gdLst/>
              <a:ahLst/>
              <a:cxnLst/>
              <a:rect l="l" t="t" r="r" b="b"/>
              <a:pathLst>
                <a:path w="5139" h="5766" extrusionOk="0">
                  <a:moveTo>
                    <a:pt x="1307" y="0"/>
                  </a:moveTo>
                  <a:cubicBezTo>
                    <a:pt x="1182" y="0"/>
                    <a:pt x="1052" y="27"/>
                    <a:pt x="916" y="88"/>
                  </a:cubicBezTo>
                  <a:cubicBezTo>
                    <a:pt x="0" y="480"/>
                    <a:pt x="981" y="2148"/>
                    <a:pt x="1276" y="2540"/>
                  </a:cubicBezTo>
                  <a:cubicBezTo>
                    <a:pt x="2126" y="3750"/>
                    <a:pt x="3499" y="4666"/>
                    <a:pt x="4578" y="5679"/>
                  </a:cubicBezTo>
                  <a:cubicBezTo>
                    <a:pt x="4632" y="5740"/>
                    <a:pt x="4694" y="5766"/>
                    <a:pt x="4755" y="5766"/>
                  </a:cubicBezTo>
                  <a:cubicBezTo>
                    <a:pt x="4955" y="5766"/>
                    <a:pt x="5138" y="5495"/>
                    <a:pt x="4938" y="5319"/>
                  </a:cubicBezTo>
                  <a:lnTo>
                    <a:pt x="4905" y="5287"/>
                  </a:lnTo>
                  <a:cubicBezTo>
                    <a:pt x="4938" y="5221"/>
                    <a:pt x="4938" y="5123"/>
                    <a:pt x="4905" y="5058"/>
                  </a:cubicBezTo>
                  <a:cubicBezTo>
                    <a:pt x="4284" y="3783"/>
                    <a:pt x="3401" y="2704"/>
                    <a:pt x="2780" y="1428"/>
                  </a:cubicBezTo>
                  <a:cubicBezTo>
                    <a:pt x="2503" y="820"/>
                    <a:pt x="1992" y="0"/>
                    <a:pt x="1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4007;p89">
              <a:extLst>
                <a:ext uri="{FF2B5EF4-FFF2-40B4-BE49-F238E27FC236}">
                  <a16:creationId xmlns:a16="http://schemas.microsoft.com/office/drawing/2014/main" id="{29D781FB-507B-4729-B62A-B7A0002D788E}"/>
                </a:ext>
              </a:extLst>
            </p:cNvPr>
            <p:cNvSpPr/>
            <p:nvPr/>
          </p:nvSpPr>
          <p:spPr>
            <a:xfrm>
              <a:off x="636675" y="3079075"/>
              <a:ext cx="138525" cy="160775"/>
            </a:xfrm>
            <a:custGeom>
              <a:avLst/>
              <a:gdLst/>
              <a:ahLst/>
              <a:cxnLst/>
              <a:rect l="l" t="t" r="r" b="b"/>
              <a:pathLst>
                <a:path w="5541" h="6431" extrusionOk="0">
                  <a:moveTo>
                    <a:pt x="4214" y="0"/>
                  </a:moveTo>
                  <a:cubicBezTo>
                    <a:pt x="3581" y="0"/>
                    <a:pt x="2952" y="1115"/>
                    <a:pt x="2696" y="1485"/>
                  </a:cubicBezTo>
                  <a:cubicBezTo>
                    <a:pt x="1813" y="2859"/>
                    <a:pt x="1388" y="4559"/>
                    <a:pt x="244" y="5736"/>
                  </a:cubicBezTo>
                  <a:cubicBezTo>
                    <a:pt x="178" y="5802"/>
                    <a:pt x="146" y="5900"/>
                    <a:pt x="178" y="5998"/>
                  </a:cubicBezTo>
                  <a:cubicBezTo>
                    <a:pt x="1" y="6175"/>
                    <a:pt x="177" y="6431"/>
                    <a:pt x="387" y="6431"/>
                  </a:cubicBezTo>
                  <a:cubicBezTo>
                    <a:pt x="448" y="6431"/>
                    <a:pt x="512" y="6409"/>
                    <a:pt x="571" y="6357"/>
                  </a:cubicBezTo>
                  <a:cubicBezTo>
                    <a:pt x="701" y="6259"/>
                    <a:pt x="800" y="6161"/>
                    <a:pt x="930" y="6030"/>
                  </a:cubicBezTo>
                  <a:cubicBezTo>
                    <a:pt x="2238" y="5246"/>
                    <a:pt x="3383" y="4199"/>
                    <a:pt x="4200" y="2924"/>
                  </a:cubicBezTo>
                  <a:cubicBezTo>
                    <a:pt x="4658" y="2270"/>
                    <a:pt x="5541" y="668"/>
                    <a:pt x="4494" y="79"/>
                  </a:cubicBezTo>
                  <a:cubicBezTo>
                    <a:pt x="4402" y="25"/>
                    <a:pt x="4308" y="0"/>
                    <a:pt x="4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6629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38"/>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021;p38"/>
          <p:cNvSpPr/>
          <p:nvPr/>
        </p:nvSpPr>
        <p:spPr>
          <a:xfrm rot="10800000">
            <a:off x="829876" y="1286498"/>
            <a:ext cx="7267975" cy="2990123"/>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023;p38"/>
          <p:cNvSpPr txBox="1">
            <a:spLocks noGrp="1"/>
          </p:cNvSpPr>
          <p:nvPr>
            <p:ph type="title" idx="2"/>
          </p:nvPr>
        </p:nvSpPr>
        <p:spPr>
          <a:xfrm>
            <a:off x="2595358" y="397571"/>
            <a:ext cx="3698100" cy="10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chemeClr val="tx1">
                    <a:lumMod val="50000"/>
                  </a:schemeClr>
                </a:solidFill>
                <a:latin typeface="Aharoni" panose="02010803020104030203" pitchFamily="2" charset="-79"/>
                <a:cs typeface="Aharoni" panose="02010803020104030203" pitchFamily="2" charset="-79"/>
              </a:rPr>
              <a:t>Desarrollo</a:t>
            </a:r>
            <a:endParaRPr sz="4000" dirty="0">
              <a:solidFill>
                <a:schemeClr val="tx1">
                  <a:lumMod val="50000"/>
                </a:schemeClr>
              </a:solidFill>
              <a:latin typeface="Aharoni" panose="02010803020104030203" pitchFamily="2" charset="-79"/>
              <a:cs typeface="Aharoni" panose="02010803020104030203" pitchFamily="2" charset="-79"/>
            </a:endParaRPr>
          </a:p>
        </p:txBody>
      </p:sp>
      <p:sp>
        <p:nvSpPr>
          <p:cNvPr id="1027" name="Google Shape;1027;p38"/>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28" name="Google Shape;1028;p38"/>
          <p:cNvGrpSpPr/>
          <p:nvPr/>
        </p:nvGrpSpPr>
        <p:grpSpPr>
          <a:xfrm>
            <a:off x="153671" y="90047"/>
            <a:ext cx="493797" cy="446228"/>
            <a:chOff x="2679436" y="3270400"/>
            <a:chExt cx="752625" cy="689795"/>
          </a:xfrm>
        </p:grpSpPr>
        <p:sp>
          <p:nvSpPr>
            <p:cNvPr id="1029" name="Google Shape;1029;p38"/>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38"/>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38"/>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38"/>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33" name="Google Shape;1033;p38">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Nunito"/>
              <a:ea typeface="Nunito"/>
              <a:cs typeface="Nunito"/>
              <a:sym typeface="Nunito"/>
            </a:endParaRPr>
          </a:p>
        </p:txBody>
      </p:sp>
      <p:sp>
        <p:nvSpPr>
          <p:cNvPr id="8" name="CuadroTexto 7">
            <a:extLst>
              <a:ext uri="{FF2B5EF4-FFF2-40B4-BE49-F238E27FC236}">
                <a16:creationId xmlns:a16="http://schemas.microsoft.com/office/drawing/2014/main" id="{081C5456-7721-4DCE-B1BB-D65168EDA6EB}"/>
              </a:ext>
            </a:extLst>
          </p:cNvPr>
          <p:cNvSpPr txBox="1"/>
          <p:nvPr/>
        </p:nvSpPr>
        <p:spPr>
          <a:xfrm>
            <a:off x="1496481" y="1547991"/>
            <a:ext cx="6229304" cy="2677656"/>
          </a:xfrm>
          <a:prstGeom prst="rect">
            <a:avLst/>
          </a:prstGeom>
          <a:noFill/>
        </p:spPr>
        <p:txBody>
          <a:bodyPr wrap="square" rtlCol="0">
            <a:spAutoFit/>
          </a:bodyPr>
          <a:lstStyle/>
          <a:p>
            <a:r>
              <a:rPr lang="es-MX" dirty="0"/>
              <a:t>Llevar la semilla que más se le acomode a su posibilidad de conseguirla, en el salón de clases se separarán por grupos dependiendo a la semilla que hayan elegido. Ya que estén seleccionados los grupos, nos dirigiremos al patio de la escuela para poder plantar la semilla, previamente se habrá esparcido en un lugar adecuado. Se sembrarán las semillas por grupos (los naranjos, limones, mangos, etc.). Regarlas y esperar a que crezcan. Cada tercer día hay que regar la planta y cada viernes se hará una retroalimentación de lo que se observó durante toda la semana.</a:t>
            </a:r>
            <a:br>
              <a:rPr lang="es-MX" dirty="0"/>
            </a:br>
            <a:endParaRPr lang="es-MX" dirty="0"/>
          </a:p>
          <a:p>
            <a:r>
              <a:rPr lang="es-MX" dirty="0"/>
              <a:t>Pensamiento matemático: ¿Cuantas semillas debemos de poner?¿Cada cuánto hay que regarlas?¿Cuánto tiempo se tarda en crecer cada planta?</a:t>
            </a:r>
          </a:p>
          <a:p>
            <a:endParaRPr lang="es-MX" dirty="0"/>
          </a:p>
        </p:txBody>
      </p:sp>
      <p:sp>
        <p:nvSpPr>
          <p:cNvPr id="17" name="Google Shape;1020;p38">
            <a:extLst>
              <a:ext uri="{FF2B5EF4-FFF2-40B4-BE49-F238E27FC236}">
                <a16:creationId xmlns:a16="http://schemas.microsoft.com/office/drawing/2014/main" id="{55822679-8865-4C4A-AEDF-67A8EF5DD74F}"/>
              </a:ext>
            </a:extLst>
          </p:cNvPr>
          <p:cNvSpPr/>
          <p:nvPr/>
        </p:nvSpPr>
        <p:spPr>
          <a:xfrm>
            <a:off x="7521147" y="4047011"/>
            <a:ext cx="1420917" cy="64388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020;p38">
            <a:extLst>
              <a:ext uri="{FF2B5EF4-FFF2-40B4-BE49-F238E27FC236}">
                <a16:creationId xmlns:a16="http://schemas.microsoft.com/office/drawing/2014/main" id="{5C5123DF-549C-44A7-BAD1-3FE93290EE6A}"/>
              </a:ext>
            </a:extLst>
          </p:cNvPr>
          <p:cNvSpPr/>
          <p:nvPr/>
        </p:nvSpPr>
        <p:spPr>
          <a:xfrm>
            <a:off x="5213300" y="4499612"/>
            <a:ext cx="1420917" cy="64388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20;p38">
            <a:extLst>
              <a:ext uri="{FF2B5EF4-FFF2-40B4-BE49-F238E27FC236}">
                <a16:creationId xmlns:a16="http://schemas.microsoft.com/office/drawing/2014/main" id="{D314D7BE-2988-4E43-8B3D-E5ED605BB353}"/>
              </a:ext>
            </a:extLst>
          </p:cNvPr>
          <p:cNvSpPr/>
          <p:nvPr/>
        </p:nvSpPr>
        <p:spPr>
          <a:xfrm>
            <a:off x="6836606" y="607420"/>
            <a:ext cx="1261246" cy="586294"/>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834</Words>
  <Application>Microsoft Office PowerPoint</Application>
  <PresentationFormat>Presentación en pantalla (16:9)</PresentationFormat>
  <Paragraphs>108</Paragraphs>
  <Slides>18</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Avenir Next LT Pro</vt:lpstr>
      <vt:lpstr>Times New Roman</vt:lpstr>
      <vt:lpstr>Cooper Black</vt:lpstr>
      <vt:lpstr>Nunito</vt:lpstr>
      <vt:lpstr>Nanum Pen Script</vt:lpstr>
      <vt:lpstr>Aharoni</vt:lpstr>
      <vt:lpstr>Cambria</vt:lpstr>
      <vt:lpstr>World Environment Day by Slidesgo</vt:lpstr>
      <vt:lpstr>Escuela Normal de Educación Preescolar</vt:lpstr>
      <vt:lpstr>Ayudemos a nuestro medio ambiente</vt:lpstr>
      <vt:lpstr>Lenguaje y Comunicación</vt:lpstr>
      <vt:lpstr>Pensamiento matemático</vt:lpstr>
      <vt:lpstr>Exploración mundo natural</vt:lpstr>
      <vt:lpstr>Presentación de PowerPoint</vt:lpstr>
      <vt:lpstr>Inicio</vt:lpstr>
      <vt:lpstr>Presentación de PowerPoint</vt:lpstr>
      <vt:lpstr>Desarrollo</vt:lpstr>
      <vt:lpstr>Presentación de PowerPoint</vt:lpstr>
      <vt:lpstr>Cierre</vt:lpstr>
      <vt:lpstr>Presentación de PowerPoint</vt:lpstr>
      <vt:lpstr>Lista de cotejo</vt:lpstr>
      <vt:lpstr>Lista de cotejo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Ayudemos a nuestro medio ambiente</dc:title>
  <dc:creator>Natalia Guevara</dc:creator>
  <cp:lastModifiedBy>Natalia Guevara</cp:lastModifiedBy>
  <cp:revision>23</cp:revision>
  <dcterms:modified xsi:type="dcterms:W3CDTF">2021-09-24T23:13:07Z</dcterms:modified>
</cp:coreProperties>
</file>