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F7F9"/>
    <a:srgbClr val="F3CAFA"/>
    <a:srgbClr val="E7B5F5"/>
    <a:srgbClr val="DFA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978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26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995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323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656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128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960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91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656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41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452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E3A36-359C-4155-BEF3-EFBD6728C763}" type="datetimeFigureOut">
              <a:rPr lang="es-MX" smtClean="0"/>
              <a:t>12/10/2021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896C-160B-45BB-97FA-39CE0901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6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0" y="0"/>
            <a:ext cx="12192000" cy="2413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redondeado 4"/>
          <p:cNvSpPr/>
          <p:nvPr/>
        </p:nvSpPr>
        <p:spPr>
          <a:xfrm>
            <a:off x="0" y="299246"/>
            <a:ext cx="12192000" cy="297654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0" y="654846"/>
            <a:ext cx="12192000" cy="297654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Forma libre 6"/>
          <p:cNvSpPr/>
          <p:nvPr/>
        </p:nvSpPr>
        <p:spPr>
          <a:xfrm>
            <a:off x="2311400" y="96046"/>
            <a:ext cx="7773986" cy="1117600"/>
          </a:xfrm>
          <a:custGeom>
            <a:avLst/>
            <a:gdLst>
              <a:gd name="connsiteX0" fmla="*/ 615950 w 7773986"/>
              <a:gd name="connsiteY0" fmla="*/ 0 h 1117600"/>
              <a:gd name="connsiteX1" fmla="*/ 1051492 w 7773986"/>
              <a:gd name="connsiteY1" fmla="*/ 163669 h 1117600"/>
              <a:gd name="connsiteX2" fmla="*/ 1055687 w 7773986"/>
              <a:gd name="connsiteY2" fmla="*/ 168281 h 1117600"/>
              <a:gd name="connsiteX3" fmla="*/ 1059883 w 7773986"/>
              <a:gd name="connsiteY3" fmla="*/ 163669 h 1117600"/>
              <a:gd name="connsiteX4" fmla="*/ 1495425 w 7773986"/>
              <a:gd name="connsiteY4" fmla="*/ 0 h 1117600"/>
              <a:gd name="connsiteX5" fmla="*/ 1930968 w 7773986"/>
              <a:gd name="connsiteY5" fmla="*/ 163669 h 1117600"/>
              <a:gd name="connsiteX6" fmla="*/ 1999456 w 7773986"/>
              <a:gd name="connsiteY6" fmla="*/ 238976 h 1117600"/>
              <a:gd name="connsiteX7" fmla="*/ 2067945 w 7773986"/>
              <a:gd name="connsiteY7" fmla="*/ 163669 h 1117600"/>
              <a:gd name="connsiteX8" fmla="*/ 2503487 w 7773986"/>
              <a:gd name="connsiteY8" fmla="*/ 0 h 1117600"/>
              <a:gd name="connsiteX9" fmla="*/ 2939030 w 7773986"/>
              <a:gd name="connsiteY9" fmla="*/ 163669 h 1117600"/>
              <a:gd name="connsiteX10" fmla="*/ 2943225 w 7773986"/>
              <a:gd name="connsiteY10" fmla="*/ 168281 h 1117600"/>
              <a:gd name="connsiteX11" fmla="*/ 2947420 w 7773986"/>
              <a:gd name="connsiteY11" fmla="*/ 163669 h 1117600"/>
              <a:gd name="connsiteX12" fmla="*/ 3382962 w 7773986"/>
              <a:gd name="connsiteY12" fmla="*/ 0 h 1117600"/>
              <a:gd name="connsiteX13" fmla="*/ 3818505 w 7773986"/>
              <a:gd name="connsiteY13" fmla="*/ 163669 h 1117600"/>
              <a:gd name="connsiteX14" fmla="*/ 3886993 w 7773986"/>
              <a:gd name="connsiteY14" fmla="*/ 238976 h 1117600"/>
              <a:gd name="connsiteX15" fmla="*/ 3955482 w 7773986"/>
              <a:gd name="connsiteY15" fmla="*/ 163669 h 1117600"/>
              <a:gd name="connsiteX16" fmla="*/ 4391024 w 7773986"/>
              <a:gd name="connsiteY16" fmla="*/ 0 h 1117600"/>
              <a:gd name="connsiteX17" fmla="*/ 4826567 w 7773986"/>
              <a:gd name="connsiteY17" fmla="*/ 163669 h 1117600"/>
              <a:gd name="connsiteX18" fmla="*/ 4830762 w 7773986"/>
              <a:gd name="connsiteY18" fmla="*/ 168281 h 1117600"/>
              <a:gd name="connsiteX19" fmla="*/ 4834957 w 7773986"/>
              <a:gd name="connsiteY19" fmla="*/ 163669 h 1117600"/>
              <a:gd name="connsiteX20" fmla="*/ 5270499 w 7773986"/>
              <a:gd name="connsiteY20" fmla="*/ 0 h 1117600"/>
              <a:gd name="connsiteX21" fmla="*/ 5706042 w 7773986"/>
              <a:gd name="connsiteY21" fmla="*/ 163669 h 1117600"/>
              <a:gd name="connsiteX22" fmla="*/ 5774530 w 7773986"/>
              <a:gd name="connsiteY22" fmla="*/ 238976 h 1117600"/>
              <a:gd name="connsiteX23" fmla="*/ 5843019 w 7773986"/>
              <a:gd name="connsiteY23" fmla="*/ 163669 h 1117600"/>
              <a:gd name="connsiteX24" fmla="*/ 6278561 w 7773986"/>
              <a:gd name="connsiteY24" fmla="*/ 0 h 1117600"/>
              <a:gd name="connsiteX25" fmla="*/ 6714103 w 7773986"/>
              <a:gd name="connsiteY25" fmla="*/ 163669 h 1117600"/>
              <a:gd name="connsiteX26" fmla="*/ 6718298 w 7773986"/>
              <a:gd name="connsiteY26" fmla="*/ 168281 h 1117600"/>
              <a:gd name="connsiteX27" fmla="*/ 6722494 w 7773986"/>
              <a:gd name="connsiteY27" fmla="*/ 163669 h 1117600"/>
              <a:gd name="connsiteX28" fmla="*/ 7158036 w 7773986"/>
              <a:gd name="connsiteY28" fmla="*/ 0 h 1117600"/>
              <a:gd name="connsiteX29" fmla="*/ 7773986 w 7773986"/>
              <a:gd name="connsiteY29" fmla="*/ 558800 h 1117600"/>
              <a:gd name="connsiteX30" fmla="*/ 7158036 w 7773986"/>
              <a:gd name="connsiteY30" fmla="*/ 1117600 h 1117600"/>
              <a:gd name="connsiteX31" fmla="*/ 6722494 w 7773986"/>
              <a:gd name="connsiteY31" fmla="*/ 953932 h 1117600"/>
              <a:gd name="connsiteX32" fmla="*/ 6718298 w 7773986"/>
              <a:gd name="connsiteY32" fmla="*/ 949319 h 1117600"/>
              <a:gd name="connsiteX33" fmla="*/ 6714103 w 7773986"/>
              <a:gd name="connsiteY33" fmla="*/ 953932 h 1117600"/>
              <a:gd name="connsiteX34" fmla="*/ 6278561 w 7773986"/>
              <a:gd name="connsiteY34" fmla="*/ 1117600 h 1117600"/>
              <a:gd name="connsiteX35" fmla="*/ 5843019 w 7773986"/>
              <a:gd name="connsiteY35" fmla="*/ 953932 h 1117600"/>
              <a:gd name="connsiteX36" fmla="*/ 5774530 w 7773986"/>
              <a:gd name="connsiteY36" fmla="*/ 878625 h 1117600"/>
              <a:gd name="connsiteX37" fmla="*/ 5706042 w 7773986"/>
              <a:gd name="connsiteY37" fmla="*/ 953932 h 1117600"/>
              <a:gd name="connsiteX38" fmla="*/ 5270499 w 7773986"/>
              <a:gd name="connsiteY38" fmla="*/ 1117600 h 1117600"/>
              <a:gd name="connsiteX39" fmla="*/ 4834957 w 7773986"/>
              <a:gd name="connsiteY39" fmla="*/ 953932 h 1117600"/>
              <a:gd name="connsiteX40" fmla="*/ 4830762 w 7773986"/>
              <a:gd name="connsiteY40" fmla="*/ 949319 h 1117600"/>
              <a:gd name="connsiteX41" fmla="*/ 4826567 w 7773986"/>
              <a:gd name="connsiteY41" fmla="*/ 953932 h 1117600"/>
              <a:gd name="connsiteX42" fmla="*/ 4391024 w 7773986"/>
              <a:gd name="connsiteY42" fmla="*/ 1117600 h 1117600"/>
              <a:gd name="connsiteX43" fmla="*/ 3955482 w 7773986"/>
              <a:gd name="connsiteY43" fmla="*/ 953932 h 1117600"/>
              <a:gd name="connsiteX44" fmla="*/ 3886993 w 7773986"/>
              <a:gd name="connsiteY44" fmla="*/ 878624 h 1117600"/>
              <a:gd name="connsiteX45" fmla="*/ 3818505 w 7773986"/>
              <a:gd name="connsiteY45" fmla="*/ 953932 h 1117600"/>
              <a:gd name="connsiteX46" fmla="*/ 3382962 w 7773986"/>
              <a:gd name="connsiteY46" fmla="*/ 1117600 h 1117600"/>
              <a:gd name="connsiteX47" fmla="*/ 2947420 w 7773986"/>
              <a:gd name="connsiteY47" fmla="*/ 953932 h 1117600"/>
              <a:gd name="connsiteX48" fmla="*/ 2943225 w 7773986"/>
              <a:gd name="connsiteY48" fmla="*/ 949319 h 1117600"/>
              <a:gd name="connsiteX49" fmla="*/ 2939030 w 7773986"/>
              <a:gd name="connsiteY49" fmla="*/ 953932 h 1117600"/>
              <a:gd name="connsiteX50" fmla="*/ 2503487 w 7773986"/>
              <a:gd name="connsiteY50" fmla="*/ 1117600 h 1117600"/>
              <a:gd name="connsiteX51" fmla="*/ 2067945 w 7773986"/>
              <a:gd name="connsiteY51" fmla="*/ 953932 h 1117600"/>
              <a:gd name="connsiteX52" fmla="*/ 1999456 w 7773986"/>
              <a:gd name="connsiteY52" fmla="*/ 878625 h 1117600"/>
              <a:gd name="connsiteX53" fmla="*/ 1930968 w 7773986"/>
              <a:gd name="connsiteY53" fmla="*/ 953932 h 1117600"/>
              <a:gd name="connsiteX54" fmla="*/ 1495425 w 7773986"/>
              <a:gd name="connsiteY54" fmla="*/ 1117600 h 1117600"/>
              <a:gd name="connsiteX55" fmla="*/ 1059883 w 7773986"/>
              <a:gd name="connsiteY55" fmla="*/ 953932 h 1117600"/>
              <a:gd name="connsiteX56" fmla="*/ 1055687 w 7773986"/>
              <a:gd name="connsiteY56" fmla="*/ 949319 h 1117600"/>
              <a:gd name="connsiteX57" fmla="*/ 1051492 w 7773986"/>
              <a:gd name="connsiteY57" fmla="*/ 953932 h 1117600"/>
              <a:gd name="connsiteX58" fmla="*/ 615950 w 7773986"/>
              <a:gd name="connsiteY58" fmla="*/ 1117600 h 1117600"/>
              <a:gd name="connsiteX59" fmla="*/ 0 w 7773986"/>
              <a:gd name="connsiteY59" fmla="*/ 558800 h 1117600"/>
              <a:gd name="connsiteX60" fmla="*/ 615950 w 7773986"/>
              <a:gd name="connsiteY60" fmla="*/ 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7773986" h="1117600">
                <a:moveTo>
                  <a:pt x="615950" y="0"/>
                </a:moveTo>
                <a:cubicBezTo>
                  <a:pt x="786040" y="0"/>
                  <a:pt x="940027" y="62546"/>
                  <a:pt x="1051492" y="163669"/>
                </a:cubicBezTo>
                <a:lnTo>
                  <a:pt x="1055687" y="168281"/>
                </a:lnTo>
                <a:lnTo>
                  <a:pt x="1059883" y="163669"/>
                </a:lnTo>
                <a:cubicBezTo>
                  <a:pt x="1171347" y="62546"/>
                  <a:pt x="1325335" y="0"/>
                  <a:pt x="1495425" y="0"/>
                </a:cubicBezTo>
                <a:cubicBezTo>
                  <a:pt x="1665515" y="0"/>
                  <a:pt x="1819502" y="62546"/>
                  <a:pt x="1930968" y="163669"/>
                </a:cubicBezTo>
                <a:lnTo>
                  <a:pt x="1999456" y="238976"/>
                </a:lnTo>
                <a:lnTo>
                  <a:pt x="2067945" y="163669"/>
                </a:lnTo>
                <a:cubicBezTo>
                  <a:pt x="2179410" y="62546"/>
                  <a:pt x="2333397" y="0"/>
                  <a:pt x="2503487" y="0"/>
                </a:cubicBezTo>
                <a:cubicBezTo>
                  <a:pt x="2673577" y="0"/>
                  <a:pt x="2827565" y="62546"/>
                  <a:pt x="2939030" y="163669"/>
                </a:cubicBezTo>
                <a:lnTo>
                  <a:pt x="2943225" y="168281"/>
                </a:lnTo>
                <a:lnTo>
                  <a:pt x="2947420" y="163669"/>
                </a:lnTo>
                <a:cubicBezTo>
                  <a:pt x="3058885" y="62546"/>
                  <a:pt x="3212872" y="0"/>
                  <a:pt x="3382962" y="0"/>
                </a:cubicBezTo>
                <a:cubicBezTo>
                  <a:pt x="3553052" y="0"/>
                  <a:pt x="3707040" y="62546"/>
                  <a:pt x="3818505" y="163669"/>
                </a:cubicBezTo>
                <a:lnTo>
                  <a:pt x="3886993" y="238976"/>
                </a:lnTo>
                <a:lnTo>
                  <a:pt x="3955482" y="163669"/>
                </a:lnTo>
                <a:cubicBezTo>
                  <a:pt x="4066947" y="62546"/>
                  <a:pt x="4220934" y="0"/>
                  <a:pt x="4391024" y="0"/>
                </a:cubicBezTo>
                <a:cubicBezTo>
                  <a:pt x="4561114" y="0"/>
                  <a:pt x="4715102" y="62546"/>
                  <a:pt x="4826567" y="163669"/>
                </a:cubicBezTo>
                <a:lnTo>
                  <a:pt x="4830762" y="168281"/>
                </a:lnTo>
                <a:lnTo>
                  <a:pt x="4834957" y="163669"/>
                </a:lnTo>
                <a:cubicBezTo>
                  <a:pt x="4946422" y="62546"/>
                  <a:pt x="5100409" y="0"/>
                  <a:pt x="5270499" y="0"/>
                </a:cubicBezTo>
                <a:cubicBezTo>
                  <a:pt x="5440589" y="0"/>
                  <a:pt x="5594577" y="62546"/>
                  <a:pt x="5706042" y="163669"/>
                </a:cubicBezTo>
                <a:lnTo>
                  <a:pt x="5774530" y="238976"/>
                </a:lnTo>
                <a:lnTo>
                  <a:pt x="5843019" y="163669"/>
                </a:lnTo>
                <a:cubicBezTo>
                  <a:pt x="5954484" y="62546"/>
                  <a:pt x="6108471" y="0"/>
                  <a:pt x="6278561" y="0"/>
                </a:cubicBezTo>
                <a:cubicBezTo>
                  <a:pt x="6448651" y="0"/>
                  <a:pt x="6602638" y="62546"/>
                  <a:pt x="6714103" y="163669"/>
                </a:cubicBezTo>
                <a:lnTo>
                  <a:pt x="6718298" y="168281"/>
                </a:lnTo>
                <a:lnTo>
                  <a:pt x="6722494" y="163669"/>
                </a:lnTo>
                <a:cubicBezTo>
                  <a:pt x="6833959" y="62546"/>
                  <a:pt x="6987946" y="0"/>
                  <a:pt x="7158036" y="0"/>
                </a:cubicBezTo>
                <a:cubicBezTo>
                  <a:pt x="7498216" y="0"/>
                  <a:pt x="7773986" y="250183"/>
                  <a:pt x="7773986" y="558800"/>
                </a:cubicBezTo>
                <a:cubicBezTo>
                  <a:pt x="7773986" y="867417"/>
                  <a:pt x="7498216" y="1117600"/>
                  <a:pt x="7158036" y="1117600"/>
                </a:cubicBezTo>
                <a:cubicBezTo>
                  <a:pt x="6987946" y="1117600"/>
                  <a:pt x="6833959" y="1055054"/>
                  <a:pt x="6722494" y="953932"/>
                </a:cubicBezTo>
                <a:lnTo>
                  <a:pt x="6718298" y="949319"/>
                </a:lnTo>
                <a:lnTo>
                  <a:pt x="6714103" y="953932"/>
                </a:lnTo>
                <a:cubicBezTo>
                  <a:pt x="6602638" y="1055054"/>
                  <a:pt x="6448651" y="1117600"/>
                  <a:pt x="6278561" y="1117600"/>
                </a:cubicBezTo>
                <a:cubicBezTo>
                  <a:pt x="6108471" y="1117600"/>
                  <a:pt x="5954484" y="1055054"/>
                  <a:pt x="5843019" y="953932"/>
                </a:cubicBezTo>
                <a:lnTo>
                  <a:pt x="5774530" y="878625"/>
                </a:lnTo>
                <a:lnTo>
                  <a:pt x="5706042" y="953932"/>
                </a:lnTo>
                <a:cubicBezTo>
                  <a:pt x="5594577" y="1055054"/>
                  <a:pt x="5440589" y="1117600"/>
                  <a:pt x="5270499" y="1117600"/>
                </a:cubicBezTo>
                <a:cubicBezTo>
                  <a:pt x="5100409" y="1117600"/>
                  <a:pt x="4946422" y="1055054"/>
                  <a:pt x="4834957" y="953932"/>
                </a:cubicBezTo>
                <a:lnTo>
                  <a:pt x="4830762" y="949319"/>
                </a:lnTo>
                <a:lnTo>
                  <a:pt x="4826567" y="953932"/>
                </a:lnTo>
                <a:cubicBezTo>
                  <a:pt x="4715102" y="1055054"/>
                  <a:pt x="4561114" y="1117600"/>
                  <a:pt x="4391024" y="1117600"/>
                </a:cubicBezTo>
                <a:cubicBezTo>
                  <a:pt x="4220934" y="1117600"/>
                  <a:pt x="4066947" y="1055054"/>
                  <a:pt x="3955482" y="953932"/>
                </a:cubicBezTo>
                <a:lnTo>
                  <a:pt x="3886993" y="878624"/>
                </a:lnTo>
                <a:lnTo>
                  <a:pt x="3818505" y="953932"/>
                </a:lnTo>
                <a:cubicBezTo>
                  <a:pt x="3707040" y="1055054"/>
                  <a:pt x="3553052" y="1117600"/>
                  <a:pt x="3382962" y="1117600"/>
                </a:cubicBezTo>
                <a:cubicBezTo>
                  <a:pt x="3212872" y="1117600"/>
                  <a:pt x="3058885" y="1055054"/>
                  <a:pt x="2947420" y="953932"/>
                </a:cubicBezTo>
                <a:lnTo>
                  <a:pt x="2943225" y="949319"/>
                </a:lnTo>
                <a:lnTo>
                  <a:pt x="2939030" y="953932"/>
                </a:lnTo>
                <a:cubicBezTo>
                  <a:pt x="2827565" y="1055054"/>
                  <a:pt x="2673577" y="1117600"/>
                  <a:pt x="2503487" y="1117600"/>
                </a:cubicBezTo>
                <a:cubicBezTo>
                  <a:pt x="2333397" y="1117600"/>
                  <a:pt x="2179410" y="1055054"/>
                  <a:pt x="2067945" y="953932"/>
                </a:cubicBezTo>
                <a:lnTo>
                  <a:pt x="1999456" y="878625"/>
                </a:lnTo>
                <a:lnTo>
                  <a:pt x="1930968" y="953932"/>
                </a:lnTo>
                <a:cubicBezTo>
                  <a:pt x="1819502" y="1055054"/>
                  <a:pt x="1665515" y="1117600"/>
                  <a:pt x="1495425" y="1117600"/>
                </a:cubicBezTo>
                <a:cubicBezTo>
                  <a:pt x="1325335" y="1117600"/>
                  <a:pt x="1171347" y="1055054"/>
                  <a:pt x="1059883" y="953932"/>
                </a:cubicBezTo>
                <a:lnTo>
                  <a:pt x="1055687" y="949319"/>
                </a:lnTo>
                <a:lnTo>
                  <a:pt x="1051492" y="953932"/>
                </a:lnTo>
                <a:cubicBezTo>
                  <a:pt x="940027" y="1055054"/>
                  <a:pt x="786040" y="1117600"/>
                  <a:pt x="615950" y="1117600"/>
                </a:cubicBezTo>
                <a:cubicBezTo>
                  <a:pt x="275771" y="1117600"/>
                  <a:pt x="0" y="867417"/>
                  <a:pt x="0" y="558800"/>
                </a:cubicBezTo>
                <a:cubicBezTo>
                  <a:pt x="0" y="250183"/>
                  <a:pt x="275771" y="0"/>
                  <a:pt x="615950" y="0"/>
                </a:cubicBezTo>
                <a:close/>
              </a:path>
            </a:pathLst>
          </a:custGeom>
          <a:solidFill>
            <a:srgbClr val="F7B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orma libre 7"/>
          <p:cNvSpPr/>
          <p:nvPr/>
        </p:nvSpPr>
        <p:spPr>
          <a:xfrm>
            <a:off x="2425700" y="192092"/>
            <a:ext cx="7773986" cy="1117600"/>
          </a:xfrm>
          <a:custGeom>
            <a:avLst/>
            <a:gdLst>
              <a:gd name="connsiteX0" fmla="*/ 615950 w 7773986"/>
              <a:gd name="connsiteY0" fmla="*/ 0 h 1117600"/>
              <a:gd name="connsiteX1" fmla="*/ 1051492 w 7773986"/>
              <a:gd name="connsiteY1" fmla="*/ 163669 h 1117600"/>
              <a:gd name="connsiteX2" fmla="*/ 1055687 w 7773986"/>
              <a:gd name="connsiteY2" fmla="*/ 168281 h 1117600"/>
              <a:gd name="connsiteX3" fmla="*/ 1059883 w 7773986"/>
              <a:gd name="connsiteY3" fmla="*/ 163669 h 1117600"/>
              <a:gd name="connsiteX4" fmla="*/ 1495425 w 7773986"/>
              <a:gd name="connsiteY4" fmla="*/ 0 h 1117600"/>
              <a:gd name="connsiteX5" fmla="*/ 1930968 w 7773986"/>
              <a:gd name="connsiteY5" fmla="*/ 163669 h 1117600"/>
              <a:gd name="connsiteX6" fmla="*/ 1999456 w 7773986"/>
              <a:gd name="connsiteY6" fmla="*/ 238976 h 1117600"/>
              <a:gd name="connsiteX7" fmla="*/ 2067945 w 7773986"/>
              <a:gd name="connsiteY7" fmla="*/ 163669 h 1117600"/>
              <a:gd name="connsiteX8" fmla="*/ 2503487 w 7773986"/>
              <a:gd name="connsiteY8" fmla="*/ 0 h 1117600"/>
              <a:gd name="connsiteX9" fmla="*/ 2939030 w 7773986"/>
              <a:gd name="connsiteY9" fmla="*/ 163669 h 1117600"/>
              <a:gd name="connsiteX10" fmla="*/ 2943225 w 7773986"/>
              <a:gd name="connsiteY10" fmla="*/ 168281 h 1117600"/>
              <a:gd name="connsiteX11" fmla="*/ 2947420 w 7773986"/>
              <a:gd name="connsiteY11" fmla="*/ 163669 h 1117600"/>
              <a:gd name="connsiteX12" fmla="*/ 3382962 w 7773986"/>
              <a:gd name="connsiteY12" fmla="*/ 0 h 1117600"/>
              <a:gd name="connsiteX13" fmla="*/ 3818505 w 7773986"/>
              <a:gd name="connsiteY13" fmla="*/ 163669 h 1117600"/>
              <a:gd name="connsiteX14" fmla="*/ 3886993 w 7773986"/>
              <a:gd name="connsiteY14" fmla="*/ 238976 h 1117600"/>
              <a:gd name="connsiteX15" fmla="*/ 3955482 w 7773986"/>
              <a:gd name="connsiteY15" fmla="*/ 163669 h 1117600"/>
              <a:gd name="connsiteX16" fmla="*/ 4391024 w 7773986"/>
              <a:gd name="connsiteY16" fmla="*/ 0 h 1117600"/>
              <a:gd name="connsiteX17" fmla="*/ 4826567 w 7773986"/>
              <a:gd name="connsiteY17" fmla="*/ 163669 h 1117600"/>
              <a:gd name="connsiteX18" fmla="*/ 4830762 w 7773986"/>
              <a:gd name="connsiteY18" fmla="*/ 168281 h 1117600"/>
              <a:gd name="connsiteX19" fmla="*/ 4834957 w 7773986"/>
              <a:gd name="connsiteY19" fmla="*/ 163669 h 1117600"/>
              <a:gd name="connsiteX20" fmla="*/ 5270499 w 7773986"/>
              <a:gd name="connsiteY20" fmla="*/ 0 h 1117600"/>
              <a:gd name="connsiteX21" fmla="*/ 5706042 w 7773986"/>
              <a:gd name="connsiteY21" fmla="*/ 163669 h 1117600"/>
              <a:gd name="connsiteX22" fmla="*/ 5774530 w 7773986"/>
              <a:gd name="connsiteY22" fmla="*/ 238976 h 1117600"/>
              <a:gd name="connsiteX23" fmla="*/ 5843019 w 7773986"/>
              <a:gd name="connsiteY23" fmla="*/ 163669 h 1117600"/>
              <a:gd name="connsiteX24" fmla="*/ 6278561 w 7773986"/>
              <a:gd name="connsiteY24" fmla="*/ 0 h 1117600"/>
              <a:gd name="connsiteX25" fmla="*/ 6714103 w 7773986"/>
              <a:gd name="connsiteY25" fmla="*/ 163669 h 1117600"/>
              <a:gd name="connsiteX26" fmla="*/ 6718298 w 7773986"/>
              <a:gd name="connsiteY26" fmla="*/ 168281 h 1117600"/>
              <a:gd name="connsiteX27" fmla="*/ 6722494 w 7773986"/>
              <a:gd name="connsiteY27" fmla="*/ 163669 h 1117600"/>
              <a:gd name="connsiteX28" fmla="*/ 7158036 w 7773986"/>
              <a:gd name="connsiteY28" fmla="*/ 0 h 1117600"/>
              <a:gd name="connsiteX29" fmla="*/ 7773986 w 7773986"/>
              <a:gd name="connsiteY29" fmla="*/ 558800 h 1117600"/>
              <a:gd name="connsiteX30" fmla="*/ 7158036 w 7773986"/>
              <a:gd name="connsiteY30" fmla="*/ 1117600 h 1117600"/>
              <a:gd name="connsiteX31" fmla="*/ 6722494 w 7773986"/>
              <a:gd name="connsiteY31" fmla="*/ 953932 h 1117600"/>
              <a:gd name="connsiteX32" fmla="*/ 6718298 w 7773986"/>
              <a:gd name="connsiteY32" fmla="*/ 949319 h 1117600"/>
              <a:gd name="connsiteX33" fmla="*/ 6714103 w 7773986"/>
              <a:gd name="connsiteY33" fmla="*/ 953932 h 1117600"/>
              <a:gd name="connsiteX34" fmla="*/ 6278561 w 7773986"/>
              <a:gd name="connsiteY34" fmla="*/ 1117600 h 1117600"/>
              <a:gd name="connsiteX35" fmla="*/ 5843019 w 7773986"/>
              <a:gd name="connsiteY35" fmla="*/ 953932 h 1117600"/>
              <a:gd name="connsiteX36" fmla="*/ 5774530 w 7773986"/>
              <a:gd name="connsiteY36" fmla="*/ 878625 h 1117600"/>
              <a:gd name="connsiteX37" fmla="*/ 5706042 w 7773986"/>
              <a:gd name="connsiteY37" fmla="*/ 953932 h 1117600"/>
              <a:gd name="connsiteX38" fmla="*/ 5270499 w 7773986"/>
              <a:gd name="connsiteY38" fmla="*/ 1117600 h 1117600"/>
              <a:gd name="connsiteX39" fmla="*/ 4834957 w 7773986"/>
              <a:gd name="connsiteY39" fmla="*/ 953932 h 1117600"/>
              <a:gd name="connsiteX40" fmla="*/ 4830762 w 7773986"/>
              <a:gd name="connsiteY40" fmla="*/ 949319 h 1117600"/>
              <a:gd name="connsiteX41" fmla="*/ 4826567 w 7773986"/>
              <a:gd name="connsiteY41" fmla="*/ 953932 h 1117600"/>
              <a:gd name="connsiteX42" fmla="*/ 4391024 w 7773986"/>
              <a:gd name="connsiteY42" fmla="*/ 1117600 h 1117600"/>
              <a:gd name="connsiteX43" fmla="*/ 3955482 w 7773986"/>
              <a:gd name="connsiteY43" fmla="*/ 953932 h 1117600"/>
              <a:gd name="connsiteX44" fmla="*/ 3886993 w 7773986"/>
              <a:gd name="connsiteY44" fmla="*/ 878624 h 1117600"/>
              <a:gd name="connsiteX45" fmla="*/ 3818505 w 7773986"/>
              <a:gd name="connsiteY45" fmla="*/ 953932 h 1117600"/>
              <a:gd name="connsiteX46" fmla="*/ 3382962 w 7773986"/>
              <a:gd name="connsiteY46" fmla="*/ 1117600 h 1117600"/>
              <a:gd name="connsiteX47" fmla="*/ 2947420 w 7773986"/>
              <a:gd name="connsiteY47" fmla="*/ 953932 h 1117600"/>
              <a:gd name="connsiteX48" fmla="*/ 2943225 w 7773986"/>
              <a:gd name="connsiteY48" fmla="*/ 949319 h 1117600"/>
              <a:gd name="connsiteX49" fmla="*/ 2939030 w 7773986"/>
              <a:gd name="connsiteY49" fmla="*/ 953932 h 1117600"/>
              <a:gd name="connsiteX50" fmla="*/ 2503487 w 7773986"/>
              <a:gd name="connsiteY50" fmla="*/ 1117600 h 1117600"/>
              <a:gd name="connsiteX51" fmla="*/ 2067945 w 7773986"/>
              <a:gd name="connsiteY51" fmla="*/ 953932 h 1117600"/>
              <a:gd name="connsiteX52" fmla="*/ 1999456 w 7773986"/>
              <a:gd name="connsiteY52" fmla="*/ 878625 h 1117600"/>
              <a:gd name="connsiteX53" fmla="*/ 1930968 w 7773986"/>
              <a:gd name="connsiteY53" fmla="*/ 953932 h 1117600"/>
              <a:gd name="connsiteX54" fmla="*/ 1495425 w 7773986"/>
              <a:gd name="connsiteY54" fmla="*/ 1117600 h 1117600"/>
              <a:gd name="connsiteX55" fmla="*/ 1059883 w 7773986"/>
              <a:gd name="connsiteY55" fmla="*/ 953932 h 1117600"/>
              <a:gd name="connsiteX56" fmla="*/ 1055687 w 7773986"/>
              <a:gd name="connsiteY56" fmla="*/ 949319 h 1117600"/>
              <a:gd name="connsiteX57" fmla="*/ 1051492 w 7773986"/>
              <a:gd name="connsiteY57" fmla="*/ 953932 h 1117600"/>
              <a:gd name="connsiteX58" fmla="*/ 615950 w 7773986"/>
              <a:gd name="connsiteY58" fmla="*/ 1117600 h 1117600"/>
              <a:gd name="connsiteX59" fmla="*/ 0 w 7773986"/>
              <a:gd name="connsiteY59" fmla="*/ 558800 h 1117600"/>
              <a:gd name="connsiteX60" fmla="*/ 615950 w 7773986"/>
              <a:gd name="connsiteY60" fmla="*/ 0 h 111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7773986" h="1117600">
                <a:moveTo>
                  <a:pt x="615950" y="0"/>
                </a:moveTo>
                <a:cubicBezTo>
                  <a:pt x="786040" y="0"/>
                  <a:pt x="940027" y="62546"/>
                  <a:pt x="1051492" y="163669"/>
                </a:cubicBezTo>
                <a:lnTo>
                  <a:pt x="1055687" y="168281"/>
                </a:lnTo>
                <a:lnTo>
                  <a:pt x="1059883" y="163669"/>
                </a:lnTo>
                <a:cubicBezTo>
                  <a:pt x="1171347" y="62546"/>
                  <a:pt x="1325335" y="0"/>
                  <a:pt x="1495425" y="0"/>
                </a:cubicBezTo>
                <a:cubicBezTo>
                  <a:pt x="1665515" y="0"/>
                  <a:pt x="1819502" y="62546"/>
                  <a:pt x="1930968" y="163669"/>
                </a:cubicBezTo>
                <a:lnTo>
                  <a:pt x="1999456" y="238976"/>
                </a:lnTo>
                <a:lnTo>
                  <a:pt x="2067945" y="163669"/>
                </a:lnTo>
                <a:cubicBezTo>
                  <a:pt x="2179410" y="62546"/>
                  <a:pt x="2333397" y="0"/>
                  <a:pt x="2503487" y="0"/>
                </a:cubicBezTo>
                <a:cubicBezTo>
                  <a:pt x="2673577" y="0"/>
                  <a:pt x="2827565" y="62546"/>
                  <a:pt x="2939030" y="163669"/>
                </a:cubicBezTo>
                <a:lnTo>
                  <a:pt x="2943225" y="168281"/>
                </a:lnTo>
                <a:lnTo>
                  <a:pt x="2947420" y="163669"/>
                </a:lnTo>
                <a:cubicBezTo>
                  <a:pt x="3058885" y="62546"/>
                  <a:pt x="3212872" y="0"/>
                  <a:pt x="3382962" y="0"/>
                </a:cubicBezTo>
                <a:cubicBezTo>
                  <a:pt x="3553052" y="0"/>
                  <a:pt x="3707040" y="62546"/>
                  <a:pt x="3818505" y="163669"/>
                </a:cubicBezTo>
                <a:lnTo>
                  <a:pt x="3886993" y="238976"/>
                </a:lnTo>
                <a:lnTo>
                  <a:pt x="3955482" y="163669"/>
                </a:lnTo>
                <a:cubicBezTo>
                  <a:pt x="4066947" y="62546"/>
                  <a:pt x="4220934" y="0"/>
                  <a:pt x="4391024" y="0"/>
                </a:cubicBezTo>
                <a:cubicBezTo>
                  <a:pt x="4561114" y="0"/>
                  <a:pt x="4715102" y="62546"/>
                  <a:pt x="4826567" y="163669"/>
                </a:cubicBezTo>
                <a:lnTo>
                  <a:pt x="4830762" y="168281"/>
                </a:lnTo>
                <a:lnTo>
                  <a:pt x="4834957" y="163669"/>
                </a:lnTo>
                <a:cubicBezTo>
                  <a:pt x="4946422" y="62546"/>
                  <a:pt x="5100409" y="0"/>
                  <a:pt x="5270499" y="0"/>
                </a:cubicBezTo>
                <a:cubicBezTo>
                  <a:pt x="5440589" y="0"/>
                  <a:pt x="5594577" y="62546"/>
                  <a:pt x="5706042" y="163669"/>
                </a:cubicBezTo>
                <a:lnTo>
                  <a:pt x="5774530" y="238976"/>
                </a:lnTo>
                <a:lnTo>
                  <a:pt x="5843019" y="163669"/>
                </a:lnTo>
                <a:cubicBezTo>
                  <a:pt x="5954484" y="62546"/>
                  <a:pt x="6108471" y="0"/>
                  <a:pt x="6278561" y="0"/>
                </a:cubicBezTo>
                <a:cubicBezTo>
                  <a:pt x="6448651" y="0"/>
                  <a:pt x="6602638" y="62546"/>
                  <a:pt x="6714103" y="163669"/>
                </a:cubicBezTo>
                <a:lnTo>
                  <a:pt x="6718298" y="168281"/>
                </a:lnTo>
                <a:lnTo>
                  <a:pt x="6722494" y="163669"/>
                </a:lnTo>
                <a:cubicBezTo>
                  <a:pt x="6833959" y="62546"/>
                  <a:pt x="6987946" y="0"/>
                  <a:pt x="7158036" y="0"/>
                </a:cubicBezTo>
                <a:cubicBezTo>
                  <a:pt x="7498216" y="0"/>
                  <a:pt x="7773986" y="250183"/>
                  <a:pt x="7773986" y="558800"/>
                </a:cubicBezTo>
                <a:cubicBezTo>
                  <a:pt x="7773986" y="867417"/>
                  <a:pt x="7498216" y="1117600"/>
                  <a:pt x="7158036" y="1117600"/>
                </a:cubicBezTo>
                <a:cubicBezTo>
                  <a:pt x="6987946" y="1117600"/>
                  <a:pt x="6833959" y="1055054"/>
                  <a:pt x="6722494" y="953932"/>
                </a:cubicBezTo>
                <a:lnTo>
                  <a:pt x="6718298" y="949319"/>
                </a:lnTo>
                <a:lnTo>
                  <a:pt x="6714103" y="953932"/>
                </a:lnTo>
                <a:cubicBezTo>
                  <a:pt x="6602638" y="1055054"/>
                  <a:pt x="6448651" y="1117600"/>
                  <a:pt x="6278561" y="1117600"/>
                </a:cubicBezTo>
                <a:cubicBezTo>
                  <a:pt x="6108471" y="1117600"/>
                  <a:pt x="5954484" y="1055054"/>
                  <a:pt x="5843019" y="953932"/>
                </a:cubicBezTo>
                <a:lnTo>
                  <a:pt x="5774530" y="878625"/>
                </a:lnTo>
                <a:lnTo>
                  <a:pt x="5706042" y="953932"/>
                </a:lnTo>
                <a:cubicBezTo>
                  <a:pt x="5594577" y="1055054"/>
                  <a:pt x="5440589" y="1117600"/>
                  <a:pt x="5270499" y="1117600"/>
                </a:cubicBezTo>
                <a:cubicBezTo>
                  <a:pt x="5100409" y="1117600"/>
                  <a:pt x="4946422" y="1055054"/>
                  <a:pt x="4834957" y="953932"/>
                </a:cubicBezTo>
                <a:lnTo>
                  <a:pt x="4830762" y="949319"/>
                </a:lnTo>
                <a:lnTo>
                  <a:pt x="4826567" y="953932"/>
                </a:lnTo>
                <a:cubicBezTo>
                  <a:pt x="4715102" y="1055054"/>
                  <a:pt x="4561114" y="1117600"/>
                  <a:pt x="4391024" y="1117600"/>
                </a:cubicBezTo>
                <a:cubicBezTo>
                  <a:pt x="4220934" y="1117600"/>
                  <a:pt x="4066947" y="1055054"/>
                  <a:pt x="3955482" y="953932"/>
                </a:cubicBezTo>
                <a:lnTo>
                  <a:pt x="3886993" y="878624"/>
                </a:lnTo>
                <a:lnTo>
                  <a:pt x="3818505" y="953932"/>
                </a:lnTo>
                <a:cubicBezTo>
                  <a:pt x="3707040" y="1055054"/>
                  <a:pt x="3553052" y="1117600"/>
                  <a:pt x="3382962" y="1117600"/>
                </a:cubicBezTo>
                <a:cubicBezTo>
                  <a:pt x="3212872" y="1117600"/>
                  <a:pt x="3058885" y="1055054"/>
                  <a:pt x="2947420" y="953932"/>
                </a:cubicBezTo>
                <a:lnTo>
                  <a:pt x="2943225" y="949319"/>
                </a:lnTo>
                <a:lnTo>
                  <a:pt x="2939030" y="953932"/>
                </a:lnTo>
                <a:cubicBezTo>
                  <a:pt x="2827565" y="1055054"/>
                  <a:pt x="2673577" y="1117600"/>
                  <a:pt x="2503487" y="1117600"/>
                </a:cubicBezTo>
                <a:cubicBezTo>
                  <a:pt x="2333397" y="1117600"/>
                  <a:pt x="2179410" y="1055054"/>
                  <a:pt x="2067945" y="953932"/>
                </a:cubicBezTo>
                <a:lnTo>
                  <a:pt x="1999456" y="878625"/>
                </a:lnTo>
                <a:lnTo>
                  <a:pt x="1930968" y="953932"/>
                </a:lnTo>
                <a:cubicBezTo>
                  <a:pt x="1819502" y="1055054"/>
                  <a:pt x="1665515" y="1117600"/>
                  <a:pt x="1495425" y="1117600"/>
                </a:cubicBezTo>
                <a:cubicBezTo>
                  <a:pt x="1325335" y="1117600"/>
                  <a:pt x="1171347" y="1055054"/>
                  <a:pt x="1059883" y="953932"/>
                </a:cubicBezTo>
                <a:lnTo>
                  <a:pt x="1055687" y="949319"/>
                </a:lnTo>
                <a:lnTo>
                  <a:pt x="1051492" y="953932"/>
                </a:lnTo>
                <a:cubicBezTo>
                  <a:pt x="940027" y="1055054"/>
                  <a:pt x="786040" y="1117600"/>
                  <a:pt x="615950" y="1117600"/>
                </a:cubicBezTo>
                <a:cubicBezTo>
                  <a:pt x="275771" y="1117600"/>
                  <a:pt x="0" y="867417"/>
                  <a:pt x="0" y="558800"/>
                </a:cubicBezTo>
                <a:cubicBezTo>
                  <a:pt x="0" y="250183"/>
                  <a:pt x="275771" y="0"/>
                  <a:pt x="61595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2585243" y="331680"/>
            <a:ext cx="722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Baby Biscuit" pitchFamily="50" charset="0"/>
              </a:rPr>
              <a:t>Escuela Normal de Educación Preescolar</a:t>
            </a:r>
            <a:endParaRPr lang="es-MX" sz="3600" dirty="0">
              <a:latin typeface="Baby Biscuit" pitchFamily="50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334271" y="1221072"/>
            <a:ext cx="3523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Licenciatura en </a:t>
            </a:r>
            <a:r>
              <a:rPr lang="es-MX" sz="1400" dirty="0">
                <a:latin typeface="Century Gothic" panose="020B0502020202020204" pitchFamily="34" charset="0"/>
              </a:rPr>
              <a:t>E</a:t>
            </a:r>
            <a:r>
              <a:rPr lang="es-MX" sz="1400" dirty="0" smtClean="0">
                <a:latin typeface="Century Gothic" panose="020B0502020202020204" pitchFamily="34" charset="0"/>
              </a:rPr>
              <a:t>ducación Preescolar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507180" y="2066595"/>
            <a:ext cx="5177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entury Gothic" panose="020B0502020202020204" pitchFamily="34" charset="0"/>
              </a:rPr>
              <a:t>	</a:t>
            </a:r>
            <a:r>
              <a:rPr lang="es-MX" b="1" dirty="0" smtClean="0">
                <a:latin typeface="Century Gothic" panose="020B0502020202020204" pitchFamily="34" charset="0"/>
              </a:rPr>
              <a:t>Trabajo: </a:t>
            </a:r>
            <a:r>
              <a:rPr lang="es-MX" dirty="0" smtClean="0">
                <a:latin typeface="Century Gothic" panose="020B0502020202020204" pitchFamily="34" charset="0"/>
              </a:rPr>
              <a:t>instrumentos. 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890166" y="2936268"/>
            <a:ext cx="461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Asignatura</a:t>
            </a:r>
            <a:r>
              <a:rPr lang="es-MX" sz="1600" dirty="0" smtClean="0">
                <a:latin typeface="Century Gothic" panose="020B0502020202020204" pitchFamily="34" charset="0"/>
              </a:rPr>
              <a:t>: </a:t>
            </a:r>
            <a:r>
              <a:rPr lang="en-US" b="1" dirty="0"/>
              <a:t> </a:t>
            </a:r>
            <a:r>
              <a:rPr lang="en-US" sz="1600" dirty="0" smtClean="0">
                <a:latin typeface="Century Gothic" panose="020B0502020202020204" pitchFamily="34" charset="0"/>
              </a:rPr>
              <a:t>Iniciación al trabajo docente</a:t>
            </a:r>
            <a:r>
              <a:rPr lang="en-US" b="1" dirty="0" smtClean="0"/>
              <a:t>. </a:t>
            </a:r>
            <a:endParaRPr lang="en-US" sz="1400" dirty="0">
              <a:latin typeface="Century Gothic" panose="020B0502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791741" y="3746571"/>
            <a:ext cx="4813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Docente</a:t>
            </a:r>
            <a:r>
              <a:rPr lang="es-MX" sz="1600" dirty="0" smtClean="0">
                <a:latin typeface="Century Gothic" panose="020B0502020202020204" pitchFamily="34" charset="0"/>
              </a:rPr>
              <a:t>: Angelica María Rocca Valdés. 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3553218" y="4447584"/>
            <a:ext cx="5085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Alumna</a:t>
            </a:r>
            <a:r>
              <a:rPr lang="es-MX" sz="1600" dirty="0" smtClean="0">
                <a:latin typeface="Century Gothic" panose="020B0502020202020204" pitchFamily="34" charset="0"/>
              </a:rPr>
              <a:t>: Janeth Guadalupe Torres Rubio. #18</a:t>
            </a:r>
            <a:endParaRPr lang="es-MX" sz="1600" dirty="0">
              <a:latin typeface="Century Gothic" panose="020B0502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758330" y="4919422"/>
            <a:ext cx="2675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Century Gothic" panose="020B0502020202020204" pitchFamily="34" charset="0"/>
              </a:rPr>
              <a:t>Grado y sección</a:t>
            </a:r>
            <a:r>
              <a:rPr lang="es-MX" dirty="0" smtClean="0">
                <a:latin typeface="Century Gothic" panose="020B0502020202020204" pitchFamily="34" charset="0"/>
              </a:rPr>
              <a:t>: </a:t>
            </a:r>
            <a:r>
              <a:rPr lang="es-MX" sz="1600" dirty="0" smtClean="0">
                <a:latin typeface="Century Gothic" panose="020B0502020202020204" pitchFamily="34" charset="0"/>
              </a:rPr>
              <a:t>2 ”A</a:t>
            </a:r>
            <a:r>
              <a:rPr lang="es-MX" sz="1600" dirty="0" smtClean="0"/>
              <a:t>” </a:t>
            </a:r>
            <a:endParaRPr lang="es-MX" sz="1600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0" y="5905500"/>
            <a:ext cx="12192000" cy="297654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Rectángulo redondeado 16"/>
          <p:cNvSpPr/>
          <p:nvPr/>
        </p:nvSpPr>
        <p:spPr>
          <a:xfrm>
            <a:off x="0" y="6261100"/>
            <a:ext cx="12192000" cy="297654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redondeado 17"/>
          <p:cNvSpPr/>
          <p:nvPr/>
        </p:nvSpPr>
        <p:spPr>
          <a:xfrm>
            <a:off x="0" y="6616700"/>
            <a:ext cx="12192000" cy="2413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uadroTexto 18"/>
          <p:cNvSpPr txBox="1"/>
          <p:nvPr/>
        </p:nvSpPr>
        <p:spPr>
          <a:xfrm>
            <a:off x="0" y="5905500"/>
            <a:ext cx="294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Saltillo, Coahuila de Zaragoza</a:t>
            </a:r>
            <a:r>
              <a:rPr lang="es-MX" dirty="0" smtClean="0"/>
              <a:t>. </a:t>
            </a:r>
            <a:endParaRPr lang="es-MX" dirty="0"/>
          </a:p>
        </p:txBody>
      </p:sp>
      <p:sp>
        <p:nvSpPr>
          <p:cNvPr id="20" name="CuadroTexto 19"/>
          <p:cNvSpPr txBox="1"/>
          <p:nvPr/>
        </p:nvSpPr>
        <p:spPr>
          <a:xfrm>
            <a:off x="8875714" y="5931011"/>
            <a:ext cx="33162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Century Gothic" panose="020B0502020202020204" pitchFamily="34" charset="0"/>
              </a:rPr>
              <a:t>Martes, 12 de Octubre del 2021</a:t>
            </a:r>
            <a:endParaRPr lang="es-MX" dirty="0"/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2" y="96046"/>
            <a:ext cx="2220000" cy="165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0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 rot="5400000">
            <a:off x="-3289300" y="3289300"/>
            <a:ext cx="6858000" cy="2794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redondeado 2"/>
          <p:cNvSpPr/>
          <p:nvPr/>
        </p:nvSpPr>
        <p:spPr>
          <a:xfrm rot="5400000">
            <a:off x="-2901950" y="3270250"/>
            <a:ext cx="6858000" cy="317500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redondeado 3"/>
          <p:cNvSpPr/>
          <p:nvPr/>
        </p:nvSpPr>
        <p:spPr>
          <a:xfrm rot="5400000">
            <a:off x="-2489199" y="3263900"/>
            <a:ext cx="6858000" cy="330199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redondeado 4"/>
          <p:cNvSpPr/>
          <p:nvPr/>
        </p:nvSpPr>
        <p:spPr>
          <a:xfrm rot="5400000">
            <a:off x="7772401" y="3263899"/>
            <a:ext cx="6858000" cy="330199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 rot="5400000">
            <a:off x="8623300" y="3289299"/>
            <a:ext cx="6858000" cy="2794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redondeado 8"/>
          <p:cNvSpPr/>
          <p:nvPr/>
        </p:nvSpPr>
        <p:spPr>
          <a:xfrm>
            <a:off x="1219200" y="110595"/>
            <a:ext cx="3812245" cy="4973108"/>
          </a:xfrm>
          <a:prstGeom prst="roundRect">
            <a:avLst/>
          </a:prstGeom>
          <a:solidFill>
            <a:srgbClr val="E7B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redondeado 6"/>
          <p:cNvSpPr/>
          <p:nvPr/>
        </p:nvSpPr>
        <p:spPr>
          <a:xfrm rot="5400000">
            <a:off x="8210550" y="3270249"/>
            <a:ext cx="6858000" cy="317500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redondeado 9"/>
          <p:cNvSpPr/>
          <p:nvPr/>
        </p:nvSpPr>
        <p:spPr>
          <a:xfrm>
            <a:off x="6422833" y="1698095"/>
            <a:ext cx="3812245" cy="4973108"/>
          </a:xfrm>
          <a:prstGeom prst="roundRect">
            <a:avLst/>
          </a:prstGeom>
          <a:solidFill>
            <a:srgbClr val="E7B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697" y="332315"/>
            <a:ext cx="3397250" cy="4529667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351" y="2039844"/>
            <a:ext cx="3217207" cy="428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8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 rot="5400000">
            <a:off x="-3289300" y="3289300"/>
            <a:ext cx="6858000" cy="2794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redondeado 2"/>
          <p:cNvSpPr/>
          <p:nvPr/>
        </p:nvSpPr>
        <p:spPr>
          <a:xfrm rot="5400000">
            <a:off x="-2901950" y="3270250"/>
            <a:ext cx="6858000" cy="317500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redondeado 3"/>
          <p:cNvSpPr/>
          <p:nvPr/>
        </p:nvSpPr>
        <p:spPr>
          <a:xfrm rot="5400000">
            <a:off x="-2489199" y="3263900"/>
            <a:ext cx="6858000" cy="330199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redondeado 4"/>
          <p:cNvSpPr/>
          <p:nvPr/>
        </p:nvSpPr>
        <p:spPr>
          <a:xfrm rot="5400000">
            <a:off x="7772401" y="3263899"/>
            <a:ext cx="6858000" cy="330199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 rot="5400000">
            <a:off x="8623300" y="3289299"/>
            <a:ext cx="6858000" cy="2794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redondeado 8"/>
          <p:cNvSpPr/>
          <p:nvPr/>
        </p:nvSpPr>
        <p:spPr>
          <a:xfrm>
            <a:off x="1219200" y="110595"/>
            <a:ext cx="3812245" cy="4973108"/>
          </a:xfrm>
          <a:prstGeom prst="roundRect">
            <a:avLst/>
          </a:prstGeom>
          <a:solidFill>
            <a:srgbClr val="E7B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redondeado 6"/>
          <p:cNvSpPr/>
          <p:nvPr/>
        </p:nvSpPr>
        <p:spPr>
          <a:xfrm rot="5400000">
            <a:off x="8210550" y="3270249"/>
            <a:ext cx="6858000" cy="317500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redondeado 9"/>
          <p:cNvSpPr/>
          <p:nvPr/>
        </p:nvSpPr>
        <p:spPr>
          <a:xfrm>
            <a:off x="6422833" y="1698095"/>
            <a:ext cx="3812245" cy="4973108"/>
          </a:xfrm>
          <a:prstGeom prst="roundRect">
            <a:avLst/>
          </a:prstGeom>
          <a:solidFill>
            <a:srgbClr val="E7B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2" y="452344"/>
            <a:ext cx="3183403" cy="42445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5751" y="2166224"/>
            <a:ext cx="3166407" cy="422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22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 rot="5400000">
            <a:off x="-3289300" y="3289300"/>
            <a:ext cx="6858000" cy="2794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redondeado 2"/>
          <p:cNvSpPr/>
          <p:nvPr/>
        </p:nvSpPr>
        <p:spPr>
          <a:xfrm rot="5400000">
            <a:off x="-2901950" y="3270250"/>
            <a:ext cx="6858000" cy="317500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redondeado 3"/>
          <p:cNvSpPr/>
          <p:nvPr/>
        </p:nvSpPr>
        <p:spPr>
          <a:xfrm rot="5400000">
            <a:off x="-2489199" y="3263900"/>
            <a:ext cx="6858000" cy="330199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redondeado 4"/>
          <p:cNvSpPr/>
          <p:nvPr/>
        </p:nvSpPr>
        <p:spPr>
          <a:xfrm rot="5400000">
            <a:off x="7772401" y="3263899"/>
            <a:ext cx="6858000" cy="330199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 rot="5400000">
            <a:off x="8623300" y="3289299"/>
            <a:ext cx="6858000" cy="2794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redondeado 8"/>
          <p:cNvSpPr/>
          <p:nvPr/>
        </p:nvSpPr>
        <p:spPr>
          <a:xfrm>
            <a:off x="1219200" y="110595"/>
            <a:ext cx="3812245" cy="4973108"/>
          </a:xfrm>
          <a:prstGeom prst="roundRect">
            <a:avLst/>
          </a:prstGeom>
          <a:solidFill>
            <a:srgbClr val="E7B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redondeado 6"/>
          <p:cNvSpPr/>
          <p:nvPr/>
        </p:nvSpPr>
        <p:spPr>
          <a:xfrm rot="5400000">
            <a:off x="8210550" y="3270249"/>
            <a:ext cx="6858000" cy="317500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redondeado 9"/>
          <p:cNvSpPr/>
          <p:nvPr/>
        </p:nvSpPr>
        <p:spPr>
          <a:xfrm>
            <a:off x="6422833" y="1698095"/>
            <a:ext cx="3812245" cy="4973108"/>
          </a:xfrm>
          <a:prstGeom prst="roundRect">
            <a:avLst/>
          </a:prstGeom>
          <a:solidFill>
            <a:srgbClr val="E7B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670" y="469899"/>
            <a:ext cx="3190875" cy="42545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657" y="2073711"/>
            <a:ext cx="3166407" cy="422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113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 rot="5400000">
            <a:off x="-3289300" y="3289300"/>
            <a:ext cx="6858000" cy="2794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redondeado 2"/>
          <p:cNvSpPr/>
          <p:nvPr/>
        </p:nvSpPr>
        <p:spPr>
          <a:xfrm rot="5400000">
            <a:off x="-2901950" y="3270250"/>
            <a:ext cx="6858000" cy="317500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redondeado 3"/>
          <p:cNvSpPr/>
          <p:nvPr/>
        </p:nvSpPr>
        <p:spPr>
          <a:xfrm rot="5400000">
            <a:off x="-2489199" y="3263900"/>
            <a:ext cx="6858000" cy="330199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redondeado 4"/>
          <p:cNvSpPr/>
          <p:nvPr/>
        </p:nvSpPr>
        <p:spPr>
          <a:xfrm rot="5400000">
            <a:off x="7772401" y="3263899"/>
            <a:ext cx="6858000" cy="330199"/>
          </a:xfrm>
          <a:prstGeom prst="roundRect">
            <a:avLst/>
          </a:prstGeom>
          <a:solidFill>
            <a:srgbClr val="C3EF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 rot="5400000">
            <a:off x="8623300" y="3289299"/>
            <a:ext cx="6858000" cy="279400"/>
          </a:xfrm>
          <a:prstGeom prst="roundRect">
            <a:avLst/>
          </a:prstGeom>
          <a:solidFill>
            <a:srgbClr val="F7C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redondeado 8"/>
          <p:cNvSpPr/>
          <p:nvPr/>
        </p:nvSpPr>
        <p:spPr>
          <a:xfrm>
            <a:off x="1219200" y="110595"/>
            <a:ext cx="3812245" cy="4973108"/>
          </a:xfrm>
          <a:prstGeom prst="roundRect">
            <a:avLst/>
          </a:prstGeom>
          <a:solidFill>
            <a:srgbClr val="E7B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redondeado 6"/>
          <p:cNvSpPr/>
          <p:nvPr/>
        </p:nvSpPr>
        <p:spPr>
          <a:xfrm rot="5400000">
            <a:off x="8210550" y="3270249"/>
            <a:ext cx="6858000" cy="317500"/>
          </a:xfrm>
          <a:prstGeom prst="roundRect">
            <a:avLst/>
          </a:prstGeom>
          <a:solidFill>
            <a:srgbClr val="C3BB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redondeado 9"/>
          <p:cNvSpPr/>
          <p:nvPr/>
        </p:nvSpPr>
        <p:spPr>
          <a:xfrm>
            <a:off x="6422833" y="1698095"/>
            <a:ext cx="3812245" cy="4973108"/>
          </a:xfrm>
          <a:prstGeom prst="roundRect">
            <a:avLst/>
          </a:prstGeom>
          <a:solidFill>
            <a:srgbClr val="E7B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118" y="486211"/>
            <a:ext cx="3166407" cy="422187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480" y="2165349"/>
            <a:ext cx="302895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849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49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Baby Biscuit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14</cp:revision>
  <dcterms:created xsi:type="dcterms:W3CDTF">2021-09-25T04:01:12Z</dcterms:created>
  <dcterms:modified xsi:type="dcterms:W3CDTF">2021-10-13T04:09:59Z</dcterms:modified>
</cp:coreProperties>
</file>