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Juan Hernández" initials="JJH" lastIdx="1" clrIdx="0">
    <p:extLst>
      <p:ext uri="{19B8F6BF-5375-455C-9EA6-DF929625EA0E}">
        <p15:presenceInfo xmlns:p15="http://schemas.microsoft.com/office/powerpoint/2012/main" userId="José Juan Hernánd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356" autoAdjust="0"/>
  </p:normalViewPr>
  <p:slideViewPr>
    <p:cSldViewPr snapToGrid="0">
      <p:cViewPr>
        <p:scale>
          <a:sx n="84" d="100"/>
          <a:sy n="84" d="100"/>
        </p:scale>
        <p:origin x="164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6A96B-AD81-4196-890B-9E97B22E44E5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36B1A-F39D-43AD-AFBB-98AF15E3E4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9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36B1A-F39D-43AD-AFBB-98AF15E3E4E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64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agendaweb.org/exercises/grammar/plural/plural-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Identify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spelling</a:t>
            </a:r>
            <a:r>
              <a:rPr lang="es-MX" dirty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>
                <a:solidFill>
                  <a:srgbClr val="FFC000"/>
                </a:solidFill>
              </a:rPr>
              <a:t>Practice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pronunciation</a:t>
            </a:r>
            <a:r>
              <a:rPr lang="es-MX" dirty="0">
                <a:solidFill>
                  <a:srgbClr val="FFC000"/>
                </a:solidFill>
              </a:rPr>
              <a:t> of plural </a:t>
            </a:r>
            <a:r>
              <a:rPr lang="es-MX" dirty="0" err="1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place or  thing.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you write about more than one of anything, you usually use the same word, adding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8" y="1191983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https://agendaweb.org/exercises/grammar/plural/singular-plural-1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02017" y="2956989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https://agendaweb.org/exercises/grammar/plural/plural-y</a:t>
            </a:r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02016" y="4654012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https://agendaweb.org/exercises/grammar/plural/plural-o</a:t>
            </a:r>
            <a:endParaRPr lang="es-MX" dirty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plural </a:t>
            </a:r>
            <a:r>
              <a:rPr lang="es-MX" dirty="0" err="1"/>
              <a:t>spelling</a:t>
            </a:r>
            <a:r>
              <a:rPr lang="es-MX" dirty="0"/>
              <a:t> rules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online </a:t>
            </a:r>
            <a:r>
              <a:rPr lang="es-MX" dirty="0" err="1"/>
              <a:t>activities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score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286050-2228-486F-8B1D-5EF53B722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400" y="1678655"/>
            <a:ext cx="3370340" cy="13806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01E12D-955C-4C85-85F7-AE2271EBB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944" y="3505117"/>
            <a:ext cx="3003796" cy="9494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45F1129-BCD2-4809-981E-1C9B9A3BD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556" y="5216052"/>
            <a:ext cx="5108028" cy="15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8" y="915011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/n/l/r)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6" t="27731" r="8421" b="27817"/>
          <a:stretch/>
        </p:blipFill>
        <p:spPr>
          <a:xfrm>
            <a:off x="179385" y="300251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373512"/>
              </p:ext>
            </p:extLst>
          </p:nvPr>
        </p:nvGraphicFramePr>
        <p:xfrm>
          <a:off x="518615" y="5154175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36">
                <a:tc>
                  <a:txBody>
                    <a:bodyPr/>
                    <a:lstStyle/>
                    <a:p>
                      <a:r>
                        <a:rPr lang="es-MX" dirty="0" err="1"/>
                        <a:t>Student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ids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Tickets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Phone</a:t>
                      </a:r>
                      <a:r>
                        <a:rPr lang="es-MX" dirty="0"/>
                        <a:t> cases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Televisions</a:t>
                      </a:r>
                      <a:r>
                        <a:rPr lang="es-MX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Tablets</a:t>
                      </a:r>
                      <a:r>
                        <a:rPr lang="es-MX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Purses</a:t>
                      </a:r>
                      <a:r>
                        <a:rPr lang="es-MX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Paper</a:t>
                      </a:r>
                      <a:r>
                        <a:rPr lang="es-MX" dirty="0"/>
                        <a:t> clips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New </a:t>
                      </a:r>
                      <a:r>
                        <a:rPr lang="es-MX" dirty="0" err="1"/>
                        <a:t>papers</a:t>
                      </a:r>
                      <a:r>
                        <a:rPr lang="es-MX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Boxes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Record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voice</a:t>
            </a:r>
            <a:r>
              <a:rPr lang="es-MX" dirty="0"/>
              <a:t> </a:t>
            </a:r>
            <a:r>
              <a:rPr lang="es-MX" dirty="0" err="1"/>
              <a:t>practicing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chart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Completa la siguiente gráfica con el plural de estos sustantivos</a:t>
            </a:r>
            <a:endParaRPr lang="es-MX" sz="1200" b="1" dirty="0"/>
          </a:p>
        </p:txBody>
      </p:sp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E3CC458-5820-428A-B8EB-CAB9AD624F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49" y="644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pronunciation</a:t>
            </a:r>
            <a:r>
              <a:rPr lang="es-MX" dirty="0"/>
              <a:t> of  </a:t>
            </a:r>
            <a:r>
              <a:rPr lang="es-MX" dirty="0" err="1"/>
              <a:t>plurals</a:t>
            </a:r>
            <a:r>
              <a:rPr lang="es-MX" dirty="0"/>
              <a:t> 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9  ex. 4  and </a:t>
            </a:r>
            <a:r>
              <a:rPr lang="es-MX" dirty="0" err="1"/>
              <a:t>workbook</a:t>
            </a:r>
            <a:r>
              <a:rPr lang="es-MX" dirty="0"/>
              <a:t> pg7 ex 2.</a:t>
            </a:r>
          </a:p>
          <a:p>
            <a:r>
              <a:rPr lang="es-MX" dirty="0"/>
              <a:t>	</a:t>
            </a:r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tour </a:t>
            </a:r>
            <a:r>
              <a:rPr lang="es-MX" dirty="0" err="1"/>
              <a:t>answered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97713" y="648580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D3C85F3-1199-495F-82C5-045B131969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234440"/>
            <a:ext cx="2346960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E9C364E-0C50-4B7F-B415-F6E04CC0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3" y="1716966"/>
            <a:ext cx="4121887" cy="31749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7ECFEC9-20CD-494E-BD68-061898E2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716966"/>
            <a:ext cx="4446270" cy="30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324</Words>
  <Application>Microsoft Office PowerPoint</Application>
  <PresentationFormat>Carta (216 x 279 mm)</PresentationFormat>
  <Paragraphs>55</Paragraphs>
  <Slides>7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José Juan Hernández</cp:lastModifiedBy>
  <cp:revision>17</cp:revision>
  <dcterms:created xsi:type="dcterms:W3CDTF">2021-10-01T14:20:24Z</dcterms:created>
  <dcterms:modified xsi:type="dcterms:W3CDTF">2021-10-05T04:21:26Z</dcterms:modified>
</cp:coreProperties>
</file>