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tmp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C000"/>
                </a:solidFill>
              </a:rPr>
              <a:t>Learning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objective</a:t>
            </a:r>
            <a:r>
              <a:rPr lang="es-MX" dirty="0" smtClean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Identify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spelling</a:t>
            </a:r>
            <a:r>
              <a:rPr lang="es-MX" dirty="0" smtClean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Practice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pronunciation</a:t>
            </a:r>
            <a:r>
              <a:rPr lang="es-MX" dirty="0" smtClean="0">
                <a:solidFill>
                  <a:srgbClr val="FFC000"/>
                </a:solidFill>
              </a:rPr>
              <a:t> of plural </a:t>
            </a:r>
            <a:r>
              <a:rPr lang="es-MX" dirty="0" err="1" smtClean="0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or  thing.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write about more than one of anything, you usually use the same word,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  <a:endParaRPr lang="es-MX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agendaweb.org/exercises/grammar/plural/singular-plural-1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agendaweb.org/exercises/grammar/plural/plural-y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agendaweb.org/exercises/grammar/plural/plural-o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plural </a:t>
            </a:r>
            <a:r>
              <a:rPr lang="es-MX" dirty="0" err="1" smtClean="0"/>
              <a:t>spelling</a:t>
            </a:r>
            <a:r>
              <a:rPr lang="es-MX" dirty="0" smtClean="0"/>
              <a:t> rules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online </a:t>
            </a:r>
            <a:r>
              <a:rPr lang="es-MX" dirty="0" err="1" smtClean="0"/>
              <a:t>activities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score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8618" r="5337" b="19542"/>
          <a:stretch/>
        </p:blipFill>
        <p:spPr>
          <a:xfrm>
            <a:off x="1332412" y="1515148"/>
            <a:ext cx="4980340" cy="1427486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52" y="3364588"/>
            <a:ext cx="4544059" cy="1257475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98" y="5122138"/>
            <a:ext cx="4815545" cy="12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n/l/r)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6" t="27731" r="8421" b="27817"/>
          <a:stretch/>
        </p:blipFill>
        <p:spPr>
          <a:xfrm>
            <a:off x="179385" y="261063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37573"/>
              </p:ext>
            </p:extLst>
          </p:nvPr>
        </p:nvGraphicFramePr>
        <p:xfrm>
          <a:off x="179385" y="5188280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Phone</a:t>
                      </a:r>
                      <a:r>
                        <a:rPr lang="es-MX" dirty="0" smtClean="0"/>
                        <a:t> cases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tablets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boxes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televisions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tickets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purses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newpapers</a:t>
                      </a:r>
                      <a:endParaRPr lang="es-MX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Paper</a:t>
                      </a:r>
                      <a:r>
                        <a:rPr lang="es-MX" baseline="0" dirty="0" smtClean="0"/>
                        <a:t> clips</a:t>
                      </a:r>
                      <a:endParaRPr lang="es-MX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Students</a:t>
                      </a:r>
                      <a:r>
                        <a:rPr lang="es-MX" baseline="0" dirty="0" smtClean="0"/>
                        <a:t> ID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practicing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chart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 siguiente gráfica con el plural de estos sustantivos</a:t>
            </a:r>
            <a:endParaRPr lang="es-MX" sz="1200" b="1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4151" y="542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pronunciation</a:t>
            </a:r>
            <a:r>
              <a:rPr lang="es-MX" dirty="0" smtClean="0"/>
              <a:t> of </a:t>
            </a:r>
            <a:r>
              <a:rPr lang="es-MX" dirty="0"/>
              <a:t> </a:t>
            </a:r>
            <a:r>
              <a:rPr lang="es-MX" dirty="0" err="1" smtClean="0"/>
              <a:t>plurals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9 </a:t>
            </a:r>
            <a:r>
              <a:rPr lang="es-MX" dirty="0"/>
              <a:t> </a:t>
            </a:r>
            <a:r>
              <a:rPr lang="es-MX" dirty="0" smtClean="0"/>
              <a:t>ex. 4  and </a:t>
            </a:r>
            <a:r>
              <a:rPr lang="es-MX" dirty="0" err="1" smtClean="0"/>
              <a:t>workbook</a:t>
            </a:r>
            <a:r>
              <a:rPr lang="es-MX" dirty="0" smtClean="0"/>
              <a:t> pg7 ex 2.</a:t>
            </a:r>
            <a:endParaRPr lang="es-MX" dirty="0"/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tour </a:t>
            </a:r>
            <a:r>
              <a:rPr lang="es-MX" dirty="0" err="1" smtClean="0"/>
              <a:t>answered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6" y="1606641"/>
            <a:ext cx="7147560" cy="402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261</Words>
  <Application>Microsoft Office PowerPoint</Application>
  <PresentationFormat>Carta (216 x 279 mm)</PresentationFormat>
  <Paragraphs>54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KAREN GAYTAN</cp:lastModifiedBy>
  <cp:revision>13</cp:revision>
  <dcterms:created xsi:type="dcterms:W3CDTF">2021-10-01T14:20:24Z</dcterms:created>
  <dcterms:modified xsi:type="dcterms:W3CDTF">2021-10-05T03:39:10Z</dcterms:modified>
</cp:coreProperties>
</file>