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agendaweb.org/exercises/grammar/plural/plural-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Identify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spelling</a:t>
            </a:r>
            <a:r>
              <a:rPr lang="es-MX" dirty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>
                <a:solidFill>
                  <a:srgbClr val="FFC000"/>
                </a:solidFill>
              </a:rPr>
              <a:t>Practice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pronunciation</a:t>
            </a:r>
            <a:r>
              <a:rPr lang="es-MX" dirty="0">
                <a:solidFill>
                  <a:srgbClr val="FFC000"/>
                </a:solidFill>
              </a:rPr>
              <a:t> of plural </a:t>
            </a:r>
            <a:r>
              <a:rPr lang="es-MX" dirty="0" err="1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place or  thing.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you write about more than one of anything, you usually use the same word, adding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7" y="1073090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https://agendaweb.org/exercises/grammar/plural/singular-plural-1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84030" y="3278787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https://agendaweb.org/exercises/grammar/plural/plural-y</a:t>
            </a:r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-80205" y="4137361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https://agendaweb.org/exercises/grammar/plural/plural-o</a:t>
            </a:r>
            <a:endParaRPr lang="es-MX" dirty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48852" y="53160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plural </a:t>
            </a:r>
            <a:r>
              <a:rPr lang="es-MX" dirty="0" err="1"/>
              <a:t>spelling</a:t>
            </a:r>
            <a:r>
              <a:rPr lang="es-MX" dirty="0"/>
              <a:t> rules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online </a:t>
            </a:r>
            <a:r>
              <a:rPr lang="es-MX" dirty="0" err="1"/>
              <a:t>activities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score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34A3B6-B155-4C3C-A26B-42F7EC70BF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85" t="8992" r="43827" b="4174"/>
          <a:stretch/>
        </p:blipFill>
        <p:spPr>
          <a:xfrm>
            <a:off x="6028267" y="599011"/>
            <a:ext cx="2913716" cy="21773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4F4B18C-CB63-4E92-ACEB-C1B468B9F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44" t="7647" r="31235" b="7647"/>
          <a:stretch/>
        </p:blipFill>
        <p:spPr>
          <a:xfrm>
            <a:off x="6118281" y="2872991"/>
            <a:ext cx="2464766" cy="26484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74F1278-4743-467F-A8A5-93552EE358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32" t="7647" r="30247" b="7647"/>
          <a:stretch/>
        </p:blipFill>
        <p:spPr>
          <a:xfrm>
            <a:off x="1958962" y="4561846"/>
            <a:ext cx="2017839" cy="21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8" y="915011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/n/l/r)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6" t="27731" r="8421" b="27817"/>
          <a:stretch/>
        </p:blipFill>
        <p:spPr>
          <a:xfrm>
            <a:off x="179385" y="300251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19252"/>
              </p:ext>
            </p:extLst>
          </p:nvPr>
        </p:nvGraphicFramePr>
        <p:xfrm>
          <a:off x="518615" y="5154175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36">
                <a:tc>
                  <a:txBody>
                    <a:bodyPr/>
                    <a:lstStyle/>
                    <a:p>
                      <a:r>
                        <a:rPr lang="es-MX" dirty="0" err="1"/>
                        <a:t>newspapers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tablets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Phone</a:t>
                      </a:r>
                      <a:r>
                        <a:rPr lang="es-MX" dirty="0"/>
                        <a:t> cases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televisions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tickets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purses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Student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IDs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Paper</a:t>
                      </a:r>
                      <a:r>
                        <a:rPr lang="es-MX" dirty="0"/>
                        <a:t> clips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boxes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Record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voice</a:t>
            </a:r>
            <a:r>
              <a:rPr lang="es-MX" dirty="0"/>
              <a:t> </a:t>
            </a:r>
            <a:r>
              <a:rPr lang="es-MX" dirty="0" err="1"/>
              <a:t>practicing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chart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Completa la siguiente gráfica con el plural de estos sustantivos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19" y="897212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pronunciation</a:t>
            </a:r>
            <a:r>
              <a:rPr lang="es-MX" dirty="0"/>
              <a:t> of  </a:t>
            </a:r>
            <a:r>
              <a:rPr lang="es-MX" dirty="0" err="1"/>
              <a:t>plurals</a:t>
            </a:r>
            <a:r>
              <a:rPr lang="es-MX" dirty="0"/>
              <a:t> 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9  ex. 4  and </a:t>
            </a:r>
            <a:r>
              <a:rPr lang="es-MX" dirty="0" err="1"/>
              <a:t>workbook</a:t>
            </a:r>
            <a:r>
              <a:rPr lang="es-MX" dirty="0"/>
              <a:t> pg7 ex 2.</a:t>
            </a:r>
          </a:p>
          <a:p>
            <a:r>
              <a:rPr lang="es-MX" dirty="0"/>
              <a:t>	</a:t>
            </a:r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tour </a:t>
            </a:r>
            <a:r>
              <a:rPr lang="es-MX" dirty="0" err="1"/>
              <a:t>answered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71664" y="1382359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894F13-0D61-4AA5-85C8-7B056FE98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60" t="9432" r="19013" b="7126"/>
          <a:stretch/>
        </p:blipFill>
        <p:spPr>
          <a:xfrm>
            <a:off x="1749777" y="1934288"/>
            <a:ext cx="6070089" cy="4613269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1F4FA2A-8EB2-49A5-9E98-43C9DEA1F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80177" y="310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322</Words>
  <Application>Microsoft Office PowerPoint</Application>
  <PresentationFormat>Carta (216 x 279 mm)</PresentationFormat>
  <Paragraphs>54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Valentin Toscko Estrada</cp:lastModifiedBy>
  <cp:revision>13</cp:revision>
  <dcterms:created xsi:type="dcterms:W3CDTF">2021-10-01T14:20:24Z</dcterms:created>
  <dcterms:modified xsi:type="dcterms:W3CDTF">2021-10-04T19:30:18Z</dcterms:modified>
</cp:coreProperties>
</file>