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D6553-DB11-4456-B5DE-AC15ED80641B}" v="2" dt="2021-10-05T02:56:49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.reyesespinoza25@gmail.com" userId="cddd6fffff64c149" providerId="LiveId" clId="{F19D6553-DB11-4456-B5DE-AC15ED80641B}"/>
    <pc:docChg chg="custSel modSld">
      <pc:chgData name="karen.reyesespinoza25@gmail.com" userId="cddd6fffff64c149" providerId="LiveId" clId="{F19D6553-DB11-4456-B5DE-AC15ED80641B}" dt="2021-10-05T02:56:59.953" v="173" actId="1076"/>
      <pc:docMkLst>
        <pc:docMk/>
      </pc:docMkLst>
      <pc:sldChg chg="modSp mod">
        <pc:chgData name="karen.reyesespinoza25@gmail.com" userId="cddd6fffff64c149" providerId="LiveId" clId="{F19D6553-DB11-4456-B5DE-AC15ED80641B}" dt="2021-10-05T02:54:29.766" v="160" actId="20577"/>
        <pc:sldMkLst>
          <pc:docMk/>
          <pc:sldMk cId="3145166057" sldId="259"/>
        </pc:sldMkLst>
        <pc:graphicFrameChg chg="modGraphic">
          <ac:chgData name="karen.reyesespinoza25@gmail.com" userId="cddd6fffff64c149" providerId="LiveId" clId="{F19D6553-DB11-4456-B5DE-AC15ED80641B}" dt="2021-10-05T02:54:29.766" v="160" actId="20577"/>
          <ac:graphicFrameMkLst>
            <pc:docMk/>
            <pc:sldMk cId="3145166057" sldId="259"/>
            <ac:graphicFrameMk id="4" creationId="{00000000-0000-0000-0000-000000000000}"/>
          </ac:graphicFrameMkLst>
        </pc:graphicFrameChg>
      </pc:sldChg>
      <pc:sldChg chg="addSp modSp mod">
        <pc:chgData name="karen.reyesespinoza25@gmail.com" userId="cddd6fffff64c149" providerId="LiveId" clId="{F19D6553-DB11-4456-B5DE-AC15ED80641B}" dt="2021-10-05T02:56:59.953" v="173" actId="1076"/>
        <pc:sldMkLst>
          <pc:docMk/>
          <pc:sldMk cId="7956357" sldId="263"/>
        </pc:sldMkLst>
        <pc:picChg chg="add mod">
          <ac:chgData name="karen.reyesespinoza25@gmail.com" userId="cddd6fffff64c149" providerId="LiveId" clId="{F19D6553-DB11-4456-B5DE-AC15ED80641B}" dt="2021-10-05T02:56:39.673" v="167" actId="1076"/>
          <ac:picMkLst>
            <pc:docMk/>
            <pc:sldMk cId="7956357" sldId="263"/>
            <ac:picMk id="5" creationId="{FC922D71-0B77-4D28-BC22-F51EAD29F70F}"/>
          </ac:picMkLst>
        </pc:picChg>
        <pc:picChg chg="add mod">
          <ac:chgData name="karen.reyesespinoza25@gmail.com" userId="cddd6fffff64c149" providerId="LiveId" clId="{F19D6553-DB11-4456-B5DE-AC15ED80641B}" dt="2021-10-05T02:56:59.953" v="173" actId="1076"/>
          <ac:picMkLst>
            <pc:docMk/>
            <pc:sldMk cId="7956357" sldId="263"/>
            <ac:picMk id="7" creationId="{8E644BCF-B8FE-4145-968B-E61E92EF43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tmp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7" y="4666213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D9016CC5-4EE8-4FDB-B347-9BA7A4FDD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56" y="1656602"/>
            <a:ext cx="3299603" cy="1414116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57E4CD7-DB2B-4024-A656-8E916A696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56" y="3294993"/>
            <a:ext cx="3385531" cy="1371220"/>
          </a:xfrm>
          <a:prstGeom prst="rect">
            <a:avLst/>
          </a:prstGeom>
        </p:spPr>
      </p:pic>
      <p:pic>
        <p:nvPicPr>
          <p:cNvPr id="14" name="Imagen 13" descr="Texto&#10;&#10;Descripción generada automáticamente con confianza baja">
            <a:extLst>
              <a:ext uri="{FF2B5EF4-FFF2-40B4-BE49-F238E27FC236}">
                <a16:creationId xmlns:a16="http://schemas.microsoft.com/office/drawing/2014/main" id="{6624AFF7-6E3D-4DC5-98AB-443F741CA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56" y="5363780"/>
            <a:ext cx="3467387" cy="12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90" y="908010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56510"/>
              </p:ext>
            </p:extLst>
          </p:nvPr>
        </p:nvGraphicFramePr>
        <p:xfrm>
          <a:off x="518615" y="5154175"/>
          <a:ext cx="7997587" cy="160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72">
                <a:tc>
                  <a:txBody>
                    <a:bodyPr/>
                    <a:lstStyle/>
                    <a:p>
                      <a:r>
                        <a:rPr lang="es-MX" dirty="0" err="1"/>
                        <a:t>newspapers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televisiones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Boxes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tikets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Paper</a:t>
                      </a:r>
                      <a:r>
                        <a:rPr lang="es-MX" dirty="0"/>
                        <a:t> clips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tabletes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Student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ids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purses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Phone</a:t>
                      </a:r>
                      <a:r>
                        <a:rPr lang="es-MX" dirty="0"/>
                        <a:t> cases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C922D71-0B77-4D28-BC22-F51EAD29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528" y="1135360"/>
            <a:ext cx="2827682" cy="3770243"/>
          </a:xfrm>
          <a:prstGeom prst="rect">
            <a:avLst/>
          </a:prstGeom>
        </p:spPr>
      </p:pic>
      <p:pic>
        <p:nvPicPr>
          <p:cNvPr id="7" name="Imagen 6" descr="Imagen que contiene interior, texto, tabla, escritorio&#10;&#10;Descripción generada automáticamente">
            <a:extLst>
              <a:ext uri="{FF2B5EF4-FFF2-40B4-BE49-F238E27FC236}">
                <a16:creationId xmlns:a16="http://schemas.microsoft.com/office/drawing/2014/main" id="{8E644BCF-B8FE-4145-968B-E61E92EF4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6468" y="3424583"/>
            <a:ext cx="2465733" cy="32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322</Words>
  <Application>Microsoft Office PowerPoint</Application>
  <PresentationFormat>Carta (216 x 279 mm)</PresentationFormat>
  <Paragraphs>54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ANA KAREN REYES CEPEDA</cp:lastModifiedBy>
  <cp:revision>10</cp:revision>
  <dcterms:created xsi:type="dcterms:W3CDTF">2021-10-01T14:20:24Z</dcterms:created>
  <dcterms:modified xsi:type="dcterms:W3CDTF">2021-10-05T02:57:32Z</dcterms:modified>
</cp:coreProperties>
</file>