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7" y="1234491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21433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EEFC67-E773-4C3B-B507-DBE5E0089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28" t="7313" r="25349" b="32922"/>
          <a:stretch/>
        </p:blipFill>
        <p:spPr>
          <a:xfrm>
            <a:off x="3514058" y="369722"/>
            <a:ext cx="3512910" cy="20491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F76F05-C763-4E9B-A3B3-0C93E05B19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72" t="7313" r="30145" b="24049"/>
          <a:stretch/>
        </p:blipFill>
        <p:spPr>
          <a:xfrm>
            <a:off x="297713" y="2418905"/>
            <a:ext cx="2864707" cy="21945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02EA30-878A-4836-9DA1-AA665A9E25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928" t="7313" r="31594" b="41221"/>
          <a:stretch/>
        </p:blipFill>
        <p:spPr>
          <a:xfrm>
            <a:off x="2850449" y="4571670"/>
            <a:ext cx="3975652" cy="26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091606-5AB0-4BD9-AFBA-C18DDC3FA665}"/>
              </a:ext>
            </a:extLst>
          </p:cNvPr>
          <p:cNvSpPr txBox="1"/>
          <p:nvPr/>
        </p:nvSpPr>
        <p:spPr>
          <a:xfrm>
            <a:off x="5841242" y="5565912"/>
            <a:ext cx="25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boxes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A35975-CD03-44F6-8A63-E7390BC9FEA1}"/>
              </a:ext>
            </a:extLst>
          </p:cNvPr>
          <p:cNvSpPr txBox="1"/>
          <p:nvPr/>
        </p:nvSpPr>
        <p:spPr>
          <a:xfrm>
            <a:off x="5930899" y="6087562"/>
            <a:ext cx="237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Purses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CE9419-137D-44FC-B711-19F79FCB418A}"/>
              </a:ext>
            </a:extLst>
          </p:cNvPr>
          <p:cNvSpPr txBox="1"/>
          <p:nvPr/>
        </p:nvSpPr>
        <p:spPr>
          <a:xfrm>
            <a:off x="3179928" y="5565912"/>
            <a:ext cx="25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tablets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23EC3B-4D46-4C6C-9B39-EC28B98C7677}"/>
              </a:ext>
            </a:extLst>
          </p:cNvPr>
          <p:cNvSpPr txBox="1"/>
          <p:nvPr/>
        </p:nvSpPr>
        <p:spPr>
          <a:xfrm>
            <a:off x="3179928" y="6087562"/>
            <a:ext cx="254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tickets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0FCA1A-06CB-4827-92C8-2E17F673D2DF}"/>
              </a:ext>
            </a:extLst>
          </p:cNvPr>
          <p:cNvSpPr txBox="1"/>
          <p:nvPr/>
        </p:nvSpPr>
        <p:spPr>
          <a:xfrm>
            <a:off x="5930899" y="6456894"/>
            <a:ext cx="227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Phone</a:t>
            </a:r>
            <a:r>
              <a:rPr lang="es-MX" dirty="0"/>
              <a:t> cases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96CAD2-18F3-4C2F-9E96-9D2A1958FF4E}"/>
              </a:ext>
            </a:extLst>
          </p:cNvPr>
          <p:cNvSpPr txBox="1"/>
          <p:nvPr/>
        </p:nvSpPr>
        <p:spPr>
          <a:xfrm>
            <a:off x="3179928" y="6346981"/>
            <a:ext cx="227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newspapers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8013BD-28BF-49C2-BA2D-FC07A462288B}"/>
              </a:ext>
            </a:extLst>
          </p:cNvPr>
          <p:cNvSpPr txBox="1"/>
          <p:nvPr/>
        </p:nvSpPr>
        <p:spPr>
          <a:xfrm>
            <a:off x="627798" y="5565912"/>
            <a:ext cx="23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Student</a:t>
            </a:r>
            <a:r>
              <a:rPr lang="es-MX" dirty="0"/>
              <a:t> </a:t>
            </a:r>
            <a:r>
              <a:rPr lang="es-MX" dirty="0" err="1"/>
              <a:t>IDs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84C04-E5F1-448B-99E0-EB07830DEED1}"/>
              </a:ext>
            </a:extLst>
          </p:cNvPr>
          <p:cNvSpPr txBox="1"/>
          <p:nvPr/>
        </p:nvSpPr>
        <p:spPr>
          <a:xfrm>
            <a:off x="568879" y="6087562"/>
            <a:ext cx="254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Televisions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128CC4-1CB9-4E0D-B756-A161AA7639A6}"/>
              </a:ext>
            </a:extLst>
          </p:cNvPr>
          <p:cNvSpPr txBox="1"/>
          <p:nvPr/>
        </p:nvSpPr>
        <p:spPr>
          <a:xfrm>
            <a:off x="627798" y="6407622"/>
            <a:ext cx="20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Papers</a:t>
            </a:r>
            <a:r>
              <a:rPr lang="es-MX" dirty="0"/>
              <a:t> clips </a:t>
            </a:r>
          </a:p>
        </p:txBody>
      </p:sp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322</Words>
  <Application>Microsoft Office PowerPoint</Application>
  <PresentationFormat>Carta (216 x 279 mm)</PresentationFormat>
  <Paragraphs>54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citaly leija velez</cp:lastModifiedBy>
  <cp:revision>10</cp:revision>
  <dcterms:created xsi:type="dcterms:W3CDTF">2021-10-01T14:20:24Z</dcterms:created>
  <dcterms:modified xsi:type="dcterms:W3CDTF">2021-10-05T03:38:00Z</dcterms:modified>
</cp:coreProperties>
</file>