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agendaweb.org/exercises/grammar/plural/plural-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C000"/>
                </a:solidFill>
              </a:rPr>
              <a:t>Learning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objective</a:t>
            </a:r>
            <a:r>
              <a:rPr lang="es-MX" dirty="0" smtClean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 smtClean="0">
                <a:solidFill>
                  <a:srgbClr val="FFC000"/>
                </a:solidFill>
              </a:rPr>
              <a:t>Identify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the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spelling</a:t>
            </a:r>
            <a:r>
              <a:rPr lang="es-MX" dirty="0" smtClean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 smtClean="0">
                <a:solidFill>
                  <a:srgbClr val="FFC000"/>
                </a:solidFill>
              </a:rPr>
              <a:t>Practice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the</a:t>
            </a:r>
            <a:r>
              <a:rPr lang="es-MX" dirty="0" smtClean="0">
                <a:solidFill>
                  <a:srgbClr val="FFC000"/>
                </a:solidFill>
              </a:rPr>
              <a:t> </a:t>
            </a:r>
            <a:r>
              <a:rPr lang="es-MX" dirty="0" err="1" smtClean="0">
                <a:solidFill>
                  <a:srgbClr val="FFC000"/>
                </a:solidFill>
              </a:rPr>
              <a:t>pronunciation</a:t>
            </a:r>
            <a:r>
              <a:rPr lang="es-MX" dirty="0" smtClean="0">
                <a:solidFill>
                  <a:srgbClr val="FFC000"/>
                </a:solidFill>
              </a:rPr>
              <a:t> of plural </a:t>
            </a:r>
            <a:r>
              <a:rPr lang="es-MX" dirty="0" err="1" smtClean="0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“Words in plural”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=""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=""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=""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=""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=""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=""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=""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=""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place or  thing.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write about more than one of anything, you usually use the same word,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 smtClean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/>
                <a:gridCol w="2408865"/>
                <a:gridCol w="2408865"/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  <a:endParaRPr lang="es-MX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018" y="1191983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agendaweb.org/exercises/grammar/plural/singular-plural-1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02017" y="2956989"/>
            <a:ext cx="8112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agendaweb.org/exercises/grammar/plural/plural-y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02016" y="4654012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agendaweb.org/exercises/grammar/plural/plural-o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Practice</a:t>
            </a:r>
            <a:r>
              <a:rPr lang="es-MX" dirty="0" smtClean="0"/>
              <a:t> plural </a:t>
            </a:r>
            <a:r>
              <a:rPr lang="es-MX" dirty="0" err="1" smtClean="0"/>
              <a:t>spelling</a:t>
            </a:r>
            <a:r>
              <a:rPr lang="es-MX" dirty="0" smtClean="0"/>
              <a:t> rules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online </a:t>
            </a:r>
            <a:r>
              <a:rPr lang="es-MX" dirty="0" err="1" smtClean="0"/>
              <a:t>activities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	</a:t>
            </a:r>
            <a:r>
              <a:rPr lang="es-MX" dirty="0" err="1" smtClean="0"/>
              <a:t>Print</a:t>
            </a:r>
            <a:r>
              <a:rPr lang="es-MX" dirty="0" smtClean="0"/>
              <a:t> </a:t>
            </a:r>
            <a:r>
              <a:rPr lang="es-MX" dirty="0" err="1" smtClean="0"/>
              <a:t>screen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score and </a:t>
            </a:r>
            <a:r>
              <a:rPr lang="es-MX" dirty="0" err="1" smtClean="0"/>
              <a:t>insert</a:t>
            </a:r>
            <a:r>
              <a:rPr lang="es-MX" dirty="0" smtClean="0"/>
              <a:t> </a:t>
            </a:r>
            <a:r>
              <a:rPr lang="es-MX" dirty="0" err="1" smtClean="0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2389" t="37009" r="32670" b="47674"/>
          <a:stretch/>
        </p:blipFill>
        <p:spPr>
          <a:xfrm>
            <a:off x="297713" y="1716055"/>
            <a:ext cx="4546242" cy="11204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31886" t="37632" r="32282" b="45995"/>
          <a:stretch/>
        </p:blipFill>
        <p:spPr>
          <a:xfrm>
            <a:off x="202016" y="3456276"/>
            <a:ext cx="4662152" cy="11977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32282" t="37633" r="32975" b="48459"/>
          <a:stretch/>
        </p:blipFill>
        <p:spPr>
          <a:xfrm>
            <a:off x="202016" y="5153299"/>
            <a:ext cx="4520484" cy="101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/>
                <a:gridCol w="1398287"/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/>
                <a:gridCol w="1398287"/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/>
          </p:nvPr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/>
                <a:gridCol w="1398287"/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8" y="915011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n/l/r)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6" t="27731" r="8421" b="27817"/>
          <a:stretch/>
        </p:blipFill>
        <p:spPr>
          <a:xfrm>
            <a:off x="179385" y="300251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51961"/>
              </p:ext>
            </p:extLst>
          </p:nvPr>
        </p:nvGraphicFramePr>
        <p:xfrm>
          <a:off x="518615" y="5154175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/>
                <a:gridCol w="2727643"/>
                <a:gridCol w="2665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485936">
                <a:tc>
                  <a:txBody>
                    <a:bodyPr/>
                    <a:lstStyle/>
                    <a:p>
                      <a:r>
                        <a:rPr lang="es-MX" dirty="0" smtClean="0"/>
                        <a:t>Plays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Houses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Phone cases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Quizzes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Cars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Kisses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Words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Apples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Changes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Record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voice</a:t>
            </a:r>
            <a:r>
              <a:rPr lang="es-MX" dirty="0" smtClean="0"/>
              <a:t> </a:t>
            </a:r>
            <a:r>
              <a:rPr lang="es-MX" dirty="0" err="1" smtClean="0"/>
              <a:t>practicing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plural </a:t>
            </a:r>
            <a:r>
              <a:rPr lang="es-MX" dirty="0" err="1" smtClean="0"/>
              <a:t>form</a:t>
            </a:r>
            <a:r>
              <a:rPr lang="es-MX" dirty="0" smtClean="0"/>
              <a:t> of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nouns</a:t>
            </a:r>
            <a:r>
              <a:rPr lang="es-MX" dirty="0" smtClean="0"/>
              <a:t>,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chart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plural </a:t>
            </a:r>
            <a:r>
              <a:rPr lang="es-MX" dirty="0" err="1" smtClean="0"/>
              <a:t>form</a:t>
            </a:r>
            <a:r>
              <a:rPr lang="es-MX" dirty="0" smtClean="0"/>
              <a:t> of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nouns</a:t>
            </a:r>
            <a:r>
              <a:rPr lang="es-MX" dirty="0" smtClean="0"/>
              <a:t>, </a:t>
            </a:r>
            <a:endParaRPr lang="es-MX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Completa la siguiente gráfica con el plural de estos sustantivos</a:t>
            </a:r>
            <a:endParaRPr lang="es-MX" sz="1200" b="1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3059" y="589747"/>
            <a:ext cx="536620" cy="5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pronunciation</a:t>
            </a:r>
            <a:r>
              <a:rPr lang="es-MX" dirty="0" smtClean="0"/>
              <a:t> of </a:t>
            </a:r>
            <a:r>
              <a:rPr lang="es-MX" dirty="0"/>
              <a:t> </a:t>
            </a:r>
            <a:r>
              <a:rPr lang="es-MX" dirty="0" err="1" smtClean="0"/>
              <a:t>plurals</a:t>
            </a:r>
            <a:r>
              <a:rPr lang="es-MX" dirty="0" smtClean="0"/>
              <a:t> 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studentbook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9 </a:t>
            </a:r>
            <a:r>
              <a:rPr lang="es-MX" dirty="0"/>
              <a:t> </a:t>
            </a:r>
            <a:r>
              <a:rPr lang="es-MX" dirty="0" smtClean="0"/>
              <a:t>ex. 4  and </a:t>
            </a:r>
            <a:r>
              <a:rPr lang="es-MX" dirty="0" err="1" smtClean="0"/>
              <a:t>workbook</a:t>
            </a:r>
            <a:r>
              <a:rPr lang="es-MX" dirty="0" smtClean="0"/>
              <a:t> pg7 ex 2.</a:t>
            </a:r>
            <a:endParaRPr lang="es-MX" dirty="0"/>
          </a:p>
          <a:p>
            <a:r>
              <a:rPr lang="es-MX" dirty="0" smtClean="0"/>
              <a:t>	</a:t>
            </a:r>
          </a:p>
          <a:p>
            <a:r>
              <a:rPr lang="es-MX" dirty="0"/>
              <a:t>	</a:t>
            </a:r>
            <a:r>
              <a:rPr lang="es-MX" dirty="0" err="1" smtClean="0"/>
              <a:t>Print</a:t>
            </a:r>
            <a:r>
              <a:rPr lang="es-MX" dirty="0" smtClean="0"/>
              <a:t> </a:t>
            </a:r>
            <a:r>
              <a:rPr lang="es-MX" dirty="0" err="1" smtClean="0"/>
              <a:t>screen</a:t>
            </a:r>
            <a:r>
              <a:rPr lang="es-MX" dirty="0" smtClean="0"/>
              <a:t> tour </a:t>
            </a:r>
            <a:r>
              <a:rPr lang="es-MX" dirty="0" err="1" smtClean="0"/>
              <a:t>answered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and </a:t>
            </a:r>
            <a:r>
              <a:rPr lang="es-MX" dirty="0" err="1" smtClean="0"/>
              <a:t>insert</a:t>
            </a:r>
            <a:r>
              <a:rPr lang="es-MX" dirty="0" smtClean="0"/>
              <a:t> </a:t>
            </a:r>
            <a:r>
              <a:rPr lang="es-MX" dirty="0" err="1" smtClean="0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97713" y="648580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4435" r="9298" b="8374"/>
          <a:stretch/>
        </p:blipFill>
        <p:spPr>
          <a:xfrm>
            <a:off x="106319" y="1053754"/>
            <a:ext cx="3959278" cy="32220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8" b="10611"/>
          <a:stretch/>
        </p:blipFill>
        <p:spPr>
          <a:xfrm>
            <a:off x="3291596" y="3850782"/>
            <a:ext cx="5512158" cy="28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259</Words>
  <Application>Microsoft Office PowerPoint</Application>
  <PresentationFormat>Carta (216 x 279 mm)</PresentationFormat>
  <Paragraphs>54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Valeria Cardona Sosa</cp:lastModifiedBy>
  <cp:revision>13</cp:revision>
  <dcterms:created xsi:type="dcterms:W3CDTF">2021-10-01T14:20:24Z</dcterms:created>
  <dcterms:modified xsi:type="dcterms:W3CDTF">2021-10-04T19:49:08Z</dcterms:modified>
</cp:coreProperties>
</file>