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agendaweb.org/exercises/grammar/plural/plural-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Identify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spelling</a:t>
            </a:r>
            <a:r>
              <a:rPr lang="es-MX" dirty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>
                <a:solidFill>
                  <a:srgbClr val="FFC000"/>
                </a:solidFill>
              </a:rPr>
              <a:t>Practice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pronunciation</a:t>
            </a:r>
            <a:r>
              <a:rPr lang="es-MX" dirty="0">
                <a:solidFill>
                  <a:srgbClr val="FFC000"/>
                </a:solidFill>
              </a:rPr>
              <a:t> of plural </a:t>
            </a:r>
            <a:r>
              <a:rPr lang="es-MX" dirty="0" err="1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place or  thing.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you write about more than one of anything, you usually use the same word, adding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8" y="1191983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https://agendaweb.org/exercises/grammar/plural/singular-plural-1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02017" y="2956989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dirty="0">
                <a:hlinkClick r:id="rId3"/>
              </a:rPr>
              <a:t>https://agendaweb.org/exercises/grammar/plural/plural-y</a:t>
            </a:r>
            <a:endParaRPr lang="es-MX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02016" y="4654012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https://agendaweb.org/exercises/grammar/plural/plural-o</a:t>
            </a:r>
            <a:endParaRPr lang="es-MX" dirty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plural </a:t>
            </a:r>
            <a:r>
              <a:rPr lang="es-MX" dirty="0" err="1"/>
              <a:t>spelling</a:t>
            </a:r>
            <a:r>
              <a:rPr lang="es-MX" dirty="0"/>
              <a:t> rules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online </a:t>
            </a:r>
            <a:r>
              <a:rPr lang="es-MX" dirty="0" err="1"/>
              <a:t>activities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score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E662CA-AA8E-4A33-A1CD-C94ECEA51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13" y="3272150"/>
            <a:ext cx="6103087" cy="15757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F7B96FB-9410-4130-AABA-480C7BE75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13" y="5055592"/>
            <a:ext cx="6103087" cy="159631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04BDB0-C625-40F8-A25C-F62EA2ED6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13" y="1646341"/>
            <a:ext cx="6103087" cy="12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850712" y="886955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112" y="943825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Nouns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/n/l/r)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Nouns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Nouns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6" t="27731" r="8421" b="27817"/>
          <a:stretch/>
        </p:blipFill>
        <p:spPr>
          <a:xfrm>
            <a:off x="179385" y="307348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4016"/>
              </p:ext>
            </p:extLst>
          </p:nvPr>
        </p:nvGraphicFramePr>
        <p:xfrm>
          <a:off x="518615" y="5154175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36">
                <a:tc>
                  <a:txBody>
                    <a:bodyPr/>
                    <a:lstStyle/>
                    <a:p>
                      <a:r>
                        <a:rPr lang="es-MX" dirty="0" err="1"/>
                        <a:t>Paper</a:t>
                      </a:r>
                      <a:r>
                        <a:rPr lang="es-MX" dirty="0"/>
                        <a:t> clips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tablets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Phone</a:t>
                      </a:r>
                      <a:r>
                        <a:rPr lang="es-MX" dirty="0"/>
                        <a:t> cases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newspapers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Tickets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boxes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televisions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Students</a:t>
                      </a:r>
                      <a:r>
                        <a:rPr lang="es-MX" dirty="0"/>
                        <a:t> ID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purses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Record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voice</a:t>
            </a:r>
            <a:r>
              <a:rPr lang="es-MX" dirty="0"/>
              <a:t> </a:t>
            </a:r>
            <a:r>
              <a:rPr lang="es-MX" dirty="0" err="1"/>
              <a:t>practicing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chart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Completa la siguiente gráfica con el plural de estos sustantivos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pronunciation</a:t>
            </a:r>
            <a:r>
              <a:rPr lang="es-MX" dirty="0"/>
              <a:t> of  </a:t>
            </a:r>
            <a:r>
              <a:rPr lang="es-MX" dirty="0" err="1"/>
              <a:t>plurals</a:t>
            </a:r>
            <a:r>
              <a:rPr lang="es-MX" dirty="0"/>
              <a:t> 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9  ex. 4  and </a:t>
            </a:r>
            <a:r>
              <a:rPr lang="es-MX" dirty="0" err="1"/>
              <a:t>workbook</a:t>
            </a:r>
            <a:r>
              <a:rPr lang="es-MX" dirty="0"/>
              <a:t> pg7 ex 2.</a:t>
            </a:r>
          </a:p>
          <a:p>
            <a:r>
              <a:rPr lang="es-MX" dirty="0"/>
              <a:t>	</a:t>
            </a:r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tour </a:t>
            </a:r>
            <a:r>
              <a:rPr lang="es-MX" dirty="0" err="1"/>
              <a:t>answered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97713" y="648580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183B64-F9FD-4AD1-AB80-003CA8AB5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3" y="1733938"/>
            <a:ext cx="3856081" cy="27668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D39312-6DB2-4DB9-8470-72C795636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13" y="1733938"/>
            <a:ext cx="3689126" cy="27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322</Words>
  <Application>Microsoft Office PowerPoint</Application>
  <PresentationFormat>Carta (216 x 279 mm)</PresentationFormat>
  <Paragraphs>54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MARIA VIANNEY HERNANDEZ GONZALEZ</cp:lastModifiedBy>
  <cp:revision>13</cp:revision>
  <dcterms:created xsi:type="dcterms:W3CDTF">2021-10-01T14:20:24Z</dcterms:created>
  <dcterms:modified xsi:type="dcterms:W3CDTF">2021-10-05T01:41:56Z</dcterms:modified>
</cp:coreProperties>
</file>