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8A4BC-7E23-4F28-9CCC-BA7FA3B27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11E215-A492-483C-964E-A69F16BEA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850309-FB56-4B0F-B241-331379F1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A3D0AB-2DFC-4ECB-811C-A2F6294B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F292D-E038-4610-92D5-C5EEAB6F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95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2057F-B189-43F5-BAAA-73FF98A59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39167C-B701-4546-8568-98F85348B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6DA496-4B16-4035-9C9C-1087588C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FF450D-1D35-4122-9C6D-D8EA8EBC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F2E236-741C-47B2-8E69-7FEA546A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94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3B9D93-5AE8-4DA5-8D6C-1DD33188B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AE71D2-C326-4D8A-AEA8-7E9E03B7E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F5EC98-BA08-4159-9DD7-29764ECB4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7EB708-317D-448A-8136-BC829706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001246-4B82-4475-987E-C9FF0472F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11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35F3C-40E4-4372-A728-6E27F66B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E64465-9C56-4160-B5A3-5A2C75D52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F59D2F-A152-4AA4-AD75-E312FD623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429B54-5447-4003-9907-FF57D68F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71D4E6-2BC7-454B-9C65-6F8749C6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49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B2D1C-58D7-43B3-8247-13BF1CD2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5D8348-B6C0-4CF8-8628-8E841B06A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75E01-A7B9-4F8C-A169-F976D6530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B1C47C-96BC-4D3C-A354-E9552765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B7B3DB-AC81-46DD-9AB8-675FD0D9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76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27974-95D2-4B96-BA51-7E7C7BC0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107A24-0BB8-4DB2-8128-408B7283F2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083D15-286B-4D38-80C3-4EF050C49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A1B268-C012-4DCD-99B6-03C28746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99C441-5CEA-4313-A33B-77B07893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F40434-A3AA-496C-8B85-28437D80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81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6BE2ED-B47C-42FE-9553-E5FE9BEA1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37820-7317-424F-90E1-EDD556838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F1A52C-F2CD-401B-BBB7-8914879AE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A3A3D-85E5-413A-8EFD-3DB0C9C43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53C2992-DB6C-4CE4-94C4-9D9EEB19F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8FAAA4-B585-4E7B-A5ED-9AC98351D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781AE8-37A4-4086-B030-D1706530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013C75-9206-4301-952A-7A0E995D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20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69B7E-073B-4B50-BF48-D155C84CB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6A563F-2B21-4BDC-A354-9DCC8C687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17D646-6CA5-4D17-9409-48F3AAEB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F01739-B892-47A3-B070-8F574F6C7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98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5B8DA9-D78F-4322-AA39-1BF00B80E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F89A0B-D8F1-411F-A869-11027A52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41C9D7-1974-4B49-840D-2FC68748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20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2C2A7-53A1-4A64-B46C-F7376E30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8991A-A7EC-4F7D-A7BE-27805B5C3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389717-13E5-4E52-88A4-5355E23FE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9AEFB8-53D2-4CD6-9B8E-17A0F7AE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92F698-2728-41B0-A233-5472CFF2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E8D273-E37D-4B74-BE2C-E95972DE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57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B20F9-9C13-411C-B09C-23641EE1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CFA710-367D-4DCC-A37F-14C9E057E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991038-0CAA-447F-B4F1-363E9CD4B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0D40E2-3B9C-4727-8D26-2356301B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6AE9E7-FD94-480D-92EF-FF600D1F6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34DDA9-4B5C-4507-A670-2AEEFB55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20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F3FAD7F-ACE0-4FF1-BB72-74C786114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71264D-EFCA-48A0-8A9B-D65EB9A79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CDD764-8BE8-43C2-B4BC-0557EEF56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50223-1859-4CE1-8EBB-B548F2B293B7}" type="datetimeFigureOut">
              <a:rPr lang="es-MX" smtClean="0"/>
              <a:t>17/10/2021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85DA9D-3AE8-498F-8777-B0B8B4A57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26CE8-0BFB-4AB1-8245-9305932E4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6DF1-4EE5-42B1-9222-B5BA3DDEC8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1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F5AB51-BA25-4D82-91B9-08A2C8A27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2">
            <a:extLst>
              <a:ext uri="{FF2B5EF4-FFF2-40B4-BE49-F238E27FC236}">
                <a16:creationId xmlns:a16="http://schemas.microsoft.com/office/drawing/2014/main" id="{625FB375-DE6E-45FB-9082-1337C2E57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275272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6BD2656D-1C0D-45AE-8328-CAE931DFE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871" y="228600"/>
            <a:ext cx="5560625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y Aprendizaje: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Cuadro comparativo de las teorías de Jean Piaget y Lev </a:t>
            </a:r>
            <a:r>
              <a:rPr lang="es-MX" altLang="es-MX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Vygoski</a:t>
            </a:r>
            <a:r>
              <a:rPr lang="es-MX" alt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Maestra: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 Fabiola Ru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kumimoji="0" lang="es-MX" altLang="es-MX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Pradis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Melissa Monserrath Jasso V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squez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Lunes 17 de Octubre del 2021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1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6B83B6C-D452-4D5F-9CBD-E84EA7C56C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46" r="12727"/>
          <a:stretch/>
        </p:blipFill>
        <p:spPr>
          <a:xfrm>
            <a:off x="1529542" y="1673"/>
            <a:ext cx="9110749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01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 MONSERRATH JASSO VASQUEZ</dc:creator>
  <cp:lastModifiedBy>MELISSA MONSERRATH JASSO VASQUEZ</cp:lastModifiedBy>
  <cp:revision>1</cp:revision>
  <dcterms:created xsi:type="dcterms:W3CDTF">2021-10-17T19:00:42Z</dcterms:created>
  <dcterms:modified xsi:type="dcterms:W3CDTF">2021-10-17T19:02:38Z</dcterms:modified>
</cp:coreProperties>
</file>