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osis Extra Bold" charset="1" panose="02010903020202060003"/>
      <p:regular r:id="rId10"/>
    </p:embeddedFont>
    <p:embeddedFont>
      <p:font typeface="Ruda Black" charset="1" panose="02000000000000000000"/>
      <p:regular r:id="rId11"/>
    </p:embeddedFont>
    <p:embeddedFont>
      <p:font typeface="Belleza" charset="1" panose="02000503050000020003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7496" y="-48469"/>
            <a:ext cx="18602992" cy="10383939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3189097" cy="7361975"/>
            </a:xfrm>
            <a:custGeom>
              <a:avLst/>
              <a:gdLst/>
              <a:ahLst/>
              <a:cxnLst/>
              <a:rect r="r" b="b" t="t" l="l"/>
              <a:pathLst>
                <a:path h="7361975" w="13189097">
                  <a:moveTo>
                    <a:pt x="13189097" y="81348"/>
                  </a:moveTo>
                  <a:lnTo>
                    <a:pt x="13189097" y="0"/>
                  </a:lnTo>
                  <a:lnTo>
                    <a:pt x="72868" y="0"/>
                  </a:lnTo>
                  <a:lnTo>
                    <a:pt x="72868" y="40674"/>
                  </a:lnTo>
                  <a:lnTo>
                    <a:pt x="0" y="40674"/>
                  </a:lnTo>
                  <a:lnTo>
                    <a:pt x="0" y="7361975"/>
                  </a:lnTo>
                  <a:lnTo>
                    <a:pt x="145736" y="7361975"/>
                  </a:lnTo>
                  <a:lnTo>
                    <a:pt x="145736" y="5938389"/>
                  </a:lnTo>
                  <a:lnTo>
                    <a:pt x="2623246" y="5938389"/>
                  </a:lnTo>
                  <a:lnTo>
                    <a:pt x="2623246" y="7361975"/>
                  </a:lnTo>
                  <a:lnTo>
                    <a:pt x="2768982" y="7361975"/>
                  </a:lnTo>
                  <a:lnTo>
                    <a:pt x="2768982" y="5938389"/>
                  </a:lnTo>
                  <a:lnTo>
                    <a:pt x="5246492" y="5938389"/>
                  </a:lnTo>
                  <a:lnTo>
                    <a:pt x="5246492" y="7361975"/>
                  </a:lnTo>
                  <a:lnTo>
                    <a:pt x="5392227" y="7361975"/>
                  </a:lnTo>
                  <a:lnTo>
                    <a:pt x="5392227" y="5938389"/>
                  </a:lnTo>
                  <a:lnTo>
                    <a:pt x="7869737" y="5938389"/>
                  </a:lnTo>
                  <a:lnTo>
                    <a:pt x="7869737" y="7361975"/>
                  </a:lnTo>
                  <a:lnTo>
                    <a:pt x="8015474" y="7361975"/>
                  </a:lnTo>
                  <a:lnTo>
                    <a:pt x="8015474" y="5938389"/>
                  </a:lnTo>
                  <a:lnTo>
                    <a:pt x="10492984" y="5938389"/>
                  </a:lnTo>
                  <a:lnTo>
                    <a:pt x="10492984" y="7361975"/>
                  </a:lnTo>
                  <a:lnTo>
                    <a:pt x="10638719" y="7361975"/>
                  </a:lnTo>
                  <a:lnTo>
                    <a:pt x="10638719" y="5938389"/>
                  </a:lnTo>
                  <a:lnTo>
                    <a:pt x="13189097" y="5938389"/>
                  </a:lnTo>
                  <a:lnTo>
                    <a:pt x="13189097" y="5857041"/>
                  </a:lnTo>
                  <a:lnTo>
                    <a:pt x="10638719" y="5857041"/>
                  </a:lnTo>
                  <a:lnTo>
                    <a:pt x="10638719" y="4474129"/>
                  </a:lnTo>
                  <a:lnTo>
                    <a:pt x="13189097" y="4474129"/>
                  </a:lnTo>
                  <a:lnTo>
                    <a:pt x="13189097" y="4392781"/>
                  </a:lnTo>
                  <a:lnTo>
                    <a:pt x="10638719" y="4392781"/>
                  </a:lnTo>
                  <a:lnTo>
                    <a:pt x="10638719" y="3009869"/>
                  </a:lnTo>
                  <a:lnTo>
                    <a:pt x="13189097" y="3009869"/>
                  </a:lnTo>
                  <a:lnTo>
                    <a:pt x="13189097" y="2928521"/>
                  </a:lnTo>
                  <a:lnTo>
                    <a:pt x="10638719" y="2928521"/>
                  </a:lnTo>
                  <a:lnTo>
                    <a:pt x="10638719" y="1545608"/>
                  </a:lnTo>
                  <a:lnTo>
                    <a:pt x="13189097" y="1545608"/>
                  </a:lnTo>
                  <a:lnTo>
                    <a:pt x="13189097" y="1464260"/>
                  </a:lnTo>
                  <a:lnTo>
                    <a:pt x="10638719" y="1464260"/>
                  </a:lnTo>
                  <a:lnTo>
                    <a:pt x="10638719" y="81348"/>
                  </a:lnTo>
                  <a:lnTo>
                    <a:pt x="13189097" y="81348"/>
                  </a:lnTo>
                  <a:close/>
                  <a:moveTo>
                    <a:pt x="2768982" y="1464260"/>
                  </a:moveTo>
                  <a:lnTo>
                    <a:pt x="2768982" y="81348"/>
                  </a:lnTo>
                  <a:lnTo>
                    <a:pt x="5246492" y="81348"/>
                  </a:lnTo>
                  <a:lnTo>
                    <a:pt x="5246492" y="1464260"/>
                  </a:lnTo>
                  <a:lnTo>
                    <a:pt x="2768982" y="1464260"/>
                  </a:lnTo>
                  <a:close/>
                  <a:moveTo>
                    <a:pt x="5246492" y="1545608"/>
                  </a:moveTo>
                  <a:lnTo>
                    <a:pt x="5246492" y="2928521"/>
                  </a:lnTo>
                  <a:lnTo>
                    <a:pt x="2768982" y="2928521"/>
                  </a:lnTo>
                  <a:lnTo>
                    <a:pt x="2768982" y="1545608"/>
                  </a:lnTo>
                  <a:lnTo>
                    <a:pt x="5246492" y="1545608"/>
                  </a:lnTo>
                  <a:close/>
                  <a:moveTo>
                    <a:pt x="2623246" y="1464260"/>
                  </a:moveTo>
                  <a:lnTo>
                    <a:pt x="145736" y="1464260"/>
                  </a:lnTo>
                  <a:lnTo>
                    <a:pt x="145736" y="81348"/>
                  </a:lnTo>
                  <a:lnTo>
                    <a:pt x="2623246" y="81348"/>
                  </a:lnTo>
                  <a:lnTo>
                    <a:pt x="2623246" y="1464260"/>
                  </a:lnTo>
                  <a:close/>
                  <a:moveTo>
                    <a:pt x="2623246" y="1545608"/>
                  </a:moveTo>
                  <a:lnTo>
                    <a:pt x="2623246" y="2928521"/>
                  </a:lnTo>
                  <a:lnTo>
                    <a:pt x="145736" y="2928521"/>
                  </a:lnTo>
                  <a:lnTo>
                    <a:pt x="145736" y="1545608"/>
                  </a:lnTo>
                  <a:lnTo>
                    <a:pt x="2623246" y="1545608"/>
                  </a:lnTo>
                  <a:close/>
                  <a:moveTo>
                    <a:pt x="2623246" y="3009869"/>
                  </a:moveTo>
                  <a:lnTo>
                    <a:pt x="2623246" y="4392781"/>
                  </a:lnTo>
                  <a:lnTo>
                    <a:pt x="145736" y="4392781"/>
                  </a:lnTo>
                  <a:lnTo>
                    <a:pt x="145736" y="3009869"/>
                  </a:lnTo>
                  <a:lnTo>
                    <a:pt x="2623246" y="3009869"/>
                  </a:lnTo>
                  <a:close/>
                  <a:moveTo>
                    <a:pt x="2768982" y="3009869"/>
                  </a:moveTo>
                  <a:lnTo>
                    <a:pt x="5246492" y="3009869"/>
                  </a:lnTo>
                  <a:lnTo>
                    <a:pt x="5246492" y="4392781"/>
                  </a:lnTo>
                  <a:lnTo>
                    <a:pt x="2768982" y="4392781"/>
                  </a:lnTo>
                  <a:lnTo>
                    <a:pt x="2768982" y="3009869"/>
                  </a:lnTo>
                  <a:close/>
                  <a:moveTo>
                    <a:pt x="5392227" y="3009869"/>
                  </a:moveTo>
                  <a:lnTo>
                    <a:pt x="7869737" y="3009869"/>
                  </a:lnTo>
                  <a:lnTo>
                    <a:pt x="7869737" y="4392781"/>
                  </a:lnTo>
                  <a:lnTo>
                    <a:pt x="5392227" y="4392781"/>
                  </a:lnTo>
                  <a:lnTo>
                    <a:pt x="5392227" y="3009869"/>
                  </a:lnTo>
                  <a:close/>
                  <a:moveTo>
                    <a:pt x="5392227" y="2928521"/>
                  </a:moveTo>
                  <a:lnTo>
                    <a:pt x="5392227" y="1545608"/>
                  </a:lnTo>
                  <a:lnTo>
                    <a:pt x="7869737" y="1545608"/>
                  </a:lnTo>
                  <a:lnTo>
                    <a:pt x="7869737" y="2928521"/>
                  </a:lnTo>
                  <a:lnTo>
                    <a:pt x="5392227" y="2928521"/>
                  </a:lnTo>
                  <a:close/>
                  <a:moveTo>
                    <a:pt x="5392227" y="1464260"/>
                  </a:moveTo>
                  <a:lnTo>
                    <a:pt x="5392227" y="81348"/>
                  </a:lnTo>
                  <a:lnTo>
                    <a:pt x="7869737" y="81348"/>
                  </a:lnTo>
                  <a:lnTo>
                    <a:pt x="7869737" y="1464260"/>
                  </a:lnTo>
                  <a:lnTo>
                    <a:pt x="5392227" y="1464260"/>
                  </a:lnTo>
                  <a:close/>
                  <a:moveTo>
                    <a:pt x="145736" y="5857041"/>
                  </a:moveTo>
                  <a:lnTo>
                    <a:pt x="145736" y="4474129"/>
                  </a:lnTo>
                  <a:lnTo>
                    <a:pt x="2623246" y="4474129"/>
                  </a:lnTo>
                  <a:lnTo>
                    <a:pt x="2623246" y="5857041"/>
                  </a:lnTo>
                  <a:lnTo>
                    <a:pt x="145736" y="5857041"/>
                  </a:lnTo>
                  <a:close/>
                  <a:moveTo>
                    <a:pt x="2768982" y="5857041"/>
                  </a:moveTo>
                  <a:lnTo>
                    <a:pt x="2768982" y="4474129"/>
                  </a:lnTo>
                  <a:lnTo>
                    <a:pt x="5246492" y="4474129"/>
                  </a:lnTo>
                  <a:lnTo>
                    <a:pt x="5246492" y="5857041"/>
                  </a:lnTo>
                  <a:lnTo>
                    <a:pt x="2768982" y="5857041"/>
                  </a:lnTo>
                  <a:close/>
                  <a:moveTo>
                    <a:pt x="5392227" y="5857041"/>
                  </a:moveTo>
                  <a:lnTo>
                    <a:pt x="5392227" y="4474129"/>
                  </a:lnTo>
                  <a:lnTo>
                    <a:pt x="7869737" y="4474129"/>
                  </a:lnTo>
                  <a:lnTo>
                    <a:pt x="7869737" y="5857041"/>
                  </a:lnTo>
                  <a:lnTo>
                    <a:pt x="5392227" y="5857041"/>
                  </a:lnTo>
                  <a:close/>
                  <a:moveTo>
                    <a:pt x="10492984" y="5857041"/>
                  </a:moveTo>
                  <a:lnTo>
                    <a:pt x="8015474" y="5857041"/>
                  </a:lnTo>
                  <a:lnTo>
                    <a:pt x="8015474" y="4474129"/>
                  </a:lnTo>
                  <a:lnTo>
                    <a:pt x="10492984" y="4474129"/>
                  </a:lnTo>
                  <a:lnTo>
                    <a:pt x="10492984" y="5857041"/>
                  </a:lnTo>
                  <a:close/>
                  <a:moveTo>
                    <a:pt x="10492984" y="4392781"/>
                  </a:moveTo>
                  <a:lnTo>
                    <a:pt x="8015474" y="4392781"/>
                  </a:lnTo>
                  <a:lnTo>
                    <a:pt x="8015474" y="3009869"/>
                  </a:lnTo>
                  <a:lnTo>
                    <a:pt x="10492984" y="3009869"/>
                  </a:lnTo>
                  <a:lnTo>
                    <a:pt x="10492984" y="4392781"/>
                  </a:lnTo>
                  <a:close/>
                  <a:moveTo>
                    <a:pt x="10492984" y="2928521"/>
                  </a:moveTo>
                  <a:lnTo>
                    <a:pt x="8015474" y="2928521"/>
                  </a:lnTo>
                  <a:lnTo>
                    <a:pt x="8015474" y="1545608"/>
                  </a:lnTo>
                  <a:lnTo>
                    <a:pt x="10492984" y="1545608"/>
                  </a:lnTo>
                  <a:lnTo>
                    <a:pt x="10492984" y="2928521"/>
                  </a:lnTo>
                  <a:close/>
                  <a:moveTo>
                    <a:pt x="10492984" y="1464260"/>
                  </a:moveTo>
                  <a:lnTo>
                    <a:pt x="8015474" y="1464260"/>
                  </a:lnTo>
                  <a:lnTo>
                    <a:pt x="8015474" y="81348"/>
                  </a:lnTo>
                  <a:lnTo>
                    <a:pt x="10492984" y="81348"/>
                  </a:lnTo>
                  <a:lnTo>
                    <a:pt x="10492984" y="1464260"/>
                  </a:lnTo>
                  <a:close/>
                </a:path>
              </a:pathLst>
            </a:custGeom>
            <a:solidFill>
              <a:srgbClr val="FAC370">
                <a:alpha val="49804"/>
              </a:srgbClr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288394" y="-599445"/>
            <a:ext cx="8327816" cy="1189688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503862" y="1698255"/>
            <a:ext cx="11115244" cy="4062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300">
                <a:solidFill>
                  <a:srgbClr val="272727"/>
                </a:solidFill>
                <a:latin typeface="Dosis Extra Bold"/>
              </a:rPr>
              <a:t>ESCUELA NORMAL DE EDUCACION PREESCOLAR</a:t>
            </a:r>
          </a:p>
          <a:p>
            <a:pPr algn="ctr">
              <a:lnSpc>
                <a:spcPts val="5300"/>
              </a:lnSpc>
            </a:pPr>
            <a:r>
              <a:rPr lang="en-US" sz="5300">
                <a:solidFill>
                  <a:srgbClr val="272727"/>
                </a:solidFill>
                <a:latin typeface="Dosis Extra Bold"/>
              </a:rPr>
              <a:t>1ºC</a:t>
            </a:r>
          </a:p>
          <a:p>
            <a:pPr algn="ctr">
              <a:lnSpc>
                <a:spcPts val="5300"/>
              </a:lnSpc>
            </a:pPr>
            <a:r>
              <a:rPr lang="en-US" sz="5300">
                <a:solidFill>
                  <a:srgbClr val="272727"/>
                </a:solidFill>
                <a:latin typeface="Dosis Extra Bold"/>
              </a:rPr>
              <a:t>VALERIA LUCIO CRUZ</a:t>
            </a:r>
          </a:p>
          <a:p>
            <a:pPr algn="ctr">
              <a:lnSpc>
                <a:spcPts val="5300"/>
              </a:lnSpc>
            </a:pPr>
            <a:r>
              <a:rPr lang="en-US" sz="5300">
                <a:solidFill>
                  <a:srgbClr val="272727"/>
                </a:solidFill>
                <a:latin typeface="Dosis Extra Bold"/>
              </a:rPr>
              <a:t>18/10/2021</a:t>
            </a:r>
          </a:p>
          <a:p>
            <a:pPr algn="ctr">
              <a:lnSpc>
                <a:spcPts val="5300"/>
              </a:lnSpc>
            </a:pPr>
            <a:r>
              <a:rPr lang="en-US" sz="5300">
                <a:solidFill>
                  <a:srgbClr val="272727"/>
                </a:solidFill>
                <a:latin typeface="Dosis Extra Bold"/>
              </a:rPr>
              <a:t>EVA FABIOLA RUIZ PRADIS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575018">
            <a:off x="12401298" y="514320"/>
            <a:ext cx="3729638" cy="166816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19336">
            <a:off x="1848972" y="6427997"/>
            <a:ext cx="2655118" cy="258270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7042">
            <a:off x="5159150" y="498883"/>
            <a:ext cx="3167384" cy="105963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8075856" y="5760987"/>
            <a:ext cx="2136289" cy="27657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22601" y="-596308"/>
            <a:ext cx="11627603" cy="1147961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3465780" y="559364"/>
            <a:ext cx="14755916" cy="843959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0" y="-85725"/>
            <a:ext cx="8131973" cy="784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Ruda Black"/>
              </a:rPr>
              <a:t>TEORIA DE LEV VYGOTSKY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722601" y="-85725"/>
            <a:ext cx="8565399" cy="784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Ruda Black"/>
              </a:rPr>
              <a:t>TEORIA DE JEAN PIAGET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22601" y="622297"/>
            <a:ext cx="8565399" cy="4569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Belleza"/>
              </a:rPr>
              <a:t>La teoría se va basa en los diferentes aspectos de mucha de la maduración que vas ejerciendo en su proceso de desarrollo que va en las etapas y edades que van con el niño, ya que también esto va de alguna manera reforzándose conforme a las experiencias y lo que van viviendo.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694690"/>
            <a:ext cx="7892691" cy="719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Belleza"/>
              </a:rPr>
              <a:t>Su teoría daba a conocer que los niños desarrollaban el aprendizaje por medio de su interacción social ya que por medio de eso sus habilidades mentales con un proceso lógico.</a:t>
            </a:r>
          </a:p>
          <a:p>
            <a:pPr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Belleza"/>
              </a:rPr>
              <a:t>Los niños les resulta mas fácil este tipo de aprendizaje ya que tienen un desarrollo mas avanzado por una buena supervisión de las actividades que van empleando formaciones de conocimientos y va progresando adecuadamente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DAEtOOsngQs</dc:identifier>
  <dcterms:modified xsi:type="dcterms:W3CDTF">2011-08-01T06:04:30Z</dcterms:modified>
  <cp:revision>1</cp:revision>
  <dc:title>Cuadro comparativo Desarrollo y aprendizaje</dc:title>
</cp:coreProperties>
</file>