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264" r:id="rId3"/>
    <p:sldId id="320" r:id="rId4"/>
    <p:sldId id="317" r:id="rId5"/>
    <p:sldId id="31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aegu" panose="020B0604020202020204" charset="0"/>
      <p:regular r:id="rId12"/>
      <p:bold r:id="rId13"/>
    </p:embeddedFont>
    <p:embeddedFont>
      <p:font typeface="Questria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6962C-0029-48AF-8BDA-17378911C910}">
  <a:tblStyle styleId="{36E6962C-0029-48AF-8BDA-17378911C9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566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66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5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>
            <a:spLocks noGrp="1"/>
          </p:cNvSpPr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7"/>
          <p:cNvSpPr txBox="1">
            <a:spLocks noGrp="1"/>
          </p:cNvSpPr>
          <p:nvPr>
            <p:ph type="subTitle" idx="1"/>
          </p:nvPr>
        </p:nvSpPr>
        <p:spPr>
          <a:xfrm flipH="1">
            <a:off x="719975" y="2631625"/>
            <a:ext cx="20172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6" name="Google Shape;596;p27"/>
          <p:cNvSpPr txBox="1">
            <a:spLocks noGrp="1"/>
          </p:cNvSpPr>
          <p:nvPr>
            <p:ph type="subTitle" idx="2"/>
          </p:nvPr>
        </p:nvSpPr>
        <p:spPr>
          <a:xfrm flipH="1">
            <a:off x="6366825" y="1515100"/>
            <a:ext cx="214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7" name="Google Shape;597;p27"/>
          <p:cNvSpPr txBox="1">
            <a:spLocks noGrp="1"/>
          </p:cNvSpPr>
          <p:nvPr>
            <p:ph type="title" idx="3"/>
          </p:nvPr>
        </p:nvSpPr>
        <p:spPr>
          <a:xfrm>
            <a:off x="806325" y="2245525"/>
            <a:ext cx="1704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98" name="Google Shape;598;p27"/>
          <p:cNvSpPr txBox="1">
            <a:spLocks noGrp="1"/>
          </p:cNvSpPr>
          <p:nvPr>
            <p:ph type="title" idx="4"/>
          </p:nvPr>
        </p:nvSpPr>
        <p:spPr>
          <a:xfrm>
            <a:off x="6654350" y="2243550"/>
            <a:ext cx="178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73" r:id="rId5"/>
    <p:sldLayoutId id="2147483674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0674" y="789410"/>
            <a:ext cx="67823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</a:t>
            </a: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PRMIER SEMESTRE</a:t>
            </a: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SECCION </a:t>
            </a:r>
            <a:r>
              <a:rPr lang="es-E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b="1" i="1" dirty="0">
                <a:solidFill>
                  <a:schemeClr val="bg2"/>
                </a:solidFill>
              </a:rPr>
              <a:t> </a:t>
            </a:r>
            <a:r>
              <a:rPr lang="es-ES" sz="1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Y APRENDIZAJE </a:t>
            </a:r>
            <a:endParaRPr lang="es-ES" sz="1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endParaRPr lang="es-ES" sz="16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ESTRELLA </a:t>
            </a:r>
            <a:r>
              <a:rPr lang="es-E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JANETH S</a:t>
            </a: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E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NCHEZ </a:t>
            </a:r>
            <a:r>
              <a:rPr lang="es-E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MONCADA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</a:t>
            </a:r>
            <a:endParaRPr lang="es-ES" sz="1600" dirty="0">
              <a:solidFill>
                <a:schemeClr val="bg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sz="18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 FABIOLA RUIZ PRADIS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sz="1600" dirty="0" smtClean="0">
              <a:solidFill>
                <a:schemeClr val="bg2"/>
              </a:solidFill>
            </a:endParaRPr>
          </a:p>
        </p:txBody>
      </p:sp>
      <p:pic>
        <p:nvPicPr>
          <p:cNvPr id="6" name="Imagen 5" descr="ESCUELA NORMAL DE EDUCACIÓN PREESCOLAR DE COAHUILA INVITA A EXAMEN DE  ADMISIÓN | InterSIP Notici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63" y="1463293"/>
            <a:ext cx="1177444" cy="106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3"/>
          <p:cNvSpPr txBox="1">
            <a:spLocks noGrp="1"/>
          </p:cNvSpPr>
          <p:nvPr>
            <p:ph type="title"/>
          </p:nvPr>
        </p:nvSpPr>
        <p:spPr>
          <a:xfrm flipH="1">
            <a:off x="1474756" y="1232742"/>
            <a:ext cx="6078390" cy="2986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s-E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uadro </a:t>
            </a:r>
            <a:r>
              <a:rPr lang="es-E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de las teorías de Jean Piaget y Lev </a:t>
            </a:r>
            <a:r>
              <a:rPr lang="es-E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Vygotsky</a:t>
            </a:r>
            <a:endParaRPr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4" name="Google Shape;884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87" name="Google Shape;887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Piaget y Lev </a:t>
            </a:r>
            <a:r>
              <a:rPr lang="es-ES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Vygotsky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1639" y="1539688"/>
            <a:ext cx="7382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mbos </a:t>
            </a:r>
            <a:r>
              <a:rPr lang="es-E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 han contribuido al campo de la educación y la psicología, ofreciendo explicaciones sobre cómo ocurre el aprendizaje y el desarrollo cognitivo en edades tempranas.</a:t>
            </a:r>
          </a:p>
          <a:p>
            <a:r>
              <a:rPr lang="es-E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Piaget y Vygotsky pueden diferir en algunos aspectos de sus propuestas teóricas, pero ambos ofrecen a los maestros y educadores buenas recomendaciones sobre cómo maximizar el proceso de aprendizaje en la infancia y la </a:t>
            </a:r>
            <a:r>
              <a:rPr lang="es-E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adolescencia. </a:t>
            </a:r>
            <a:r>
              <a:rPr lang="es-E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iensan </a:t>
            </a:r>
            <a:r>
              <a:rPr lang="es-E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los niños son aprendices activos que organizan activamente la nueva información con la información ya existente.  postularon que el conocimiento se construye por cada sujeto y no es el resultado de una adquisición de respuestas.</a:t>
            </a:r>
          </a:p>
        </p:txBody>
      </p:sp>
      <p:pic>
        <p:nvPicPr>
          <p:cNvPr id="1030" name="Picture 6" descr="Ilustración de Niño Feliz Leer El Conocimiento Del Estudio Del Libro y más  Vectores Libres de Derechos de Niño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08" y="2765842"/>
            <a:ext cx="1927386" cy="19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59874"/>
              </p:ext>
            </p:extLst>
          </p:nvPr>
        </p:nvGraphicFramePr>
        <p:xfrm>
          <a:off x="743361" y="381548"/>
          <a:ext cx="7677014" cy="4443721"/>
        </p:xfrm>
        <a:graphic>
          <a:graphicData uri="http://schemas.openxmlformats.org/drawingml/2006/table">
            <a:tbl>
              <a:tblPr firstRow="1" bandRow="1">
                <a:tableStyleId>{36E6962C-0029-48AF-8BDA-17378911C910}</a:tableStyleId>
              </a:tblPr>
              <a:tblGrid>
                <a:gridCol w="3838507"/>
                <a:gridCol w="3838507"/>
              </a:tblGrid>
              <a:tr h="328921">
                <a:tc>
                  <a:txBody>
                    <a:bodyPr/>
                    <a:lstStyle/>
                    <a:p>
                      <a:pPr algn="ctr"/>
                      <a:r>
                        <a:rPr lang="es-ES" b="1" i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JEAN PIAGET </a:t>
                      </a:r>
                      <a:endParaRPr lang="es-ES" b="1" i="1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 VYGOTSKY</a:t>
                      </a:r>
                      <a:endParaRPr lang="es-ES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468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 hombre es únicamente producto del medio ambiente o de sus disposiciones internas, sino una construcción propia, un resultado paulatino de la interacción entre estos factores.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 educación tiene como finalidad favorecer el crecimiento intelectual, afectivo, y social del niño, pero teniendo en cuenta que ese crecimiento es el resultado de procesos evolutivos naturales.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Diferencio cuatro prioridad a través de los cuales se construyen las naciones, conceptos y operaciones lógico-formales: etapa </a:t>
                      </a:r>
                      <a:r>
                        <a:rPr lang="es-ES" sz="1100" b="0" i="0" u="none" strike="noStrike" cap="none" baseline="0" dirty="0" err="1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sensoriomotora</a:t>
                      </a: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de 0 a 2 años; Etapa </a:t>
                      </a:r>
                      <a:r>
                        <a:rPr lang="es-ES" sz="1100" b="0" i="0" u="none" strike="noStrike" cap="none" baseline="0" dirty="0" err="1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preoperacional</a:t>
                      </a: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de 2 a 7 años; Etapa de las operaciones concretas, de 7 a 11 años; Etapa de las operaciones formales, de 11 a 15 años.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Las actividades de descubrimientos son prioritarias, lo cual no implica que el niño aprenda en solitario; por el contrario, una de las características principales de su modelo es la importancia que otorga a las interacciones sociales horizontales.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 organización, adaptación, asimilación, acomodación y </a:t>
                      </a:r>
                      <a:r>
                        <a:rPr lang="es-ES" sz="1100" b="0" i="0" u="none" strike="noStrike" cap="none" baseline="0" dirty="0" err="1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equilibracion</a:t>
                      </a: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son funciones cognitivas que los seres humanos realizan al estar en contacto con el entorno.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 desarrollo cognitivo ocurre siguiendo una serie de etapas universales.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Los niños son aprendices activos que construyen conocimiento a partir de la interacción con su entorno.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100" b="0" i="0" u="none" strike="noStrike" cap="none" dirty="0" smtClean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teoría se centra en la importancia del entorno social de los individuos, así como del lenguaje y la colaboración mutua para la adquisición y transmisión de cultura.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de Desarrollo Próximo; se entiende como la distancia entre el nivel real del desarrollo, determinado por la capacidad de resolver independientemente un problema y el nivel de desarrollo potencial, determinado a través de un adulto o en colaboración con un compañero mas capaz. 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desarrollo consiste en la internalización de instrumentos culturales como el lenguaje, que pertenece al grupo humano en el cual nacemos, destacando que los productos culturales son transmitidos a través de la interacción social.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Internalización: Asume que el aprendizaje viene desde fuera hacia adentro, de lo social a lo individual.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funciones mentales interiores son aquellas con las que nacemos. Las funciones mentales superiores se adquieren y se desarrollan mediante la interacción social. 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Los niños se desarrollan a través de conversaciones informales y formales con los adultos.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Los primeros años de vida son fundamentales para el desarrollo, ya que es donde el pensamiento y el lenguaje se vuelven cada vez más independientes.</a:t>
                      </a:r>
                    </a:p>
                    <a:p>
                      <a:endParaRPr lang="es-ES" sz="1100" baseline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49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92156"/>
              </p:ext>
            </p:extLst>
          </p:nvPr>
        </p:nvGraphicFramePr>
        <p:xfrm>
          <a:off x="787218" y="197353"/>
          <a:ext cx="7554216" cy="4282440"/>
        </p:xfrm>
        <a:graphic>
          <a:graphicData uri="http://schemas.openxmlformats.org/drawingml/2006/table">
            <a:tbl>
              <a:tblPr firstRow="1" bandRow="1">
                <a:tableStyleId>{36E6962C-0029-48AF-8BDA-17378911C910}</a:tableStyleId>
              </a:tblPr>
              <a:tblGrid>
                <a:gridCol w="3777108"/>
                <a:gridCol w="3777108"/>
              </a:tblGrid>
              <a:tr h="3532611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 desarrollo cognitivo ocurre siguiendo una serie de etapas universales.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Los niños son aprendices activos que construyen conocimiento a partir de la interacción con su entorno.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Aprenden a través de la asimilación y la acomodación, y el desarrollo cognitivo complejo ocurre a través del equilibrio.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 interacción con el mundo físico es clave para el desarrollo cognitivo.</a:t>
                      </a:r>
                      <a:endParaRPr lang="es-ES" sz="1100" b="0" i="0" u="none" strike="noStrike" cap="none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</a:t>
                      </a: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conocimiento es un proceso de interacción entre el sujeto el medio entendido físico únicamente.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 ser humano al nacer es individuo biológico.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En el desarrollo del ser humano hay un proceso de socialización.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 potencialidad cognoscitiva del sujeto depende de la etapa del desarrollo en la que se encuentre.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El ser humano al nacer se encuentra en un estado de desorganización que deberá ir organizando a lo largo de las etapas del desarrollo de su vida.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 función simbólica es necesaria para el desarrollo del lenguaje.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No esta determinando de forma innata, es una construcción.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Habla egocéntrica. Incapacidad de adoptar la perspectiva de otros.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Carácter ontogenético. </a:t>
                      </a:r>
                    </a:p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Las actividades mentales complejas comienzan en las actividades sociales básicas.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Los niños pueden realizar tareas más difíciles con la ayuda de un individuo más experto.</a:t>
                      </a:r>
                    </a:p>
                    <a:p>
                      <a:r>
                        <a:rPr lang="es-ES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Tareas que son un reto promueven el crecimiento del desarrollo cognitivo.</a:t>
                      </a:r>
                    </a:p>
                    <a:p>
                      <a:r>
                        <a:rPr lang="es-ES" sz="11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conocimiento es un proceso de interacción entre el sujeto y el medio entendido social y culturalmente.</a:t>
                      </a:r>
                    </a:p>
                    <a:p>
                      <a:r>
                        <a:rPr lang="es-ES" sz="11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 humano al nacer es un individuo social.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el desarrollo del ser humano hay un proceso de diferenciación social. 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sujeto depende de la calidad de la interacción social y de la ZDP del sujeto 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ser humano al nacer tiene una percepción organizada puesto que esta dotado para digerirla a estímulos humanos y para establecer interacciones sociales. 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adquisición del lenguaje se da por la interacción social.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 estructuras biológicas para la construcción de los signos lingüísticos.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 egocéntrica: organiza y regula el pensamiento 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Carácter biológico </a:t>
                      </a:r>
                    </a:p>
                    <a:p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17532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658</Words>
  <Application>Microsoft Office PowerPoint</Application>
  <PresentationFormat>Presentación en pantalla (16:9)</PresentationFormat>
  <Paragraphs>59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Sarala</vt:lpstr>
      <vt:lpstr>Calibri</vt:lpstr>
      <vt:lpstr>Times New Roman</vt:lpstr>
      <vt:lpstr>Gaegu</vt:lpstr>
      <vt:lpstr>Questrial</vt:lpstr>
      <vt:lpstr>Arial</vt:lpstr>
      <vt:lpstr>Permanent Marker</vt:lpstr>
      <vt:lpstr>Meet Our Professors by Slidesgo</vt:lpstr>
      <vt:lpstr>Presentación de PowerPoint</vt:lpstr>
      <vt:lpstr>Cuadro comparativo de las teorías de Jean Piaget y Lev Vygotsky</vt:lpstr>
      <vt:lpstr>Jean Piaget y Lev Vygotsky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Usuario de Windows</cp:lastModifiedBy>
  <cp:revision>24</cp:revision>
  <dcterms:modified xsi:type="dcterms:W3CDTF">2021-10-18T19:48:46Z</dcterms:modified>
</cp:coreProperties>
</file>