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6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D94578-02AB-41BB-8FB5-45B3F0D261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8BD9D95-503B-4A0F-A3A2-D2C065EC00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07BECF4-8FCA-4C95-807C-BF56155A1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E16BC-BE11-42AE-9D12-C2DC79219F8C}" type="datetimeFigureOut">
              <a:rPr lang="es-MX" smtClean="0"/>
              <a:t>18/10/2021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59E704-20AA-47A5-8DDF-8A4810B38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E1C07C9-C1D2-49B0-88ED-AD9D207E6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6FE42-62A6-45AB-ABA9-A7B8CFEC36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0960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8713E2-ABB7-4C2C-8735-D39F1911E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492BE79-D172-4190-A61D-1945429397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38ACA62-5452-4B1F-9B04-3CEA38245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E16BC-BE11-42AE-9D12-C2DC79219F8C}" type="datetimeFigureOut">
              <a:rPr lang="es-MX" smtClean="0"/>
              <a:t>18/10/2021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D7447F-2DC9-45AC-8901-6C680F73F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75FA086-D0BF-4209-9631-75838E572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6FE42-62A6-45AB-ABA9-A7B8CFEC36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2880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6E9A14B-CDC7-471C-8877-4E3F3B14B8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EC12AF2-71AB-4E89-90C5-CD6596AC82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27765F-7333-41D3-9669-45B023ABE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E16BC-BE11-42AE-9D12-C2DC79219F8C}" type="datetimeFigureOut">
              <a:rPr lang="es-MX" smtClean="0"/>
              <a:t>18/10/2021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7B6176-45F5-4D48-B8B1-7C2E24446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5AB8BF-391F-4BE6-8407-04675E3D8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6FE42-62A6-45AB-ABA9-A7B8CFEC36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987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F9251D-FF92-471D-A608-8CAEECF9C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82FB96-BAF8-48D3-9C00-169430D9B5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C53CF97-E122-4D81-9FB8-79F74F4B5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E16BC-BE11-42AE-9D12-C2DC79219F8C}" type="datetimeFigureOut">
              <a:rPr lang="es-MX" smtClean="0"/>
              <a:t>18/10/2021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3AC5B9-7D05-409C-9A29-F1CC132A1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B12A086-DB8E-422B-AD56-3C49A237B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6FE42-62A6-45AB-ABA9-A7B8CFEC36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5236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EB5157-FE40-45BE-AEBA-6060D642C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EA00729-5B64-461A-80BF-645097F93F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D03425-C800-4AD9-B21F-FC5C43661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E16BC-BE11-42AE-9D12-C2DC79219F8C}" type="datetimeFigureOut">
              <a:rPr lang="es-MX" smtClean="0"/>
              <a:t>18/10/2021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9C3F17-0BD4-4D8A-9819-080CD3DA2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7632929-B587-47CF-81F8-A559B0F95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6FE42-62A6-45AB-ABA9-A7B8CFEC36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4474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4C277C-3095-4421-B13D-B9476A57F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8558A17-EEA1-4F84-8AC5-B76E607FA0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AD4446A-A265-442F-80DE-06D72AC899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3945E13-AA17-4518-831B-4F5C6DECD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E16BC-BE11-42AE-9D12-C2DC79219F8C}" type="datetimeFigureOut">
              <a:rPr lang="es-MX" smtClean="0"/>
              <a:t>18/10/2021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FEACF38-58B5-41AB-827F-FB9C53437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3670F0B-9CD6-4946-A762-EADB83346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6FE42-62A6-45AB-ABA9-A7B8CFEC36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1759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455B98-5D58-4923-88E8-9311438F3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5D73355-5401-4FDC-B62D-85C6FC1A86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28D0311-8BF0-42B4-BFE9-344AE866C7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57F05FF-40F9-4910-8D33-7ED15C13C9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C49B98D-10BB-49C9-9E41-5B06547323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6BD3AEB-46C1-42F5-980B-6B3454341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E16BC-BE11-42AE-9D12-C2DC79219F8C}" type="datetimeFigureOut">
              <a:rPr lang="es-MX" smtClean="0"/>
              <a:t>18/10/2021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2163143-CF47-415A-9AD5-807049FBB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886FA50-4203-46C7-91A8-DF9C4495E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6FE42-62A6-45AB-ABA9-A7B8CFEC36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4695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723A4D-9867-4BE5-95FA-C8675E4F8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4947A3B-BF2F-41A6-B600-4A37D9AC0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E16BC-BE11-42AE-9D12-C2DC79219F8C}" type="datetimeFigureOut">
              <a:rPr lang="es-MX" smtClean="0"/>
              <a:t>18/10/2021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4D69180-37FE-49AC-8116-D78A3BC7C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64F7CD1-6DB8-4FC4-970D-B1CEB8C61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6FE42-62A6-45AB-ABA9-A7B8CFEC36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437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D911168-0958-4400-9759-81D5AB2C1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E16BC-BE11-42AE-9D12-C2DC79219F8C}" type="datetimeFigureOut">
              <a:rPr lang="es-MX" smtClean="0"/>
              <a:t>18/10/2021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D967E8F-7D5C-4BBB-AA64-166DDDD32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E3CC29C-130C-4D69-9120-E20A98FEB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6FE42-62A6-45AB-ABA9-A7B8CFEC36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179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3B2E81-D040-4C08-8E8B-FF2F5F062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DFB0F0-0168-4D1B-A4DB-2CFF0C21C1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3957CE9-8CDD-473D-8CE1-94C141F388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37AE86-4CFE-4596-94ED-0A7F50078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E16BC-BE11-42AE-9D12-C2DC79219F8C}" type="datetimeFigureOut">
              <a:rPr lang="es-MX" smtClean="0"/>
              <a:t>18/10/2021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E5979CB-C036-4688-99C5-0C841E850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A5AF818-4207-4A05-8E9B-57840830B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6FE42-62A6-45AB-ABA9-A7B8CFEC36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8795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86499D-979C-4F86-BBDB-0F385E03D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AA71221-EFA8-40DE-8A07-140775617C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E23A702-5321-4DB4-A0E3-AC89E9C2C0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A9CE973-2AB9-471F-A54C-110FBB786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E16BC-BE11-42AE-9D12-C2DC79219F8C}" type="datetimeFigureOut">
              <a:rPr lang="es-MX" smtClean="0"/>
              <a:t>18/10/2021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0739FB4-CEBF-4D12-9764-83F251FBE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6D741A2-BDBF-4CE5-ACC3-952D50E14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6FE42-62A6-45AB-ABA9-A7B8CFEC36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2482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ACA0A8E-0AED-4EBA-8F78-5A6556C03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888F8C8-AC7A-46E8-8020-9D8C2AF590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CEEE8C1-D488-4E82-93E2-3EC80C5F2A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E16BC-BE11-42AE-9D12-C2DC79219F8C}" type="datetimeFigureOut">
              <a:rPr lang="es-MX" smtClean="0"/>
              <a:t>18/10/2021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EC2925-5A75-4C09-9521-265A0520CE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9F1EDCF-4702-4B42-B83B-EFBBC60218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6FE42-62A6-45AB-ABA9-A7B8CFEC36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2261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3C7367C6-604A-4301-B7D8-62D72E896B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4A651CEF-80F2-446C-9024-3B680B7458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009201"/>
            <a:ext cx="9144000" cy="4839597"/>
          </a:xfrm>
        </p:spPr>
        <p:txBody>
          <a:bodyPr>
            <a:normAutofit/>
          </a:bodyPr>
          <a:lstStyle/>
          <a:p>
            <a:r>
              <a:rPr lang="es-MX" sz="3600" dirty="0">
                <a:latin typeface="Bookman Old Style" panose="02050604050505020204" pitchFamily="18" charset="0"/>
              </a:rPr>
              <a:t>ESCUELA NORMAL DE EDUCACION PRESCOLAR </a:t>
            </a:r>
          </a:p>
          <a:p>
            <a:r>
              <a:rPr lang="es-MX" sz="3600" dirty="0">
                <a:latin typeface="Bookman Old Style" panose="02050604050505020204" pitchFamily="18" charset="0"/>
              </a:rPr>
              <a:t>CICLO 2021-2022</a:t>
            </a:r>
          </a:p>
          <a:p>
            <a:r>
              <a:rPr lang="es-MX" sz="3600" dirty="0">
                <a:latin typeface="Bookman Old Style" panose="02050604050505020204" pitchFamily="18" charset="0"/>
              </a:rPr>
              <a:t>DESARROLLO Y APRENDISAJE </a:t>
            </a:r>
          </a:p>
          <a:p>
            <a:r>
              <a:rPr lang="es-MX" sz="3600" dirty="0">
                <a:latin typeface="Bookman Old Style" panose="02050604050505020204" pitchFamily="18" charset="0"/>
              </a:rPr>
              <a:t>SEMESTRE: 1                   SECCION: C</a:t>
            </a:r>
          </a:p>
          <a:p>
            <a:r>
              <a:rPr lang="es-MX" sz="3600" dirty="0">
                <a:latin typeface="Bookman Old Style" panose="02050604050505020204" pitchFamily="18" charset="0"/>
              </a:rPr>
              <a:t>MISS: EVA FABIOLA RUIZ PRADIZ </a:t>
            </a:r>
          </a:p>
          <a:p>
            <a:r>
              <a:rPr lang="es-MX" sz="3600" dirty="0">
                <a:latin typeface="Bookman Old Style" panose="02050604050505020204" pitchFamily="18" charset="0"/>
              </a:rPr>
              <a:t>LIZETH ELISA HERRERA TOLENTINO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3434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Imagen 29">
            <a:extLst>
              <a:ext uri="{FF2B5EF4-FFF2-40B4-BE49-F238E27FC236}">
                <a16:creationId xmlns:a16="http://schemas.microsoft.com/office/drawing/2014/main" id="{FAD9DE2F-80A6-4568-AED8-D3866C8850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9" y="0"/>
            <a:ext cx="12182761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B8D524F-40E4-4AAB-8A75-437DFCC48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8034" y="154607"/>
            <a:ext cx="7209183" cy="1052858"/>
          </a:xfrm>
        </p:spPr>
        <p:txBody>
          <a:bodyPr/>
          <a:lstStyle/>
          <a:p>
            <a:pPr algn="ctr"/>
            <a:r>
              <a:rPr lang="es-MX" dirty="0">
                <a:latin typeface="Bookman Old Style" panose="02050604050505020204" pitchFamily="18" charset="0"/>
              </a:rPr>
              <a:t>EL LEGADO DE PIAGET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9E90D723-396F-4D30-BA77-073B7283E123}"/>
              </a:ext>
            </a:extLst>
          </p:cNvPr>
          <p:cNvSpPr/>
          <p:nvPr/>
        </p:nvSpPr>
        <p:spPr>
          <a:xfrm>
            <a:off x="2484783" y="170828"/>
            <a:ext cx="7222434" cy="102041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Abrir llave 10">
            <a:extLst>
              <a:ext uri="{FF2B5EF4-FFF2-40B4-BE49-F238E27FC236}">
                <a16:creationId xmlns:a16="http://schemas.microsoft.com/office/drawing/2014/main" id="{04D2E61E-DCA6-4343-BAA0-6741F8BBF393}"/>
              </a:ext>
            </a:extLst>
          </p:cNvPr>
          <p:cNvSpPr/>
          <p:nvPr/>
        </p:nvSpPr>
        <p:spPr>
          <a:xfrm rot="5400000">
            <a:off x="5864086" y="-4154554"/>
            <a:ext cx="437324" cy="11476382"/>
          </a:xfrm>
          <a:prstGeom prst="leftBrac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3106C625-61BD-4C4E-964A-CC241FFE0241}"/>
              </a:ext>
            </a:extLst>
          </p:cNvPr>
          <p:cNvSpPr/>
          <p:nvPr/>
        </p:nvSpPr>
        <p:spPr>
          <a:xfrm>
            <a:off x="450060" y="1716833"/>
            <a:ext cx="3432314" cy="123149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30A9445D-9AB6-45E2-A93E-8130BCA643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0478" y="1712221"/>
            <a:ext cx="3444539" cy="1243692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323BE82F-4FFF-4940-8941-AB5E500225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9627" y="1712221"/>
            <a:ext cx="3444539" cy="1243692"/>
          </a:xfrm>
          <a:prstGeom prst="rect">
            <a:avLst/>
          </a:prstGeom>
        </p:spPr>
      </p:pic>
      <p:sp>
        <p:nvSpPr>
          <p:cNvPr id="20" name="CuadroTexto 19">
            <a:extLst>
              <a:ext uri="{FF2B5EF4-FFF2-40B4-BE49-F238E27FC236}">
                <a16:creationId xmlns:a16="http://schemas.microsoft.com/office/drawing/2014/main" id="{DCDECDA8-467E-4836-8B81-DEEABEED3391}"/>
              </a:ext>
            </a:extLst>
          </p:cNvPr>
          <p:cNvSpPr txBox="1"/>
          <p:nvPr/>
        </p:nvSpPr>
        <p:spPr>
          <a:xfrm>
            <a:off x="450060" y="1732417"/>
            <a:ext cx="34445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>
                <a:latin typeface="Cooper Black" panose="0208090404030B020404" pitchFamily="18" charset="0"/>
              </a:rPr>
              <a:t>Una teoría acerca del desarrollo cognoscitivo 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5685FC95-4BF0-4240-85E4-C97802B8D3E0}"/>
              </a:ext>
            </a:extLst>
          </p:cNvPr>
          <p:cNvSpPr txBox="1"/>
          <p:nvPr/>
        </p:nvSpPr>
        <p:spPr>
          <a:xfrm>
            <a:off x="4360478" y="1712221"/>
            <a:ext cx="34323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>
                <a:latin typeface="Cooper Black" panose="0208090404030B020404" pitchFamily="18" charset="0"/>
              </a:rPr>
              <a:t>Naturaleza interdisciplinarias de su trabajo 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F0FA6B4B-0A2C-4111-B18F-A56F041DAB2D}"/>
              </a:ext>
            </a:extLst>
          </p:cNvPr>
          <p:cNvSpPr txBox="1"/>
          <p:nvPr/>
        </p:nvSpPr>
        <p:spPr>
          <a:xfrm>
            <a:off x="8321853" y="1851640"/>
            <a:ext cx="34323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>
                <a:latin typeface="Cooper Black" panose="0208090404030B020404" pitchFamily="18" charset="0"/>
              </a:rPr>
              <a:t>Métodos de investigación </a:t>
            </a:r>
          </a:p>
        </p:txBody>
      </p:sp>
      <p:sp>
        <p:nvSpPr>
          <p:cNvPr id="24" name="Rectángulo: esquinas superiores redondeadas 23">
            <a:extLst>
              <a:ext uri="{FF2B5EF4-FFF2-40B4-BE49-F238E27FC236}">
                <a16:creationId xmlns:a16="http://schemas.microsoft.com/office/drawing/2014/main" id="{4345F8E0-6BFA-4F1B-B078-1F97C1D0D1FB}"/>
              </a:ext>
            </a:extLst>
          </p:cNvPr>
          <p:cNvSpPr/>
          <p:nvPr/>
        </p:nvSpPr>
        <p:spPr>
          <a:xfrm>
            <a:off x="450060" y="3074504"/>
            <a:ext cx="3432314" cy="3703985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25" name="Imagen 24">
            <a:extLst>
              <a:ext uri="{FF2B5EF4-FFF2-40B4-BE49-F238E27FC236}">
                <a16:creationId xmlns:a16="http://schemas.microsoft.com/office/drawing/2014/main" id="{B26D755B-AA65-4464-8F16-FD85972071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07117" y="3046116"/>
            <a:ext cx="3444539" cy="3718882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id="{1A7BEF9F-EB46-4F86-866F-805A95D676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76400" y="3046116"/>
            <a:ext cx="3444539" cy="3718882"/>
          </a:xfrm>
          <a:prstGeom prst="rect">
            <a:avLst/>
          </a:prstGeom>
        </p:spPr>
      </p:pic>
      <p:sp>
        <p:nvSpPr>
          <p:cNvPr id="27" name="CuadroTexto 26">
            <a:extLst>
              <a:ext uri="{FF2B5EF4-FFF2-40B4-BE49-F238E27FC236}">
                <a16:creationId xmlns:a16="http://schemas.microsoft.com/office/drawing/2014/main" id="{FCDE7D9A-0C04-4325-ABCB-DCFD60F26A46}"/>
              </a:ext>
            </a:extLst>
          </p:cNvPr>
          <p:cNvSpPr txBox="1"/>
          <p:nvPr/>
        </p:nvSpPr>
        <p:spPr>
          <a:xfrm>
            <a:off x="556078" y="3164681"/>
            <a:ext cx="344453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badi Extra Light" panose="020B0204020104020204" pitchFamily="34" charset="0"/>
              </a:rPr>
              <a:t>Piaget trata de demostrar, teórica y empíricamente, los aspectos estructurales y funcionales de la mente; Considera que no existe estructura sin función y no hay función sin estructura. En relación con los mecanismos funcionales, y dentro del marco de referencia biológico, constituye lo que se hace como la teoría de la adaptación para comprender la continuidad entre la organización filosófica y la organización psicológica.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0AD72844-CF7C-4D0F-957F-A8A3921CB3A9}"/>
              </a:ext>
            </a:extLst>
          </p:cNvPr>
          <p:cNvSpPr txBox="1"/>
          <p:nvPr/>
        </p:nvSpPr>
        <p:spPr>
          <a:xfrm>
            <a:off x="4407117" y="3429000"/>
            <a:ext cx="344453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>
                <a:latin typeface="Abadi Extra Light" panose="020B0204020104020204" pitchFamily="34" charset="0"/>
              </a:rPr>
              <a:t>En el mundo anglosajón, desde si redescubrimiento, los estudios mantienen las opciones divididas, en especial porque el marco conceptual piagetiano como alternativa radicalmente opuesta al maduración ismo y hasta entonces dominante behaviorismo, parce socavar las bases en que estos se sustentan.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56C2FD66-8998-4A3D-8325-07B47612D2AB}"/>
              </a:ext>
            </a:extLst>
          </p:cNvPr>
          <p:cNvSpPr txBox="1"/>
          <p:nvPr/>
        </p:nvSpPr>
        <p:spPr>
          <a:xfrm>
            <a:off x="8376400" y="3253956"/>
            <a:ext cx="344453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>
                <a:latin typeface="Abadi Extra Light" panose="020B0204020104020204" pitchFamily="34" charset="0"/>
              </a:rPr>
              <a:t>Con la intención de tratar el problema del conocimiento como un asunto de verificación experimental no filosófico y con el interés de conocer los procesos de formación intelectual desde niño hasta el científico, además de utilizar el método histórico-crítico y los modelos lógico-matemáticos. Sin duda, esta es otra de las innovaciones y sabido, desde los 18 años de edad Y de modo prácticamente insensible se dedica a la investigación y al estudio y profundización de diversas disciplinas: biología, religión, filosofía, lógica y psicología</a:t>
            </a:r>
          </a:p>
        </p:txBody>
      </p:sp>
    </p:spTree>
    <p:extLst>
      <p:ext uri="{BB962C8B-B14F-4D97-AF65-F5344CB8AC3E}">
        <p14:creationId xmlns:p14="http://schemas.microsoft.com/office/powerpoint/2010/main" val="5718542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252</Words>
  <Application>Microsoft Office PowerPoint</Application>
  <PresentationFormat>Panorámica</PresentationFormat>
  <Paragraphs>13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Abadi Extra Light</vt:lpstr>
      <vt:lpstr>Arial</vt:lpstr>
      <vt:lpstr>Bookman Old Style</vt:lpstr>
      <vt:lpstr>Calibri</vt:lpstr>
      <vt:lpstr>Calibri Light</vt:lpstr>
      <vt:lpstr>Cooper Black</vt:lpstr>
      <vt:lpstr>Tema de Office</vt:lpstr>
      <vt:lpstr>Presentación de PowerPoint</vt:lpstr>
      <vt:lpstr>EL LEGADO DE PIAGET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elisa tolentino villarreal</dc:creator>
  <cp:lastModifiedBy>maria elisa tolentino villarreal</cp:lastModifiedBy>
  <cp:revision>6</cp:revision>
  <dcterms:created xsi:type="dcterms:W3CDTF">2021-10-19T00:02:28Z</dcterms:created>
  <dcterms:modified xsi:type="dcterms:W3CDTF">2021-10-19T01:04:12Z</dcterms:modified>
</cp:coreProperties>
</file>