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57" r:id="rId3"/>
    <p:sldId id="259" r:id="rId4"/>
    <p:sldId id="260" r:id="rId5"/>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73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DE6C8-AB1D-4204-BC9C-3366B0BF0435}"/>
              </a:ext>
            </a:extLst>
          </p:cNvPr>
          <p:cNvSpPr>
            <a:spLocks noGrp="1"/>
          </p:cNvSpPr>
          <p:nvPr>
            <p:ph type="ctrTitle"/>
          </p:nvPr>
        </p:nvSpPr>
        <p:spPr>
          <a:xfrm>
            <a:off x="678426" y="889820"/>
            <a:ext cx="9989574" cy="3598606"/>
          </a:xfrm>
        </p:spPr>
        <p:txBody>
          <a:bodyPr anchor="t">
            <a:normAutofit/>
          </a:bodyPr>
          <a:lstStyle>
            <a:lvl1pPr algn="l">
              <a:defRPr sz="5400"/>
            </a:lvl1pPr>
          </a:lstStyle>
          <a:p>
            <a:r>
              <a:rPr lang="en-US" dirty="0"/>
              <a:t>Click to edit Master title style</a:t>
            </a:r>
          </a:p>
        </p:txBody>
      </p:sp>
      <p:sp>
        <p:nvSpPr>
          <p:cNvPr id="3" name="Subtitle 2">
            <a:extLst>
              <a:ext uri="{FF2B5EF4-FFF2-40B4-BE49-F238E27FC236}">
                <a16:creationId xmlns:a16="http://schemas.microsoft.com/office/drawing/2014/main" id="{7A7B9009-EE50-4EE5-B6EB-CD6EC83D3FA3}"/>
              </a:ext>
            </a:extLst>
          </p:cNvPr>
          <p:cNvSpPr>
            <a:spLocks noGrp="1"/>
          </p:cNvSpPr>
          <p:nvPr>
            <p:ph type="subTitle" idx="1"/>
          </p:nvPr>
        </p:nvSpPr>
        <p:spPr>
          <a:xfrm>
            <a:off x="678426" y="4488426"/>
            <a:ext cx="6991776" cy="1302774"/>
          </a:xfrm>
        </p:spPr>
        <p:txBody>
          <a:bodyPr anchor="b">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99C8667E-058A-436F-B8EA-5B3A99D43D09}"/>
              </a:ext>
            </a:extLst>
          </p:cNvPr>
          <p:cNvSpPr>
            <a:spLocks noGrp="1"/>
          </p:cNvSpPr>
          <p:nvPr>
            <p:ph type="dt" sz="half" idx="10"/>
          </p:nvPr>
        </p:nvSpPr>
        <p:spPr/>
        <p:txBody>
          <a:bodyPr/>
          <a:lstStyle/>
          <a:p>
            <a:fld id="{2F3E8B1C-86EF-43CF-8304-249481088644}" type="datetimeFigureOut">
              <a:rPr lang="en-US" smtClean="0"/>
              <a:t>10/20/2021</a:t>
            </a:fld>
            <a:endParaRPr lang="en-US"/>
          </a:p>
        </p:txBody>
      </p:sp>
      <p:sp>
        <p:nvSpPr>
          <p:cNvPr id="5" name="Footer Placeholder 4">
            <a:extLst>
              <a:ext uri="{FF2B5EF4-FFF2-40B4-BE49-F238E27FC236}">
                <a16:creationId xmlns:a16="http://schemas.microsoft.com/office/drawing/2014/main" id="{52680305-1AD7-482D-BFFD-6CDB83AB39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5762A1-52E9-402D-B65E-DF193E44CE83}"/>
              </a:ext>
            </a:extLst>
          </p:cNvPr>
          <p:cNvSpPr>
            <a:spLocks noGrp="1"/>
          </p:cNvSpPr>
          <p:nvPr>
            <p:ph type="sldNum" sz="quarter" idx="12"/>
          </p:nvPr>
        </p:nvSpPr>
        <p:spPr/>
        <p:txBody>
          <a:bodyPr/>
          <a:lstStyle/>
          <a:p>
            <a:fld id="{C3DB2ADC-AF19-4574-8C10-79B5B04FCA27}" type="slidenum">
              <a:rPr lang="en-US" smtClean="0"/>
              <a:t>‹Nº›</a:t>
            </a:fld>
            <a:endParaRPr lang="en-US"/>
          </a:p>
        </p:txBody>
      </p:sp>
    </p:spTree>
    <p:extLst>
      <p:ext uri="{BB962C8B-B14F-4D97-AF65-F5344CB8AC3E}">
        <p14:creationId xmlns:p14="http://schemas.microsoft.com/office/powerpoint/2010/main" val="3530847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359C1-C098-4BF4-A55D-782F4E606B8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D343C7E-1E8B-4D38-9B81-1AA2A8978ED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A70B00-53AE-4D3F-91BE-A8D789ED9864}"/>
              </a:ext>
            </a:extLst>
          </p:cNvPr>
          <p:cNvSpPr>
            <a:spLocks noGrp="1"/>
          </p:cNvSpPr>
          <p:nvPr>
            <p:ph type="dt" sz="half" idx="10"/>
          </p:nvPr>
        </p:nvSpPr>
        <p:spPr/>
        <p:txBody>
          <a:bodyPr/>
          <a:lstStyle/>
          <a:p>
            <a:fld id="{2F3E8B1C-86EF-43CF-8304-249481088644}" type="datetimeFigureOut">
              <a:rPr lang="en-US" smtClean="0"/>
              <a:t>10/20/2021</a:t>
            </a:fld>
            <a:endParaRPr lang="en-US"/>
          </a:p>
        </p:txBody>
      </p:sp>
      <p:sp>
        <p:nvSpPr>
          <p:cNvPr id="5" name="Footer Placeholder 4">
            <a:extLst>
              <a:ext uri="{FF2B5EF4-FFF2-40B4-BE49-F238E27FC236}">
                <a16:creationId xmlns:a16="http://schemas.microsoft.com/office/drawing/2014/main" id="{06647FC7-8124-4F70-A849-B6BCC5189C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7CEBE4-50DC-47DB-B699-CCC024336C9F}"/>
              </a:ext>
            </a:extLst>
          </p:cNvPr>
          <p:cNvSpPr>
            <a:spLocks noGrp="1"/>
          </p:cNvSpPr>
          <p:nvPr>
            <p:ph type="sldNum" sz="quarter" idx="12"/>
          </p:nvPr>
        </p:nvSpPr>
        <p:spPr/>
        <p:txBody>
          <a:bodyPr/>
          <a:lstStyle/>
          <a:p>
            <a:fld id="{C3DB2ADC-AF19-4574-8C10-79B5B04FCA27}" type="slidenum">
              <a:rPr lang="en-US" smtClean="0"/>
              <a:t>‹Nº›</a:t>
            </a:fld>
            <a:endParaRPr lang="en-US"/>
          </a:p>
        </p:txBody>
      </p:sp>
    </p:spTree>
    <p:extLst>
      <p:ext uri="{BB962C8B-B14F-4D97-AF65-F5344CB8AC3E}">
        <p14:creationId xmlns:p14="http://schemas.microsoft.com/office/powerpoint/2010/main" val="3841554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B418279-D3B8-4C6A-AB74-9DE377771270}"/>
              </a:ext>
            </a:extLst>
          </p:cNvPr>
          <p:cNvSpPr>
            <a:spLocks noGrp="1"/>
          </p:cNvSpPr>
          <p:nvPr>
            <p:ph type="title" orient="vert"/>
          </p:nvPr>
        </p:nvSpPr>
        <p:spPr>
          <a:xfrm>
            <a:off x="9242322" y="997974"/>
            <a:ext cx="2349043" cy="4984956"/>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E28F733C-9309-4197-BACA-207CDC8935C9}"/>
              </a:ext>
            </a:extLst>
          </p:cNvPr>
          <p:cNvSpPr>
            <a:spLocks noGrp="1"/>
          </p:cNvSpPr>
          <p:nvPr>
            <p:ph type="body" orient="vert" idx="1"/>
          </p:nvPr>
        </p:nvSpPr>
        <p:spPr>
          <a:xfrm>
            <a:off x="838200" y="997973"/>
            <a:ext cx="8404122" cy="4984956"/>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6ACD4D0-5BE6-412D-B08B-5DFFD593513E}"/>
              </a:ext>
            </a:extLst>
          </p:cNvPr>
          <p:cNvSpPr>
            <a:spLocks noGrp="1"/>
          </p:cNvSpPr>
          <p:nvPr>
            <p:ph type="dt" sz="half" idx="10"/>
          </p:nvPr>
        </p:nvSpPr>
        <p:spPr/>
        <p:txBody>
          <a:bodyPr/>
          <a:lstStyle/>
          <a:p>
            <a:fld id="{2F3E8B1C-86EF-43CF-8304-249481088644}" type="datetimeFigureOut">
              <a:rPr lang="en-US" smtClean="0"/>
              <a:t>10/20/2021</a:t>
            </a:fld>
            <a:endParaRPr lang="en-US"/>
          </a:p>
        </p:txBody>
      </p:sp>
      <p:sp>
        <p:nvSpPr>
          <p:cNvPr id="5" name="Footer Placeholder 4">
            <a:extLst>
              <a:ext uri="{FF2B5EF4-FFF2-40B4-BE49-F238E27FC236}">
                <a16:creationId xmlns:a16="http://schemas.microsoft.com/office/drawing/2014/main" id="{55021651-B786-4A39-A10F-F5231D0A2C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504D2D-9379-40DE-9F45-3004BE54F16B}"/>
              </a:ext>
            </a:extLst>
          </p:cNvPr>
          <p:cNvSpPr>
            <a:spLocks noGrp="1"/>
          </p:cNvSpPr>
          <p:nvPr>
            <p:ph type="sldNum" sz="quarter" idx="12"/>
          </p:nvPr>
        </p:nvSpPr>
        <p:spPr/>
        <p:txBody>
          <a:bodyPr/>
          <a:lstStyle/>
          <a:p>
            <a:fld id="{C3DB2ADC-AF19-4574-8C10-79B5B04FCA27}" type="slidenum">
              <a:rPr lang="en-US" smtClean="0"/>
              <a:t>‹Nº›</a:t>
            </a:fld>
            <a:endParaRPr lang="en-US"/>
          </a:p>
        </p:txBody>
      </p:sp>
    </p:spTree>
    <p:extLst>
      <p:ext uri="{BB962C8B-B14F-4D97-AF65-F5344CB8AC3E}">
        <p14:creationId xmlns:p14="http://schemas.microsoft.com/office/powerpoint/2010/main" val="2019125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87CA6-BFD9-4CB1-8892-F6B062E8244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CDA8C3-9C0C-4E52-9A62-E4DB159E6B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C3EC35-E02F-41FF-9232-F90692A902FC}"/>
              </a:ext>
            </a:extLst>
          </p:cNvPr>
          <p:cNvSpPr>
            <a:spLocks noGrp="1"/>
          </p:cNvSpPr>
          <p:nvPr>
            <p:ph type="dt" sz="half" idx="10"/>
          </p:nvPr>
        </p:nvSpPr>
        <p:spPr/>
        <p:txBody>
          <a:bodyPr/>
          <a:lstStyle/>
          <a:p>
            <a:fld id="{2F3E8B1C-86EF-43CF-8304-249481088644}" type="datetimeFigureOut">
              <a:rPr lang="en-US" smtClean="0"/>
              <a:t>10/20/2021</a:t>
            </a:fld>
            <a:endParaRPr lang="en-US"/>
          </a:p>
        </p:txBody>
      </p:sp>
      <p:sp>
        <p:nvSpPr>
          <p:cNvPr id="5" name="Footer Placeholder 4">
            <a:extLst>
              <a:ext uri="{FF2B5EF4-FFF2-40B4-BE49-F238E27FC236}">
                <a16:creationId xmlns:a16="http://schemas.microsoft.com/office/drawing/2014/main" id="{39D13D38-5DF1-443B-8A12-71E834FDC6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5E644A-4A37-4757-9809-5B035E2874E6}"/>
              </a:ext>
            </a:extLst>
          </p:cNvPr>
          <p:cNvSpPr>
            <a:spLocks noGrp="1"/>
          </p:cNvSpPr>
          <p:nvPr>
            <p:ph type="sldNum" sz="quarter" idx="12"/>
          </p:nvPr>
        </p:nvSpPr>
        <p:spPr/>
        <p:txBody>
          <a:bodyPr/>
          <a:lstStyle/>
          <a:p>
            <a:fld id="{C3DB2ADC-AF19-4574-8C10-79B5B04FCA27}" type="slidenum">
              <a:rPr lang="en-US" smtClean="0"/>
              <a:t>‹Nº›</a:t>
            </a:fld>
            <a:endParaRPr lang="en-US"/>
          </a:p>
        </p:txBody>
      </p:sp>
    </p:spTree>
    <p:extLst>
      <p:ext uri="{BB962C8B-B14F-4D97-AF65-F5344CB8AC3E}">
        <p14:creationId xmlns:p14="http://schemas.microsoft.com/office/powerpoint/2010/main" val="35651115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6578B-CD85-4BF1-A729-E8E8079B595F}"/>
              </a:ext>
            </a:extLst>
          </p:cNvPr>
          <p:cNvSpPr>
            <a:spLocks noGrp="1"/>
          </p:cNvSpPr>
          <p:nvPr>
            <p:ph type="title"/>
          </p:nvPr>
        </p:nvSpPr>
        <p:spPr>
          <a:xfrm>
            <a:off x="715383" y="1709738"/>
            <a:ext cx="10632067" cy="2852737"/>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A58448C1-C13F-4826-8347-EEB00A6643D6}"/>
              </a:ext>
            </a:extLst>
          </p:cNvPr>
          <p:cNvSpPr>
            <a:spLocks noGrp="1"/>
          </p:cNvSpPr>
          <p:nvPr>
            <p:ph type="body" idx="1"/>
          </p:nvPr>
        </p:nvSpPr>
        <p:spPr>
          <a:xfrm>
            <a:off x="715383" y="4589463"/>
            <a:ext cx="10632067"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06546A-957F-4C4D-9744-1177AD258E10}"/>
              </a:ext>
            </a:extLst>
          </p:cNvPr>
          <p:cNvSpPr>
            <a:spLocks noGrp="1"/>
          </p:cNvSpPr>
          <p:nvPr>
            <p:ph type="dt" sz="half" idx="10"/>
          </p:nvPr>
        </p:nvSpPr>
        <p:spPr/>
        <p:txBody>
          <a:bodyPr/>
          <a:lstStyle/>
          <a:p>
            <a:fld id="{2F3E8B1C-86EF-43CF-8304-249481088644}" type="datetimeFigureOut">
              <a:rPr lang="en-US" smtClean="0"/>
              <a:t>10/20/2021</a:t>
            </a:fld>
            <a:endParaRPr lang="en-US"/>
          </a:p>
        </p:txBody>
      </p:sp>
      <p:sp>
        <p:nvSpPr>
          <p:cNvPr id="5" name="Footer Placeholder 4">
            <a:extLst>
              <a:ext uri="{FF2B5EF4-FFF2-40B4-BE49-F238E27FC236}">
                <a16:creationId xmlns:a16="http://schemas.microsoft.com/office/drawing/2014/main" id="{B1DB149C-CC63-4E3A-A83D-EF637EB519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B94775-7982-41EC-B584-D51224D38F77}"/>
              </a:ext>
            </a:extLst>
          </p:cNvPr>
          <p:cNvSpPr>
            <a:spLocks noGrp="1"/>
          </p:cNvSpPr>
          <p:nvPr>
            <p:ph type="sldNum" sz="quarter" idx="12"/>
          </p:nvPr>
        </p:nvSpPr>
        <p:spPr/>
        <p:txBody>
          <a:bodyPr/>
          <a:lstStyle/>
          <a:p>
            <a:fld id="{C3DB2ADC-AF19-4574-8C10-79B5B04FCA27}" type="slidenum">
              <a:rPr lang="en-US" smtClean="0"/>
              <a:t>‹Nº›</a:t>
            </a:fld>
            <a:endParaRPr lang="en-US"/>
          </a:p>
        </p:txBody>
      </p:sp>
    </p:spTree>
    <p:extLst>
      <p:ext uri="{BB962C8B-B14F-4D97-AF65-F5344CB8AC3E}">
        <p14:creationId xmlns:p14="http://schemas.microsoft.com/office/powerpoint/2010/main" val="15701220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E4BD8-507D-48E4-A624-F16A741C3609}"/>
              </a:ext>
            </a:extLst>
          </p:cNvPr>
          <p:cNvSpPr>
            <a:spLocks noGrp="1"/>
          </p:cNvSpPr>
          <p:nvPr>
            <p:ph type="title"/>
          </p:nvPr>
        </p:nvSpPr>
        <p:spPr>
          <a:xfrm>
            <a:off x="700635" y="922096"/>
            <a:ext cx="10691265" cy="1127930"/>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810A07E4-3A39-457C-A059-7DFB6039D947}"/>
              </a:ext>
            </a:extLst>
          </p:cNvPr>
          <p:cNvSpPr>
            <a:spLocks noGrp="1"/>
          </p:cNvSpPr>
          <p:nvPr>
            <p:ph sz="half" idx="1"/>
          </p:nvPr>
        </p:nvSpPr>
        <p:spPr>
          <a:xfrm>
            <a:off x="715383" y="2128684"/>
            <a:ext cx="5304417" cy="384441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B141E17-47CE-4A78-B0FA-0E9786DA67C5}"/>
              </a:ext>
            </a:extLst>
          </p:cNvPr>
          <p:cNvSpPr>
            <a:spLocks noGrp="1"/>
          </p:cNvSpPr>
          <p:nvPr>
            <p:ph sz="half" idx="2"/>
          </p:nvPr>
        </p:nvSpPr>
        <p:spPr>
          <a:xfrm>
            <a:off x="6172200" y="2128684"/>
            <a:ext cx="5219700" cy="384441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89F02C13-D3ED-4044-9716-F29D79A184C9}"/>
              </a:ext>
            </a:extLst>
          </p:cNvPr>
          <p:cNvSpPr>
            <a:spLocks noGrp="1"/>
          </p:cNvSpPr>
          <p:nvPr>
            <p:ph type="dt" sz="half" idx="10"/>
          </p:nvPr>
        </p:nvSpPr>
        <p:spPr/>
        <p:txBody>
          <a:bodyPr/>
          <a:lstStyle/>
          <a:p>
            <a:fld id="{2F3E8B1C-86EF-43CF-8304-249481088644}" type="datetimeFigureOut">
              <a:rPr lang="en-US" smtClean="0"/>
              <a:t>10/20/2021</a:t>
            </a:fld>
            <a:endParaRPr lang="en-US"/>
          </a:p>
        </p:txBody>
      </p:sp>
      <p:sp>
        <p:nvSpPr>
          <p:cNvPr id="6" name="Footer Placeholder 5">
            <a:extLst>
              <a:ext uri="{FF2B5EF4-FFF2-40B4-BE49-F238E27FC236}">
                <a16:creationId xmlns:a16="http://schemas.microsoft.com/office/drawing/2014/main" id="{8AF334AD-FB29-4355-B5CF-85E61B4F34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A5AA154-790C-4774-9C21-8C543E733F26}"/>
              </a:ext>
            </a:extLst>
          </p:cNvPr>
          <p:cNvSpPr>
            <a:spLocks noGrp="1"/>
          </p:cNvSpPr>
          <p:nvPr>
            <p:ph type="sldNum" sz="quarter" idx="12"/>
          </p:nvPr>
        </p:nvSpPr>
        <p:spPr/>
        <p:txBody>
          <a:bodyPr/>
          <a:lstStyle/>
          <a:p>
            <a:fld id="{C3DB2ADC-AF19-4574-8C10-79B5B04FCA27}" type="slidenum">
              <a:rPr lang="en-US" smtClean="0"/>
              <a:t>‹Nº›</a:t>
            </a:fld>
            <a:endParaRPr lang="en-US"/>
          </a:p>
        </p:txBody>
      </p:sp>
    </p:spTree>
    <p:extLst>
      <p:ext uri="{BB962C8B-B14F-4D97-AF65-F5344CB8AC3E}">
        <p14:creationId xmlns:p14="http://schemas.microsoft.com/office/powerpoint/2010/main" val="36007752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7DD35-7673-4F88-86B0-634883B5E345}"/>
              </a:ext>
            </a:extLst>
          </p:cNvPr>
          <p:cNvSpPr>
            <a:spLocks noGrp="1"/>
          </p:cNvSpPr>
          <p:nvPr>
            <p:ph type="title"/>
          </p:nvPr>
        </p:nvSpPr>
        <p:spPr>
          <a:xfrm>
            <a:off x="685887" y="929148"/>
            <a:ext cx="10640005" cy="761540"/>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5EC820D7-3E0B-47C6-A583-C4C839C5AF03}"/>
              </a:ext>
            </a:extLst>
          </p:cNvPr>
          <p:cNvSpPr>
            <a:spLocks noGrp="1"/>
          </p:cNvSpPr>
          <p:nvPr>
            <p:ph type="body" idx="1"/>
          </p:nvPr>
        </p:nvSpPr>
        <p:spPr>
          <a:xfrm>
            <a:off x="715384" y="1681163"/>
            <a:ext cx="5282192" cy="657225"/>
          </a:xfrm>
        </p:spPr>
        <p:txBody>
          <a:bodyPr anchor="b">
            <a:normAutofit/>
          </a:bodyPr>
          <a:lstStyle>
            <a:lvl1pPr marL="0" indent="0">
              <a:buNone/>
              <a:defRPr sz="16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6A839A7B-97D5-400F-B802-A0FF28FE9F15}"/>
              </a:ext>
            </a:extLst>
          </p:cNvPr>
          <p:cNvSpPr>
            <a:spLocks noGrp="1"/>
          </p:cNvSpPr>
          <p:nvPr>
            <p:ph sz="half" idx="2"/>
          </p:nvPr>
        </p:nvSpPr>
        <p:spPr>
          <a:xfrm>
            <a:off x="715384" y="2505075"/>
            <a:ext cx="5282192" cy="342377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C2E0ECA2-DBF1-4681-9DFA-93AFD1B371DB}"/>
              </a:ext>
            </a:extLst>
          </p:cNvPr>
          <p:cNvSpPr>
            <a:spLocks noGrp="1"/>
          </p:cNvSpPr>
          <p:nvPr>
            <p:ph type="body" sz="quarter" idx="3"/>
          </p:nvPr>
        </p:nvSpPr>
        <p:spPr>
          <a:xfrm>
            <a:off x="6172200" y="1681163"/>
            <a:ext cx="5183188" cy="657225"/>
          </a:xfrm>
        </p:spPr>
        <p:txBody>
          <a:bodyPr anchor="b">
            <a:normAutofit/>
          </a:bodyPr>
          <a:lstStyle>
            <a:lvl1pPr marL="0" indent="0">
              <a:buNone/>
              <a:defRPr sz="16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390EBBBB-517F-4ED7-9E51-CF0F7590B4D4}"/>
              </a:ext>
            </a:extLst>
          </p:cNvPr>
          <p:cNvSpPr>
            <a:spLocks noGrp="1"/>
          </p:cNvSpPr>
          <p:nvPr>
            <p:ph sz="quarter" idx="4"/>
          </p:nvPr>
        </p:nvSpPr>
        <p:spPr>
          <a:xfrm>
            <a:off x="6172200" y="2505075"/>
            <a:ext cx="5183188" cy="342377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511B5C7-1E37-478F-B4B0-C7202FFE41B9}"/>
              </a:ext>
            </a:extLst>
          </p:cNvPr>
          <p:cNvSpPr>
            <a:spLocks noGrp="1"/>
          </p:cNvSpPr>
          <p:nvPr>
            <p:ph type="dt" sz="half" idx="10"/>
          </p:nvPr>
        </p:nvSpPr>
        <p:spPr/>
        <p:txBody>
          <a:bodyPr/>
          <a:lstStyle/>
          <a:p>
            <a:fld id="{2F3E8B1C-86EF-43CF-8304-249481088644}" type="datetimeFigureOut">
              <a:rPr lang="en-US" smtClean="0"/>
              <a:t>10/20/2021</a:t>
            </a:fld>
            <a:endParaRPr lang="en-US"/>
          </a:p>
        </p:txBody>
      </p:sp>
      <p:sp>
        <p:nvSpPr>
          <p:cNvPr id="8" name="Footer Placeholder 7">
            <a:extLst>
              <a:ext uri="{FF2B5EF4-FFF2-40B4-BE49-F238E27FC236}">
                <a16:creationId xmlns:a16="http://schemas.microsoft.com/office/drawing/2014/main" id="{9153F7EF-507C-4CB3-86C5-8B34FFFC1D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8E3DEA6-E4EB-4C2A-8B4F-55EC965B6219}"/>
              </a:ext>
            </a:extLst>
          </p:cNvPr>
          <p:cNvSpPr>
            <a:spLocks noGrp="1"/>
          </p:cNvSpPr>
          <p:nvPr>
            <p:ph type="sldNum" sz="quarter" idx="12"/>
          </p:nvPr>
        </p:nvSpPr>
        <p:spPr/>
        <p:txBody>
          <a:bodyPr/>
          <a:lstStyle/>
          <a:p>
            <a:fld id="{C3DB2ADC-AF19-4574-8C10-79B5B04FCA27}" type="slidenum">
              <a:rPr lang="en-US" smtClean="0"/>
              <a:t>‹Nº›</a:t>
            </a:fld>
            <a:endParaRPr lang="en-US"/>
          </a:p>
        </p:txBody>
      </p:sp>
    </p:spTree>
    <p:extLst>
      <p:ext uri="{BB962C8B-B14F-4D97-AF65-F5344CB8AC3E}">
        <p14:creationId xmlns:p14="http://schemas.microsoft.com/office/powerpoint/2010/main" val="4201045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32964-A933-4B98-A141-A4B316DAFA9F}"/>
              </a:ext>
            </a:extLst>
          </p:cNvPr>
          <p:cNvSpPr>
            <a:spLocks noGrp="1"/>
          </p:cNvSpPr>
          <p:nvPr>
            <p:ph type="title"/>
          </p:nvPr>
        </p:nvSpPr>
        <p:spPr/>
        <p:txBody>
          <a:bodyPr/>
          <a:lstStyle/>
          <a:p>
            <a:r>
              <a:rPr lang="en-US" dirty="0"/>
              <a:t>Click to edit Master title style</a:t>
            </a:r>
          </a:p>
        </p:txBody>
      </p:sp>
      <p:sp>
        <p:nvSpPr>
          <p:cNvPr id="3" name="Date Placeholder 2">
            <a:extLst>
              <a:ext uri="{FF2B5EF4-FFF2-40B4-BE49-F238E27FC236}">
                <a16:creationId xmlns:a16="http://schemas.microsoft.com/office/drawing/2014/main" id="{5D684C9D-23DA-42B0-9DD3-7592F72E8DC9}"/>
              </a:ext>
            </a:extLst>
          </p:cNvPr>
          <p:cNvSpPr>
            <a:spLocks noGrp="1"/>
          </p:cNvSpPr>
          <p:nvPr>
            <p:ph type="dt" sz="half" idx="10"/>
          </p:nvPr>
        </p:nvSpPr>
        <p:spPr/>
        <p:txBody>
          <a:bodyPr/>
          <a:lstStyle/>
          <a:p>
            <a:fld id="{2F3E8B1C-86EF-43CF-8304-249481088644}" type="datetimeFigureOut">
              <a:rPr lang="en-US" smtClean="0"/>
              <a:t>10/20/2021</a:t>
            </a:fld>
            <a:endParaRPr lang="en-US"/>
          </a:p>
        </p:txBody>
      </p:sp>
      <p:sp>
        <p:nvSpPr>
          <p:cNvPr id="4" name="Footer Placeholder 3">
            <a:extLst>
              <a:ext uri="{FF2B5EF4-FFF2-40B4-BE49-F238E27FC236}">
                <a16:creationId xmlns:a16="http://schemas.microsoft.com/office/drawing/2014/main" id="{68BF8F05-876F-49D8-AE30-5BB2A91ECD5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53D20DA-9260-4577-BB51-789570A243AF}"/>
              </a:ext>
            </a:extLst>
          </p:cNvPr>
          <p:cNvSpPr>
            <a:spLocks noGrp="1"/>
          </p:cNvSpPr>
          <p:nvPr>
            <p:ph type="sldNum" sz="quarter" idx="12"/>
          </p:nvPr>
        </p:nvSpPr>
        <p:spPr/>
        <p:txBody>
          <a:bodyPr/>
          <a:lstStyle/>
          <a:p>
            <a:fld id="{C3DB2ADC-AF19-4574-8C10-79B5B04FCA27}" type="slidenum">
              <a:rPr lang="en-US" smtClean="0"/>
              <a:t>‹Nº›</a:t>
            </a:fld>
            <a:endParaRPr lang="en-US"/>
          </a:p>
        </p:txBody>
      </p:sp>
    </p:spTree>
    <p:extLst>
      <p:ext uri="{BB962C8B-B14F-4D97-AF65-F5344CB8AC3E}">
        <p14:creationId xmlns:p14="http://schemas.microsoft.com/office/powerpoint/2010/main" val="2710949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2C1F24-E0A1-45A7-8EF5-92CD9799341C}"/>
              </a:ext>
            </a:extLst>
          </p:cNvPr>
          <p:cNvSpPr>
            <a:spLocks noGrp="1"/>
          </p:cNvSpPr>
          <p:nvPr>
            <p:ph type="dt" sz="half" idx="10"/>
          </p:nvPr>
        </p:nvSpPr>
        <p:spPr/>
        <p:txBody>
          <a:bodyPr/>
          <a:lstStyle/>
          <a:p>
            <a:fld id="{2F3E8B1C-86EF-43CF-8304-249481088644}" type="datetimeFigureOut">
              <a:rPr lang="en-US" smtClean="0"/>
              <a:t>10/20/2021</a:t>
            </a:fld>
            <a:endParaRPr lang="en-US"/>
          </a:p>
        </p:txBody>
      </p:sp>
      <p:sp>
        <p:nvSpPr>
          <p:cNvPr id="3" name="Footer Placeholder 2">
            <a:extLst>
              <a:ext uri="{FF2B5EF4-FFF2-40B4-BE49-F238E27FC236}">
                <a16:creationId xmlns:a16="http://schemas.microsoft.com/office/drawing/2014/main" id="{3E021C19-210E-46B0-9036-5D8AECC9260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A880FEF-487E-44DF-8615-DF2210419602}"/>
              </a:ext>
            </a:extLst>
          </p:cNvPr>
          <p:cNvSpPr>
            <a:spLocks noGrp="1"/>
          </p:cNvSpPr>
          <p:nvPr>
            <p:ph type="sldNum" sz="quarter" idx="12"/>
          </p:nvPr>
        </p:nvSpPr>
        <p:spPr/>
        <p:txBody>
          <a:bodyPr/>
          <a:lstStyle/>
          <a:p>
            <a:fld id="{C3DB2ADC-AF19-4574-8C10-79B5B04FCA27}" type="slidenum">
              <a:rPr lang="en-US" smtClean="0"/>
              <a:t>‹Nº›</a:t>
            </a:fld>
            <a:endParaRPr lang="en-US"/>
          </a:p>
        </p:txBody>
      </p:sp>
    </p:spTree>
    <p:extLst>
      <p:ext uri="{BB962C8B-B14F-4D97-AF65-F5344CB8AC3E}">
        <p14:creationId xmlns:p14="http://schemas.microsoft.com/office/powerpoint/2010/main" val="4091763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568EE-74C8-43A6-90BC-2DDD965CF64A}"/>
              </a:ext>
            </a:extLst>
          </p:cNvPr>
          <p:cNvSpPr>
            <a:spLocks noGrp="1"/>
          </p:cNvSpPr>
          <p:nvPr>
            <p:ph type="title"/>
          </p:nvPr>
        </p:nvSpPr>
        <p:spPr>
          <a:xfrm>
            <a:off x="678426" y="781665"/>
            <a:ext cx="4093599" cy="1223452"/>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971C35AC-CAE3-48CF-A3E4-A075C9FDD71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2D9D03EA-5FAD-4609-A2B8-624E426847E3}"/>
              </a:ext>
            </a:extLst>
          </p:cNvPr>
          <p:cNvSpPr>
            <a:spLocks noGrp="1"/>
          </p:cNvSpPr>
          <p:nvPr>
            <p:ph type="body" sz="half" idx="2"/>
          </p:nvPr>
        </p:nvSpPr>
        <p:spPr>
          <a:xfrm>
            <a:off x="688258" y="2315497"/>
            <a:ext cx="4093599" cy="35534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0B58D2EA-2191-4216-B64D-067BDFE12375}"/>
              </a:ext>
            </a:extLst>
          </p:cNvPr>
          <p:cNvSpPr>
            <a:spLocks noGrp="1"/>
          </p:cNvSpPr>
          <p:nvPr>
            <p:ph type="dt" sz="half" idx="10"/>
          </p:nvPr>
        </p:nvSpPr>
        <p:spPr/>
        <p:txBody>
          <a:bodyPr/>
          <a:lstStyle/>
          <a:p>
            <a:fld id="{2F3E8B1C-86EF-43CF-8304-249481088644}" type="datetimeFigureOut">
              <a:rPr lang="en-US" smtClean="0"/>
              <a:t>10/20/2021</a:t>
            </a:fld>
            <a:endParaRPr lang="en-US"/>
          </a:p>
        </p:txBody>
      </p:sp>
      <p:sp>
        <p:nvSpPr>
          <p:cNvPr id="6" name="Footer Placeholder 5">
            <a:extLst>
              <a:ext uri="{FF2B5EF4-FFF2-40B4-BE49-F238E27FC236}">
                <a16:creationId xmlns:a16="http://schemas.microsoft.com/office/drawing/2014/main" id="{78042128-DAB4-481C-BEE6-3523E8E88B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E50E382-C500-4A4C-A7C6-43860383AB91}"/>
              </a:ext>
            </a:extLst>
          </p:cNvPr>
          <p:cNvSpPr>
            <a:spLocks noGrp="1"/>
          </p:cNvSpPr>
          <p:nvPr>
            <p:ph type="sldNum" sz="quarter" idx="12"/>
          </p:nvPr>
        </p:nvSpPr>
        <p:spPr/>
        <p:txBody>
          <a:bodyPr/>
          <a:lstStyle/>
          <a:p>
            <a:fld id="{C3DB2ADC-AF19-4574-8C10-79B5B04FCA27}" type="slidenum">
              <a:rPr lang="en-US" smtClean="0"/>
              <a:t>‹Nº›</a:t>
            </a:fld>
            <a:endParaRPr lang="en-US"/>
          </a:p>
        </p:txBody>
      </p:sp>
    </p:spTree>
    <p:extLst>
      <p:ext uri="{BB962C8B-B14F-4D97-AF65-F5344CB8AC3E}">
        <p14:creationId xmlns:p14="http://schemas.microsoft.com/office/powerpoint/2010/main" val="26742047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FE98B-EACF-4251-A8AF-0D9EDD17C664}"/>
              </a:ext>
            </a:extLst>
          </p:cNvPr>
          <p:cNvSpPr>
            <a:spLocks noGrp="1"/>
          </p:cNvSpPr>
          <p:nvPr>
            <p:ph type="title"/>
          </p:nvPr>
        </p:nvSpPr>
        <p:spPr>
          <a:xfrm>
            <a:off x="683342" y="1066800"/>
            <a:ext cx="4103431" cy="1317523"/>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3905F473-761A-4002-AF70-9FF878D0139E}"/>
              </a:ext>
            </a:extLst>
          </p:cNvPr>
          <p:cNvSpPr>
            <a:spLocks noGrp="1"/>
          </p:cNvSpPr>
          <p:nvPr>
            <p:ph type="pic" idx="1"/>
          </p:nvPr>
        </p:nvSpPr>
        <p:spPr>
          <a:xfrm>
            <a:off x="5183188" y="1066800"/>
            <a:ext cx="6172200" cy="47942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FA0C2E6A-F834-4540-BB00-E13CB45DC362}"/>
              </a:ext>
            </a:extLst>
          </p:cNvPr>
          <p:cNvSpPr>
            <a:spLocks noGrp="1"/>
          </p:cNvSpPr>
          <p:nvPr>
            <p:ph type="body" sz="half" idx="2"/>
          </p:nvPr>
        </p:nvSpPr>
        <p:spPr>
          <a:xfrm>
            <a:off x="683342" y="2552700"/>
            <a:ext cx="4103431" cy="33162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F0C38EAB-AD63-415C-B263-BA1D8FBE3CB0}"/>
              </a:ext>
            </a:extLst>
          </p:cNvPr>
          <p:cNvSpPr>
            <a:spLocks noGrp="1"/>
          </p:cNvSpPr>
          <p:nvPr>
            <p:ph type="dt" sz="half" idx="10"/>
          </p:nvPr>
        </p:nvSpPr>
        <p:spPr/>
        <p:txBody>
          <a:bodyPr/>
          <a:lstStyle/>
          <a:p>
            <a:fld id="{2F3E8B1C-86EF-43CF-8304-249481088644}" type="datetimeFigureOut">
              <a:rPr lang="en-US" smtClean="0"/>
              <a:t>10/20/2021</a:t>
            </a:fld>
            <a:endParaRPr lang="en-US"/>
          </a:p>
        </p:txBody>
      </p:sp>
      <p:sp>
        <p:nvSpPr>
          <p:cNvPr id="6" name="Footer Placeholder 5">
            <a:extLst>
              <a:ext uri="{FF2B5EF4-FFF2-40B4-BE49-F238E27FC236}">
                <a16:creationId xmlns:a16="http://schemas.microsoft.com/office/drawing/2014/main" id="{422E5541-B6DE-45E8-BCFE-0DFC4F57407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B78D45-289B-46AF-8CB9-E6150BEA17ED}"/>
              </a:ext>
            </a:extLst>
          </p:cNvPr>
          <p:cNvSpPr>
            <a:spLocks noGrp="1"/>
          </p:cNvSpPr>
          <p:nvPr>
            <p:ph type="sldNum" sz="quarter" idx="12"/>
          </p:nvPr>
        </p:nvSpPr>
        <p:spPr/>
        <p:txBody>
          <a:bodyPr/>
          <a:lstStyle/>
          <a:p>
            <a:fld id="{C3DB2ADC-AF19-4574-8C10-79B5B04FCA27}" type="slidenum">
              <a:rPr lang="en-US" smtClean="0"/>
              <a:t>‹Nº›</a:t>
            </a:fld>
            <a:endParaRPr lang="en-US"/>
          </a:p>
        </p:txBody>
      </p:sp>
    </p:spTree>
    <p:extLst>
      <p:ext uri="{BB962C8B-B14F-4D97-AF65-F5344CB8AC3E}">
        <p14:creationId xmlns:p14="http://schemas.microsoft.com/office/powerpoint/2010/main" val="1790712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A362AC-B59F-4AC7-B279-57DDD5336BCA}"/>
              </a:ext>
            </a:extLst>
          </p:cNvPr>
          <p:cNvSpPr>
            <a:spLocks noGrp="1"/>
          </p:cNvSpPr>
          <p:nvPr>
            <p:ph type="title"/>
          </p:nvPr>
        </p:nvSpPr>
        <p:spPr>
          <a:xfrm>
            <a:off x="700635" y="922096"/>
            <a:ext cx="10691265" cy="137103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0E6042DB-75BD-4EC1-B6D9-8A72EF940CAA}"/>
              </a:ext>
            </a:extLst>
          </p:cNvPr>
          <p:cNvSpPr>
            <a:spLocks noGrp="1"/>
          </p:cNvSpPr>
          <p:nvPr>
            <p:ph type="body" idx="1"/>
          </p:nvPr>
        </p:nvSpPr>
        <p:spPr>
          <a:xfrm>
            <a:off x="700635" y="2293126"/>
            <a:ext cx="10691265" cy="363608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1DD1378-7C96-4079-B44C-3D86B4657596}"/>
              </a:ext>
            </a:extLst>
          </p:cNvPr>
          <p:cNvSpPr>
            <a:spLocks noGrp="1"/>
          </p:cNvSpPr>
          <p:nvPr>
            <p:ph type="dt" sz="half" idx="2"/>
          </p:nvPr>
        </p:nvSpPr>
        <p:spPr>
          <a:xfrm>
            <a:off x="8369448" y="6356350"/>
            <a:ext cx="2592594" cy="365125"/>
          </a:xfrm>
          <a:prstGeom prst="rect">
            <a:avLst/>
          </a:prstGeom>
        </p:spPr>
        <p:txBody>
          <a:bodyPr vert="horz" lIns="91440" tIns="45720" rIns="91440" bIns="45720" rtlCol="0" anchor="ctr"/>
          <a:lstStyle>
            <a:lvl1pPr algn="r">
              <a:defRPr sz="1050">
                <a:solidFill>
                  <a:schemeClr val="tx1"/>
                </a:solidFill>
                <a:latin typeface="+mj-lt"/>
              </a:defRPr>
            </a:lvl1pPr>
          </a:lstStyle>
          <a:p>
            <a:fld id="{2F3E8B1C-86EF-43CF-8304-249481088644}" type="datetimeFigureOut">
              <a:rPr lang="en-US" smtClean="0"/>
              <a:pPr/>
              <a:t>10/20/2021</a:t>
            </a:fld>
            <a:endParaRPr lang="en-US" dirty="0"/>
          </a:p>
        </p:txBody>
      </p:sp>
      <p:sp>
        <p:nvSpPr>
          <p:cNvPr id="5" name="Footer Placeholder 4">
            <a:extLst>
              <a:ext uri="{FF2B5EF4-FFF2-40B4-BE49-F238E27FC236}">
                <a16:creationId xmlns:a16="http://schemas.microsoft.com/office/drawing/2014/main" id="{D19B6B78-577F-43F5-BAEE-BF72484C9850}"/>
              </a:ext>
            </a:extLst>
          </p:cNvPr>
          <p:cNvSpPr>
            <a:spLocks noGrp="1"/>
          </p:cNvSpPr>
          <p:nvPr>
            <p:ph type="ftr" sz="quarter" idx="3"/>
          </p:nvPr>
        </p:nvSpPr>
        <p:spPr>
          <a:xfrm>
            <a:off x="715383" y="6356350"/>
            <a:ext cx="4539727" cy="365125"/>
          </a:xfrm>
          <a:prstGeom prst="rect">
            <a:avLst/>
          </a:prstGeom>
        </p:spPr>
        <p:txBody>
          <a:bodyPr vert="horz" lIns="91440" tIns="45720" rIns="91440" bIns="45720" rtlCol="0" anchor="ctr"/>
          <a:lstStyle>
            <a:lvl1pPr algn="l">
              <a:defRPr sz="1050">
                <a:solidFill>
                  <a:schemeClr val="tx1"/>
                </a:solidFill>
                <a:latin typeface="+mj-lt"/>
              </a:defRPr>
            </a:lvl1pPr>
          </a:lstStyle>
          <a:p>
            <a:endParaRPr lang="en-US" dirty="0"/>
          </a:p>
        </p:txBody>
      </p:sp>
      <p:sp>
        <p:nvSpPr>
          <p:cNvPr id="6" name="Slide Number Placeholder 5">
            <a:extLst>
              <a:ext uri="{FF2B5EF4-FFF2-40B4-BE49-F238E27FC236}">
                <a16:creationId xmlns:a16="http://schemas.microsoft.com/office/drawing/2014/main" id="{A8CC75B8-AF8F-4D8A-9B3D-D1951A64BADB}"/>
              </a:ext>
            </a:extLst>
          </p:cNvPr>
          <p:cNvSpPr>
            <a:spLocks noGrp="1"/>
          </p:cNvSpPr>
          <p:nvPr>
            <p:ph type="sldNum" sz="quarter" idx="4"/>
          </p:nvPr>
        </p:nvSpPr>
        <p:spPr>
          <a:xfrm>
            <a:off x="10919012" y="6356350"/>
            <a:ext cx="672354" cy="365125"/>
          </a:xfrm>
          <a:prstGeom prst="rect">
            <a:avLst/>
          </a:prstGeom>
        </p:spPr>
        <p:txBody>
          <a:bodyPr vert="horz" lIns="91440" tIns="45720" rIns="91440" bIns="45720" rtlCol="0" anchor="ctr"/>
          <a:lstStyle>
            <a:lvl1pPr algn="r">
              <a:defRPr sz="1800">
                <a:solidFill>
                  <a:schemeClr val="tx1"/>
                </a:solidFill>
              </a:defRPr>
            </a:lvl1pPr>
          </a:lstStyle>
          <a:p>
            <a:fld id="{C3DB2ADC-AF19-4574-8C10-79B5B04FCA27}" type="slidenum">
              <a:rPr lang="en-US" smtClean="0"/>
              <a:pPr/>
              <a:t>‹Nº›</a:t>
            </a:fld>
            <a:endParaRPr lang="en-US" dirty="0"/>
          </a:p>
        </p:txBody>
      </p:sp>
      <p:cxnSp>
        <p:nvCxnSpPr>
          <p:cNvPr id="7" name="Straight Connector 6">
            <a:extLst>
              <a:ext uri="{FF2B5EF4-FFF2-40B4-BE49-F238E27FC236}">
                <a16:creationId xmlns:a16="http://schemas.microsoft.com/office/drawing/2014/main" id="{F64F9B95-9045-48D2-B9F3-2927E98F54AA}"/>
              </a:ext>
            </a:extLst>
          </p:cNvPr>
          <p:cNvCxnSpPr>
            <a:cxnSpLocks/>
          </p:cNvCxnSpPr>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085AA86F-6A4D-4BCB-A045-D992CDC2959B}"/>
              </a:ext>
            </a:extLst>
          </p:cNvPr>
          <p:cNvCxnSpPr>
            <a:cxnSpLocks/>
          </p:cNvCxnSpPr>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46873640"/>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txStyles>
    <p:titleStyle>
      <a:lvl1pPr algn="l" defTabSz="914400" rtl="0" eaLnBrk="1" latinLnBrk="0" hangingPunct="1">
        <a:lnSpc>
          <a:spcPct val="100000"/>
        </a:lnSpc>
        <a:spcBef>
          <a:spcPct val="0"/>
        </a:spcBef>
        <a:buNone/>
        <a:defRPr sz="4000" kern="1200" cap="all" spc="3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F64F9B95-9045-48D2-B9F3-2927E98F54A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085AA86F-6A4D-4BCB-A045-D992CDC2959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8C048611-791A-466A-A5C1-B0415D43DD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ABE7C0B-A2D9-4202-A524-532DA2E2D5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1" descr="Círculos con gradiente de color púrpura y rosa">
            <a:extLst>
              <a:ext uri="{FF2B5EF4-FFF2-40B4-BE49-F238E27FC236}">
                <a16:creationId xmlns:a16="http://schemas.microsoft.com/office/drawing/2014/main" id="{00779349-498D-4C8C-B6D3-C0AABB4C6D7C}"/>
              </a:ext>
            </a:extLst>
          </p:cNvPr>
          <p:cNvPicPr>
            <a:picLocks noChangeAspect="1"/>
          </p:cNvPicPr>
          <p:nvPr/>
        </p:nvPicPr>
        <p:blipFill rotWithShape="1">
          <a:blip r:embed="rId2"/>
          <a:srcRect t="12231" b="3499"/>
          <a:stretch/>
        </p:blipFill>
        <p:spPr>
          <a:xfrm>
            <a:off x="9723" y="4041"/>
            <a:ext cx="12191980" cy="6857990"/>
          </a:xfrm>
          <a:prstGeom prst="rect">
            <a:avLst/>
          </a:prstGeom>
        </p:spPr>
      </p:pic>
      <p:cxnSp>
        <p:nvCxnSpPr>
          <p:cNvPr id="15" name="Straight Connector 14">
            <a:extLst>
              <a:ext uri="{FF2B5EF4-FFF2-40B4-BE49-F238E27FC236}">
                <a16:creationId xmlns:a16="http://schemas.microsoft.com/office/drawing/2014/main" id="{DD0E884A-93C9-44E4-842F-5B6C251F8C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476" y="723900"/>
            <a:ext cx="10610474" cy="0"/>
          </a:xfrm>
          <a:prstGeom prst="line">
            <a:avLst/>
          </a:prstGeom>
          <a:ln w="44450">
            <a:solidFill>
              <a:srgbClr val="FFFFFF"/>
            </a:solidFill>
          </a:ln>
          <a:effectLst>
            <a:outerShdw blurRad="50800" dist="25400" dir="2700000" sx="99000" sy="99000" algn="tl" rotWithShape="0">
              <a:prstClr val="black">
                <a:alpha val="20000"/>
              </a:prst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D10EB31C-CD53-48C2-A9BE-DFB0681AE31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34100"/>
            <a:ext cx="10591800" cy="0"/>
          </a:xfrm>
          <a:prstGeom prst="line">
            <a:avLst/>
          </a:prstGeom>
          <a:ln w="12700">
            <a:solidFill>
              <a:srgbClr val="FFFFFF"/>
            </a:solidFill>
          </a:ln>
          <a:effectLst>
            <a:outerShdw blurRad="50800" dist="25400" dir="2700000" sx="99000" sy="99000" algn="tl" rotWithShape="0">
              <a:prstClr val="black">
                <a:alpha val="20000"/>
              </a:prstClr>
            </a:outerShdw>
          </a:effectLst>
        </p:spPr>
        <p:style>
          <a:lnRef idx="1">
            <a:schemeClr val="accent1"/>
          </a:lnRef>
          <a:fillRef idx="0">
            <a:schemeClr val="accent1"/>
          </a:fillRef>
          <a:effectRef idx="0">
            <a:schemeClr val="accent1"/>
          </a:effectRef>
          <a:fontRef idx="minor">
            <a:schemeClr val="tx1"/>
          </a:fontRef>
        </p:style>
      </p:cxnSp>
      <p:sp>
        <p:nvSpPr>
          <p:cNvPr id="5" name="Rectángulo 4">
            <a:extLst>
              <a:ext uri="{FF2B5EF4-FFF2-40B4-BE49-F238E27FC236}">
                <a16:creationId xmlns:a16="http://schemas.microsoft.com/office/drawing/2014/main" id="{FB160F16-E878-4790-AB38-29F74EF5840E}"/>
              </a:ext>
            </a:extLst>
          </p:cNvPr>
          <p:cNvSpPr/>
          <p:nvPr/>
        </p:nvSpPr>
        <p:spPr>
          <a:xfrm>
            <a:off x="4052458" y="803655"/>
            <a:ext cx="4106509" cy="923330"/>
          </a:xfrm>
          <a:prstGeom prst="rect">
            <a:avLst/>
          </a:prstGeom>
          <a:noFill/>
        </p:spPr>
        <p:txBody>
          <a:bodyPr wrap="none" lIns="91440" tIns="45720" rIns="91440" bIns="45720">
            <a:spAutoFit/>
          </a:bodyPr>
          <a:lstStyle/>
          <a:p>
            <a:pPr algn="ctr"/>
            <a:r>
              <a:rPr lang="es-ES" sz="54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ENCUESTA</a:t>
            </a:r>
            <a:endParaRPr lang="es-ES" sz="54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
        <p:nvSpPr>
          <p:cNvPr id="6" name="Rectángulo 5">
            <a:extLst>
              <a:ext uri="{FF2B5EF4-FFF2-40B4-BE49-F238E27FC236}">
                <a16:creationId xmlns:a16="http://schemas.microsoft.com/office/drawing/2014/main" id="{18A68D13-2C7E-44AE-B6CA-34EC9D0AC070}"/>
              </a:ext>
            </a:extLst>
          </p:cNvPr>
          <p:cNvSpPr/>
          <p:nvPr/>
        </p:nvSpPr>
        <p:spPr>
          <a:xfrm>
            <a:off x="800100" y="4230851"/>
            <a:ext cx="5682710" cy="1200329"/>
          </a:xfrm>
          <a:prstGeom prst="rect">
            <a:avLst/>
          </a:prstGeom>
          <a:noFill/>
        </p:spPr>
        <p:txBody>
          <a:bodyPr wrap="none" lIns="91440" tIns="45720" rIns="91440" bIns="45720">
            <a:spAutoFit/>
          </a:bodyPr>
          <a:lstStyle/>
          <a:p>
            <a:r>
              <a:rPr lang="es-ES" sz="3600" b="1" cap="none" spc="0" dirty="0" err="1">
                <a:ln w="22225">
                  <a:solidFill>
                    <a:schemeClr val="accent2"/>
                  </a:solidFill>
                  <a:prstDash val="solid"/>
                </a:ln>
                <a:solidFill>
                  <a:schemeClr val="accent2">
                    <a:lumMod val="40000"/>
                    <a:lumOff val="60000"/>
                  </a:schemeClr>
                </a:solidFill>
                <a:effectLst/>
              </a:rPr>
              <a:t>Mo</a:t>
            </a:r>
            <a:r>
              <a:rPr lang="es-ES" sz="3600" b="1" dirty="0" err="1">
                <a:ln w="22225">
                  <a:solidFill>
                    <a:schemeClr val="accent2"/>
                  </a:solidFill>
                  <a:prstDash val="solid"/>
                </a:ln>
                <a:solidFill>
                  <a:schemeClr val="accent2">
                    <a:lumMod val="40000"/>
                    <a:lumOff val="60000"/>
                  </a:schemeClr>
                </a:solidFill>
              </a:rPr>
              <a:t>nserrath</a:t>
            </a:r>
            <a:r>
              <a:rPr lang="es-ES" sz="3600" b="1" dirty="0">
                <a:ln w="22225">
                  <a:solidFill>
                    <a:schemeClr val="accent2"/>
                  </a:solidFill>
                  <a:prstDash val="solid"/>
                </a:ln>
                <a:solidFill>
                  <a:schemeClr val="accent2">
                    <a:lumMod val="40000"/>
                    <a:lumOff val="60000"/>
                  </a:schemeClr>
                </a:solidFill>
              </a:rPr>
              <a:t> Valdez Ríos 25</a:t>
            </a:r>
          </a:p>
          <a:p>
            <a:r>
              <a:rPr lang="es-ES" sz="3600" b="1" dirty="0">
                <a:ln w="22225">
                  <a:solidFill>
                    <a:schemeClr val="accent2"/>
                  </a:solidFill>
                  <a:prstDash val="solid"/>
                </a:ln>
                <a:solidFill>
                  <a:schemeClr val="accent2">
                    <a:lumMod val="40000"/>
                    <a:lumOff val="60000"/>
                  </a:schemeClr>
                </a:solidFill>
              </a:rPr>
              <a:t>1|D 20-10-21 </a:t>
            </a:r>
            <a:endParaRPr lang="es-ES" sz="3600" b="1" cap="none" spc="0" dirty="0">
              <a:ln w="22225">
                <a:solidFill>
                  <a:schemeClr val="accent2"/>
                </a:solidFill>
                <a:prstDash val="solid"/>
              </a:ln>
              <a:solidFill>
                <a:schemeClr val="accent2">
                  <a:lumMod val="40000"/>
                  <a:lumOff val="60000"/>
                </a:schemeClr>
              </a:solidFill>
              <a:effectLst/>
            </a:endParaRPr>
          </a:p>
        </p:txBody>
      </p:sp>
      <p:pic>
        <p:nvPicPr>
          <p:cNvPr id="8" name="Imagen 7">
            <a:extLst>
              <a:ext uri="{FF2B5EF4-FFF2-40B4-BE49-F238E27FC236}">
                <a16:creationId xmlns:a16="http://schemas.microsoft.com/office/drawing/2014/main" id="{98904495-2F65-402B-AA9A-E239D9E06F8E}"/>
              </a:ext>
            </a:extLst>
          </p:cNvPr>
          <p:cNvPicPr>
            <a:picLocks noChangeAspect="1"/>
          </p:cNvPicPr>
          <p:nvPr/>
        </p:nvPicPr>
        <p:blipFill rotWithShape="1">
          <a:blip r:embed="rId3">
            <a:extLst>
              <a:ext uri="{BEBA8EAE-BF5A-486C-A8C5-ECC9F3942E4B}">
                <a14:imgProps xmlns:a14="http://schemas.microsoft.com/office/drawing/2010/main">
                  <a14:imgLayer r:embed="rId4">
                    <a14:imgEffect>
                      <a14:backgroundRemoval t="10000" b="90000" l="10000" r="90000"/>
                    </a14:imgEffect>
                  </a14:imgLayer>
                </a14:imgProps>
              </a:ext>
            </a:extLst>
          </a:blip>
          <a:srcRect l="11554" t="9292" r="10294" b="9197"/>
          <a:stretch/>
        </p:blipFill>
        <p:spPr>
          <a:xfrm>
            <a:off x="7378927" y="1558847"/>
            <a:ext cx="4032023" cy="4367391"/>
          </a:xfrm>
          <a:prstGeom prst="rect">
            <a:avLst/>
          </a:prstGeom>
        </p:spPr>
      </p:pic>
    </p:spTree>
    <p:extLst>
      <p:ext uri="{BB962C8B-B14F-4D97-AF65-F5344CB8AC3E}">
        <p14:creationId xmlns:p14="http://schemas.microsoft.com/office/powerpoint/2010/main" val="4604481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8C305E28-BD4E-425A-A85C-201014516AB2}"/>
              </a:ext>
            </a:extLst>
          </p:cNvPr>
          <p:cNvSpPr txBox="1"/>
          <p:nvPr/>
        </p:nvSpPr>
        <p:spPr>
          <a:xfrm>
            <a:off x="970671" y="801858"/>
            <a:ext cx="7863840" cy="523220"/>
          </a:xfrm>
          <a:prstGeom prst="rect">
            <a:avLst/>
          </a:prstGeom>
          <a:noFill/>
        </p:spPr>
        <p:txBody>
          <a:bodyPr wrap="square" rtlCol="0">
            <a:spAutoFit/>
          </a:bodyPr>
          <a:lstStyle/>
          <a:p>
            <a:r>
              <a:rPr lang="es-MX" sz="2800" dirty="0">
                <a:latin typeface="Bella safira" panose="02000500000000000000" pitchFamily="50" charset="0"/>
              </a:rPr>
              <a:t>Responde las siguientes preguntas: </a:t>
            </a:r>
          </a:p>
        </p:txBody>
      </p:sp>
      <p:grpSp>
        <p:nvGrpSpPr>
          <p:cNvPr id="3" name="Grupo 2">
            <a:extLst>
              <a:ext uri="{FF2B5EF4-FFF2-40B4-BE49-F238E27FC236}">
                <a16:creationId xmlns:a16="http://schemas.microsoft.com/office/drawing/2014/main" id="{CC8E7726-2F32-4783-B6E1-93EAD04B9468}"/>
              </a:ext>
            </a:extLst>
          </p:cNvPr>
          <p:cNvGrpSpPr/>
          <p:nvPr/>
        </p:nvGrpSpPr>
        <p:grpSpPr>
          <a:xfrm>
            <a:off x="869852" y="1463039"/>
            <a:ext cx="9962271" cy="2308324"/>
            <a:chOff x="869852" y="1325078"/>
            <a:chExt cx="10813143" cy="2464695"/>
          </a:xfrm>
        </p:grpSpPr>
        <p:sp>
          <p:nvSpPr>
            <p:cNvPr id="4" name="CuadroTexto 3">
              <a:extLst>
                <a:ext uri="{FF2B5EF4-FFF2-40B4-BE49-F238E27FC236}">
                  <a16:creationId xmlns:a16="http://schemas.microsoft.com/office/drawing/2014/main" id="{0C74C92D-76D2-41BC-A48C-AB0B13ADD5D7}"/>
                </a:ext>
              </a:extLst>
            </p:cNvPr>
            <p:cNvSpPr txBox="1"/>
            <p:nvPr/>
          </p:nvSpPr>
          <p:spPr>
            <a:xfrm>
              <a:off x="869852" y="1325078"/>
              <a:ext cx="10452295" cy="2464695"/>
            </a:xfrm>
            <a:prstGeom prst="rect">
              <a:avLst/>
            </a:prstGeom>
            <a:noFill/>
          </p:spPr>
          <p:txBody>
            <a:bodyPr wrap="square">
              <a:spAutoFit/>
            </a:bodyPr>
            <a:lstStyle/>
            <a:p>
              <a:endParaRPr lang="es-MX" dirty="0">
                <a:cs typeface="Arial" panose="020B0604020202020204" pitchFamily="34" charset="0"/>
              </a:endParaRPr>
            </a:p>
            <a:p>
              <a:endParaRPr lang="es-MX" sz="1800" dirty="0">
                <a:cs typeface="Arial" panose="020B0604020202020204" pitchFamily="34" charset="0"/>
              </a:endParaRPr>
            </a:p>
            <a:p>
              <a:endParaRPr lang="es-MX" sz="1800" dirty="0">
                <a:cs typeface="Arial" panose="020B0604020202020204" pitchFamily="34" charset="0"/>
              </a:endParaRPr>
            </a:p>
            <a:p>
              <a:pPr marL="0" indent="0">
                <a:buNone/>
              </a:pPr>
              <a:r>
                <a:rPr lang="es-MX" sz="1800" dirty="0">
                  <a:cs typeface="Arial" panose="020B0604020202020204" pitchFamily="34" charset="0"/>
                </a:rPr>
                <a:t>DIMENSIÓN PERSONAL</a:t>
              </a:r>
            </a:p>
            <a:p>
              <a:pPr marL="0" indent="0">
                <a:buNone/>
              </a:pPr>
              <a:r>
                <a:rPr lang="es-MX" dirty="0">
                  <a:cs typeface="Arial" panose="020B0604020202020204" pitchFamily="34" charset="0"/>
                </a:rPr>
                <a:t>¿</a:t>
              </a:r>
              <a:r>
                <a:rPr lang="es-MX" sz="1800" dirty="0">
                  <a:cs typeface="Arial" panose="020B0604020202020204" pitchFamily="34" charset="0"/>
                </a:rPr>
                <a:t>Cómo se reconocía el maestro en la historia?</a:t>
              </a:r>
            </a:p>
            <a:p>
              <a:pPr marL="0" indent="0">
                <a:buNone/>
              </a:pPr>
              <a:r>
                <a:rPr lang="es-MX" sz="1800" dirty="0">
                  <a:cs typeface="Arial" panose="020B0604020202020204" pitchFamily="34" charset="0"/>
                </a:rPr>
                <a:t> ¿Qué impacto representa el docente en el aula?</a:t>
              </a:r>
            </a:p>
            <a:p>
              <a:pPr marL="0" indent="0">
                <a:buNone/>
              </a:pPr>
              <a:endParaRPr lang="es-MX" sz="1800" dirty="0">
                <a:cs typeface="Arial" panose="020B0604020202020204" pitchFamily="34" charset="0"/>
              </a:endParaRPr>
            </a:p>
            <a:p>
              <a:pPr marL="0" indent="0">
                <a:buNone/>
              </a:pPr>
              <a:endParaRPr lang="es-MX" sz="1800" dirty="0">
                <a:cs typeface="Arial" panose="020B0604020202020204" pitchFamily="34" charset="0"/>
              </a:endParaRPr>
            </a:p>
          </p:txBody>
        </p:sp>
        <p:sp>
          <p:nvSpPr>
            <p:cNvPr id="5" name="CuadroTexto 4">
              <a:extLst>
                <a:ext uri="{FF2B5EF4-FFF2-40B4-BE49-F238E27FC236}">
                  <a16:creationId xmlns:a16="http://schemas.microsoft.com/office/drawing/2014/main" id="{4A5B949A-8F35-4DF4-8306-BFBC6378FE16}"/>
                </a:ext>
              </a:extLst>
            </p:cNvPr>
            <p:cNvSpPr txBox="1"/>
            <p:nvPr/>
          </p:nvSpPr>
          <p:spPr>
            <a:xfrm>
              <a:off x="869852" y="3239552"/>
              <a:ext cx="10813143" cy="394351"/>
            </a:xfrm>
            <a:prstGeom prst="rect">
              <a:avLst/>
            </a:prstGeom>
            <a:noFill/>
          </p:spPr>
          <p:txBody>
            <a:bodyPr wrap="square">
              <a:spAutoFit/>
            </a:bodyPr>
            <a:lstStyle/>
            <a:p>
              <a:pPr marL="0" indent="0">
                <a:buNone/>
              </a:pPr>
              <a:r>
                <a:rPr lang="es-MX" sz="1800" dirty="0">
                  <a:cs typeface="Arial" panose="020B0604020202020204" pitchFamily="34" charset="0"/>
                </a:rPr>
                <a:t> Reflexionar sobre cómo quisieran verse en un futuro frente a la docencia?</a:t>
              </a:r>
            </a:p>
          </p:txBody>
        </p:sp>
      </p:grpSp>
      <p:sp>
        <p:nvSpPr>
          <p:cNvPr id="8" name="CuadroTexto 7">
            <a:extLst>
              <a:ext uri="{FF2B5EF4-FFF2-40B4-BE49-F238E27FC236}">
                <a16:creationId xmlns:a16="http://schemas.microsoft.com/office/drawing/2014/main" id="{50852DD4-ED9B-4E35-ACA0-D67BA5B23AFE}"/>
              </a:ext>
            </a:extLst>
          </p:cNvPr>
          <p:cNvSpPr txBox="1"/>
          <p:nvPr/>
        </p:nvSpPr>
        <p:spPr>
          <a:xfrm>
            <a:off x="869852" y="4093588"/>
            <a:ext cx="10610557" cy="1200329"/>
          </a:xfrm>
          <a:prstGeom prst="rect">
            <a:avLst/>
          </a:prstGeom>
          <a:noFill/>
        </p:spPr>
        <p:txBody>
          <a:bodyPr wrap="square">
            <a:spAutoFit/>
          </a:bodyPr>
          <a:lstStyle/>
          <a:p>
            <a:r>
              <a:rPr lang="es-MX" dirty="0"/>
              <a:t>DIMENSIÓN INTERPERSONAL</a:t>
            </a:r>
          </a:p>
          <a:p>
            <a:r>
              <a:rPr lang="es-MX" dirty="0"/>
              <a:t> ¿Quiénes integran la institución en la que se encentra? </a:t>
            </a:r>
          </a:p>
          <a:p>
            <a:r>
              <a:rPr lang="es-MX" dirty="0"/>
              <a:t>¿Cómo es el ambiente de trabajo en la institución en la que labora?</a:t>
            </a:r>
          </a:p>
          <a:p>
            <a:r>
              <a:rPr lang="es-MX" dirty="0"/>
              <a:t>¿En la institución que se encuentra cuentan con proyectos, intereses y formas para mejorar la institución?</a:t>
            </a:r>
          </a:p>
        </p:txBody>
      </p:sp>
    </p:spTree>
    <p:extLst>
      <p:ext uri="{BB962C8B-B14F-4D97-AF65-F5344CB8AC3E}">
        <p14:creationId xmlns:p14="http://schemas.microsoft.com/office/powerpoint/2010/main" val="33266046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7B486745-80BC-4B2D-AB23-6679A0056882}"/>
              </a:ext>
            </a:extLst>
          </p:cNvPr>
          <p:cNvSpPr txBox="1"/>
          <p:nvPr/>
        </p:nvSpPr>
        <p:spPr>
          <a:xfrm>
            <a:off x="769257" y="931709"/>
            <a:ext cx="10813143" cy="1200329"/>
          </a:xfrm>
          <a:prstGeom prst="rect">
            <a:avLst/>
          </a:prstGeom>
          <a:noFill/>
        </p:spPr>
        <p:txBody>
          <a:bodyPr wrap="square">
            <a:spAutoFit/>
          </a:bodyPr>
          <a:lstStyle/>
          <a:p>
            <a:pPr marL="0" indent="0">
              <a:buNone/>
            </a:pPr>
            <a:r>
              <a:rPr lang="es-MX" dirty="0"/>
              <a:t>DIMENSIÓN SOCIAL: </a:t>
            </a:r>
          </a:p>
          <a:p>
            <a:pPr marL="0" indent="0">
              <a:buNone/>
            </a:pPr>
            <a:r>
              <a:rPr lang="es-MX" dirty="0"/>
              <a:t>¿Cuál es la función del docente en la sociedad?</a:t>
            </a:r>
          </a:p>
          <a:p>
            <a:pPr marL="0" indent="0">
              <a:buNone/>
            </a:pPr>
            <a:r>
              <a:rPr lang="es-MX" dirty="0"/>
              <a:t>¿Consideras importante el mantenerte en constante actualización profesionalmente hablando y por qué?</a:t>
            </a:r>
          </a:p>
          <a:p>
            <a:pPr marL="0" indent="0">
              <a:buNone/>
            </a:pPr>
            <a:r>
              <a:rPr lang="es-MX" dirty="0"/>
              <a:t>¿Por qué es importante la valoración social del trabajo docente?</a:t>
            </a:r>
          </a:p>
        </p:txBody>
      </p:sp>
      <p:sp>
        <p:nvSpPr>
          <p:cNvPr id="4" name="CuadroTexto 3">
            <a:extLst>
              <a:ext uri="{FF2B5EF4-FFF2-40B4-BE49-F238E27FC236}">
                <a16:creationId xmlns:a16="http://schemas.microsoft.com/office/drawing/2014/main" id="{10798B54-FFDE-47F4-9810-06FAB2F551B3}"/>
              </a:ext>
            </a:extLst>
          </p:cNvPr>
          <p:cNvSpPr txBox="1"/>
          <p:nvPr/>
        </p:nvSpPr>
        <p:spPr>
          <a:xfrm>
            <a:off x="769256" y="2828835"/>
            <a:ext cx="10470829" cy="1200329"/>
          </a:xfrm>
          <a:prstGeom prst="rect">
            <a:avLst/>
          </a:prstGeom>
          <a:noFill/>
        </p:spPr>
        <p:txBody>
          <a:bodyPr wrap="square">
            <a:spAutoFit/>
          </a:bodyPr>
          <a:lstStyle/>
          <a:p>
            <a:r>
              <a:rPr lang="es-MX" dirty="0"/>
              <a:t>DIMENSIÓN DIDÁCTICA </a:t>
            </a:r>
          </a:p>
          <a:p>
            <a:r>
              <a:rPr lang="es-MX" dirty="0"/>
              <a:t>¿Cuenta con espacios y materiales didácticos para lograr mejorar el aprendizaje de sus alumnos?</a:t>
            </a:r>
          </a:p>
          <a:p>
            <a:r>
              <a:rPr lang="es-MX" dirty="0"/>
              <a:t>¿Qué estrategias utiliza para bridar la enseñanza de sus alumnos?</a:t>
            </a:r>
          </a:p>
          <a:p>
            <a:r>
              <a:rPr lang="es-MX" dirty="0"/>
              <a:t>¿Cómo fomenta la participación de sus alumnos en sus clases?</a:t>
            </a:r>
          </a:p>
        </p:txBody>
      </p:sp>
      <p:sp>
        <p:nvSpPr>
          <p:cNvPr id="6" name="CuadroTexto 5">
            <a:extLst>
              <a:ext uri="{FF2B5EF4-FFF2-40B4-BE49-F238E27FC236}">
                <a16:creationId xmlns:a16="http://schemas.microsoft.com/office/drawing/2014/main" id="{638EC90D-7704-48D6-BFE1-9991A3887F1A}"/>
              </a:ext>
            </a:extLst>
          </p:cNvPr>
          <p:cNvSpPr txBox="1"/>
          <p:nvPr/>
        </p:nvSpPr>
        <p:spPr>
          <a:xfrm>
            <a:off x="769256" y="4397830"/>
            <a:ext cx="10273882" cy="1200329"/>
          </a:xfrm>
          <a:prstGeom prst="rect">
            <a:avLst/>
          </a:prstGeom>
          <a:noFill/>
        </p:spPr>
        <p:txBody>
          <a:bodyPr wrap="square">
            <a:spAutoFit/>
          </a:bodyPr>
          <a:lstStyle/>
          <a:p>
            <a:r>
              <a:rPr lang="es-MX" dirty="0"/>
              <a:t>DIMENSIÓN VALORAL</a:t>
            </a:r>
          </a:p>
          <a:p>
            <a:r>
              <a:rPr lang="es-MX" dirty="0"/>
              <a:t> ¿La escuela es un espacio de formación de valores?</a:t>
            </a:r>
          </a:p>
          <a:p>
            <a:r>
              <a:rPr lang="es-MX" dirty="0"/>
              <a:t>¿Utiliza sus valores personales y su práctica docente para fomentar el aprendizaje de los alumnos? Mencione un ejemplo</a:t>
            </a:r>
          </a:p>
        </p:txBody>
      </p:sp>
    </p:spTree>
    <p:extLst>
      <p:ext uri="{BB962C8B-B14F-4D97-AF65-F5344CB8AC3E}">
        <p14:creationId xmlns:p14="http://schemas.microsoft.com/office/powerpoint/2010/main" val="34904008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CD8E8F2D-9E79-408A-8BA7-F6030B4DB621}"/>
              </a:ext>
            </a:extLst>
          </p:cNvPr>
          <p:cNvSpPr txBox="1"/>
          <p:nvPr/>
        </p:nvSpPr>
        <p:spPr>
          <a:xfrm>
            <a:off x="684849" y="1091812"/>
            <a:ext cx="11043138" cy="2031325"/>
          </a:xfrm>
          <a:prstGeom prst="rect">
            <a:avLst/>
          </a:prstGeom>
          <a:noFill/>
        </p:spPr>
        <p:txBody>
          <a:bodyPr wrap="square">
            <a:spAutoFit/>
          </a:bodyPr>
          <a:lstStyle/>
          <a:p>
            <a:r>
              <a:rPr lang="es-MX" dirty="0"/>
              <a:t>DIMENSIÓN INSTITUCIONAL </a:t>
            </a:r>
          </a:p>
          <a:p>
            <a:r>
              <a:rPr lang="es-MX" dirty="0"/>
              <a:t>¿En qué nivel se encuentra dentro del organigrama de la institución? </a:t>
            </a:r>
          </a:p>
          <a:p>
            <a:r>
              <a:rPr lang="es-MX" dirty="0"/>
              <a:t>¿Cuántos años tiene laborando?</a:t>
            </a:r>
          </a:p>
          <a:p>
            <a:r>
              <a:rPr lang="es-MX" dirty="0"/>
              <a:t>¿Los logros obtenidos como docente han cumplido sus expectativas? DIMENSIÓN INTERPERSONAL ¿Quiénes integran la institución en la que se encentra? ¿Cómo es el ambiente de trabajo en la institución en la que labora?¿En la institución que se encuentra cuentan con proyectos, intereses y formas para mejorar la institución?</a:t>
            </a:r>
          </a:p>
        </p:txBody>
      </p:sp>
    </p:spTree>
    <p:extLst>
      <p:ext uri="{BB962C8B-B14F-4D97-AF65-F5344CB8AC3E}">
        <p14:creationId xmlns:p14="http://schemas.microsoft.com/office/powerpoint/2010/main" val="839783026"/>
      </p:ext>
    </p:extLst>
  </p:cSld>
  <p:clrMapOvr>
    <a:masterClrMapping/>
  </p:clrMapOvr>
</p:sld>
</file>

<file path=ppt/theme/theme1.xml><?xml version="1.0" encoding="utf-8"?>
<a:theme xmlns:a="http://schemas.openxmlformats.org/drawingml/2006/main" name="ChronicleVTI">
  <a:themeElements>
    <a:clrScheme name="AnalogousFromDarkSeedLeftStep">
      <a:dk1>
        <a:srgbClr val="000000"/>
      </a:dk1>
      <a:lt1>
        <a:srgbClr val="FFFFFF"/>
      </a:lt1>
      <a:dk2>
        <a:srgbClr val="261A2E"/>
      </a:dk2>
      <a:lt2>
        <a:srgbClr val="F0F3F3"/>
      </a:lt2>
      <a:accent1>
        <a:srgbClr val="DA4936"/>
      </a:accent1>
      <a:accent2>
        <a:srgbClr val="C82456"/>
      </a:accent2>
      <a:accent3>
        <a:srgbClr val="DA36AC"/>
      </a:accent3>
      <a:accent4>
        <a:srgbClr val="B124C8"/>
      </a:accent4>
      <a:accent5>
        <a:srgbClr val="7F36DA"/>
      </a:accent5>
      <a:accent6>
        <a:srgbClr val="3A36CC"/>
      </a:accent6>
      <a:hlink>
        <a:srgbClr val="8D3FBF"/>
      </a:hlink>
      <a:folHlink>
        <a:srgbClr val="7F7F7F"/>
      </a:folHlink>
    </a:clrScheme>
    <a:fontScheme name="Univers Calisto">
      <a:majorFont>
        <a:latin typeface="Univers Condensed"/>
        <a:ea typeface=""/>
        <a:cs typeface=""/>
      </a:majorFont>
      <a:minorFont>
        <a:latin typeface="Calisto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hronicleVTI" id="{508E4D90-5116-4BF0-876B-3F422DD1F65F}" vid="{AA21DC3D-92A8-43A4-8358-ED428371CD55}"/>
    </a:ext>
  </a:extLst>
</a:theme>
</file>

<file path=docProps/app.xml><?xml version="1.0" encoding="utf-8"?>
<Properties xmlns="http://schemas.openxmlformats.org/officeDocument/2006/extended-properties" xmlns:vt="http://schemas.openxmlformats.org/officeDocument/2006/docPropsVTypes">
  <TotalTime>55</TotalTime>
  <Words>293</Words>
  <Application>Microsoft Office PowerPoint</Application>
  <PresentationFormat>Panorámica</PresentationFormat>
  <Paragraphs>30</Paragraphs>
  <Slides>4</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4</vt:i4>
      </vt:variant>
    </vt:vector>
  </HeadingPairs>
  <TitlesOfParts>
    <vt:vector size="9" baseType="lpstr">
      <vt:lpstr>Arial</vt:lpstr>
      <vt:lpstr>Bella safira</vt:lpstr>
      <vt:lpstr>Calisto MT</vt:lpstr>
      <vt:lpstr>Univers Condensed</vt:lpstr>
      <vt:lpstr>ChronicleVTI</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05PJN0713D VALRI INSTITUTO BILINGUE</dc:creator>
  <cp:lastModifiedBy>05PJN0713D VALRI INSTITUTO BILINGUE</cp:lastModifiedBy>
  <cp:revision>11</cp:revision>
  <dcterms:created xsi:type="dcterms:W3CDTF">2021-10-07T18:16:28Z</dcterms:created>
  <dcterms:modified xsi:type="dcterms:W3CDTF">2021-10-21T03:49:09Z</dcterms:modified>
</cp:coreProperties>
</file>