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B3A47-76FA-4EC5-8091-5F7422A4D57C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7C96F9-484D-4934-A537-3830C17A37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6573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5D4BE4-C98D-492F-820C-B1F4F2029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DB8071-04CC-4ECA-B5BC-408EF3BC0C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96AA22-57A5-43F2-8B7A-F3EB234C4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DDD1-F31D-4E3B-9A8D-700C3E90BAB7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54CBE9-AA65-4955-8FA3-471C360D8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91BDED-11D3-426A-BDF3-9CFCCA91C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D845-67C0-48E2-A349-9BCD5C846F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897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4BB713-00DA-4FBA-ADFD-B6F08EE1E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132EDA-CC04-40D2-A442-D89C815F5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FF0343-D5EA-4D1A-81D8-300C88BB5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DDD1-F31D-4E3B-9A8D-700C3E90BAB7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ED9588-5BAC-4E56-B1D1-3DF75496D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CD6575-DC10-4104-B22A-D8DDA1CCE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D845-67C0-48E2-A349-9BCD5C846F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234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316DCB1-3705-41C5-B7FC-6ECE313615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551BD4-5070-47A6-94DA-D3A52D3B0B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49A9A4-FE2C-4C5F-A7A8-60840DA9B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DDD1-F31D-4E3B-9A8D-700C3E90BAB7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FD6F58-DB1A-4708-808C-572D31092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3F1E34-A5C7-4EC5-BBE3-BFC687E1F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D845-67C0-48E2-A349-9BCD5C846F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558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11810-D2B7-4D20-89CD-CD62B65B3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DB01A-93E2-4A8C-A110-32208689B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F01570-4AD6-45E8-B928-2BC341401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DDD1-F31D-4E3B-9A8D-700C3E90BAB7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79B01B-FDB1-416E-A8CF-534550FC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FC5A40-E2AA-42A1-BC3F-C8098970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D845-67C0-48E2-A349-9BCD5C846F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60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D2927E-DC6B-4F3E-B20E-AE8D441D3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CE0620-F81E-468D-BA91-CAEBA7034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C8992C-0113-430E-999F-DFBA1F36B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DDD1-F31D-4E3B-9A8D-700C3E90BAB7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42262B-42FA-4F0D-87A6-CB8A6D4B8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C2D84C-A4C7-464C-8B6E-99ED21521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D845-67C0-48E2-A349-9BCD5C846F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151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8B53C0-8471-4925-8D94-FDFBED54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7B4046-2003-486E-B4EA-57B1F60F28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A39F61-7D88-4F49-9F10-1F20C014AE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D8F66A-4FE3-46FD-84A5-F3EDB4D1A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DDD1-F31D-4E3B-9A8D-700C3E90BAB7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C8DBF8-CEBE-4D68-BBFB-CF2BCA30C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949F68-26B5-4956-85FF-CC47B750E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D845-67C0-48E2-A349-9BCD5C846F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675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ACA5-8817-4BEA-8B37-F26B3833E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AD4895-095A-4825-B2EA-7279C61F5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5239159-A7F7-47D6-9E29-4179FC59D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8D99310-B0EB-4D23-A9F7-5730A1521A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BD8AA50-6A74-47A0-8EE1-424278A29F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FA42C86-61FD-476F-8FD7-C19127FBB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DDD1-F31D-4E3B-9A8D-700C3E90BAB7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5BABC90-A694-403E-B7A7-F782861B7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AC066FE-9997-4BE9-AE5F-F8A571B9C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D845-67C0-48E2-A349-9BCD5C846F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7596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CC2CF-5F9D-4755-9F78-D146ABE24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5E8A4B5-D713-41C0-9DBB-B5E389713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DDD1-F31D-4E3B-9A8D-700C3E90BAB7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0D77D24-6875-4C00-AA97-8625F4C60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D54493E-0FEA-4D72-9F0C-42D39A448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D845-67C0-48E2-A349-9BCD5C846F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738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77D75CE-8EC7-47AF-BF7C-015F13B12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DDD1-F31D-4E3B-9A8D-700C3E90BAB7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BB48B6B-88FB-424F-97B9-4287B793A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3FA91FE-1A8E-46B3-B5D8-81A45228F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D845-67C0-48E2-A349-9BCD5C846F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456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2169F-02A6-4B12-BED1-E9CB97C9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73B318-D2A1-437C-9AA4-C52FE33AC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1BB30B-6B0F-47AE-9FD5-664C51F88E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CDE643-255D-45FB-8AA9-92A9594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DDD1-F31D-4E3B-9A8D-700C3E90BAB7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E639885-4EAC-4C70-9712-70835AE84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14DAF4-C842-4931-865F-9B89364A3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D845-67C0-48E2-A349-9BCD5C846F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266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ABA1AC-3F7E-478F-8101-6665CC49F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1C4BC45-D4C5-4740-AF63-E8B01821A0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BEB1791-4731-4808-BE11-654C55C99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9EAB4F-F9E0-4AE1-8CF9-99F3D56FD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DDD1-F31D-4E3B-9A8D-700C3E90BAB7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5BFD02-373C-4CBB-8069-BB99A9DAA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BF0778-03F4-4EA0-B7BB-568FA8749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D845-67C0-48E2-A349-9BCD5C846F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942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26E59C6-9B67-4DFD-8014-3057BDD12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C14A57-23D2-4063-A21A-3F179B1ED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5BCA29-0A60-4EAF-BA3A-AC8AD98505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EDDD1-F31D-4E3B-9A8D-700C3E90BAB7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A4611F-1AC5-4495-B08B-AC9FCAB1E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2AE72B-8CAB-4692-8FAE-361CD51BEA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4D845-67C0-48E2-A349-9BCD5C846F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524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>
            <a:extLst>
              <a:ext uri="{FF2B5EF4-FFF2-40B4-BE49-F238E27FC236}">
                <a16:creationId xmlns:a16="http://schemas.microsoft.com/office/drawing/2014/main" id="{B6ADBD45-9B2C-4F0C-B2A9-1FF73D93C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3294" y="987666"/>
            <a:ext cx="10631036" cy="530426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MX" sz="2600" b="1" dirty="0">
                <a:latin typeface="Comic Sans MS"/>
                <a:cs typeface="Calibri"/>
              </a:rPr>
              <a:t>Escuela Normal de Educación Preescolar</a:t>
            </a:r>
          </a:p>
          <a:p>
            <a:r>
              <a:rPr lang="es-MX" sz="2600" b="1" dirty="0">
                <a:latin typeface="Comic Sans MS"/>
                <a:cs typeface="Calibri"/>
              </a:rPr>
              <a:t>Licenciatura en Educación Preescolar</a:t>
            </a:r>
          </a:p>
          <a:p>
            <a:r>
              <a:rPr lang="es-MX" sz="2600" b="1" dirty="0">
                <a:latin typeface="Comic Sans MS"/>
                <a:cs typeface="Calibri"/>
              </a:rPr>
              <a:t>Ciclo escolar 2021-2022</a:t>
            </a:r>
          </a:p>
          <a:p>
            <a:r>
              <a:rPr lang="es-MX" sz="2600" b="1" dirty="0">
                <a:latin typeface="Comic Sans MS"/>
                <a:cs typeface="Calibri"/>
              </a:rPr>
              <a:t>1°A</a:t>
            </a:r>
          </a:p>
          <a:p>
            <a:r>
              <a:rPr lang="es-MX" sz="2600" b="1" dirty="0">
                <a:latin typeface="Comic Sans MS"/>
                <a:cs typeface="Calibri"/>
              </a:rPr>
              <a:t>Dulce Monserrat Palomo Uribe</a:t>
            </a:r>
          </a:p>
          <a:p>
            <a:r>
              <a:rPr lang="es-MX" sz="2600" b="1" dirty="0">
                <a:latin typeface="Comic Sans MS"/>
                <a:cs typeface="Calibri"/>
              </a:rPr>
              <a:t>Número de lista: 18</a:t>
            </a:r>
          </a:p>
          <a:p>
            <a:r>
              <a:rPr lang="es-MX" sz="2600" b="1" dirty="0">
                <a:latin typeface="Comic Sans MS"/>
                <a:cs typeface="Calibri"/>
              </a:rPr>
              <a:t>Estudio del mundo natural</a:t>
            </a:r>
          </a:p>
          <a:p>
            <a:r>
              <a:rPr lang="es-MX" sz="2600" b="1" dirty="0">
                <a:latin typeface="Comic Sans MS"/>
                <a:cs typeface="Calibri"/>
              </a:rPr>
              <a:t>Docente Andrea Vallejo de los Santos</a:t>
            </a:r>
          </a:p>
          <a:p>
            <a:r>
              <a:rPr lang="es-MX" sz="2800" b="1" i="1" u="sng" dirty="0">
                <a:highlight>
                  <a:srgbClr val="C0C0C0"/>
                </a:highlight>
                <a:latin typeface="Comic Sans MS"/>
                <a:cs typeface="Calibri"/>
              </a:rPr>
              <a:t>Indagación: Los árboles.</a:t>
            </a:r>
          </a:p>
          <a:p>
            <a:endParaRPr lang="es-MX" sz="2600" b="1" dirty="0">
              <a:latin typeface="Comic Sans MS"/>
              <a:cs typeface="Calibri"/>
            </a:endParaRPr>
          </a:p>
          <a:p>
            <a:r>
              <a:rPr lang="es-MX" sz="2600" b="1" dirty="0">
                <a:latin typeface="Comic Sans MS"/>
                <a:cs typeface="Calibri"/>
              </a:rPr>
              <a:t>Saltillo, Coahuila de Zaragoza                      Octubre 2021</a:t>
            </a:r>
          </a:p>
        </p:txBody>
      </p:sp>
      <p:pic>
        <p:nvPicPr>
          <p:cNvPr id="6" name="Imagen 4">
            <a:extLst>
              <a:ext uri="{FF2B5EF4-FFF2-40B4-BE49-F238E27FC236}">
                <a16:creationId xmlns:a16="http://schemas.microsoft.com/office/drawing/2014/main" id="{B7BE2504-FCFF-423C-8E0B-3B6E549440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954" y="984400"/>
            <a:ext cx="2029903" cy="1510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984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44004CBE-2F16-4609-88B3-F6B7523F962A}"/>
              </a:ext>
            </a:extLst>
          </p:cNvPr>
          <p:cNvSpPr/>
          <p:nvPr/>
        </p:nvSpPr>
        <p:spPr>
          <a:xfrm>
            <a:off x="318052" y="278296"/>
            <a:ext cx="11436626" cy="6255026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26" name="Picture 2" descr="Dibujo, árbol, Papel imagen png - imagen transparente descarga gratuita">
            <a:extLst>
              <a:ext uri="{FF2B5EF4-FFF2-40B4-BE49-F238E27FC236}">
                <a16:creationId xmlns:a16="http://schemas.microsoft.com/office/drawing/2014/main" id="{D566FECA-14BD-468C-96C5-178A3EBB7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8893" y="-215346"/>
            <a:ext cx="3172756" cy="2256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7695FD31-C452-42D9-A96E-526D0B9E49F1}"/>
              </a:ext>
            </a:extLst>
          </p:cNvPr>
          <p:cNvSpPr/>
          <p:nvPr/>
        </p:nvSpPr>
        <p:spPr>
          <a:xfrm>
            <a:off x="2378610" y="833099"/>
            <a:ext cx="7103165" cy="46166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7E95BF6-CF9A-41A9-89B8-043F77C3336D}"/>
              </a:ext>
            </a:extLst>
          </p:cNvPr>
          <p:cNvSpPr txBox="1"/>
          <p:nvPr/>
        </p:nvSpPr>
        <p:spPr>
          <a:xfrm>
            <a:off x="2236382" y="853856"/>
            <a:ext cx="710316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2400" b="1" dirty="0">
                <a:latin typeface="Ink Free" panose="03080402000500000000" pitchFamily="66" charset="0"/>
              </a:rPr>
              <a:t>Los árboles son muy importantes en nuestro planeta.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4FEA1C0E-FFD4-4357-93F7-9D63C2327DF5}"/>
              </a:ext>
            </a:extLst>
          </p:cNvPr>
          <p:cNvSpPr/>
          <p:nvPr/>
        </p:nvSpPr>
        <p:spPr>
          <a:xfrm>
            <a:off x="679173" y="2210292"/>
            <a:ext cx="6357731" cy="830997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F7489E1-5B68-4C4B-A2BD-C10E3F5E7A47}"/>
              </a:ext>
            </a:extLst>
          </p:cNvPr>
          <p:cNvSpPr txBox="1"/>
          <p:nvPr/>
        </p:nvSpPr>
        <p:spPr>
          <a:xfrm>
            <a:off x="805068" y="2221502"/>
            <a:ext cx="6506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atin typeface="Ink Free" panose="03080402000500000000" pitchFamily="66" charset="0"/>
              </a:rPr>
              <a:t>Son como pequeños planetas vivos que ofrecen alimento y cobijo a una multitud de animales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97D28599-7BB1-4243-B4A5-F6389BAB6263}"/>
              </a:ext>
            </a:extLst>
          </p:cNvPr>
          <p:cNvSpPr/>
          <p:nvPr/>
        </p:nvSpPr>
        <p:spPr>
          <a:xfrm>
            <a:off x="457197" y="3445885"/>
            <a:ext cx="7202555" cy="62245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7AE2159-AF00-4F6A-9D46-F3E077510D2A}"/>
              </a:ext>
            </a:extLst>
          </p:cNvPr>
          <p:cNvSpPr txBox="1"/>
          <p:nvPr/>
        </p:nvSpPr>
        <p:spPr>
          <a:xfrm>
            <a:off x="362002" y="3534931"/>
            <a:ext cx="7374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i="0" dirty="0">
                <a:solidFill>
                  <a:srgbClr val="202124"/>
                </a:solidFill>
                <a:effectLst/>
                <a:latin typeface="Ink Free" panose="03080402000500000000" pitchFamily="66" charset="0"/>
              </a:rPr>
              <a:t>Los seres humanos obtenemos de ellos madera y frutos.</a:t>
            </a:r>
            <a:endParaRPr lang="es-MX" sz="2400" b="1" dirty="0">
              <a:latin typeface="Ink Free" panose="03080402000500000000" pitchFamily="66" charset="0"/>
            </a:endParaRP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48B2330A-9007-4963-83B9-77E13C081DF6}"/>
              </a:ext>
            </a:extLst>
          </p:cNvPr>
          <p:cNvSpPr/>
          <p:nvPr/>
        </p:nvSpPr>
        <p:spPr>
          <a:xfrm>
            <a:off x="509352" y="4677061"/>
            <a:ext cx="9416525" cy="1200329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EFCF559-2958-4E7A-BD2F-5917C59B693E}"/>
              </a:ext>
            </a:extLst>
          </p:cNvPr>
          <p:cNvSpPr txBox="1"/>
          <p:nvPr/>
        </p:nvSpPr>
        <p:spPr>
          <a:xfrm>
            <a:off x="679173" y="4677992"/>
            <a:ext cx="90437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0" dirty="0">
                <a:solidFill>
                  <a:srgbClr val="202124"/>
                </a:solidFill>
                <a:effectLst/>
                <a:latin typeface="Ink Free" panose="03080402000500000000" pitchFamily="66" charset="0"/>
              </a:rPr>
              <a:t>Amortiguan la fuerza del viento y la lluvia al tiempo que disminuyen la contaminación del aire, filtrándolo cuando pasa a través de sus hojas y ramas.</a:t>
            </a:r>
            <a:endParaRPr lang="es-MX" sz="2400" b="1" dirty="0">
              <a:latin typeface="Ink Free" panose="03080402000500000000" pitchFamily="66" charset="0"/>
            </a:endParaRPr>
          </a:p>
        </p:txBody>
      </p:sp>
      <p:pic>
        <p:nvPicPr>
          <p:cNvPr id="1028" name="Picture 4" descr="15 BENEFICIOS de los ÁRBOLES urbanos, frutarles y más - ¡Descúbrelos!">
            <a:extLst>
              <a:ext uri="{FF2B5EF4-FFF2-40B4-BE49-F238E27FC236}">
                <a16:creationId xmlns:a16="http://schemas.microsoft.com/office/drawing/2014/main" id="{97FBDC88-4C55-40B2-9036-5080E8F99D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514" y="1460131"/>
            <a:ext cx="4151697" cy="2767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022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DC8F8C3F-DA4E-4261-B6F2-254E4ABECB76}"/>
              </a:ext>
            </a:extLst>
          </p:cNvPr>
          <p:cNvSpPr/>
          <p:nvPr/>
        </p:nvSpPr>
        <p:spPr>
          <a:xfrm>
            <a:off x="377687" y="301487"/>
            <a:ext cx="11436626" cy="6255026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74EA266-9BC5-4809-AB39-C8E00E8E434C}"/>
              </a:ext>
            </a:extLst>
          </p:cNvPr>
          <p:cNvSpPr txBox="1"/>
          <p:nvPr/>
        </p:nvSpPr>
        <p:spPr>
          <a:xfrm>
            <a:off x="3788091" y="543339"/>
            <a:ext cx="4611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>
                <a:latin typeface="Forte" panose="03060902040502070203" pitchFamily="66" charset="0"/>
              </a:rPr>
              <a:t>Ciclo de vida de un árbol</a:t>
            </a:r>
          </a:p>
        </p:txBody>
      </p:sp>
      <p:pic>
        <p:nvPicPr>
          <p:cNvPr id="2052" name="Picture 4" descr="Ciclo de vida de los árboles - Ciclo de vida">
            <a:extLst>
              <a:ext uri="{FF2B5EF4-FFF2-40B4-BE49-F238E27FC236}">
                <a16:creationId xmlns:a16="http://schemas.microsoft.com/office/drawing/2014/main" id="{E22F0DDF-564F-4C46-833F-46CEBF59CE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091" y="1128114"/>
            <a:ext cx="4615818" cy="5239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Grupo de Hojas Línea PNG transparente - StickPNG">
            <a:extLst>
              <a:ext uri="{FF2B5EF4-FFF2-40B4-BE49-F238E27FC236}">
                <a16:creationId xmlns:a16="http://schemas.microsoft.com/office/drawing/2014/main" id="{F255AC6D-9191-4BF7-924C-3505503F6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774611" y="1900238"/>
            <a:ext cx="5715000" cy="305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Grupo de Hojas Línea PNG transparente - StickPNG">
            <a:extLst>
              <a:ext uri="{FF2B5EF4-FFF2-40B4-BE49-F238E27FC236}">
                <a16:creationId xmlns:a16="http://schemas.microsoft.com/office/drawing/2014/main" id="{B0A9ECA9-B6A3-41E6-BE41-888B36D09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51612" y="1900239"/>
            <a:ext cx="5715000" cy="305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38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114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Forte</vt:lpstr>
      <vt:lpstr>Ink Free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DULCE MONSERRAT PALOMO URIBE</dc:creator>
  <cp:lastModifiedBy>DULCE MONSERRAT PALOMO URIBE</cp:lastModifiedBy>
  <cp:revision>4</cp:revision>
  <dcterms:created xsi:type="dcterms:W3CDTF">2021-10-19T01:32:20Z</dcterms:created>
  <dcterms:modified xsi:type="dcterms:W3CDTF">2021-10-19T02:43:46Z</dcterms:modified>
</cp:coreProperties>
</file>