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>
        <p:scale>
          <a:sx n="80" d="100"/>
          <a:sy n="80" d="100"/>
        </p:scale>
        <p:origin x="8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01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59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43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17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34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54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8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63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8C78-2AD0-447A-B7F0-C4CCFCEE1AC9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9982-7846-41CB-838C-9028E0161B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6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51" y="0"/>
            <a:ext cx="12172949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40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MX" sz="2800" b="1" dirty="0">
              <a:ln w="19050">
                <a:solidFill>
                  <a:srgbClr val="00B05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Estudio del mundo natural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2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Indagación </a:t>
            </a:r>
            <a:endParaRPr kumimoji="0" lang="es-ES" altLang="es-MX" sz="2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2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Titular: Andrea Vallejo de los Santos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 Carolina Morón Pérez No. De lista 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2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1 grado, 1 semestre sección “A”</a:t>
            </a: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2021-2022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 smtClean="0">
                <a:ln w="19050">
                  <a:solidFill>
                    <a:srgbClr val="00B050"/>
                  </a:solidFill>
                </a:ln>
                <a:solidFill>
                  <a:schemeClr val="bg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de Zaragoza        octubre del 2021</a:t>
            </a:r>
            <a:endParaRPr kumimoji="0" lang="es-ES" altLang="es-MX" sz="2400" b="1" i="0" u="none" strike="noStrike" cap="none" normalizeH="0" baseline="0" dirty="0" smtClean="0">
              <a:ln w="19050">
                <a:solidFill>
                  <a:srgbClr val="00B050"/>
                </a:solidFill>
              </a:ln>
              <a:solidFill>
                <a:schemeClr val="bg1"/>
              </a:solidFill>
              <a:effectLst/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2" descr="escu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4" t="4216" r="21353" b="9637"/>
          <a:stretch>
            <a:fillRect/>
          </a:stretch>
        </p:blipFill>
        <p:spPr bwMode="auto">
          <a:xfrm>
            <a:off x="755282" y="1059476"/>
            <a:ext cx="1658983" cy="190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36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80664"/>
              </p:ext>
            </p:extLst>
          </p:nvPr>
        </p:nvGraphicFramePr>
        <p:xfrm>
          <a:off x="457198" y="404949"/>
          <a:ext cx="11286310" cy="545496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22746">
                  <a:extLst>
                    <a:ext uri="{9D8B030D-6E8A-4147-A177-3AD203B41FA5}">
                      <a16:colId xmlns:a16="http://schemas.microsoft.com/office/drawing/2014/main" val="2990063856"/>
                    </a:ext>
                  </a:extLst>
                </a:gridCol>
                <a:gridCol w="2001914">
                  <a:extLst>
                    <a:ext uri="{9D8B030D-6E8A-4147-A177-3AD203B41FA5}">
                      <a16:colId xmlns:a16="http://schemas.microsoft.com/office/drawing/2014/main" val="3320697920"/>
                    </a:ext>
                  </a:extLst>
                </a:gridCol>
                <a:gridCol w="1612330">
                  <a:extLst>
                    <a:ext uri="{9D8B030D-6E8A-4147-A177-3AD203B41FA5}">
                      <a16:colId xmlns:a16="http://schemas.microsoft.com/office/drawing/2014/main" val="810018566"/>
                    </a:ext>
                  </a:extLst>
                </a:gridCol>
                <a:gridCol w="1612330">
                  <a:extLst>
                    <a:ext uri="{9D8B030D-6E8A-4147-A177-3AD203B41FA5}">
                      <a16:colId xmlns:a16="http://schemas.microsoft.com/office/drawing/2014/main" val="2525109419"/>
                    </a:ext>
                  </a:extLst>
                </a:gridCol>
                <a:gridCol w="1612330">
                  <a:extLst>
                    <a:ext uri="{9D8B030D-6E8A-4147-A177-3AD203B41FA5}">
                      <a16:colId xmlns:a16="http://schemas.microsoft.com/office/drawing/2014/main" val="1727177951"/>
                    </a:ext>
                  </a:extLst>
                </a:gridCol>
                <a:gridCol w="1612330">
                  <a:extLst>
                    <a:ext uri="{9D8B030D-6E8A-4147-A177-3AD203B41FA5}">
                      <a16:colId xmlns:a16="http://schemas.microsoft.com/office/drawing/2014/main" val="3105062683"/>
                    </a:ext>
                  </a:extLst>
                </a:gridCol>
                <a:gridCol w="1612330">
                  <a:extLst>
                    <a:ext uri="{9D8B030D-6E8A-4147-A177-3AD203B41FA5}">
                      <a16:colId xmlns:a16="http://schemas.microsoft.com/office/drawing/2014/main" val="3020385824"/>
                    </a:ext>
                  </a:extLst>
                </a:gridCol>
              </a:tblGrid>
              <a:tr h="791521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Campo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Aprendizaje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propósito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Secuencia</a:t>
                      </a:r>
                      <a:r>
                        <a:rPr lang="es-MX" sz="2000" baseline="0" dirty="0" smtClean="0"/>
                        <a:t> didáctica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material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Tiempo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Actividad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419359"/>
                  </a:ext>
                </a:extLst>
              </a:tr>
              <a:tr h="196159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Cuidado de la salud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Practica hábitos</a:t>
                      </a:r>
                      <a:r>
                        <a:rPr lang="es-MX" sz="1200" baseline="0" dirty="0" smtClean="0"/>
                        <a:t> de higiene personal para mantenerse saludable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Que los niños sean consientes de la importancia que tiene la higiene de las manos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-Se</a:t>
                      </a:r>
                      <a:r>
                        <a:rPr lang="es-MX" sz="1200" baseline="0" dirty="0" smtClean="0"/>
                        <a:t> les explicara a los niños el porque es importante lavarse las manos y las enfermedades que podemos prevenir al lavarlas.</a:t>
                      </a:r>
                    </a:p>
                    <a:p>
                      <a:pPr algn="ctr"/>
                      <a:endParaRPr lang="es-MX" sz="1200" baseline="0" dirty="0" smtClean="0"/>
                    </a:p>
                    <a:p>
                      <a:pPr algn="ctr"/>
                      <a:r>
                        <a:rPr lang="es-MX" sz="1200" baseline="0" dirty="0" smtClean="0"/>
                        <a:t>-se les pregunta como se lavan ellos las manos.</a:t>
                      </a:r>
                    </a:p>
                    <a:p>
                      <a:pPr algn="ctr"/>
                      <a:endParaRPr lang="es-MX" sz="1200" baseline="0" dirty="0" smtClean="0"/>
                    </a:p>
                    <a:p>
                      <a:pPr algn="ctr"/>
                      <a:r>
                        <a:rPr lang="es-MX" sz="1200" baseline="0" dirty="0" smtClean="0"/>
                        <a:t>-comparan la forma de lavárselas con sus compañeros</a:t>
                      </a:r>
                    </a:p>
                    <a:p>
                      <a:pPr algn="ctr"/>
                      <a:endParaRPr lang="es-MX" sz="1200" baseline="0" dirty="0" smtClean="0"/>
                    </a:p>
                    <a:p>
                      <a:pPr algn="ctr"/>
                      <a:r>
                        <a:rPr lang="es-MX" sz="1200" baseline="0" dirty="0" smtClean="0"/>
                        <a:t>-la maestra pregunta cual creen ellos que sea la manera mas completa para lavar sus manos</a:t>
                      </a:r>
                    </a:p>
                    <a:p>
                      <a:pPr algn="ctr"/>
                      <a:endParaRPr lang="es-MX" sz="1200" baseline="0" dirty="0" smtClean="0"/>
                    </a:p>
                    <a:p>
                      <a:pPr algn="ctr"/>
                      <a:r>
                        <a:rPr lang="es-MX" sz="1200" baseline="0" dirty="0" smtClean="0"/>
                        <a:t>-al final eligen la mas adecuada y se lavan las manos.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smtClean="0"/>
                        <a:t>Imágenes</a:t>
                      </a:r>
                      <a:r>
                        <a:rPr lang="es-MX" sz="1200" baseline="0" dirty="0" smtClean="0"/>
                        <a:t> donde se muestre cuando se ensucian las manos.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/>
                        <a:t>Jabón.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MX" sz="1200" baseline="0" dirty="0" smtClean="0"/>
                        <a:t>Agua.</a:t>
                      </a:r>
                      <a:endParaRPr lang="es-MX" sz="1200" dirty="0" smtClean="0"/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30</a:t>
                      </a:r>
                      <a:r>
                        <a:rPr lang="es-MX" sz="1200" baseline="0" dirty="0" smtClean="0"/>
                        <a:t> min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¿</a:t>
                      </a:r>
                      <a:r>
                        <a:rPr lang="es-MX" sz="1200" baseline="0" dirty="0" smtClean="0"/>
                        <a:t> como te lavas las manos?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0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51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181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Carolina Moron Perez</dc:creator>
  <cp:lastModifiedBy>Eva Carolina Moron Perez</cp:lastModifiedBy>
  <cp:revision>7</cp:revision>
  <dcterms:created xsi:type="dcterms:W3CDTF">2021-10-18T20:43:13Z</dcterms:created>
  <dcterms:modified xsi:type="dcterms:W3CDTF">2021-10-19T15:43:35Z</dcterms:modified>
</cp:coreProperties>
</file>