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934" y="8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6A012-0076-4C51-B07E-8884AC4C59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4205B4C-4C12-4C68-9080-D1636B78D9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18F629B-51FA-4EF0-8A8E-B83D22D7B1AF}"/>
              </a:ext>
            </a:extLst>
          </p:cNvPr>
          <p:cNvSpPr>
            <a:spLocks noGrp="1"/>
          </p:cNvSpPr>
          <p:nvPr>
            <p:ph type="dt" sz="half" idx="10"/>
          </p:nvPr>
        </p:nvSpPr>
        <p:spPr/>
        <p:txBody>
          <a:bodyPr/>
          <a:lstStyle/>
          <a:p>
            <a:fld id="{B4CC7E5C-0705-43E6-8C11-CA546380F180}" type="datetimeFigureOut">
              <a:rPr lang="es-MX" smtClean="0"/>
              <a:t>18/10/2021</a:t>
            </a:fld>
            <a:endParaRPr lang="es-MX"/>
          </a:p>
        </p:txBody>
      </p:sp>
      <p:sp>
        <p:nvSpPr>
          <p:cNvPr id="5" name="Marcador de pie de página 4">
            <a:extLst>
              <a:ext uri="{FF2B5EF4-FFF2-40B4-BE49-F238E27FC236}">
                <a16:creationId xmlns:a16="http://schemas.microsoft.com/office/drawing/2014/main" id="{D98F7190-3CFE-49C1-A6F7-646673BB50F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D566DA8-7782-488C-B450-7B21BE9DBFB2}"/>
              </a:ext>
            </a:extLst>
          </p:cNvPr>
          <p:cNvSpPr>
            <a:spLocks noGrp="1"/>
          </p:cNvSpPr>
          <p:nvPr>
            <p:ph type="sldNum" sz="quarter" idx="12"/>
          </p:nvPr>
        </p:nvSpPr>
        <p:spPr/>
        <p:txBody>
          <a:bodyPr/>
          <a:lstStyle/>
          <a:p>
            <a:fld id="{A6229A2C-7600-4DF0-9BB4-7C171ECE19AD}" type="slidenum">
              <a:rPr lang="es-MX" smtClean="0"/>
              <a:t>‹Nº›</a:t>
            </a:fld>
            <a:endParaRPr lang="es-MX"/>
          </a:p>
        </p:txBody>
      </p:sp>
    </p:spTree>
    <p:extLst>
      <p:ext uri="{BB962C8B-B14F-4D97-AF65-F5344CB8AC3E}">
        <p14:creationId xmlns:p14="http://schemas.microsoft.com/office/powerpoint/2010/main" val="240809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5AF14F-B735-47F4-8517-99ACF2BEBC6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EE7499B-A501-4C98-8CDF-B343A88BEFE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FA5ED9B-74BF-4876-BF12-6D97C4777F1D}"/>
              </a:ext>
            </a:extLst>
          </p:cNvPr>
          <p:cNvSpPr>
            <a:spLocks noGrp="1"/>
          </p:cNvSpPr>
          <p:nvPr>
            <p:ph type="dt" sz="half" idx="10"/>
          </p:nvPr>
        </p:nvSpPr>
        <p:spPr/>
        <p:txBody>
          <a:bodyPr/>
          <a:lstStyle/>
          <a:p>
            <a:fld id="{B4CC7E5C-0705-43E6-8C11-CA546380F180}" type="datetimeFigureOut">
              <a:rPr lang="es-MX" smtClean="0"/>
              <a:t>18/10/2021</a:t>
            </a:fld>
            <a:endParaRPr lang="es-MX"/>
          </a:p>
        </p:txBody>
      </p:sp>
      <p:sp>
        <p:nvSpPr>
          <p:cNvPr id="5" name="Marcador de pie de página 4">
            <a:extLst>
              <a:ext uri="{FF2B5EF4-FFF2-40B4-BE49-F238E27FC236}">
                <a16:creationId xmlns:a16="http://schemas.microsoft.com/office/drawing/2014/main" id="{568D5042-E586-43FD-8A98-22BAE1FE2D4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0AD2B25-CD46-4A16-986E-94251983F5B7}"/>
              </a:ext>
            </a:extLst>
          </p:cNvPr>
          <p:cNvSpPr>
            <a:spLocks noGrp="1"/>
          </p:cNvSpPr>
          <p:nvPr>
            <p:ph type="sldNum" sz="quarter" idx="12"/>
          </p:nvPr>
        </p:nvSpPr>
        <p:spPr/>
        <p:txBody>
          <a:bodyPr/>
          <a:lstStyle/>
          <a:p>
            <a:fld id="{A6229A2C-7600-4DF0-9BB4-7C171ECE19AD}" type="slidenum">
              <a:rPr lang="es-MX" smtClean="0"/>
              <a:t>‹Nº›</a:t>
            </a:fld>
            <a:endParaRPr lang="es-MX"/>
          </a:p>
        </p:txBody>
      </p:sp>
    </p:spTree>
    <p:extLst>
      <p:ext uri="{BB962C8B-B14F-4D97-AF65-F5344CB8AC3E}">
        <p14:creationId xmlns:p14="http://schemas.microsoft.com/office/powerpoint/2010/main" val="190838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4230EE-CE95-4DE1-947B-1E941F1C78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0A042E6-AAC1-4600-9BE3-998B2FDDF75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5E29A3B-CC53-4153-A5E9-D381F7EF0460}"/>
              </a:ext>
            </a:extLst>
          </p:cNvPr>
          <p:cNvSpPr>
            <a:spLocks noGrp="1"/>
          </p:cNvSpPr>
          <p:nvPr>
            <p:ph type="dt" sz="half" idx="10"/>
          </p:nvPr>
        </p:nvSpPr>
        <p:spPr/>
        <p:txBody>
          <a:bodyPr/>
          <a:lstStyle/>
          <a:p>
            <a:fld id="{B4CC7E5C-0705-43E6-8C11-CA546380F180}" type="datetimeFigureOut">
              <a:rPr lang="es-MX" smtClean="0"/>
              <a:t>18/10/2021</a:t>
            </a:fld>
            <a:endParaRPr lang="es-MX"/>
          </a:p>
        </p:txBody>
      </p:sp>
      <p:sp>
        <p:nvSpPr>
          <p:cNvPr id="5" name="Marcador de pie de página 4">
            <a:extLst>
              <a:ext uri="{FF2B5EF4-FFF2-40B4-BE49-F238E27FC236}">
                <a16:creationId xmlns:a16="http://schemas.microsoft.com/office/drawing/2014/main" id="{2268BE80-2893-4EDD-BDC9-27E93CDB2DF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4B0F27C-759F-4ED4-AAA8-B4BBC95832D8}"/>
              </a:ext>
            </a:extLst>
          </p:cNvPr>
          <p:cNvSpPr>
            <a:spLocks noGrp="1"/>
          </p:cNvSpPr>
          <p:nvPr>
            <p:ph type="sldNum" sz="quarter" idx="12"/>
          </p:nvPr>
        </p:nvSpPr>
        <p:spPr/>
        <p:txBody>
          <a:bodyPr/>
          <a:lstStyle/>
          <a:p>
            <a:fld id="{A6229A2C-7600-4DF0-9BB4-7C171ECE19AD}" type="slidenum">
              <a:rPr lang="es-MX" smtClean="0"/>
              <a:t>‹Nº›</a:t>
            </a:fld>
            <a:endParaRPr lang="es-MX"/>
          </a:p>
        </p:txBody>
      </p:sp>
    </p:spTree>
    <p:extLst>
      <p:ext uri="{BB962C8B-B14F-4D97-AF65-F5344CB8AC3E}">
        <p14:creationId xmlns:p14="http://schemas.microsoft.com/office/powerpoint/2010/main" val="247731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56EE4-22AB-4CB8-9EE2-BB6B77354B3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783F7D-0DF5-4BAC-B02A-70158669455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1830775-905A-4623-9C02-4D3644B2F461}"/>
              </a:ext>
            </a:extLst>
          </p:cNvPr>
          <p:cNvSpPr>
            <a:spLocks noGrp="1"/>
          </p:cNvSpPr>
          <p:nvPr>
            <p:ph type="dt" sz="half" idx="10"/>
          </p:nvPr>
        </p:nvSpPr>
        <p:spPr/>
        <p:txBody>
          <a:bodyPr/>
          <a:lstStyle/>
          <a:p>
            <a:fld id="{B4CC7E5C-0705-43E6-8C11-CA546380F180}" type="datetimeFigureOut">
              <a:rPr lang="es-MX" smtClean="0"/>
              <a:t>18/10/2021</a:t>
            </a:fld>
            <a:endParaRPr lang="es-MX"/>
          </a:p>
        </p:txBody>
      </p:sp>
      <p:sp>
        <p:nvSpPr>
          <p:cNvPr id="5" name="Marcador de pie de página 4">
            <a:extLst>
              <a:ext uri="{FF2B5EF4-FFF2-40B4-BE49-F238E27FC236}">
                <a16:creationId xmlns:a16="http://schemas.microsoft.com/office/drawing/2014/main" id="{A63C8B87-F785-4BE2-B1B8-2843DD0D00E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1E31530-2998-4F7D-83DC-78CE5FACE8E2}"/>
              </a:ext>
            </a:extLst>
          </p:cNvPr>
          <p:cNvSpPr>
            <a:spLocks noGrp="1"/>
          </p:cNvSpPr>
          <p:nvPr>
            <p:ph type="sldNum" sz="quarter" idx="12"/>
          </p:nvPr>
        </p:nvSpPr>
        <p:spPr/>
        <p:txBody>
          <a:bodyPr/>
          <a:lstStyle/>
          <a:p>
            <a:fld id="{A6229A2C-7600-4DF0-9BB4-7C171ECE19AD}" type="slidenum">
              <a:rPr lang="es-MX" smtClean="0"/>
              <a:t>‹Nº›</a:t>
            </a:fld>
            <a:endParaRPr lang="es-MX"/>
          </a:p>
        </p:txBody>
      </p:sp>
    </p:spTree>
    <p:extLst>
      <p:ext uri="{BB962C8B-B14F-4D97-AF65-F5344CB8AC3E}">
        <p14:creationId xmlns:p14="http://schemas.microsoft.com/office/powerpoint/2010/main" val="230948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561D7-9689-4F9B-87A8-E397B4E8366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457D2B8-ACC4-4174-B0EB-2B67B8EF05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BC72B1-A860-456A-9ADD-5C24D0C3E503}"/>
              </a:ext>
            </a:extLst>
          </p:cNvPr>
          <p:cNvSpPr>
            <a:spLocks noGrp="1"/>
          </p:cNvSpPr>
          <p:nvPr>
            <p:ph type="dt" sz="half" idx="10"/>
          </p:nvPr>
        </p:nvSpPr>
        <p:spPr/>
        <p:txBody>
          <a:bodyPr/>
          <a:lstStyle/>
          <a:p>
            <a:fld id="{B4CC7E5C-0705-43E6-8C11-CA546380F180}" type="datetimeFigureOut">
              <a:rPr lang="es-MX" smtClean="0"/>
              <a:t>18/10/2021</a:t>
            </a:fld>
            <a:endParaRPr lang="es-MX"/>
          </a:p>
        </p:txBody>
      </p:sp>
      <p:sp>
        <p:nvSpPr>
          <p:cNvPr id="5" name="Marcador de pie de página 4">
            <a:extLst>
              <a:ext uri="{FF2B5EF4-FFF2-40B4-BE49-F238E27FC236}">
                <a16:creationId xmlns:a16="http://schemas.microsoft.com/office/drawing/2014/main" id="{A086D8D7-5653-45CB-BD6A-AC847A4EBF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61E1B0-E1E1-44D7-8225-01C7B625F409}"/>
              </a:ext>
            </a:extLst>
          </p:cNvPr>
          <p:cNvSpPr>
            <a:spLocks noGrp="1"/>
          </p:cNvSpPr>
          <p:nvPr>
            <p:ph type="sldNum" sz="quarter" idx="12"/>
          </p:nvPr>
        </p:nvSpPr>
        <p:spPr/>
        <p:txBody>
          <a:bodyPr/>
          <a:lstStyle/>
          <a:p>
            <a:fld id="{A6229A2C-7600-4DF0-9BB4-7C171ECE19AD}" type="slidenum">
              <a:rPr lang="es-MX" smtClean="0"/>
              <a:t>‹Nº›</a:t>
            </a:fld>
            <a:endParaRPr lang="es-MX"/>
          </a:p>
        </p:txBody>
      </p:sp>
    </p:spTree>
    <p:extLst>
      <p:ext uri="{BB962C8B-B14F-4D97-AF65-F5344CB8AC3E}">
        <p14:creationId xmlns:p14="http://schemas.microsoft.com/office/powerpoint/2010/main" val="284437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2222DC-84AE-43D4-8893-32ECBE380A7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2748EE8-4D6B-4C15-A850-9A05359DAB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33EB78C-A8EE-43DD-AE53-E04470FB31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6F87118-B3E8-42AE-8BB6-A082CFF6D07B}"/>
              </a:ext>
            </a:extLst>
          </p:cNvPr>
          <p:cNvSpPr>
            <a:spLocks noGrp="1"/>
          </p:cNvSpPr>
          <p:nvPr>
            <p:ph type="dt" sz="half" idx="10"/>
          </p:nvPr>
        </p:nvSpPr>
        <p:spPr/>
        <p:txBody>
          <a:bodyPr/>
          <a:lstStyle/>
          <a:p>
            <a:fld id="{B4CC7E5C-0705-43E6-8C11-CA546380F180}" type="datetimeFigureOut">
              <a:rPr lang="es-MX" smtClean="0"/>
              <a:t>18/10/2021</a:t>
            </a:fld>
            <a:endParaRPr lang="es-MX"/>
          </a:p>
        </p:txBody>
      </p:sp>
      <p:sp>
        <p:nvSpPr>
          <p:cNvPr id="6" name="Marcador de pie de página 5">
            <a:extLst>
              <a:ext uri="{FF2B5EF4-FFF2-40B4-BE49-F238E27FC236}">
                <a16:creationId xmlns:a16="http://schemas.microsoft.com/office/drawing/2014/main" id="{EFB2E507-1A2C-4E01-9694-66338864F89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1B535EB-6E4C-4BEE-80B0-232ECE54675B}"/>
              </a:ext>
            </a:extLst>
          </p:cNvPr>
          <p:cNvSpPr>
            <a:spLocks noGrp="1"/>
          </p:cNvSpPr>
          <p:nvPr>
            <p:ph type="sldNum" sz="quarter" idx="12"/>
          </p:nvPr>
        </p:nvSpPr>
        <p:spPr/>
        <p:txBody>
          <a:bodyPr/>
          <a:lstStyle/>
          <a:p>
            <a:fld id="{A6229A2C-7600-4DF0-9BB4-7C171ECE19AD}" type="slidenum">
              <a:rPr lang="es-MX" smtClean="0"/>
              <a:t>‹Nº›</a:t>
            </a:fld>
            <a:endParaRPr lang="es-MX"/>
          </a:p>
        </p:txBody>
      </p:sp>
    </p:spTree>
    <p:extLst>
      <p:ext uri="{BB962C8B-B14F-4D97-AF65-F5344CB8AC3E}">
        <p14:creationId xmlns:p14="http://schemas.microsoft.com/office/powerpoint/2010/main" val="340077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23D5C-6FCB-4760-993E-4ACB9C73979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D0CB94C-0F9C-4051-BCA5-46C5C1593C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367EC4-F523-456F-AD87-B03EE1FBBD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35E16F5-CF0B-49F3-9275-F903CA9B8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BC31EB2-5012-419D-B5A6-40893674E1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9515C86-A702-456A-8F4E-59B4FD76C385}"/>
              </a:ext>
            </a:extLst>
          </p:cNvPr>
          <p:cNvSpPr>
            <a:spLocks noGrp="1"/>
          </p:cNvSpPr>
          <p:nvPr>
            <p:ph type="dt" sz="half" idx="10"/>
          </p:nvPr>
        </p:nvSpPr>
        <p:spPr/>
        <p:txBody>
          <a:bodyPr/>
          <a:lstStyle/>
          <a:p>
            <a:fld id="{B4CC7E5C-0705-43E6-8C11-CA546380F180}" type="datetimeFigureOut">
              <a:rPr lang="es-MX" smtClean="0"/>
              <a:t>18/10/2021</a:t>
            </a:fld>
            <a:endParaRPr lang="es-MX"/>
          </a:p>
        </p:txBody>
      </p:sp>
      <p:sp>
        <p:nvSpPr>
          <p:cNvPr id="8" name="Marcador de pie de página 7">
            <a:extLst>
              <a:ext uri="{FF2B5EF4-FFF2-40B4-BE49-F238E27FC236}">
                <a16:creationId xmlns:a16="http://schemas.microsoft.com/office/drawing/2014/main" id="{4038FB2A-0813-4F69-A931-0C8616C4D3A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8BBBD08-3C22-42D7-AB04-25C9B713FC7E}"/>
              </a:ext>
            </a:extLst>
          </p:cNvPr>
          <p:cNvSpPr>
            <a:spLocks noGrp="1"/>
          </p:cNvSpPr>
          <p:nvPr>
            <p:ph type="sldNum" sz="quarter" idx="12"/>
          </p:nvPr>
        </p:nvSpPr>
        <p:spPr/>
        <p:txBody>
          <a:bodyPr/>
          <a:lstStyle/>
          <a:p>
            <a:fld id="{A6229A2C-7600-4DF0-9BB4-7C171ECE19AD}" type="slidenum">
              <a:rPr lang="es-MX" smtClean="0"/>
              <a:t>‹Nº›</a:t>
            </a:fld>
            <a:endParaRPr lang="es-MX"/>
          </a:p>
        </p:txBody>
      </p:sp>
    </p:spTree>
    <p:extLst>
      <p:ext uri="{BB962C8B-B14F-4D97-AF65-F5344CB8AC3E}">
        <p14:creationId xmlns:p14="http://schemas.microsoft.com/office/powerpoint/2010/main" val="342962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8049F-3C8E-4796-8D44-9ED4C49FA90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6B2BA8DA-DBDC-42E9-B550-638036490BB8}"/>
              </a:ext>
            </a:extLst>
          </p:cNvPr>
          <p:cNvSpPr>
            <a:spLocks noGrp="1"/>
          </p:cNvSpPr>
          <p:nvPr>
            <p:ph type="dt" sz="half" idx="10"/>
          </p:nvPr>
        </p:nvSpPr>
        <p:spPr/>
        <p:txBody>
          <a:bodyPr/>
          <a:lstStyle/>
          <a:p>
            <a:fld id="{B4CC7E5C-0705-43E6-8C11-CA546380F180}" type="datetimeFigureOut">
              <a:rPr lang="es-MX" smtClean="0"/>
              <a:t>18/10/2021</a:t>
            </a:fld>
            <a:endParaRPr lang="es-MX"/>
          </a:p>
        </p:txBody>
      </p:sp>
      <p:sp>
        <p:nvSpPr>
          <p:cNvPr id="4" name="Marcador de pie de página 3">
            <a:extLst>
              <a:ext uri="{FF2B5EF4-FFF2-40B4-BE49-F238E27FC236}">
                <a16:creationId xmlns:a16="http://schemas.microsoft.com/office/drawing/2014/main" id="{CF697785-1002-49FD-839E-F1B2BDB2489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8720B12-81CB-4183-90E6-C2BE3A933338}"/>
              </a:ext>
            </a:extLst>
          </p:cNvPr>
          <p:cNvSpPr>
            <a:spLocks noGrp="1"/>
          </p:cNvSpPr>
          <p:nvPr>
            <p:ph type="sldNum" sz="quarter" idx="12"/>
          </p:nvPr>
        </p:nvSpPr>
        <p:spPr/>
        <p:txBody>
          <a:bodyPr/>
          <a:lstStyle/>
          <a:p>
            <a:fld id="{A6229A2C-7600-4DF0-9BB4-7C171ECE19AD}" type="slidenum">
              <a:rPr lang="es-MX" smtClean="0"/>
              <a:t>‹Nº›</a:t>
            </a:fld>
            <a:endParaRPr lang="es-MX"/>
          </a:p>
        </p:txBody>
      </p:sp>
    </p:spTree>
    <p:extLst>
      <p:ext uri="{BB962C8B-B14F-4D97-AF65-F5344CB8AC3E}">
        <p14:creationId xmlns:p14="http://schemas.microsoft.com/office/powerpoint/2010/main" val="402556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8BDB036-329F-4BBC-9CC6-0CEC3EE59B15}"/>
              </a:ext>
            </a:extLst>
          </p:cNvPr>
          <p:cNvSpPr>
            <a:spLocks noGrp="1"/>
          </p:cNvSpPr>
          <p:nvPr>
            <p:ph type="dt" sz="half" idx="10"/>
          </p:nvPr>
        </p:nvSpPr>
        <p:spPr/>
        <p:txBody>
          <a:bodyPr/>
          <a:lstStyle/>
          <a:p>
            <a:fld id="{B4CC7E5C-0705-43E6-8C11-CA546380F180}" type="datetimeFigureOut">
              <a:rPr lang="es-MX" smtClean="0"/>
              <a:t>18/10/2021</a:t>
            </a:fld>
            <a:endParaRPr lang="es-MX"/>
          </a:p>
        </p:txBody>
      </p:sp>
      <p:sp>
        <p:nvSpPr>
          <p:cNvPr id="3" name="Marcador de pie de página 2">
            <a:extLst>
              <a:ext uri="{FF2B5EF4-FFF2-40B4-BE49-F238E27FC236}">
                <a16:creationId xmlns:a16="http://schemas.microsoft.com/office/drawing/2014/main" id="{B258242E-FD56-4A2C-8908-13C69A36EE9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E74F25C-FB75-45A3-B10C-28CC1AD820F5}"/>
              </a:ext>
            </a:extLst>
          </p:cNvPr>
          <p:cNvSpPr>
            <a:spLocks noGrp="1"/>
          </p:cNvSpPr>
          <p:nvPr>
            <p:ph type="sldNum" sz="quarter" idx="12"/>
          </p:nvPr>
        </p:nvSpPr>
        <p:spPr/>
        <p:txBody>
          <a:bodyPr/>
          <a:lstStyle/>
          <a:p>
            <a:fld id="{A6229A2C-7600-4DF0-9BB4-7C171ECE19AD}" type="slidenum">
              <a:rPr lang="es-MX" smtClean="0"/>
              <a:t>‹Nº›</a:t>
            </a:fld>
            <a:endParaRPr lang="es-MX"/>
          </a:p>
        </p:txBody>
      </p:sp>
    </p:spTree>
    <p:extLst>
      <p:ext uri="{BB962C8B-B14F-4D97-AF65-F5344CB8AC3E}">
        <p14:creationId xmlns:p14="http://schemas.microsoft.com/office/powerpoint/2010/main" val="235851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CBAFC-038C-455D-A7DC-655D6BCF16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E480C65-760A-48F3-A3B0-D5859E0E68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6D77350B-FC27-463A-8E0C-04A0B9B11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AF9CE85-3F9D-481D-A9B6-54B115F7B74A}"/>
              </a:ext>
            </a:extLst>
          </p:cNvPr>
          <p:cNvSpPr>
            <a:spLocks noGrp="1"/>
          </p:cNvSpPr>
          <p:nvPr>
            <p:ph type="dt" sz="half" idx="10"/>
          </p:nvPr>
        </p:nvSpPr>
        <p:spPr/>
        <p:txBody>
          <a:bodyPr/>
          <a:lstStyle/>
          <a:p>
            <a:fld id="{B4CC7E5C-0705-43E6-8C11-CA546380F180}" type="datetimeFigureOut">
              <a:rPr lang="es-MX" smtClean="0"/>
              <a:t>18/10/2021</a:t>
            </a:fld>
            <a:endParaRPr lang="es-MX"/>
          </a:p>
        </p:txBody>
      </p:sp>
      <p:sp>
        <p:nvSpPr>
          <p:cNvPr id="6" name="Marcador de pie de página 5">
            <a:extLst>
              <a:ext uri="{FF2B5EF4-FFF2-40B4-BE49-F238E27FC236}">
                <a16:creationId xmlns:a16="http://schemas.microsoft.com/office/drawing/2014/main" id="{09BA72DF-9A19-4B6F-89B2-3BAC10ED603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46C773E-EFA4-4EFA-AB54-B3294F9BDC7F}"/>
              </a:ext>
            </a:extLst>
          </p:cNvPr>
          <p:cNvSpPr>
            <a:spLocks noGrp="1"/>
          </p:cNvSpPr>
          <p:nvPr>
            <p:ph type="sldNum" sz="quarter" idx="12"/>
          </p:nvPr>
        </p:nvSpPr>
        <p:spPr/>
        <p:txBody>
          <a:bodyPr/>
          <a:lstStyle/>
          <a:p>
            <a:fld id="{A6229A2C-7600-4DF0-9BB4-7C171ECE19AD}" type="slidenum">
              <a:rPr lang="es-MX" smtClean="0"/>
              <a:t>‹Nº›</a:t>
            </a:fld>
            <a:endParaRPr lang="es-MX"/>
          </a:p>
        </p:txBody>
      </p:sp>
    </p:spTree>
    <p:extLst>
      <p:ext uri="{BB962C8B-B14F-4D97-AF65-F5344CB8AC3E}">
        <p14:creationId xmlns:p14="http://schemas.microsoft.com/office/powerpoint/2010/main" val="7148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BD5ECC-A7B0-4C33-964F-B16ED040EE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D143224-630F-4DB1-88F4-DA2B2BEF30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72D8D11-1820-4690-8D26-883B7EB76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D3FF1C-E40F-46BF-B678-EF4C062F3EC5}"/>
              </a:ext>
            </a:extLst>
          </p:cNvPr>
          <p:cNvSpPr>
            <a:spLocks noGrp="1"/>
          </p:cNvSpPr>
          <p:nvPr>
            <p:ph type="dt" sz="half" idx="10"/>
          </p:nvPr>
        </p:nvSpPr>
        <p:spPr/>
        <p:txBody>
          <a:bodyPr/>
          <a:lstStyle/>
          <a:p>
            <a:fld id="{B4CC7E5C-0705-43E6-8C11-CA546380F180}" type="datetimeFigureOut">
              <a:rPr lang="es-MX" smtClean="0"/>
              <a:t>18/10/2021</a:t>
            </a:fld>
            <a:endParaRPr lang="es-MX"/>
          </a:p>
        </p:txBody>
      </p:sp>
      <p:sp>
        <p:nvSpPr>
          <p:cNvPr id="6" name="Marcador de pie de página 5">
            <a:extLst>
              <a:ext uri="{FF2B5EF4-FFF2-40B4-BE49-F238E27FC236}">
                <a16:creationId xmlns:a16="http://schemas.microsoft.com/office/drawing/2014/main" id="{94B140BF-F0CE-4BD6-BD70-61594C51402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8128F3B-C140-440F-87C3-9C2278BFEC46}"/>
              </a:ext>
            </a:extLst>
          </p:cNvPr>
          <p:cNvSpPr>
            <a:spLocks noGrp="1"/>
          </p:cNvSpPr>
          <p:nvPr>
            <p:ph type="sldNum" sz="quarter" idx="12"/>
          </p:nvPr>
        </p:nvSpPr>
        <p:spPr/>
        <p:txBody>
          <a:bodyPr/>
          <a:lstStyle/>
          <a:p>
            <a:fld id="{A6229A2C-7600-4DF0-9BB4-7C171ECE19AD}" type="slidenum">
              <a:rPr lang="es-MX" smtClean="0"/>
              <a:t>‹Nº›</a:t>
            </a:fld>
            <a:endParaRPr lang="es-MX"/>
          </a:p>
        </p:txBody>
      </p:sp>
    </p:spTree>
    <p:extLst>
      <p:ext uri="{BB962C8B-B14F-4D97-AF65-F5344CB8AC3E}">
        <p14:creationId xmlns:p14="http://schemas.microsoft.com/office/powerpoint/2010/main" val="363695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BAA1D02-8AF1-4680-9873-D96D45CF2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59CD972-2040-4084-9009-1A04B00E8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4ADCA62-C9C8-41F9-9541-0088552DAB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C7E5C-0705-43E6-8C11-CA546380F180}" type="datetimeFigureOut">
              <a:rPr lang="es-MX" smtClean="0"/>
              <a:t>18/10/2021</a:t>
            </a:fld>
            <a:endParaRPr lang="es-MX"/>
          </a:p>
        </p:txBody>
      </p:sp>
      <p:sp>
        <p:nvSpPr>
          <p:cNvPr id="5" name="Marcador de pie de página 4">
            <a:extLst>
              <a:ext uri="{FF2B5EF4-FFF2-40B4-BE49-F238E27FC236}">
                <a16:creationId xmlns:a16="http://schemas.microsoft.com/office/drawing/2014/main" id="{24D6D872-04C3-466A-8B52-990D558FE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95FD6BD2-CF93-42E8-B45B-36E6E83756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29A2C-7600-4DF0-9BB4-7C171ECE19AD}" type="slidenum">
              <a:rPr lang="es-MX" smtClean="0"/>
              <a:t>‹Nº›</a:t>
            </a:fld>
            <a:endParaRPr lang="es-MX"/>
          </a:p>
        </p:txBody>
      </p:sp>
    </p:spTree>
    <p:extLst>
      <p:ext uri="{BB962C8B-B14F-4D97-AF65-F5344CB8AC3E}">
        <p14:creationId xmlns:p14="http://schemas.microsoft.com/office/powerpoint/2010/main" val="63762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ector de fondo de naturaleza de arte abstracto. marco de plantas de moda.  diseño de flores">
            <a:extLst>
              <a:ext uri="{FF2B5EF4-FFF2-40B4-BE49-F238E27FC236}">
                <a16:creationId xmlns:a16="http://schemas.microsoft.com/office/drawing/2014/main" id="{6710F3F2-05D8-4EB4-9912-05BBD6960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13AB55D-0B5E-488C-9848-EDB999E0A63F}"/>
              </a:ext>
            </a:extLst>
          </p:cNvPr>
          <p:cNvSpPr txBox="1"/>
          <p:nvPr/>
        </p:nvSpPr>
        <p:spPr>
          <a:xfrm>
            <a:off x="2265784" y="1428817"/>
            <a:ext cx="8086530" cy="4955203"/>
          </a:xfrm>
          <a:prstGeom prst="rect">
            <a:avLst/>
          </a:prstGeom>
          <a:noFill/>
        </p:spPr>
        <p:txBody>
          <a:bodyPr wrap="square" rtlCol="0">
            <a:spAutoFit/>
          </a:bodyPr>
          <a:lstStyle/>
          <a:p>
            <a:pPr algn="ctr"/>
            <a:r>
              <a:rPr lang="es-MX" b="1" i="1" dirty="0">
                <a:solidFill>
                  <a:srgbClr val="7030A0"/>
                </a:solidFill>
              </a:rPr>
              <a:t>ESCUELA NORMAL DE EDUCACIÓN PREESCOLAR</a:t>
            </a:r>
          </a:p>
          <a:p>
            <a:pPr algn="ctr"/>
            <a:endParaRPr lang="es-MX" b="1" i="1" dirty="0">
              <a:solidFill>
                <a:srgbClr val="7030A0"/>
              </a:solidFill>
            </a:endParaRPr>
          </a:p>
          <a:p>
            <a:pPr algn="ctr"/>
            <a:r>
              <a:rPr lang="es-MX" b="1" i="1" dirty="0">
                <a:solidFill>
                  <a:srgbClr val="7030A0"/>
                </a:solidFill>
              </a:rPr>
              <a:t>LICENCIATURA EN EDUCACIÓN PREESCOLAR</a:t>
            </a:r>
          </a:p>
          <a:p>
            <a:pPr algn="ctr"/>
            <a:endParaRPr lang="es-MX" b="1" i="1" dirty="0">
              <a:solidFill>
                <a:srgbClr val="7030A0"/>
              </a:solidFill>
            </a:endParaRPr>
          </a:p>
          <a:p>
            <a:pPr algn="ctr"/>
            <a:r>
              <a:rPr lang="es-MX" b="1" i="1" dirty="0">
                <a:solidFill>
                  <a:schemeClr val="accent6"/>
                </a:solidFill>
              </a:rPr>
              <a:t>PRIMER SEMESTRE SECCIÓN “A”</a:t>
            </a:r>
          </a:p>
          <a:p>
            <a:pPr algn="ctr"/>
            <a:endParaRPr lang="es-MX" b="1" i="1" dirty="0">
              <a:solidFill>
                <a:schemeClr val="accent6"/>
              </a:solidFill>
            </a:endParaRPr>
          </a:p>
          <a:p>
            <a:pPr algn="ctr"/>
            <a:r>
              <a:rPr lang="es-MX" b="1" i="1" dirty="0">
                <a:solidFill>
                  <a:schemeClr val="accent6"/>
                </a:solidFill>
              </a:rPr>
              <a:t>CICLO 2021-2022</a:t>
            </a:r>
          </a:p>
          <a:p>
            <a:pPr algn="ctr"/>
            <a:endParaRPr lang="es-MX" b="1" i="1" dirty="0">
              <a:solidFill>
                <a:schemeClr val="accent6"/>
              </a:solidFill>
            </a:endParaRPr>
          </a:p>
          <a:p>
            <a:pPr algn="ctr"/>
            <a:r>
              <a:rPr lang="es-MX" b="1" i="1" dirty="0">
                <a:solidFill>
                  <a:schemeClr val="accent4"/>
                </a:solidFill>
              </a:rPr>
              <a:t>CURSO: ESTUDIO DEL MUNDO NATURAL</a:t>
            </a:r>
          </a:p>
          <a:p>
            <a:pPr algn="ctr"/>
            <a:endParaRPr lang="es-MX" b="1" i="1" dirty="0">
              <a:solidFill>
                <a:schemeClr val="accent4"/>
              </a:solidFill>
            </a:endParaRPr>
          </a:p>
          <a:p>
            <a:pPr algn="ctr"/>
            <a:r>
              <a:rPr lang="es-MX" b="1" i="1" dirty="0">
                <a:solidFill>
                  <a:srgbClr val="00B0F0"/>
                </a:solidFill>
              </a:rPr>
              <a:t>TITULAR: ANDREA VALLEJO DE LOS SANTOS</a:t>
            </a:r>
          </a:p>
          <a:p>
            <a:pPr algn="ctr"/>
            <a:endParaRPr lang="es-MX" b="1" i="1" dirty="0">
              <a:solidFill>
                <a:srgbClr val="00B0F0"/>
              </a:solidFill>
            </a:endParaRPr>
          </a:p>
          <a:p>
            <a:pPr algn="ctr"/>
            <a:r>
              <a:rPr lang="es-MX" b="1" i="1" dirty="0">
                <a:solidFill>
                  <a:schemeClr val="accent2"/>
                </a:solidFill>
              </a:rPr>
              <a:t>ALUMNA: IMELDA PATRICIA CUADROS CALVILLO</a:t>
            </a:r>
          </a:p>
          <a:p>
            <a:pPr algn="ctr"/>
            <a:endParaRPr lang="es-MX" b="1" i="1" dirty="0">
              <a:solidFill>
                <a:schemeClr val="accent2"/>
              </a:solidFill>
            </a:endParaRPr>
          </a:p>
          <a:p>
            <a:pPr algn="ctr"/>
            <a:r>
              <a:rPr lang="es-MX" sz="2800" b="1" i="1" dirty="0">
                <a:latin typeface="Britannic Bold" panose="020B0903060703020204" pitchFamily="34" charset="0"/>
              </a:rPr>
              <a:t>INDAGACIÓN</a:t>
            </a:r>
          </a:p>
          <a:p>
            <a:pPr algn="ctr"/>
            <a:endParaRPr lang="es-MX" b="1" i="1" dirty="0">
              <a:solidFill>
                <a:srgbClr val="7030A0"/>
              </a:solidFill>
            </a:endParaRPr>
          </a:p>
          <a:p>
            <a:endParaRPr lang="es-MX" dirty="0"/>
          </a:p>
        </p:txBody>
      </p:sp>
    </p:spTree>
    <p:extLst>
      <p:ext uri="{BB962C8B-B14F-4D97-AF65-F5344CB8AC3E}">
        <p14:creationId xmlns:p14="http://schemas.microsoft.com/office/powerpoint/2010/main" val="25537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ndo de pantalla de hojas con concepto ... | Free Vector #Freepik  #freevector #f… | Fondo de plantas, Fondo de pantalla de hojas, Plantillas de  fondo de powerpoint">
            <a:extLst>
              <a:ext uri="{FF2B5EF4-FFF2-40B4-BE49-F238E27FC236}">
                <a16:creationId xmlns:a16="http://schemas.microsoft.com/office/drawing/2014/main" id="{E8C95E7C-33AB-4F90-9401-23F95A22A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8D39BAF-F409-4004-AD4D-7A9F2A69CB08}"/>
              </a:ext>
            </a:extLst>
          </p:cNvPr>
          <p:cNvSpPr txBox="1"/>
          <p:nvPr/>
        </p:nvSpPr>
        <p:spPr>
          <a:xfrm>
            <a:off x="4519749" y="1550126"/>
            <a:ext cx="4380411" cy="369332"/>
          </a:xfrm>
          <a:prstGeom prst="rect">
            <a:avLst/>
          </a:prstGeom>
          <a:noFill/>
        </p:spPr>
        <p:txBody>
          <a:bodyPr wrap="square" rtlCol="0">
            <a:spAutoFit/>
          </a:bodyPr>
          <a:lstStyle/>
          <a:p>
            <a:pPr algn="ctr"/>
            <a:r>
              <a:rPr lang="es-MX" dirty="0">
                <a:latin typeface="Britannic Bold" panose="020B0903060703020204" pitchFamily="34" charset="0"/>
              </a:rPr>
              <a:t>ALGUNOS FRUTOS TIENEN SEMILLAS</a:t>
            </a:r>
          </a:p>
        </p:txBody>
      </p:sp>
      <p:sp>
        <p:nvSpPr>
          <p:cNvPr id="3" name="CuadroTexto 2">
            <a:extLst>
              <a:ext uri="{FF2B5EF4-FFF2-40B4-BE49-F238E27FC236}">
                <a16:creationId xmlns:a16="http://schemas.microsoft.com/office/drawing/2014/main" id="{E78FCCD2-D11A-439A-B1E1-FE0CCC54A70D}"/>
              </a:ext>
            </a:extLst>
          </p:cNvPr>
          <p:cNvSpPr txBox="1"/>
          <p:nvPr/>
        </p:nvSpPr>
        <p:spPr>
          <a:xfrm>
            <a:off x="2651760" y="2172907"/>
            <a:ext cx="7345680" cy="3139321"/>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Para el desarrollo de la siguiente actividad se llevarán al aula algunos frutos que contengan semillas, como por ejemplo manzanas, fresas, aguacates, peras, sandía.</a:t>
            </a:r>
          </a:p>
          <a:p>
            <a:pPr algn="ctr"/>
            <a:r>
              <a:rPr lang="es-MX" dirty="0">
                <a:latin typeface="Times New Roman" panose="02020603050405020304" pitchFamily="18" charset="0"/>
                <a:cs typeface="Times New Roman" panose="02020603050405020304" pitchFamily="18" charset="0"/>
              </a:rPr>
              <a:t>Distribuidos en una mesa grande, se les mostrará los frutos nombrados anteriormente para ver si los conocen todos. Una vez que estén todos reconocidos, se partirán observando las semillas que contienen en su interior. Con cada fruto se realizarán preguntas como: ¿qué es esto?, ¿se puede comer?, ¿es duro?, ¿para qué crees que tiene esta semilla dentro?... Salvo en el caso de la fresa que al partirla no se podrán ver las semillas porque las tiene por fuera, por lo tanto se preguntará: ¿las fresas no tienen semillas?, ¿entonces como se consigue sembrar más fresas si no tiene semillas?..</a:t>
            </a:r>
          </a:p>
        </p:txBody>
      </p:sp>
      <p:pic>
        <p:nvPicPr>
          <p:cNvPr id="2052" name="Picture 4" descr="965 Niños Sembrando Plantas Vectores, Ilustraciones y Gráficos - 123RF">
            <a:extLst>
              <a:ext uri="{FF2B5EF4-FFF2-40B4-BE49-F238E27FC236}">
                <a16:creationId xmlns:a16="http://schemas.microsoft.com/office/drawing/2014/main" id="{91AF6EE9-E7AA-4BB0-A6F7-C37AC5E90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60411"/>
            <a:ext cx="2976565" cy="18520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iños, Juventud, Contexto, Jardinería, Exterior Imagen Vectorial de ©  interactimages #360906714 | Depositphotos">
            <a:extLst>
              <a:ext uri="{FF2B5EF4-FFF2-40B4-BE49-F238E27FC236}">
                <a16:creationId xmlns:a16="http://schemas.microsoft.com/office/drawing/2014/main" id="{CB448514-1B6E-4B76-BFBB-56D3FB3176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39" b="7334"/>
          <a:stretch/>
        </p:blipFill>
        <p:spPr bwMode="auto">
          <a:xfrm>
            <a:off x="271723" y="4627991"/>
            <a:ext cx="2108314" cy="185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1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ustración de Montura Con Hojas Tropicales Fondo Tropical y más Vectores  Libres de Derechos de Belleza - iStock">
            <a:extLst>
              <a:ext uri="{FF2B5EF4-FFF2-40B4-BE49-F238E27FC236}">
                <a16:creationId xmlns:a16="http://schemas.microsoft.com/office/drawing/2014/main" id="{A6C164C5-DF28-413E-82E0-0CD282921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B8386A66-DCFF-4772-8E16-867F6847A6B5}"/>
              </a:ext>
            </a:extLst>
          </p:cNvPr>
          <p:cNvSpPr txBox="1"/>
          <p:nvPr/>
        </p:nvSpPr>
        <p:spPr>
          <a:xfrm>
            <a:off x="3855720" y="1219200"/>
            <a:ext cx="4465320" cy="369332"/>
          </a:xfrm>
          <a:prstGeom prst="rect">
            <a:avLst/>
          </a:prstGeom>
          <a:noFill/>
        </p:spPr>
        <p:txBody>
          <a:bodyPr wrap="square" rtlCol="0">
            <a:spAutoFit/>
          </a:bodyPr>
          <a:lstStyle/>
          <a:p>
            <a:r>
              <a:rPr lang="es-MX" dirty="0">
                <a:latin typeface="Britannic Bold" panose="020B0903060703020204" pitchFamily="34" charset="0"/>
              </a:rPr>
              <a:t>ALGUNOS FRUTOS TIENEN SEMILLAS</a:t>
            </a:r>
          </a:p>
        </p:txBody>
      </p:sp>
      <p:sp>
        <p:nvSpPr>
          <p:cNvPr id="3" name="CuadroTexto 2">
            <a:extLst>
              <a:ext uri="{FF2B5EF4-FFF2-40B4-BE49-F238E27FC236}">
                <a16:creationId xmlns:a16="http://schemas.microsoft.com/office/drawing/2014/main" id="{E1AEBABF-19FA-49F3-B1CA-35BD57553E80}"/>
              </a:ext>
            </a:extLst>
          </p:cNvPr>
          <p:cNvSpPr txBox="1"/>
          <p:nvPr/>
        </p:nvSpPr>
        <p:spPr>
          <a:xfrm>
            <a:off x="2712720" y="2438400"/>
            <a:ext cx="7223760" cy="2585323"/>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Cuando estén reconocidas las semillas de todas las plantas, se pasará a escoger dos de ellas, por ejemplo siguiendo el criterio de la más grande y la más pequeña, que en este caso serían el aguacate y las fresas. </a:t>
            </a:r>
          </a:p>
          <a:p>
            <a:pPr algn="ctr"/>
            <a:r>
              <a:rPr lang="es-MX" dirty="0">
                <a:latin typeface="Times New Roman" panose="02020603050405020304" pitchFamily="18" charset="0"/>
                <a:cs typeface="Times New Roman" panose="02020603050405020304" pitchFamily="18" charset="0"/>
              </a:rPr>
              <a:t>Para la siembra de las semillas de aguacate se preguntará ¿cómo podemos sacar de aquí las semillas si son muy pequeñas?, dejando a la vista un colador, un recipiente y un molcajete, para que los niños puedan llegar a la conclusión de que exprimiendo las fresas y pasándolas por el colador, podrán quedarse solo con las semillas, que las agarrarán y sembrarán en recipientes alargados con tierra. </a:t>
            </a:r>
          </a:p>
        </p:txBody>
      </p:sp>
      <p:pic>
        <p:nvPicPr>
          <p:cNvPr id="3076" name="Picture 4" descr="Flower Line Art, Niño, Plantación de árboles, Dibujo, Dibujos animados,  Hombre, Niño, Área, dibujos animados, zona, niño png | PNGWing">
            <a:extLst>
              <a:ext uri="{FF2B5EF4-FFF2-40B4-BE49-F238E27FC236}">
                <a16:creationId xmlns:a16="http://schemas.microsoft.com/office/drawing/2014/main" id="{E26A7708-A259-44F9-8C53-68D89139A85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761" r="95978">
                        <a14:foregroundMark x1="24674" y1="33370" x2="28587" y2="52065"/>
                        <a14:foregroundMark x1="28587" y1="52065" x2="23472" y2="72351"/>
                        <a14:foregroundMark x1="22518" y1="77598" x2="25543" y2="84457"/>
                        <a14:foregroundMark x1="25543" y1="84457" x2="39565" y2="86196"/>
                        <a14:foregroundMark x1="39565" y1="86196" x2="31522" y2="35109"/>
                        <a14:foregroundMark x1="31522" y1="35109" x2="21848" y2="30217"/>
                        <a14:foregroundMark x1="21848" y1="30217" x2="19348" y2="30217"/>
                        <a14:foregroundMark x1="47826" y1="19130" x2="34022" y2="25543"/>
                        <a14:foregroundMark x1="34022" y1="25543" x2="60761" y2="40435"/>
                        <a14:foregroundMark x1="55954" y1="57717" x2="51630" y2="73261"/>
                        <a14:foregroundMark x1="59640" y1="44466" x2="57963" y2="50495"/>
                        <a14:foregroundMark x1="60761" y1="40435" x2="60257" y2="42249"/>
                        <a14:foregroundMark x1="51630" y1="73261" x2="53152" y2="85761"/>
                        <a14:foregroundMark x1="18261" y1="79565" x2="18261" y2="79565"/>
                        <a14:foregroundMark x1="14891" y1="80870" x2="14891" y2="80870"/>
                        <a14:foregroundMark x1="11087" y1="82391" x2="11087" y2="82391"/>
                        <a14:foregroundMark x1="21394" y1="72374" x2="26087" y2="70761"/>
                        <a14:foregroundMark x1="12174" y1="75543" x2="17861" y2="73588"/>
                        <a14:foregroundMark x1="26087" y1="70761" x2="28043" y2="78587"/>
                        <a14:foregroundMark x1="28043" y1="78587" x2="14891" y2="85978"/>
                        <a14:foregroundMark x1="14891" y1="85978" x2="7065" y2="79565"/>
                        <a14:foregroundMark x1="7065" y1="79565" x2="5761" y2="75543"/>
                        <a14:foregroundMark x1="54239" y1="81304" x2="51196" y2="88043"/>
                        <a14:foregroundMark x1="51196" y1="88043" x2="59348" y2="86413"/>
                        <a14:foregroundMark x1="59348" y1="86413" x2="50652" y2="84239"/>
                        <a14:foregroundMark x1="66196" y1="75978" x2="64239" y2="77065"/>
                        <a14:foregroundMark x1="68478" y1="74674" x2="90978" y2="53804"/>
                        <a14:foregroundMark x1="90978" y1="53804" x2="95978" y2="51304"/>
                        <a14:foregroundMark x1="80870" y1="65326" x2="80652" y2="66196"/>
                        <a14:foregroundMark x1="75109" y1="62717" x2="80326" y2="53804"/>
                        <a14:foregroundMark x1="80326" y1="53804" x2="89674" y2="50652"/>
                        <a14:foregroundMark x1="89674" y1="50652" x2="78043" y2="60000"/>
                        <a14:foregroundMark x1="76848" y1="42391" x2="76848" y2="42391"/>
                        <a14:foregroundMark x1="68696" y1="44022" x2="76196" y2="43913"/>
                        <a14:foregroundMark x1="76196" y1="43913" x2="79130" y2="42935"/>
                        <a14:foregroundMark x1="75543" y1="48043" x2="75109" y2="48696"/>
                        <a14:foregroundMark x1="61304" y1="32935" x2="61304" y2="32935"/>
                        <a14:foregroundMark x1="64022" y1="26848" x2="64022" y2="26848"/>
                        <a14:foregroundMark x1="59565" y1="26413" x2="59565" y2="26413"/>
                        <a14:foregroundMark x1="58261" y1="18696" x2="58261" y2="18696"/>
                        <a14:foregroundMark x1="53152" y1="17826" x2="53152" y2="17826"/>
                        <a14:foregroundMark x1="49565" y1="13152" x2="49565" y2="13152"/>
                        <a14:foregroundMark x1="50217" y1="15109" x2="52826" y2="23043"/>
                        <a14:foregroundMark x1="52826" y1="23043" x2="53152" y2="29348"/>
                        <a14:foregroundMark x1="57065" y1="18696" x2="51957" y2="31739"/>
                        <a14:foregroundMark x1="54891" y1="36630" x2="60652" y2="28696"/>
                        <a14:foregroundMark x1="34674" y1="39565" x2="34674" y2="39565"/>
                        <a14:foregroundMark x1="34891" y1="40217" x2="34457" y2="41522"/>
                        <a14:foregroundMark x1="77065" y1="54239" x2="75109" y2="61087"/>
                        <a14:foregroundMark x1="26413" y1="56196" x2="24891" y2="56413"/>
                        <a14:foregroundMark x1="38043" y1="53152" x2="36848" y2="53804"/>
                        <a14:foregroundMark x1="12935" y1="72391" x2="19565" y2="68913"/>
                        <a14:foregroundMark x1="19565" y1="68913" x2="25435" y2="73152"/>
                        <a14:foregroundMark x1="25435" y1="73152" x2="25543" y2="73587"/>
                        <a14:backgroundMark x1="22717" y1="78043" x2="20750" y2="72569"/>
                        <a14:backgroundMark x1="19332" y1="71545" x2="17065" y2="72717"/>
                        <a14:backgroundMark x1="20652" y1="74022" x2="23804" y2="76413"/>
                        <a14:backgroundMark x1="22807" y1="74055" x2="22935" y2="76413"/>
                        <a14:backgroundMark x1="64022" y1="46630" x2="57935" y2="41739"/>
                        <a14:backgroundMark x1="57935" y1="41739" x2="55652" y2="49783"/>
                        <a14:backgroundMark x1="55652" y1="49783" x2="55652" y2="57717"/>
                        <a14:backgroundMark x1="55652" y1="57717" x2="60217" y2="43478"/>
                        <a14:backgroundMark x1="60217" y1="43478" x2="60217" y2="43152"/>
                      </a14:backgroundRemoval>
                    </a14:imgEffect>
                  </a14:imgLayer>
                </a14:imgProps>
              </a:ext>
              <a:ext uri="{28A0092B-C50C-407E-A947-70E740481C1C}">
                <a14:useLocalDpi xmlns:a14="http://schemas.microsoft.com/office/drawing/2010/main" val="0"/>
              </a:ext>
            </a:extLst>
          </a:blip>
          <a:srcRect/>
          <a:stretch>
            <a:fillRect/>
          </a:stretch>
        </p:blipFill>
        <p:spPr bwMode="auto">
          <a:xfrm>
            <a:off x="8839200" y="4038600"/>
            <a:ext cx="3093720" cy="30937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n en Web">
            <a:extLst>
              <a:ext uri="{FF2B5EF4-FFF2-40B4-BE49-F238E27FC236}">
                <a16:creationId xmlns:a16="http://schemas.microsoft.com/office/drawing/2014/main" id="{D34BAD4D-D755-4AF3-8B14-1D10700959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0500"/>
            <a:ext cx="28003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135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Words>
  <Application>Microsoft Office PowerPoint</Application>
  <PresentationFormat>Panorámica</PresentationFormat>
  <Paragraphs>21</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Arial</vt:lpstr>
      <vt:lpstr>Britannic Bold</vt:lpstr>
      <vt:lpstr>Calibri</vt:lpstr>
      <vt:lpstr>Calibri Light</vt:lpstr>
      <vt:lpstr>Times New Roman</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Imelda Cuadros</dc:creator>
  <cp:lastModifiedBy>Imelda Cuadros</cp:lastModifiedBy>
  <cp:revision>1</cp:revision>
  <dcterms:created xsi:type="dcterms:W3CDTF">2021-10-18T20:38:38Z</dcterms:created>
  <dcterms:modified xsi:type="dcterms:W3CDTF">2021-10-18T20:38:45Z</dcterms:modified>
</cp:coreProperties>
</file>