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0819CA-0F0D-4A5B-8715-FB0C530CF0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B876DF-04AA-4FEB-967C-B8574B0BD1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14A7CF-A8BA-4382-8CC2-353643353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22A0-01EC-4CAB-8D5C-C2DEEBCE6021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EE2B33-D969-4013-BD42-64BA1D13B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7C14D4-4D41-42CA-8549-3F7817A7F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35A9-F04F-4B43-9B40-5A27922C4A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45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44886-8EC1-40D8-9302-0FFEA57D9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FF78DA0-F127-485B-974E-E6B2E20119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64376D-7F17-484C-B6FA-912335EC8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22A0-01EC-4CAB-8D5C-C2DEEBCE6021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492E19-1A7D-414E-AFCA-92ECCBACC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77D6C1-43E8-4343-9759-21BD53EE8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35A9-F04F-4B43-9B40-5A27922C4A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0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F9E1E59-4E50-454C-A2FE-1E8C7926B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40AE6AA-0EB2-44C2-9642-08E350644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42829E-BBB3-46E5-A3E8-BB625F177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22A0-01EC-4CAB-8D5C-C2DEEBCE6021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830A2F-08AB-4DF7-802D-14A60832D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E9B63F-42E3-4E4B-979F-AC9E7B10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35A9-F04F-4B43-9B40-5A27922C4A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60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056C92-4DD4-4C02-A7A0-27D9D552F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528B0F-6513-43F7-85A8-0AA30CDD2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CF884F-7B49-4FC7-B572-F432FE5FF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22A0-01EC-4CAB-8D5C-C2DEEBCE6021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CC59BC-63C9-44C7-A5A3-A499C1F39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7B85FF-7153-49DE-A27D-945C2CD15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35A9-F04F-4B43-9B40-5A27922C4A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610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A1F379-8D8C-4FE1-B765-999BD715E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DBF54D-B6EB-43B2-90D4-AFF4624F4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3D7796-BFAA-496A-8A3B-D1D8CB873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22A0-01EC-4CAB-8D5C-C2DEEBCE6021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DB61B8-1BF0-4E37-BC9E-1910FA9CA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F328FE-50C9-436A-A4BC-07E729AF0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35A9-F04F-4B43-9B40-5A27922C4A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6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A736E3-F9A4-4DC3-A6C2-07B9559F4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D58F5B-B9A5-4C58-BE54-5626B28426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7D5929A-C3B7-4833-8859-92CFF90554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E5D009-D523-4E98-A1CD-25B6EDB1D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22A0-01EC-4CAB-8D5C-C2DEEBCE6021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379CAA-E0CB-490D-BECE-5C3AD924A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433268-4048-42F0-A3B0-8B8A82E46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35A9-F04F-4B43-9B40-5A27922C4A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7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E1643F-71F6-4C67-A7D6-25F7EC2CD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C669AD-0401-432F-9C53-D41A21A90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8FE37E6-ACA3-4E96-9721-27BE113BE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65D6245-E04B-4FF6-B3FD-E88D6D05D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BEC630-8CC4-4A8F-9016-51CB6AB501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3D92138-ABA2-44DF-9EA0-7FE4C5377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22A0-01EC-4CAB-8D5C-C2DEEBCE6021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CC38A06-3810-4556-94DD-336C4F870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FD9E68F-BD7C-47E2-9E29-F17C87759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35A9-F04F-4B43-9B40-5A27922C4A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88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75D692-6172-410D-AA52-3B904BDD2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87FF905-F643-4396-8236-843A36122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22A0-01EC-4CAB-8D5C-C2DEEBCE6021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C25514E-9C88-463A-9C1B-EA79574C3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7E1375B-3402-455F-83F0-2DE06BA8C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35A9-F04F-4B43-9B40-5A27922C4A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9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4F6560A-43C0-4F59-A584-7385DC08B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22A0-01EC-4CAB-8D5C-C2DEEBCE6021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FB78738-5B0C-4E0C-939B-5E27DB60C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8D83F84-74AC-4CF6-BEA2-90E529601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35A9-F04F-4B43-9B40-5A27922C4A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838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EB54EC-124F-4463-BD62-BA32C2FAB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6B679D-E40B-44DF-BA89-5DE0BA4FE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C420EF7-4E4D-42D3-98B0-FA0270FEA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0512C2-C5BE-4660-84FF-51990F912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22A0-01EC-4CAB-8D5C-C2DEEBCE6021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87B289-795B-4351-86AC-99E78521F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0E8E41-1779-4E48-9BA2-9680F8AC2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35A9-F04F-4B43-9B40-5A27922C4A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0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45E28-9685-4034-82EB-2278ED559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24E6E95-4F6C-437E-B623-15015D4053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A1105F-E1A0-44CF-B212-B811BBD9F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A48E9B-598A-4CFA-97DB-602928A44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22A0-01EC-4CAB-8D5C-C2DEEBCE6021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5A0F99-4098-4745-9894-E838B40F7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52B91C-3A20-47AC-A6D3-AFB0322A4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35A9-F04F-4B43-9B40-5A27922C4A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64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D2C07AB-7BE6-443F-BD08-F458D068B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7B3C26-0D6F-44FE-838D-0E3E6DEE8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3DF0F8-11E9-45CE-AA22-38049346DC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C22A0-01EC-4CAB-8D5C-C2DEEBCE6021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A6F5AB-2157-4105-85A2-527B1B1E8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92F749-C4E1-4C23-A565-401DE6C4E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635A9-F04F-4B43-9B40-5A27922C4A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13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iencias Naturales 5 EGB">
            <a:extLst>
              <a:ext uri="{FF2B5EF4-FFF2-40B4-BE49-F238E27FC236}">
                <a16:creationId xmlns:a16="http://schemas.microsoft.com/office/drawing/2014/main" id="{D5C8E6A2-F215-4219-8B9A-EF1B8A1B9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53749" y="516835"/>
            <a:ext cx="4638251" cy="634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DB230A1-5699-4A20-B8A3-3077F4C6C678}"/>
              </a:ext>
            </a:extLst>
          </p:cNvPr>
          <p:cNvSpPr txBox="1"/>
          <p:nvPr/>
        </p:nvSpPr>
        <p:spPr>
          <a:xfrm>
            <a:off x="1" y="476290"/>
            <a:ext cx="12191999" cy="5864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EDUCACION PREESCOLAR</a:t>
            </a:r>
          </a:p>
          <a:p>
            <a:pPr algn="ctr">
              <a:lnSpc>
                <a:spcPct val="150000"/>
              </a:lnSpc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EDUCACION PREESCOLAR</a:t>
            </a:r>
          </a:p>
          <a:p>
            <a:pPr algn="ctr">
              <a:lnSpc>
                <a:spcPct val="150000"/>
              </a:lnSpc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SEMESTRE         SECCION  “A”</a:t>
            </a:r>
          </a:p>
          <a:p>
            <a:pPr algn="ctr">
              <a:lnSpc>
                <a:spcPct val="150000"/>
              </a:lnSpc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CICLO ESCOLAR 2021- 2022</a:t>
            </a:r>
          </a:p>
          <a:p>
            <a:pPr algn="ctr">
              <a:lnSpc>
                <a:spcPct val="150000"/>
              </a:lnSpc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CURSO: ESTUDIO DEL MUNDO NATURAL</a:t>
            </a:r>
          </a:p>
          <a:p>
            <a:pPr algn="ctr">
              <a:lnSpc>
                <a:spcPct val="150000"/>
              </a:lnSpc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2</a:t>
            </a:r>
          </a:p>
          <a:p>
            <a:pPr algn="ctr">
              <a:lnSpc>
                <a:spcPct val="150000"/>
              </a:lnSpc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MAESTRA: ANDREA VALLEJO DE LOS SANTOS</a:t>
            </a:r>
          </a:p>
          <a:p>
            <a:pPr algn="ctr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ALUMNA: JOSELYN ANDREA DOMINGUEZ FLORES   </a:t>
            </a:r>
          </a:p>
          <a:p>
            <a:pPr algn="ctr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NUMERO DE LISTA: 10</a:t>
            </a:r>
          </a:p>
          <a:p>
            <a:pPr algn="ctr">
              <a:lnSpc>
                <a:spcPct val="150000"/>
              </a:lnSpc>
            </a:pPr>
            <a:r>
              <a:rPr lang="es-E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INDAGACION</a:t>
            </a:r>
            <a:endParaRPr lang="es-ES" b="1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SALTILLO, COAHUILA DE ZARAGOZA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OCTUBRE DEL 2021</a:t>
            </a:r>
            <a:endParaRPr lang="en-US" b="1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74E855-7AE2-492F-A0EB-AFBB067FF1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20" y="313289"/>
            <a:ext cx="2109389" cy="1568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560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id="{890BD5C8-DDEA-47AC-89A2-56B75DF3236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CA1880FC-D298-4FF6-B020-1DA607F485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23" y="268356"/>
            <a:ext cx="5143500" cy="632128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A89819B-847F-42A4-BA58-D822D9670E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5989" y="268355"/>
            <a:ext cx="5143500" cy="632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2768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 Dominguez Flores</dc:creator>
  <cp:lastModifiedBy>Fam Dominguez Flores</cp:lastModifiedBy>
  <cp:revision>1</cp:revision>
  <dcterms:created xsi:type="dcterms:W3CDTF">2021-10-20T00:09:38Z</dcterms:created>
  <dcterms:modified xsi:type="dcterms:W3CDTF">2021-10-20T00:10:20Z</dcterms:modified>
</cp:coreProperties>
</file>