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AC713-3594-F741-BB25-09426A47B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9229B1-B9FA-1048-8852-418A0109A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184F96-F9DA-694D-AD90-64523FC6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811FAB-5ABD-484D-8EA3-50653B0EE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10CC65-B703-0344-BCDD-AC845F47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5882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4A5A3-28BB-AB45-BA2E-0E8A07F30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31C770-2B2A-774D-98B2-35A8896F8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A519C3-B091-7049-B195-937A1EC5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DF8E00-853B-FC40-B566-456C9370E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FC4BE0-6022-1F40-AEA4-72C7A87C6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2605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12E86D2-F1E3-AD40-B844-153B99F02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850FE7-AD89-0D4B-B0A9-DC93BBA87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46A8D4-7384-114F-A9D0-ED9E0185E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3E2F46-C986-3441-99DB-BCACA3E3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85DAB0-3798-8041-811B-3EAB0D0CB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1324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02DBF-ABEB-DA41-BE47-18076F27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41F8C2-2E67-4246-A0DE-93921357D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7C8B6D-3C07-8244-A11F-A002A4926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B6A32B-8C9C-C548-AB60-F7CA1450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292C58-D1D9-384D-9518-E59B234D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5511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15735-A149-7445-A8DB-0BA18DD5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5DDA1B-F52D-6B4F-A887-881D5BFC7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FB7185-45A2-A04E-8F66-D804802E7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2AD21E-105F-2A44-958C-3588662F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3D61E-8F2B-2244-B729-81AF483C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5174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209B72-EAD6-B945-90D7-5300E3EEF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AD83A2-28EE-5646-8CED-CAF9EE97F7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9169A9-E059-BC4E-B81D-75190D7E9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68C0C9-974E-B543-BDAA-2038B2FFC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4E4344-E504-A140-BB78-B25D5A75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72FFC1-F11B-8246-BE49-50EC0833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0439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AACCA-5BE4-304C-8EFD-F0403BC17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1682BA-5775-9A4E-82C5-645F61498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271706-90A6-6D41-BE6A-625A61952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94B6CD-F3D1-7D4E-AF4B-5693B51D9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0D01DC-EE62-0E44-85A3-E7BA20E5D8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18E1E5A-9CE4-5E4B-9188-C3CB6829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62AE6E-3E6B-0B48-9730-A18A2CBBB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0F52F7-7AE4-1542-994B-588E07682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2842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57386-E505-6A4C-93EE-2DEC3F9D9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5187D4-F6AE-2649-85BE-455FD3110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57C7CE-FA02-3549-A779-7ECBCB1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84A17E-6EB1-154A-9BBF-314C7D832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8913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F071B3-4116-8949-939B-316354879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9EA632-B197-674B-A689-A890869B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FEAC09-DCB9-1E40-916D-D18BECA0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8918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F1F11-0092-7A47-B997-837D817D6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E3D0A-684B-8B47-9ABB-9ACDCC8AB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B03982-F430-E243-B1F6-43BD0B43D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7FEF09-BC6E-C24E-A6D1-6D2B13636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60FDFF-E51D-B345-8365-8A54E526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16E68-6CC0-4748-A7D2-74B962D3F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961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FB492-F629-854C-8D63-30DC20B8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B220370-40D1-084E-B405-95DFFFC10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BD8C97-C7DF-9547-9289-E543D3AC7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8120FF-11FF-DC44-B979-32AE1E89A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A0CC8-F74E-7B4A-84EA-B2F6F502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984BD9-6472-ED4F-8A51-099333F6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7592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B957015-C17D-8C42-9EE2-0AE63D43D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8884B7-C07D-BB42-AEC7-8A37D8BD5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66E94C-2B62-E642-BE27-FE7551E730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40CE-6EA9-4242-8E24-AA4987029BAC}" type="datetimeFigureOut">
              <a:rPr lang="es-US" smtClean="0"/>
              <a:t>10/19/2021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AF83DE-0C85-D248-B329-B6547001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2E5443-70C5-BF47-9E4E-EE23FF71C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5171D-41D0-514C-AA45-C3CFDAFCEC0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4374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7E8E54CD-E786-004C-BD22-111A8AE3B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579" y="719666"/>
            <a:ext cx="6148842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5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9C167B9C-272A-E74A-B07A-90FC2D07F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925" y="600088"/>
            <a:ext cx="5190319" cy="565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61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ZACEHT MICHEL HERNANDEZ BRENIZ</dc:creator>
  <cp:lastModifiedBy>ZACEHT MICHEL HERNANDEZ BRENIZ</cp:lastModifiedBy>
  <cp:revision>1</cp:revision>
  <dcterms:created xsi:type="dcterms:W3CDTF">2021-10-19T18:17:37Z</dcterms:created>
  <dcterms:modified xsi:type="dcterms:W3CDTF">2021-10-19T18:19:33Z</dcterms:modified>
</cp:coreProperties>
</file>