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9" r:id="rId1"/>
  </p:sldMasterIdLst>
  <p:notesMasterIdLst>
    <p:notesMasterId r:id="rId5"/>
  </p:notesMasterIdLst>
  <p:sldIdLst>
    <p:sldId id="283" r:id="rId2"/>
    <p:sldId id="286" r:id="rId3"/>
    <p:sldId id="287" r:id="rId4"/>
  </p:sldIdLst>
  <p:sldSz cx="7772400" cy="10058400"/>
  <p:notesSz cx="6858000" cy="9144000"/>
  <p:embeddedFontLst>
    <p:embeddedFont>
      <p:font typeface="Patrick Hand" panose="020B0604020202020204" charset="0"/>
      <p:regular r:id="rId6"/>
    </p:embeddedFont>
    <p:embeddedFont>
      <p:font typeface="Poppins" panose="00000500000000000000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issa Martinez Aldaco" initials="MMA" lastIdx="1" clrIdx="0">
    <p:extLst>
      <p:ext uri="{19B8F6BF-5375-455C-9EA6-DF929625EA0E}">
        <p15:presenceInfo xmlns:p15="http://schemas.microsoft.com/office/powerpoint/2012/main" userId="0afd25937659f09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42E6503-F698-478D-8776-B26973897E3C}">
  <a:tblStyle styleId="{542E6503-F698-478D-8776-B26973897E3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2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3438" y="685800"/>
            <a:ext cx="2651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7" name="Google Shape;1877;ge2b3ea1541_0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3438" y="685800"/>
            <a:ext cx="2651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8" name="Google Shape;1878;ge2b3ea1541_0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Google Shape;1073;ge43da4a7d3_0_3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3438" y="685800"/>
            <a:ext cx="2651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4" name="Google Shape;1074;ge43da4a7d3_0_3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3861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Google Shape;1073;ge43da4a7d3_0_3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3438" y="685800"/>
            <a:ext cx="2651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4" name="Google Shape;1074;ge43da4a7d3_0_3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1792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_1"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9" name="Google Shape;559;p2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8731"/>
            <a:ext cx="7772403" cy="1004094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0" name="Google Shape;560;p27"/>
          <p:cNvGrpSpPr/>
          <p:nvPr/>
        </p:nvGrpSpPr>
        <p:grpSpPr>
          <a:xfrm rot="2962997">
            <a:off x="4988227" y="933676"/>
            <a:ext cx="4337403" cy="2392768"/>
            <a:chOff x="1154976" y="632775"/>
            <a:chExt cx="2502430" cy="3877954"/>
          </a:xfrm>
        </p:grpSpPr>
        <p:sp>
          <p:nvSpPr>
            <p:cNvPr id="561" name="Google Shape;561;p27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562" name="Google Shape;562;p27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</p:grpSp>
      <p:sp>
        <p:nvSpPr>
          <p:cNvPr id="563" name="Google Shape;563;p27"/>
          <p:cNvSpPr/>
          <p:nvPr/>
        </p:nvSpPr>
        <p:spPr>
          <a:xfrm>
            <a:off x="512805" y="2830668"/>
            <a:ext cx="6746797" cy="6507187"/>
          </a:xfrm>
          <a:custGeom>
            <a:avLst/>
            <a:gdLst/>
            <a:ahLst/>
            <a:cxnLst/>
            <a:rect l="l" t="t" r="r" b="b"/>
            <a:pathLst>
              <a:path w="41127" h="54561" extrusionOk="0">
                <a:moveTo>
                  <a:pt x="0" y="0"/>
                </a:moveTo>
                <a:lnTo>
                  <a:pt x="0" y="53822"/>
                </a:lnTo>
                <a:cubicBezTo>
                  <a:pt x="0" y="53822"/>
                  <a:pt x="2239" y="53172"/>
                  <a:pt x="3605" y="53036"/>
                </a:cubicBezTo>
                <a:cubicBezTo>
                  <a:pt x="4955" y="52916"/>
                  <a:pt x="6322" y="52540"/>
                  <a:pt x="6647" y="52540"/>
                </a:cubicBezTo>
                <a:cubicBezTo>
                  <a:pt x="7467" y="52608"/>
                  <a:pt x="8304" y="52745"/>
                  <a:pt x="9124" y="52916"/>
                </a:cubicBezTo>
                <a:cubicBezTo>
                  <a:pt x="10423" y="53172"/>
                  <a:pt x="10286" y="53292"/>
                  <a:pt x="11158" y="53292"/>
                </a:cubicBezTo>
                <a:cubicBezTo>
                  <a:pt x="12029" y="53292"/>
                  <a:pt x="12764" y="53036"/>
                  <a:pt x="13635" y="53036"/>
                </a:cubicBezTo>
                <a:cubicBezTo>
                  <a:pt x="14506" y="53036"/>
                  <a:pt x="14387" y="53292"/>
                  <a:pt x="15241" y="54214"/>
                </a:cubicBezTo>
                <a:cubicBezTo>
                  <a:pt x="15474" y="54465"/>
                  <a:pt x="15644" y="54560"/>
                  <a:pt x="15786" y="54560"/>
                </a:cubicBezTo>
                <a:cubicBezTo>
                  <a:pt x="16175" y="54560"/>
                  <a:pt x="16345" y="53843"/>
                  <a:pt x="16984" y="53668"/>
                </a:cubicBezTo>
                <a:cubicBezTo>
                  <a:pt x="17357" y="53558"/>
                  <a:pt x="17593" y="53517"/>
                  <a:pt x="17827" y="53517"/>
                </a:cubicBezTo>
                <a:cubicBezTo>
                  <a:pt x="18140" y="53517"/>
                  <a:pt x="18451" y="53590"/>
                  <a:pt x="19086" y="53668"/>
                </a:cubicBezTo>
                <a:cubicBezTo>
                  <a:pt x="19186" y="53679"/>
                  <a:pt x="19284" y="53683"/>
                  <a:pt x="19381" y="53683"/>
                </a:cubicBezTo>
                <a:cubicBezTo>
                  <a:pt x="20178" y="53683"/>
                  <a:pt x="20868" y="53356"/>
                  <a:pt x="21654" y="53356"/>
                </a:cubicBezTo>
                <a:cubicBezTo>
                  <a:pt x="21829" y="53356"/>
                  <a:pt x="22009" y="53372"/>
                  <a:pt x="22195" y="53411"/>
                </a:cubicBezTo>
                <a:cubicBezTo>
                  <a:pt x="22616" y="53509"/>
                  <a:pt x="22878" y="53549"/>
                  <a:pt x="23121" y="53549"/>
                </a:cubicBezTo>
                <a:cubicBezTo>
                  <a:pt x="23520" y="53549"/>
                  <a:pt x="23870" y="53440"/>
                  <a:pt x="24792" y="53292"/>
                </a:cubicBezTo>
                <a:cubicBezTo>
                  <a:pt x="25447" y="53179"/>
                  <a:pt x="25741" y="53093"/>
                  <a:pt x="25949" y="53093"/>
                </a:cubicBezTo>
                <a:cubicBezTo>
                  <a:pt x="26213" y="53093"/>
                  <a:pt x="26339" y="53232"/>
                  <a:pt x="26894" y="53634"/>
                </a:cubicBezTo>
                <a:cubicBezTo>
                  <a:pt x="27168" y="53832"/>
                  <a:pt x="27377" y="53913"/>
                  <a:pt x="27557" y="53913"/>
                </a:cubicBezTo>
                <a:cubicBezTo>
                  <a:pt x="28026" y="53913"/>
                  <a:pt x="28296" y="53361"/>
                  <a:pt x="29013" y="52916"/>
                </a:cubicBezTo>
                <a:cubicBezTo>
                  <a:pt x="29390" y="52681"/>
                  <a:pt x="29748" y="52626"/>
                  <a:pt x="30136" y="52626"/>
                </a:cubicBezTo>
                <a:cubicBezTo>
                  <a:pt x="30488" y="52626"/>
                  <a:pt x="30865" y="52672"/>
                  <a:pt x="31304" y="52672"/>
                </a:cubicBezTo>
                <a:cubicBezTo>
                  <a:pt x="31651" y="52672"/>
                  <a:pt x="32037" y="52643"/>
                  <a:pt x="32481" y="52540"/>
                </a:cubicBezTo>
                <a:cubicBezTo>
                  <a:pt x="33017" y="52415"/>
                  <a:pt x="33195" y="52373"/>
                  <a:pt x="33218" y="52373"/>
                </a:cubicBezTo>
                <a:cubicBezTo>
                  <a:pt x="33263" y="52373"/>
                  <a:pt x="32686" y="52540"/>
                  <a:pt x="33096" y="52540"/>
                </a:cubicBezTo>
                <a:cubicBezTo>
                  <a:pt x="33711" y="52540"/>
                  <a:pt x="35078" y="52301"/>
                  <a:pt x="35693" y="52164"/>
                </a:cubicBezTo>
                <a:cubicBezTo>
                  <a:pt x="35741" y="52155"/>
                  <a:pt x="35792" y="52151"/>
                  <a:pt x="35848" y="52151"/>
                </a:cubicBezTo>
                <a:cubicBezTo>
                  <a:pt x="36378" y="52151"/>
                  <a:pt x="37245" y="52527"/>
                  <a:pt x="38096" y="52527"/>
                </a:cubicBezTo>
                <a:cubicBezTo>
                  <a:pt x="38335" y="52527"/>
                  <a:pt x="38574" y="52497"/>
                  <a:pt x="38803" y="52420"/>
                </a:cubicBezTo>
                <a:cubicBezTo>
                  <a:pt x="39118" y="52314"/>
                  <a:pt x="39255" y="52268"/>
                  <a:pt x="39308" y="52268"/>
                </a:cubicBezTo>
                <a:cubicBezTo>
                  <a:pt x="39441" y="52268"/>
                  <a:pt x="39046" y="52561"/>
                  <a:pt x="39657" y="52916"/>
                </a:cubicBezTo>
                <a:cubicBezTo>
                  <a:pt x="39948" y="53081"/>
                  <a:pt x="40208" y="53136"/>
                  <a:pt x="40426" y="53136"/>
                </a:cubicBezTo>
                <a:cubicBezTo>
                  <a:pt x="40861" y="53136"/>
                  <a:pt x="41127" y="52916"/>
                  <a:pt x="41127" y="52916"/>
                </a:cubicBezTo>
                <a:lnTo>
                  <a:pt x="4112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38"/>
          </a:p>
        </p:txBody>
      </p:sp>
      <p:sp>
        <p:nvSpPr>
          <p:cNvPr id="564" name="Google Shape;564;p27"/>
          <p:cNvSpPr/>
          <p:nvPr/>
        </p:nvSpPr>
        <p:spPr>
          <a:xfrm rot="-702200">
            <a:off x="-733477" y="691842"/>
            <a:ext cx="2017767" cy="2509905"/>
          </a:xfrm>
          <a:custGeom>
            <a:avLst/>
            <a:gdLst/>
            <a:ahLst/>
            <a:cxnLst/>
            <a:rect l="l" t="t" r="r" b="b"/>
            <a:pathLst>
              <a:path w="39861" h="14798" extrusionOk="0">
                <a:moveTo>
                  <a:pt x="6936" y="69"/>
                </a:moveTo>
                <a:cubicBezTo>
                  <a:pt x="6915" y="69"/>
                  <a:pt x="6895" y="70"/>
                  <a:pt x="6877" y="71"/>
                </a:cubicBezTo>
                <a:lnTo>
                  <a:pt x="6877" y="71"/>
                </a:lnTo>
                <a:cubicBezTo>
                  <a:pt x="6893" y="71"/>
                  <a:pt x="6913" y="70"/>
                  <a:pt x="6936" y="69"/>
                </a:cubicBezTo>
                <a:close/>
                <a:moveTo>
                  <a:pt x="20263" y="411"/>
                </a:moveTo>
                <a:cubicBezTo>
                  <a:pt x="20297" y="428"/>
                  <a:pt x="20263" y="445"/>
                  <a:pt x="20177" y="445"/>
                </a:cubicBezTo>
                <a:cubicBezTo>
                  <a:pt x="20229" y="428"/>
                  <a:pt x="20041" y="428"/>
                  <a:pt x="19921" y="411"/>
                </a:cubicBezTo>
                <a:close/>
                <a:moveTo>
                  <a:pt x="36431" y="851"/>
                </a:moveTo>
                <a:cubicBezTo>
                  <a:pt x="36441" y="852"/>
                  <a:pt x="36451" y="854"/>
                  <a:pt x="36461" y="855"/>
                </a:cubicBezTo>
                <a:cubicBezTo>
                  <a:pt x="36450" y="853"/>
                  <a:pt x="36440" y="852"/>
                  <a:pt x="36431" y="851"/>
                </a:cubicBezTo>
                <a:close/>
                <a:moveTo>
                  <a:pt x="27217" y="1026"/>
                </a:moveTo>
                <a:cubicBezTo>
                  <a:pt x="27217" y="1039"/>
                  <a:pt x="27226" y="1042"/>
                  <a:pt x="27238" y="1043"/>
                </a:cubicBezTo>
                <a:lnTo>
                  <a:pt x="27238" y="1043"/>
                </a:lnTo>
                <a:cubicBezTo>
                  <a:pt x="27232" y="1037"/>
                  <a:pt x="27225" y="1031"/>
                  <a:pt x="27217" y="1026"/>
                </a:cubicBezTo>
                <a:close/>
                <a:moveTo>
                  <a:pt x="39725" y="2147"/>
                </a:moveTo>
                <a:cubicBezTo>
                  <a:pt x="39724" y="2149"/>
                  <a:pt x="39724" y="2151"/>
                  <a:pt x="39724" y="2154"/>
                </a:cubicBezTo>
                <a:lnTo>
                  <a:pt x="39725" y="2147"/>
                </a:lnTo>
                <a:close/>
                <a:moveTo>
                  <a:pt x="39656" y="3504"/>
                </a:moveTo>
                <a:lnTo>
                  <a:pt x="39707" y="3811"/>
                </a:lnTo>
                <a:cubicBezTo>
                  <a:pt x="39693" y="3853"/>
                  <a:pt x="39679" y="3884"/>
                  <a:pt x="39655" y="3884"/>
                </a:cubicBezTo>
                <a:cubicBezTo>
                  <a:pt x="39650" y="3884"/>
                  <a:pt x="39645" y="3883"/>
                  <a:pt x="39639" y="3879"/>
                </a:cubicBezTo>
                <a:lnTo>
                  <a:pt x="39656" y="3504"/>
                </a:lnTo>
                <a:close/>
                <a:moveTo>
                  <a:pt x="221" y="5212"/>
                </a:moveTo>
                <a:lnTo>
                  <a:pt x="221" y="5246"/>
                </a:lnTo>
                <a:cubicBezTo>
                  <a:pt x="221" y="5247"/>
                  <a:pt x="222" y="5247"/>
                  <a:pt x="223" y="5247"/>
                </a:cubicBezTo>
                <a:lnTo>
                  <a:pt x="223" y="5247"/>
                </a:lnTo>
                <a:cubicBezTo>
                  <a:pt x="222" y="5236"/>
                  <a:pt x="221" y="5224"/>
                  <a:pt x="221" y="5212"/>
                </a:cubicBezTo>
                <a:close/>
                <a:moveTo>
                  <a:pt x="39604" y="5656"/>
                </a:moveTo>
                <a:cubicBezTo>
                  <a:pt x="39639" y="5725"/>
                  <a:pt x="39656" y="5793"/>
                  <a:pt x="39656" y="5861"/>
                </a:cubicBezTo>
                <a:lnTo>
                  <a:pt x="39604" y="5981"/>
                </a:lnTo>
                <a:lnTo>
                  <a:pt x="39604" y="5656"/>
                </a:lnTo>
                <a:close/>
                <a:moveTo>
                  <a:pt x="11288" y="13594"/>
                </a:moveTo>
                <a:lnTo>
                  <a:pt x="11288" y="13594"/>
                </a:lnTo>
                <a:cubicBezTo>
                  <a:pt x="11266" y="13596"/>
                  <a:pt x="11245" y="13599"/>
                  <a:pt x="11224" y="13602"/>
                </a:cubicBezTo>
                <a:cubicBezTo>
                  <a:pt x="11240" y="13602"/>
                  <a:pt x="11266" y="13598"/>
                  <a:pt x="11288" y="13594"/>
                </a:cubicBezTo>
                <a:close/>
                <a:moveTo>
                  <a:pt x="39126" y="13482"/>
                </a:moveTo>
                <a:cubicBezTo>
                  <a:pt x="39143" y="13499"/>
                  <a:pt x="39160" y="13567"/>
                  <a:pt x="39160" y="13738"/>
                </a:cubicBezTo>
                <a:cubicBezTo>
                  <a:pt x="39152" y="13747"/>
                  <a:pt x="39139" y="13751"/>
                  <a:pt x="39126" y="13751"/>
                </a:cubicBezTo>
                <a:cubicBezTo>
                  <a:pt x="39113" y="13751"/>
                  <a:pt x="39100" y="13747"/>
                  <a:pt x="39092" y="13738"/>
                </a:cubicBezTo>
                <a:lnTo>
                  <a:pt x="39126" y="13482"/>
                </a:lnTo>
                <a:close/>
                <a:moveTo>
                  <a:pt x="5432" y="1"/>
                </a:moveTo>
                <a:lnTo>
                  <a:pt x="5432" y="1"/>
                </a:lnTo>
                <a:cubicBezTo>
                  <a:pt x="5073" y="18"/>
                  <a:pt x="4731" y="35"/>
                  <a:pt x="4373" y="69"/>
                </a:cubicBezTo>
                <a:cubicBezTo>
                  <a:pt x="3997" y="121"/>
                  <a:pt x="3638" y="172"/>
                  <a:pt x="3262" y="223"/>
                </a:cubicBezTo>
                <a:cubicBezTo>
                  <a:pt x="3283" y="222"/>
                  <a:pt x="3302" y="221"/>
                  <a:pt x="3319" y="221"/>
                </a:cubicBezTo>
                <a:cubicBezTo>
                  <a:pt x="3527" y="221"/>
                  <a:pt x="3467" y="311"/>
                  <a:pt x="3262" y="343"/>
                </a:cubicBezTo>
                <a:lnTo>
                  <a:pt x="3177" y="274"/>
                </a:lnTo>
                <a:lnTo>
                  <a:pt x="3177" y="274"/>
                </a:lnTo>
                <a:cubicBezTo>
                  <a:pt x="3040" y="343"/>
                  <a:pt x="3399" y="274"/>
                  <a:pt x="3125" y="377"/>
                </a:cubicBezTo>
                <a:cubicBezTo>
                  <a:pt x="3101" y="378"/>
                  <a:pt x="3079" y="379"/>
                  <a:pt x="3060" y="379"/>
                </a:cubicBezTo>
                <a:cubicBezTo>
                  <a:pt x="2865" y="379"/>
                  <a:pt x="2934" y="305"/>
                  <a:pt x="3074" y="274"/>
                </a:cubicBezTo>
                <a:lnTo>
                  <a:pt x="3074" y="274"/>
                </a:lnTo>
                <a:lnTo>
                  <a:pt x="2749" y="343"/>
                </a:lnTo>
                <a:cubicBezTo>
                  <a:pt x="2732" y="308"/>
                  <a:pt x="2801" y="291"/>
                  <a:pt x="2818" y="257"/>
                </a:cubicBezTo>
                <a:lnTo>
                  <a:pt x="2818" y="257"/>
                </a:lnTo>
                <a:cubicBezTo>
                  <a:pt x="2770" y="285"/>
                  <a:pt x="2670" y="287"/>
                  <a:pt x="2556" y="287"/>
                </a:cubicBezTo>
                <a:cubicBezTo>
                  <a:pt x="2527" y="287"/>
                  <a:pt x="2497" y="287"/>
                  <a:pt x="2468" y="287"/>
                </a:cubicBezTo>
                <a:cubicBezTo>
                  <a:pt x="2318" y="287"/>
                  <a:pt x="2160" y="291"/>
                  <a:pt x="2066" y="343"/>
                </a:cubicBezTo>
                <a:lnTo>
                  <a:pt x="2049" y="326"/>
                </a:lnTo>
                <a:lnTo>
                  <a:pt x="1195" y="326"/>
                </a:lnTo>
                <a:cubicBezTo>
                  <a:pt x="1109" y="326"/>
                  <a:pt x="973" y="291"/>
                  <a:pt x="870" y="274"/>
                </a:cubicBezTo>
                <a:lnTo>
                  <a:pt x="511" y="240"/>
                </a:lnTo>
                <a:cubicBezTo>
                  <a:pt x="506" y="238"/>
                  <a:pt x="503" y="237"/>
                  <a:pt x="500" y="237"/>
                </a:cubicBezTo>
                <a:cubicBezTo>
                  <a:pt x="481" y="237"/>
                  <a:pt x="492" y="277"/>
                  <a:pt x="477" y="291"/>
                </a:cubicBezTo>
                <a:lnTo>
                  <a:pt x="477" y="377"/>
                </a:lnTo>
                <a:cubicBezTo>
                  <a:pt x="477" y="445"/>
                  <a:pt x="477" y="514"/>
                  <a:pt x="460" y="565"/>
                </a:cubicBezTo>
                <a:cubicBezTo>
                  <a:pt x="460" y="701"/>
                  <a:pt x="443" y="821"/>
                  <a:pt x="426" y="958"/>
                </a:cubicBezTo>
                <a:cubicBezTo>
                  <a:pt x="494" y="992"/>
                  <a:pt x="460" y="1214"/>
                  <a:pt x="494" y="1385"/>
                </a:cubicBezTo>
                <a:cubicBezTo>
                  <a:pt x="426" y="1829"/>
                  <a:pt x="340" y="2325"/>
                  <a:pt x="289" y="2854"/>
                </a:cubicBezTo>
                <a:cubicBezTo>
                  <a:pt x="289" y="3059"/>
                  <a:pt x="303" y="3083"/>
                  <a:pt x="321" y="3083"/>
                </a:cubicBezTo>
                <a:cubicBezTo>
                  <a:pt x="327" y="3083"/>
                  <a:pt x="333" y="3081"/>
                  <a:pt x="338" y="3081"/>
                </a:cubicBezTo>
                <a:cubicBezTo>
                  <a:pt x="351" y="3081"/>
                  <a:pt x="364" y="3090"/>
                  <a:pt x="374" y="3145"/>
                </a:cubicBezTo>
                <a:cubicBezTo>
                  <a:pt x="320" y="3158"/>
                  <a:pt x="288" y="3503"/>
                  <a:pt x="268" y="3503"/>
                </a:cubicBezTo>
                <a:cubicBezTo>
                  <a:pt x="263" y="3503"/>
                  <a:pt x="258" y="3479"/>
                  <a:pt x="255" y="3418"/>
                </a:cubicBezTo>
                <a:cubicBezTo>
                  <a:pt x="221" y="4067"/>
                  <a:pt x="204" y="4255"/>
                  <a:pt x="221" y="5076"/>
                </a:cubicBezTo>
                <a:cubicBezTo>
                  <a:pt x="249" y="5006"/>
                  <a:pt x="265" y="4925"/>
                  <a:pt x="279" y="4925"/>
                </a:cubicBezTo>
                <a:cubicBezTo>
                  <a:pt x="283" y="4925"/>
                  <a:pt x="286" y="4929"/>
                  <a:pt x="289" y="4939"/>
                </a:cubicBezTo>
                <a:cubicBezTo>
                  <a:pt x="289" y="5070"/>
                  <a:pt x="242" y="5247"/>
                  <a:pt x="223" y="5247"/>
                </a:cubicBezTo>
                <a:cubicBezTo>
                  <a:pt x="223" y="5247"/>
                  <a:pt x="223" y="5247"/>
                  <a:pt x="223" y="5247"/>
                </a:cubicBezTo>
                <a:lnTo>
                  <a:pt x="223" y="5247"/>
                </a:lnTo>
                <a:cubicBezTo>
                  <a:pt x="265" y="6165"/>
                  <a:pt x="0" y="7340"/>
                  <a:pt x="135" y="8049"/>
                </a:cubicBezTo>
                <a:lnTo>
                  <a:pt x="135" y="8014"/>
                </a:lnTo>
                <a:lnTo>
                  <a:pt x="204" y="8766"/>
                </a:lnTo>
                <a:cubicBezTo>
                  <a:pt x="204" y="8858"/>
                  <a:pt x="200" y="8890"/>
                  <a:pt x="195" y="8890"/>
                </a:cubicBezTo>
                <a:cubicBezTo>
                  <a:pt x="183" y="8890"/>
                  <a:pt x="161" y="8748"/>
                  <a:pt x="140" y="8748"/>
                </a:cubicBezTo>
                <a:cubicBezTo>
                  <a:pt x="132" y="8748"/>
                  <a:pt x="125" y="8767"/>
                  <a:pt x="118" y="8817"/>
                </a:cubicBezTo>
                <a:cubicBezTo>
                  <a:pt x="238" y="9638"/>
                  <a:pt x="152" y="10099"/>
                  <a:pt x="255" y="10782"/>
                </a:cubicBezTo>
                <a:cubicBezTo>
                  <a:pt x="101" y="11312"/>
                  <a:pt x="409" y="12628"/>
                  <a:pt x="426" y="13345"/>
                </a:cubicBezTo>
                <a:lnTo>
                  <a:pt x="460" y="13294"/>
                </a:lnTo>
                <a:cubicBezTo>
                  <a:pt x="494" y="13362"/>
                  <a:pt x="511" y="13431"/>
                  <a:pt x="494" y="13516"/>
                </a:cubicBezTo>
                <a:cubicBezTo>
                  <a:pt x="494" y="13619"/>
                  <a:pt x="511" y="13704"/>
                  <a:pt x="528" y="13807"/>
                </a:cubicBezTo>
                <a:cubicBezTo>
                  <a:pt x="541" y="13767"/>
                  <a:pt x="514" y="13576"/>
                  <a:pt x="524" y="13576"/>
                </a:cubicBezTo>
                <a:cubicBezTo>
                  <a:pt x="527" y="13576"/>
                  <a:pt x="534" y="13593"/>
                  <a:pt x="545" y="13636"/>
                </a:cubicBezTo>
                <a:cubicBezTo>
                  <a:pt x="545" y="13670"/>
                  <a:pt x="562" y="13704"/>
                  <a:pt x="580" y="13755"/>
                </a:cubicBezTo>
                <a:lnTo>
                  <a:pt x="597" y="13807"/>
                </a:lnTo>
                <a:cubicBezTo>
                  <a:pt x="597" y="13824"/>
                  <a:pt x="631" y="13824"/>
                  <a:pt x="648" y="13841"/>
                </a:cubicBezTo>
                <a:cubicBezTo>
                  <a:pt x="716" y="13875"/>
                  <a:pt x="785" y="13926"/>
                  <a:pt x="853" y="13960"/>
                </a:cubicBezTo>
                <a:cubicBezTo>
                  <a:pt x="887" y="13977"/>
                  <a:pt x="938" y="13977"/>
                  <a:pt x="973" y="13995"/>
                </a:cubicBezTo>
                <a:lnTo>
                  <a:pt x="1075" y="14012"/>
                </a:lnTo>
                <a:lnTo>
                  <a:pt x="1246" y="14046"/>
                </a:lnTo>
                <a:cubicBezTo>
                  <a:pt x="1348" y="14054"/>
                  <a:pt x="1455" y="14059"/>
                  <a:pt x="1562" y="14059"/>
                </a:cubicBezTo>
                <a:cubicBezTo>
                  <a:pt x="1669" y="14059"/>
                  <a:pt x="1776" y="14054"/>
                  <a:pt x="1878" y="14046"/>
                </a:cubicBezTo>
                <a:cubicBezTo>
                  <a:pt x="2288" y="14029"/>
                  <a:pt x="2681" y="13977"/>
                  <a:pt x="3091" y="13943"/>
                </a:cubicBezTo>
                <a:cubicBezTo>
                  <a:pt x="3484" y="13892"/>
                  <a:pt x="3877" y="13858"/>
                  <a:pt x="4253" y="13841"/>
                </a:cubicBezTo>
                <a:lnTo>
                  <a:pt x="4526" y="13841"/>
                </a:lnTo>
                <a:lnTo>
                  <a:pt x="4800" y="13875"/>
                </a:lnTo>
                <a:cubicBezTo>
                  <a:pt x="5005" y="13892"/>
                  <a:pt x="5210" y="13909"/>
                  <a:pt x="5398" y="13926"/>
                </a:cubicBezTo>
                <a:cubicBezTo>
                  <a:pt x="5420" y="13927"/>
                  <a:pt x="5441" y="13927"/>
                  <a:pt x="5461" y="13927"/>
                </a:cubicBezTo>
                <a:cubicBezTo>
                  <a:pt x="5877" y="13927"/>
                  <a:pt x="5822" y="13797"/>
                  <a:pt x="6152" y="13797"/>
                </a:cubicBezTo>
                <a:cubicBezTo>
                  <a:pt x="6232" y="13797"/>
                  <a:pt x="6336" y="13804"/>
                  <a:pt x="6474" y="13824"/>
                </a:cubicBezTo>
                <a:lnTo>
                  <a:pt x="6252" y="13892"/>
                </a:lnTo>
                <a:cubicBezTo>
                  <a:pt x="7431" y="13807"/>
                  <a:pt x="8661" y="13789"/>
                  <a:pt x="9789" y="13584"/>
                </a:cubicBezTo>
                <a:lnTo>
                  <a:pt x="9789" y="13584"/>
                </a:lnTo>
                <a:cubicBezTo>
                  <a:pt x="9738" y="13619"/>
                  <a:pt x="9669" y="13636"/>
                  <a:pt x="9618" y="13636"/>
                </a:cubicBezTo>
                <a:cubicBezTo>
                  <a:pt x="9789" y="13636"/>
                  <a:pt x="9960" y="13636"/>
                  <a:pt x="10131" y="13602"/>
                </a:cubicBezTo>
                <a:cubicBezTo>
                  <a:pt x="10319" y="13567"/>
                  <a:pt x="10472" y="13550"/>
                  <a:pt x="10472" y="13516"/>
                </a:cubicBezTo>
                <a:cubicBezTo>
                  <a:pt x="10643" y="13516"/>
                  <a:pt x="10507" y="13567"/>
                  <a:pt x="10626" y="13584"/>
                </a:cubicBezTo>
                <a:cubicBezTo>
                  <a:pt x="10644" y="13586"/>
                  <a:pt x="10662" y="13586"/>
                  <a:pt x="10682" y="13586"/>
                </a:cubicBezTo>
                <a:cubicBezTo>
                  <a:pt x="10831" y="13586"/>
                  <a:pt x="11021" y="13550"/>
                  <a:pt x="11163" y="13550"/>
                </a:cubicBezTo>
                <a:cubicBezTo>
                  <a:pt x="11233" y="13550"/>
                  <a:pt x="11291" y="13559"/>
                  <a:pt x="11327" y="13584"/>
                </a:cubicBezTo>
                <a:cubicBezTo>
                  <a:pt x="11336" y="13584"/>
                  <a:pt x="11315" y="13590"/>
                  <a:pt x="11288" y="13594"/>
                </a:cubicBezTo>
                <a:lnTo>
                  <a:pt x="11288" y="13594"/>
                </a:lnTo>
                <a:cubicBezTo>
                  <a:pt x="11329" y="13591"/>
                  <a:pt x="11371" y="13589"/>
                  <a:pt x="11414" y="13589"/>
                </a:cubicBezTo>
                <a:cubicBezTo>
                  <a:pt x="11481" y="13589"/>
                  <a:pt x="11549" y="13593"/>
                  <a:pt x="11617" y="13602"/>
                </a:cubicBezTo>
                <a:cubicBezTo>
                  <a:pt x="11754" y="13602"/>
                  <a:pt x="11856" y="13602"/>
                  <a:pt x="11788" y="13567"/>
                </a:cubicBezTo>
                <a:lnTo>
                  <a:pt x="11788" y="13567"/>
                </a:lnTo>
                <a:cubicBezTo>
                  <a:pt x="12198" y="13636"/>
                  <a:pt x="12591" y="13619"/>
                  <a:pt x="12916" y="13721"/>
                </a:cubicBezTo>
                <a:cubicBezTo>
                  <a:pt x="12941" y="13715"/>
                  <a:pt x="12970" y="13713"/>
                  <a:pt x="13001" y="13713"/>
                </a:cubicBezTo>
                <a:cubicBezTo>
                  <a:pt x="13186" y="13713"/>
                  <a:pt x="13456" y="13802"/>
                  <a:pt x="13605" y="13802"/>
                </a:cubicBezTo>
                <a:cubicBezTo>
                  <a:pt x="13650" y="13802"/>
                  <a:pt x="13684" y="13793"/>
                  <a:pt x="13702" y="13772"/>
                </a:cubicBezTo>
                <a:lnTo>
                  <a:pt x="13702" y="13772"/>
                </a:lnTo>
                <a:cubicBezTo>
                  <a:pt x="13650" y="13875"/>
                  <a:pt x="14419" y="13995"/>
                  <a:pt x="14693" y="13995"/>
                </a:cubicBezTo>
                <a:cubicBezTo>
                  <a:pt x="14607" y="14012"/>
                  <a:pt x="14915" y="14063"/>
                  <a:pt x="14812" y="14097"/>
                </a:cubicBezTo>
                <a:cubicBezTo>
                  <a:pt x="14997" y="14128"/>
                  <a:pt x="15169" y="14152"/>
                  <a:pt x="15270" y="14152"/>
                </a:cubicBezTo>
                <a:cubicBezTo>
                  <a:pt x="15337" y="14152"/>
                  <a:pt x="15373" y="14141"/>
                  <a:pt x="15359" y="14114"/>
                </a:cubicBezTo>
                <a:lnTo>
                  <a:pt x="15359" y="14114"/>
                </a:lnTo>
                <a:cubicBezTo>
                  <a:pt x="15889" y="14336"/>
                  <a:pt x="16504" y="14182"/>
                  <a:pt x="16811" y="14387"/>
                </a:cubicBezTo>
                <a:cubicBezTo>
                  <a:pt x="17273" y="14405"/>
                  <a:pt x="17717" y="14405"/>
                  <a:pt x="18144" y="14422"/>
                </a:cubicBezTo>
                <a:lnTo>
                  <a:pt x="19391" y="14456"/>
                </a:lnTo>
                <a:cubicBezTo>
                  <a:pt x="19382" y="14485"/>
                  <a:pt x="19305" y="14493"/>
                  <a:pt x="19201" y="14493"/>
                </a:cubicBezTo>
                <a:cubicBezTo>
                  <a:pt x="19053" y="14493"/>
                  <a:pt x="18849" y="14476"/>
                  <a:pt x="18703" y="14476"/>
                </a:cubicBezTo>
                <a:cubicBezTo>
                  <a:pt x="18588" y="14476"/>
                  <a:pt x="18509" y="14487"/>
                  <a:pt x="18520" y="14524"/>
                </a:cubicBezTo>
                <a:cubicBezTo>
                  <a:pt x="18992" y="14524"/>
                  <a:pt x="19340" y="14506"/>
                  <a:pt x="19710" y="14506"/>
                </a:cubicBezTo>
                <a:cubicBezTo>
                  <a:pt x="19956" y="14506"/>
                  <a:pt x="20212" y="14514"/>
                  <a:pt x="20519" y="14541"/>
                </a:cubicBezTo>
                <a:cubicBezTo>
                  <a:pt x="20724" y="14575"/>
                  <a:pt x="20400" y="14575"/>
                  <a:pt x="20331" y="14593"/>
                </a:cubicBezTo>
                <a:cubicBezTo>
                  <a:pt x="21057" y="14593"/>
                  <a:pt x="21724" y="14680"/>
                  <a:pt x="22373" y="14680"/>
                </a:cubicBezTo>
                <a:cubicBezTo>
                  <a:pt x="22427" y="14680"/>
                  <a:pt x="22481" y="14679"/>
                  <a:pt x="22535" y="14678"/>
                </a:cubicBezTo>
                <a:lnTo>
                  <a:pt x="22535" y="14678"/>
                </a:lnTo>
                <a:cubicBezTo>
                  <a:pt x="22484" y="14695"/>
                  <a:pt x="22433" y="14695"/>
                  <a:pt x="22399" y="14695"/>
                </a:cubicBezTo>
                <a:cubicBezTo>
                  <a:pt x="22477" y="14695"/>
                  <a:pt x="22566" y="14706"/>
                  <a:pt x="22625" y="14706"/>
                </a:cubicBezTo>
                <a:cubicBezTo>
                  <a:pt x="22669" y="14706"/>
                  <a:pt x="22696" y="14700"/>
                  <a:pt x="22689" y="14678"/>
                </a:cubicBezTo>
                <a:lnTo>
                  <a:pt x="22552" y="14678"/>
                </a:lnTo>
                <a:cubicBezTo>
                  <a:pt x="22359" y="14614"/>
                  <a:pt x="23031" y="14564"/>
                  <a:pt x="23123" y="14530"/>
                </a:cubicBezTo>
                <a:lnTo>
                  <a:pt x="23123" y="14530"/>
                </a:lnTo>
                <a:cubicBezTo>
                  <a:pt x="22922" y="14659"/>
                  <a:pt x="23811" y="14595"/>
                  <a:pt x="23441" y="14746"/>
                </a:cubicBezTo>
                <a:cubicBezTo>
                  <a:pt x="23526" y="14746"/>
                  <a:pt x="23646" y="14712"/>
                  <a:pt x="23629" y="14678"/>
                </a:cubicBezTo>
                <a:lnTo>
                  <a:pt x="23629" y="14678"/>
                </a:lnTo>
                <a:cubicBezTo>
                  <a:pt x="23766" y="14695"/>
                  <a:pt x="23800" y="14712"/>
                  <a:pt x="23663" y="14746"/>
                </a:cubicBezTo>
                <a:cubicBezTo>
                  <a:pt x="24088" y="14746"/>
                  <a:pt x="24023" y="14709"/>
                  <a:pt x="24275" y="14709"/>
                </a:cubicBezTo>
                <a:cubicBezTo>
                  <a:pt x="24318" y="14709"/>
                  <a:pt x="24368" y="14710"/>
                  <a:pt x="24432" y="14712"/>
                </a:cubicBezTo>
                <a:cubicBezTo>
                  <a:pt x="24432" y="14729"/>
                  <a:pt x="24329" y="14729"/>
                  <a:pt x="24295" y="14763"/>
                </a:cubicBezTo>
                <a:cubicBezTo>
                  <a:pt x="24500" y="14725"/>
                  <a:pt x="24705" y="14706"/>
                  <a:pt x="24910" y="14706"/>
                </a:cubicBezTo>
                <a:cubicBezTo>
                  <a:pt x="24979" y="14706"/>
                  <a:pt x="25047" y="14708"/>
                  <a:pt x="25115" y="14712"/>
                </a:cubicBezTo>
                <a:cubicBezTo>
                  <a:pt x="25098" y="14729"/>
                  <a:pt x="25115" y="14746"/>
                  <a:pt x="25064" y="14746"/>
                </a:cubicBezTo>
                <a:cubicBezTo>
                  <a:pt x="25606" y="14746"/>
                  <a:pt x="26010" y="14671"/>
                  <a:pt x="26555" y="14671"/>
                </a:cubicBezTo>
                <a:cubicBezTo>
                  <a:pt x="26646" y="14671"/>
                  <a:pt x="26741" y="14673"/>
                  <a:pt x="26841" y="14678"/>
                </a:cubicBezTo>
                <a:cubicBezTo>
                  <a:pt x="26619" y="14780"/>
                  <a:pt x="27080" y="14695"/>
                  <a:pt x="27114" y="14798"/>
                </a:cubicBezTo>
                <a:lnTo>
                  <a:pt x="27490" y="14746"/>
                </a:lnTo>
                <a:lnTo>
                  <a:pt x="27337" y="14712"/>
                </a:lnTo>
                <a:cubicBezTo>
                  <a:pt x="27647" y="14712"/>
                  <a:pt x="27916" y="14642"/>
                  <a:pt x="28180" y="14642"/>
                </a:cubicBezTo>
                <a:cubicBezTo>
                  <a:pt x="28206" y="14642"/>
                  <a:pt x="28233" y="14642"/>
                  <a:pt x="28259" y="14644"/>
                </a:cubicBezTo>
                <a:lnTo>
                  <a:pt x="28037" y="14729"/>
                </a:lnTo>
                <a:lnTo>
                  <a:pt x="28652" y="14678"/>
                </a:lnTo>
                <a:lnTo>
                  <a:pt x="28293" y="14661"/>
                </a:lnTo>
                <a:cubicBezTo>
                  <a:pt x="28635" y="14610"/>
                  <a:pt x="28259" y="14558"/>
                  <a:pt x="28703" y="14558"/>
                </a:cubicBezTo>
                <a:cubicBezTo>
                  <a:pt x="28874" y="14558"/>
                  <a:pt x="29045" y="14575"/>
                  <a:pt x="29216" y="14593"/>
                </a:cubicBezTo>
                <a:cubicBezTo>
                  <a:pt x="29404" y="14541"/>
                  <a:pt x="29592" y="14524"/>
                  <a:pt x="29780" y="14524"/>
                </a:cubicBezTo>
                <a:cubicBezTo>
                  <a:pt x="29848" y="14558"/>
                  <a:pt x="29746" y="14627"/>
                  <a:pt x="29780" y="14644"/>
                </a:cubicBezTo>
                <a:cubicBezTo>
                  <a:pt x="29947" y="14560"/>
                  <a:pt x="30538" y="14591"/>
                  <a:pt x="30740" y="14513"/>
                </a:cubicBezTo>
                <a:lnTo>
                  <a:pt x="30740" y="14513"/>
                </a:lnTo>
                <a:cubicBezTo>
                  <a:pt x="30700" y="14533"/>
                  <a:pt x="30689" y="14575"/>
                  <a:pt x="30720" y="14575"/>
                </a:cubicBezTo>
                <a:lnTo>
                  <a:pt x="30856" y="14507"/>
                </a:lnTo>
                <a:cubicBezTo>
                  <a:pt x="31010" y="14524"/>
                  <a:pt x="31027" y="14541"/>
                  <a:pt x="31010" y="14575"/>
                </a:cubicBezTo>
                <a:cubicBezTo>
                  <a:pt x="31436" y="14575"/>
                  <a:pt x="30945" y="14488"/>
                  <a:pt x="31297" y="14488"/>
                </a:cubicBezTo>
                <a:cubicBezTo>
                  <a:pt x="31326" y="14488"/>
                  <a:pt x="31361" y="14489"/>
                  <a:pt x="31403" y="14490"/>
                </a:cubicBezTo>
                <a:cubicBezTo>
                  <a:pt x="31369" y="14507"/>
                  <a:pt x="31335" y="14507"/>
                  <a:pt x="31301" y="14524"/>
                </a:cubicBezTo>
                <a:cubicBezTo>
                  <a:pt x="31756" y="14524"/>
                  <a:pt x="32188" y="14465"/>
                  <a:pt x="32606" y="14465"/>
                </a:cubicBezTo>
                <a:cubicBezTo>
                  <a:pt x="32690" y="14465"/>
                  <a:pt x="32773" y="14467"/>
                  <a:pt x="32855" y="14473"/>
                </a:cubicBezTo>
                <a:cubicBezTo>
                  <a:pt x="33009" y="14558"/>
                  <a:pt x="32428" y="14490"/>
                  <a:pt x="32599" y="14575"/>
                </a:cubicBezTo>
                <a:cubicBezTo>
                  <a:pt x="33029" y="14535"/>
                  <a:pt x="33460" y="14519"/>
                  <a:pt x="33890" y="14519"/>
                </a:cubicBezTo>
                <a:cubicBezTo>
                  <a:pt x="34195" y="14519"/>
                  <a:pt x="34499" y="14527"/>
                  <a:pt x="34803" y="14541"/>
                </a:cubicBezTo>
                <a:lnTo>
                  <a:pt x="34649" y="14524"/>
                </a:lnTo>
                <a:cubicBezTo>
                  <a:pt x="34673" y="14497"/>
                  <a:pt x="34712" y="14487"/>
                  <a:pt x="34763" y="14487"/>
                </a:cubicBezTo>
                <a:cubicBezTo>
                  <a:pt x="34927" y="14487"/>
                  <a:pt x="35212" y="14594"/>
                  <a:pt x="35477" y="14594"/>
                </a:cubicBezTo>
                <a:cubicBezTo>
                  <a:pt x="35486" y="14594"/>
                  <a:pt x="35496" y="14593"/>
                  <a:pt x="35505" y="14593"/>
                </a:cubicBezTo>
                <a:lnTo>
                  <a:pt x="35505" y="14593"/>
                </a:lnTo>
                <a:cubicBezTo>
                  <a:pt x="35431" y="14599"/>
                  <a:pt x="35403" y="14644"/>
                  <a:pt x="35435" y="14644"/>
                </a:cubicBezTo>
                <a:cubicBezTo>
                  <a:pt x="35999" y="14695"/>
                  <a:pt x="36580" y="14712"/>
                  <a:pt x="37161" y="14712"/>
                </a:cubicBezTo>
                <a:lnTo>
                  <a:pt x="37076" y="14729"/>
                </a:lnTo>
                <a:cubicBezTo>
                  <a:pt x="37349" y="14780"/>
                  <a:pt x="37827" y="14780"/>
                  <a:pt x="38135" y="14798"/>
                </a:cubicBezTo>
                <a:cubicBezTo>
                  <a:pt x="38238" y="14763"/>
                  <a:pt x="38408" y="14780"/>
                  <a:pt x="38306" y="14729"/>
                </a:cubicBezTo>
                <a:lnTo>
                  <a:pt x="38306" y="14729"/>
                </a:lnTo>
                <a:cubicBezTo>
                  <a:pt x="38408" y="14746"/>
                  <a:pt x="38528" y="14763"/>
                  <a:pt x="38648" y="14780"/>
                </a:cubicBezTo>
                <a:cubicBezTo>
                  <a:pt x="38750" y="14780"/>
                  <a:pt x="38860" y="14788"/>
                  <a:pt x="38973" y="14788"/>
                </a:cubicBezTo>
                <a:cubicBezTo>
                  <a:pt x="39029" y="14788"/>
                  <a:pt x="39086" y="14786"/>
                  <a:pt x="39143" y="14780"/>
                </a:cubicBezTo>
                <a:cubicBezTo>
                  <a:pt x="39160" y="14627"/>
                  <a:pt x="39177" y="14456"/>
                  <a:pt x="39177" y="14302"/>
                </a:cubicBezTo>
                <a:cubicBezTo>
                  <a:pt x="39177" y="14200"/>
                  <a:pt x="39194" y="14080"/>
                  <a:pt x="39194" y="13977"/>
                </a:cubicBezTo>
                <a:cubicBezTo>
                  <a:pt x="39194" y="13550"/>
                  <a:pt x="39246" y="13106"/>
                  <a:pt x="39331" y="12696"/>
                </a:cubicBezTo>
                <a:cubicBezTo>
                  <a:pt x="39331" y="12776"/>
                  <a:pt x="39331" y="12877"/>
                  <a:pt x="39339" y="12877"/>
                </a:cubicBezTo>
                <a:cubicBezTo>
                  <a:pt x="39341" y="12877"/>
                  <a:pt x="39344" y="12869"/>
                  <a:pt x="39348" y="12850"/>
                </a:cubicBezTo>
                <a:lnTo>
                  <a:pt x="39382" y="12132"/>
                </a:lnTo>
                <a:lnTo>
                  <a:pt x="39382" y="12132"/>
                </a:lnTo>
                <a:cubicBezTo>
                  <a:pt x="39331" y="12183"/>
                  <a:pt x="39348" y="12218"/>
                  <a:pt x="39297" y="12371"/>
                </a:cubicBezTo>
                <a:cubicBezTo>
                  <a:pt x="39263" y="12218"/>
                  <a:pt x="39263" y="12064"/>
                  <a:pt x="39280" y="11893"/>
                </a:cubicBezTo>
                <a:lnTo>
                  <a:pt x="39280" y="11893"/>
                </a:lnTo>
                <a:cubicBezTo>
                  <a:pt x="39280" y="11995"/>
                  <a:pt x="39288" y="12033"/>
                  <a:pt x="39301" y="12033"/>
                </a:cubicBezTo>
                <a:cubicBezTo>
                  <a:pt x="39329" y="12033"/>
                  <a:pt x="39376" y="11855"/>
                  <a:pt x="39399" y="11773"/>
                </a:cubicBezTo>
                <a:lnTo>
                  <a:pt x="39399" y="11773"/>
                </a:lnTo>
                <a:cubicBezTo>
                  <a:pt x="39397" y="11776"/>
                  <a:pt x="39394" y="11777"/>
                  <a:pt x="39392" y="11777"/>
                </a:cubicBezTo>
                <a:cubicBezTo>
                  <a:pt x="39380" y="11777"/>
                  <a:pt x="39368" y="11753"/>
                  <a:pt x="39356" y="11753"/>
                </a:cubicBezTo>
                <a:cubicBezTo>
                  <a:pt x="39353" y="11753"/>
                  <a:pt x="39351" y="11754"/>
                  <a:pt x="39348" y="11756"/>
                </a:cubicBezTo>
                <a:cubicBezTo>
                  <a:pt x="39485" y="11380"/>
                  <a:pt x="39246" y="11671"/>
                  <a:pt x="39348" y="11175"/>
                </a:cubicBezTo>
                <a:lnTo>
                  <a:pt x="39348" y="11175"/>
                </a:lnTo>
                <a:lnTo>
                  <a:pt x="39382" y="11192"/>
                </a:lnTo>
                <a:cubicBezTo>
                  <a:pt x="39365" y="11004"/>
                  <a:pt x="39365" y="10816"/>
                  <a:pt x="39382" y="10629"/>
                </a:cubicBezTo>
                <a:cubicBezTo>
                  <a:pt x="39391" y="10618"/>
                  <a:pt x="39398" y="10613"/>
                  <a:pt x="39402" y="10613"/>
                </a:cubicBezTo>
                <a:cubicBezTo>
                  <a:pt x="39435" y="10613"/>
                  <a:pt x="39389" y="10834"/>
                  <a:pt x="39434" y="10834"/>
                </a:cubicBezTo>
                <a:cubicBezTo>
                  <a:pt x="39468" y="10543"/>
                  <a:pt x="39365" y="10253"/>
                  <a:pt x="39434" y="9996"/>
                </a:cubicBezTo>
                <a:lnTo>
                  <a:pt x="39434" y="9996"/>
                </a:lnTo>
                <a:lnTo>
                  <a:pt x="39434" y="10423"/>
                </a:lnTo>
                <a:cubicBezTo>
                  <a:pt x="39502" y="10253"/>
                  <a:pt x="39536" y="10082"/>
                  <a:pt x="39536" y="9894"/>
                </a:cubicBezTo>
                <a:lnTo>
                  <a:pt x="39536" y="9911"/>
                </a:lnTo>
                <a:lnTo>
                  <a:pt x="39587" y="9552"/>
                </a:lnTo>
                <a:cubicBezTo>
                  <a:pt x="39434" y="9176"/>
                  <a:pt x="39587" y="8817"/>
                  <a:pt x="39519" y="8322"/>
                </a:cubicBezTo>
                <a:lnTo>
                  <a:pt x="39519" y="8322"/>
                </a:lnTo>
                <a:cubicBezTo>
                  <a:pt x="39545" y="8502"/>
                  <a:pt x="39558" y="8556"/>
                  <a:pt x="39569" y="8556"/>
                </a:cubicBezTo>
                <a:cubicBezTo>
                  <a:pt x="39585" y="8556"/>
                  <a:pt x="39594" y="8437"/>
                  <a:pt x="39627" y="8437"/>
                </a:cubicBezTo>
                <a:cubicBezTo>
                  <a:pt x="39631" y="8437"/>
                  <a:pt x="39634" y="8438"/>
                  <a:pt x="39639" y="8442"/>
                </a:cubicBezTo>
                <a:cubicBezTo>
                  <a:pt x="39653" y="8325"/>
                  <a:pt x="39680" y="8171"/>
                  <a:pt x="39698" y="8171"/>
                </a:cubicBezTo>
                <a:cubicBezTo>
                  <a:pt x="39702" y="8171"/>
                  <a:pt x="39704" y="8175"/>
                  <a:pt x="39707" y="8185"/>
                </a:cubicBezTo>
                <a:cubicBezTo>
                  <a:pt x="39673" y="7946"/>
                  <a:pt x="39775" y="7792"/>
                  <a:pt x="39707" y="7468"/>
                </a:cubicBezTo>
                <a:cubicBezTo>
                  <a:pt x="39738" y="7452"/>
                  <a:pt x="39727" y="7255"/>
                  <a:pt x="39762" y="7255"/>
                </a:cubicBezTo>
                <a:cubicBezTo>
                  <a:pt x="39766" y="7255"/>
                  <a:pt x="39770" y="7258"/>
                  <a:pt x="39775" y="7263"/>
                </a:cubicBezTo>
                <a:cubicBezTo>
                  <a:pt x="39775" y="7187"/>
                  <a:pt x="39773" y="7159"/>
                  <a:pt x="39769" y="7159"/>
                </a:cubicBezTo>
                <a:cubicBezTo>
                  <a:pt x="39758" y="7159"/>
                  <a:pt x="39738" y="7331"/>
                  <a:pt x="39725" y="7331"/>
                </a:cubicBezTo>
                <a:cubicBezTo>
                  <a:pt x="39725" y="7331"/>
                  <a:pt x="39724" y="7331"/>
                  <a:pt x="39724" y="7331"/>
                </a:cubicBezTo>
                <a:cubicBezTo>
                  <a:pt x="39656" y="6870"/>
                  <a:pt x="39861" y="6237"/>
                  <a:pt x="39758" y="5571"/>
                </a:cubicBezTo>
                <a:cubicBezTo>
                  <a:pt x="39741" y="5024"/>
                  <a:pt x="39673" y="4905"/>
                  <a:pt x="39639" y="4460"/>
                </a:cubicBezTo>
                <a:lnTo>
                  <a:pt x="39639" y="4324"/>
                </a:lnTo>
                <a:cubicBezTo>
                  <a:pt x="39644" y="4308"/>
                  <a:pt x="39649" y="4301"/>
                  <a:pt x="39655" y="4301"/>
                </a:cubicBezTo>
                <a:cubicBezTo>
                  <a:pt x="39683" y="4301"/>
                  <a:pt x="39707" y="4495"/>
                  <a:pt x="39707" y="4495"/>
                </a:cubicBezTo>
                <a:cubicBezTo>
                  <a:pt x="39741" y="4238"/>
                  <a:pt x="39741" y="3982"/>
                  <a:pt x="39724" y="3709"/>
                </a:cubicBezTo>
                <a:lnTo>
                  <a:pt x="39724" y="3709"/>
                </a:lnTo>
                <a:cubicBezTo>
                  <a:pt x="39729" y="3728"/>
                  <a:pt x="39734" y="3737"/>
                  <a:pt x="39739" y="3737"/>
                </a:cubicBezTo>
                <a:cubicBezTo>
                  <a:pt x="39752" y="3737"/>
                  <a:pt x="39768" y="3684"/>
                  <a:pt x="39792" y="3623"/>
                </a:cubicBezTo>
                <a:cubicBezTo>
                  <a:pt x="39792" y="3418"/>
                  <a:pt x="39707" y="3487"/>
                  <a:pt x="39741" y="3196"/>
                </a:cubicBezTo>
                <a:lnTo>
                  <a:pt x="39741" y="3196"/>
                </a:lnTo>
                <a:cubicBezTo>
                  <a:pt x="39775" y="3264"/>
                  <a:pt x="39809" y="3333"/>
                  <a:pt x="39827" y="3418"/>
                </a:cubicBezTo>
                <a:cubicBezTo>
                  <a:pt x="39809" y="3162"/>
                  <a:pt x="39775" y="2906"/>
                  <a:pt x="39741" y="2632"/>
                </a:cubicBezTo>
                <a:cubicBezTo>
                  <a:pt x="39748" y="2623"/>
                  <a:pt x="39754" y="2619"/>
                  <a:pt x="39759" y="2619"/>
                </a:cubicBezTo>
                <a:cubicBezTo>
                  <a:pt x="39797" y="2619"/>
                  <a:pt x="39812" y="2799"/>
                  <a:pt x="39827" y="2888"/>
                </a:cubicBezTo>
                <a:cubicBezTo>
                  <a:pt x="39809" y="2581"/>
                  <a:pt x="39792" y="2103"/>
                  <a:pt x="39741" y="2017"/>
                </a:cubicBezTo>
                <a:lnTo>
                  <a:pt x="39725" y="2147"/>
                </a:lnTo>
                <a:lnTo>
                  <a:pt x="39725" y="2147"/>
                </a:lnTo>
                <a:cubicBezTo>
                  <a:pt x="39726" y="2143"/>
                  <a:pt x="39729" y="2140"/>
                  <a:pt x="39733" y="2140"/>
                </a:cubicBezTo>
                <a:cubicBezTo>
                  <a:pt x="39748" y="2140"/>
                  <a:pt x="39775" y="2172"/>
                  <a:pt x="39775" y="2222"/>
                </a:cubicBezTo>
                <a:cubicBezTo>
                  <a:pt x="39827" y="2496"/>
                  <a:pt x="39758" y="2598"/>
                  <a:pt x="39741" y="2615"/>
                </a:cubicBezTo>
                <a:lnTo>
                  <a:pt x="39724" y="2427"/>
                </a:lnTo>
                <a:lnTo>
                  <a:pt x="39724" y="2427"/>
                </a:lnTo>
                <a:cubicBezTo>
                  <a:pt x="39587" y="2615"/>
                  <a:pt x="39741" y="3196"/>
                  <a:pt x="39724" y="3572"/>
                </a:cubicBezTo>
                <a:lnTo>
                  <a:pt x="39639" y="3452"/>
                </a:lnTo>
                <a:lnTo>
                  <a:pt x="39639" y="1590"/>
                </a:lnTo>
                <a:cubicBezTo>
                  <a:pt x="39280" y="1556"/>
                  <a:pt x="38921" y="1522"/>
                  <a:pt x="38579" y="1470"/>
                </a:cubicBezTo>
                <a:lnTo>
                  <a:pt x="38528" y="1470"/>
                </a:lnTo>
                <a:cubicBezTo>
                  <a:pt x="38562" y="1453"/>
                  <a:pt x="38579" y="1419"/>
                  <a:pt x="38596" y="1368"/>
                </a:cubicBezTo>
                <a:cubicBezTo>
                  <a:pt x="38631" y="1385"/>
                  <a:pt x="38665" y="1402"/>
                  <a:pt x="38716" y="1402"/>
                </a:cubicBezTo>
                <a:lnTo>
                  <a:pt x="38818" y="1334"/>
                </a:lnTo>
                <a:lnTo>
                  <a:pt x="38596" y="1334"/>
                </a:lnTo>
                <a:cubicBezTo>
                  <a:pt x="38562" y="1282"/>
                  <a:pt x="38460" y="1231"/>
                  <a:pt x="38186" y="1146"/>
                </a:cubicBezTo>
                <a:lnTo>
                  <a:pt x="37759" y="1146"/>
                </a:lnTo>
                <a:lnTo>
                  <a:pt x="37640" y="1077"/>
                </a:lnTo>
                <a:lnTo>
                  <a:pt x="37998" y="1129"/>
                </a:lnTo>
                <a:cubicBezTo>
                  <a:pt x="37883" y="1090"/>
                  <a:pt x="37758" y="1071"/>
                  <a:pt x="37638" y="1071"/>
                </a:cubicBezTo>
                <a:cubicBezTo>
                  <a:pt x="37598" y="1071"/>
                  <a:pt x="37558" y="1073"/>
                  <a:pt x="37520" y="1077"/>
                </a:cubicBezTo>
                <a:cubicBezTo>
                  <a:pt x="37469" y="1043"/>
                  <a:pt x="37417" y="1009"/>
                  <a:pt x="37349" y="992"/>
                </a:cubicBezTo>
                <a:lnTo>
                  <a:pt x="36922" y="1026"/>
                </a:lnTo>
                <a:cubicBezTo>
                  <a:pt x="36888" y="975"/>
                  <a:pt x="37127" y="975"/>
                  <a:pt x="36854" y="907"/>
                </a:cubicBezTo>
                <a:cubicBezTo>
                  <a:pt x="36662" y="907"/>
                  <a:pt x="36977" y="1011"/>
                  <a:pt x="36756" y="1011"/>
                </a:cubicBezTo>
                <a:cubicBezTo>
                  <a:pt x="36740" y="1011"/>
                  <a:pt x="36721" y="1010"/>
                  <a:pt x="36700" y="1009"/>
                </a:cubicBezTo>
                <a:cubicBezTo>
                  <a:pt x="36512" y="924"/>
                  <a:pt x="36580" y="889"/>
                  <a:pt x="36324" y="889"/>
                </a:cubicBezTo>
                <a:cubicBezTo>
                  <a:pt x="36311" y="864"/>
                  <a:pt x="36336" y="849"/>
                  <a:pt x="36390" y="849"/>
                </a:cubicBezTo>
                <a:cubicBezTo>
                  <a:pt x="36402" y="849"/>
                  <a:pt x="36415" y="849"/>
                  <a:pt x="36431" y="851"/>
                </a:cubicBezTo>
                <a:lnTo>
                  <a:pt x="36431" y="851"/>
                </a:lnTo>
                <a:cubicBezTo>
                  <a:pt x="36203" y="820"/>
                  <a:pt x="35990" y="804"/>
                  <a:pt x="35777" y="804"/>
                </a:cubicBezTo>
                <a:cubicBezTo>
                  <a:pt x="35572" y="701"/>
                  <a:pt x="35060" y="701"/>
                  <a:pt x="35094" y="582"/>
                </a:cubicBezTo>
                <a:lnTo>
                  <a:pt x="35094" y="582"/>
                </a:lnTo>
                <a:cubicBezTo>
                  <a:pt x="35000" y="590"/>
                  <a:pt x="34906" y="595"/>
                  <a:pt x="34810" y="595"/>
                </a:cubicBezTo>
                <a:cubicBezTo>
                  <a:pt x="34714" y="595"/>
                  <a:pt x="34615" y="590"/>
                  <a:pt x="34513" y="582"/>
                </a:cubicBezTo>
                <a:cubicBezTo>
                  <a:pt x="34889" y="514"/>
                  <a:pt x="33795" y="479"/>
                  <a:pt x="33898" y="377"/>
                </a:cubicBezTo>
                <a:lnTo>
                  <a:pt x="33898" y="377"/>
                </a:lnTo>
                <a:cubicBezTo>
                  <a:pt x="33822" y="396"/>
                  <a:pt x="33714" y="402"/>
                  <a:pt x="33587" y="402"/>
                </a:cubicBezTo>
                <a:cubicBezTo>
                  <a:pt x="33381" y="402"/>
                  <a:pt x="33126" y="386"/>
                  <a:pt x="32879" y="386"/>
                </a:cubicBezTo>
                <a:cubicBezTo>
                  <a:pt x="32727" y="386"/>
                  <a:pt x="32578" y="392"/>
                  <a:pt x="32445" y="411"/>
                </a:cubicBezTo>
                <a:cubicBezTo>
                  <a:pt x="32459" y="404"/>
                  <a:pt x="32473" y="397"/>
                  <a:pt x="32488" y="392"/>
                </a:cubicBezTo>
                <a:lnTo>
                  <a:pt x="32488" y="392"/>
                </a:lnTo>
                <a:cubicBezTo>
                  <a:pt x="32512" y="393"/>
                  <a:pt x="32537" y="394"/>
                  <a:pt x="32565" y="394"/>
                </a:cubicBezTo>
                <a:cubicBezTo>
                  <a:pt x="32550" y="389"/>
                  <a:pt x="32536" y="387"/>
                  <a:pt x="32524" y="387"/>
                </a:cubicBezTo>
                <a:cubicBezTo>
                  <a:pt x="32511" y="387"/>
                  <a:pt x="32499" y="389"/>
                  <a:pt x="32488" y="392"/>
                </a:cubicBezTo>
                <a:lnTo>
                  <a:pt x="32488" y="392"/>
                </a:lnTo>
                <a:cubicBezTo>
                  <a:pt x="32277" y="384"/>
                  <a:pt x="32204" y="341"/>
                  <a:pt x="32035" y="326"/>
                </a:cubicBezTo>
                <a:cubicBezTo>
                  <a:pt x="32018" y="411"/>
                  <a:pt x="31591" y="462"/>
                  <a:pt x="31369" y="548"/>
                </a:cubicBezTo>
                <a:cubicBezTo>
                  <a:pt x="31044" y="479"/>
                  <a:pt x="31557" y="411"/>
                  <a:pt x="31454" y="326"/>
                </a:cubicBezTo>
                <a:lnTo>
                  <a:pt x="31454" y="326"/>
                </a:lnTo>
                <a:cubicBezTo>
                  <a:pt x="31471" y="394"/>
                  <a:pt x="30890" y="462"/>
                  <a:pt x="31010" y="514"/>
                </a:cubicBezTo>
                <a:cubicBezTo>
                  <a:pt x="30754" y="496"/>
                  <a:pt x="30788" y="514"/>
                  <a:pt x="30651" y="462"/>
                </a:cubicBezTo>
                <a:cubicBezTo>
                  <a:pt x="30634" y="582"/>
                  <a:pt x="30429" y="514"/>
                  <a:pt x="30224" y="633"/>
                </a:cubicBezTo>
                <a:cubicBezTo>
                  <a:pt x="29985" y="633"/>
                  <a:pt x="30019" y="588"/>
                  <a:pt x="29952" y="588"/>
                </a:cubicBezTo>
                <a:cubicBezTo>
                  <a:pt x="29918" y="588"/>
                  <a:pt x="29860" y="599"/>
                  <a:pt x="29729" y="633"/>
                </a:cubicBezTo>
                <a:cubicBezTo>
                  <a:pt x="29541" y="633"/>
                  <a:pt x="29882" y="531"/>
                  <a:pt x="29882" y="531"/>
                </a:cubicBezTo>
                <a:lnTo>
                  <a:pt x="29882" y="531"/>
                </a:lnTo>
                <a:cubicBezTo>
                  <a:pt x="29489" y="599"/>
                  <a:pt x="29712" y="650"/>
                  <a:pt x="29643" y="719"/>
                </a:cubicBezTo>
                <a:cubicBezTo>
                  <a:pt x="29517" y="747"/>
                  <a:pt x="29442" y="757"/>
                  <a:pt x="29397" y="757"/>
                </a:cubicBezTo>
                <a:cubicBezTo>
                  <a:pt x="29275" y="757"/>
                  <a:pt x="29362" y="684"/>
                  <a:pt x="29250" y="684"/>
                </a:cubicBezTo>
                <a:cubicBezTo>
                  <a:pt x="29011" y="753"/>
                  <a:pt x="28772" y="838"/>
                  <a:pt x="28533" y="889"/>
                </a:cubicBezTo>
                <a:cubicBezTo>
                  <a:pt x="28516" y="889"/>
                  <a:pt x="28464" y="889"/>
                  <a:pt x="28516" y="855"/>
                </a:cubicBezTo>
                <a:lnTo>
                  <a:pt x="28516" y="855"/>
                </a:lnTo>
                <a:cubicBezTo>
                  <a:pt x="28225" y="975"/>
                  <a:pt x="27610" y="958"/>
                  <a:pt x="27251" y="1043"/>
                </a:cubicBezTo>
                <a:cubicBezTo>
                  <a:pt x="27247" y="1043"/>
                  <a:pt x="27242" y="1043"/>
                  <a:pt x="27238" y="1043"/>
                </a:cubicBezTo>
                <a:lnTo>
                  <a:pt x="27238" y="1043"/>
                </a:lnTo>
                <a:cubicBezTo>
                  <a:pt x="27273" y="1076"/>
                  <a:pt x="27283" y="1117"/>
                  <a:pt x="27268" y="1146"/>
                </a:cubicBezTo>
                <a:cubicBezTo>
                  <a:pt x="27154" y="1146"/>
                  <a:pt x="27048" y="1168"/>
                  <a:pt x="26970" y="1168"/>
                </a:cubicBezTo>
                <a:cubicBezTo>
                  <a:pt x="26930" y="1168"/>
                  <a:pt x="26898" y="1163"/>
                  <a:pt x="26875" y="1146"/>
                </a:cubicBezTo>
                <a:cubicBezTo>
                  <a:pt x="26926" y="1146"/>
                  <a:pt x="26978" y="1129"/>
                  <a:pt x="27046" y="1112"/>
                </a:cubicBezTo>
                <a:lnTo>
                  <a:pt x="27046" y="1112"/>
                </a:lnTo>
                <a:lnTo>
                  <a:pt x="26858" y="1129"/>
                </a:lnTo>
                <a:cubicBezTo>
                  <a:pt x="26687" y="1043"/>
                  <a:pt x="27114" y="1112"/>
                  <a:pt x="27114" y="1043"/>
                </a:cubicBezTo>
                <a:lnTo>
                  <a:pt x="27114" y="1043"/>
                </a:lnTo>
                <a:cubicBezTo>
                  <a:pt x="26887" y="1076"/>
                  <a:pt x="26659" y="1088"/>
                  <a:pt x="26432" y="1088"/>
                </a:cubicBezTo>
                <a:cubicBezTo>
                  <a:pt x="26301" y="1088"/>
                  <a:pt x="26169" y="1084"/>
                  <a:pt x="26038" y="1077"/>
                </a:cubicBezTo>
                <a:cubicBezTo>
                  <a:pt x="26012" y="1035"/>
                  <a:pt x="26175" y="1035"/>
                  <a:pt x="26299" y="1035"/>
                </a:cubicBezTo>
                <a:cubicBezTo>
                  <a:pt x="26422" y="1035"/>
                  <a:pt x="26508" y="1035"/>
                  <a:pt x="26328" y="992"/>
                </a:cubicBezTo>
                <a:lnTo>
                  <a:pt x="26328" y="992"/>
                </a:lnTo>
                <a:cubicBezTo>
                  <a:pt x="26465" y="1009"/>
                  <a:pt x="26602" y="1026"/>
                  <a:pt x="26756" y="1043"/>
                </a:cubicBezTo>
                <a:cubicBezTo>
                  <a:pt x="26626" y="989"/>
                  <a:pt x="26641" y="980"/>
                  <a:pt x="26687" y="980"/>
                </a:cubicBezTo>
                <a:cubicBezTo>
                  <a:pt x="26707" y="980"/>
                  <a:pt x="26732" y="982"/>
                  <a:pt x="26755" y="982"/>
                </a:cubicBezTo>
                <a:cubicBezTo>
                  <a:pt x="26810" y="982"/>
                  <a:pt x="26846" y="972"/>
                  <a:pt x="26721" y="907"/>
                </a:cubicBezTo>
                <a:cubicBezTo>
                  <a:pt x="26158" y="872"/>
                  <a:pt x="26089" y="924"/>
                  <a:pt x="25525" y="838"/>
                </a:cubicBezTo>
                <a:lnTo>
                  <a:pt x="25525" y="838"/>
                </a:lnTo>
                <a:cubicBezTo>
                  <a:pt x="25406" y="872"/>
                  <a:pt x="25560" y="907"/>
                  <a:pt x="25440" y="941"/>
                </a:cubicBezTo>
                <a:cubicBezTo>
                  <a:pt x="24646" y="924"/>
                  <a:pt x="24829" y="684"/>
                  <a:pt x="24284" y="684"/>
                </a:cubicBezTo>
                <a:cubicBezTo>
                  <a:pt x="24266" y="684"/>
                  <a:pt x="24247" y="684"/>
                  <a:pt x="24227" y="684"/>
                </a:cubicBezTo>
                <a:cubicBezTo>
                  <a:pt x="24124" y="727"/>
                  <a:pt x="24018" y="748"/>
                  <a:pt x="23911" y="748"/>
                </a:cubicBezTo>
                <a:cubicBezTo>
                  <a:pt x="23804" y="748"/>
                  <a:pt x="23697" y="727"/>
                  <a:pt x="23595" y="684"/>
                </a:cubicBezTo>
                <a:lnTo>
                  <a:pt x="23748" y="616"/>
                </a:lnTo>
                <a:cubicBezTo>
                  <a:pt x="23626" y="597"/>
                  <a:pt x="23543" y="591"/>
                  <a:pt x="23480" y="591"/>
                </a:cubicBezTo>
                <a:cubicBezTo>
                  <a:pt x="23357" y="591"/>
                  <a:pt x="23315" y="615"/>
                  <a:pt x="23224" y="615"/>
                </a:cubicBezTo>
                <a:cubicBezTo>
                  <a:pt x="23153" y="615"/>
                  <a:pt x="23052" y="600"/>
                  <a:pt x="22860" y="548"/>
                </a:cubicBezTo>
                <a:cubicBezTo>
                  <a:pt x="22875" y="545"/>
                  <a:pt x="22895" y="544"/>
                  <a:pt x="22917" y="544"/>
                </a:cubicBezTo>
                <a:cubicBezTo>
                  <a:pt x="23026" y="544"/>
                  <a:pt x="23200" y="568"/>
                  <a:pt x="23215" y="568"/>
                </a:cubicBezTo>
                <a:cubicBezTo>
                  <a:pt x="23218" y="568"/>
                  <a:pt x="23214" y="567"/>
                  <a:pt x="23202" y="565"/>
                </a:cubicBezTo>
                <a:cubicBezTo>
                  <a:pt x="23085" y="526"/>
                  <a:pt x="23017" y="514"/>
                  <a:pt x="22969" y="514"/>
                </a:cubicBezTo>
                <a:cubicBezTo>
                  <a:pt x="22894" y="514"/>
                  <a:pt x="22865" y="543"/>
                  <a:pt x="22774" y="543"/>
                </a:cubicBezTo>
                <a:cubicBezTo>
                  <a:pt x="22743" y="543"/>
                  <a:pt x="22705" y="539"/>
                  <a:pt x="22655" y="531"/>
                </a:cubicBezTo>
                <a:lnTo>
                  <a:pt x="22604" y="445"/>
                </a:lnTo>
                <a:cubicBezTo>
                  <a:pt x="22141" y="395"/>
                  <a:pt x="21669" y="363"/>
                  <a:pt x="21201" y="363"/>
                </a:cubicBezTo>
                <a:cubicBezTo>
                  <a:pt x="21030" y="363"/>
                  <a:pt x="20859" y="368"/>
                  <a:pt x="20690" y="377"/>
                </a:cubicBezTo>
                <a:cubicBezTo>
                  <a:pt x="20724" y="360"/>
                  <a:pt x="20827" y="326"/>
                  <a:pt x="20690" y="308"/>
                </a:cubicBezTo>
                <a:lnTo>
                  <a:pt x="18110" y="377"/>
                </a:lnTo>
                <a:lnTo>
                  <a:pt x="17820" y="479"/>
                </a:lnTo>
                <a:cubicBezTo>
                  <a:pt x="17734" y="479"/>
                  <a:pt x="17683" y="462"/>
                  <a:pt x="17751" y="445"/>
                </a:cubicBezTo>
                <a:cubicBezTo>
                  <a:pt x="17444" y="445"/>
                  <a:pt x="17734" y="479"/>
                  <a:pt x="17597" y="531"/>
                </a:cubicBezTo>
                <a:cubicBezTo>
                  <a:pt x="17562" y="539"/>
                  <a:pt x="17530" y="542"/>
                  <a:pt x="17503" y="542"/>
                </a:cubicBezTo>
                <a:cubicBezTo>
                  <a:pt x="17414" y="542"/>
                  <a:pt x="17382" y="506"/>
                  <a:pt x="17461" y="479"/>
                </a:cubicBezTo>
                <a:lnTo>
                  <a:pt x="17461" y="479"/>
                </a:lnTo>
                <a:cubicBezTo>
                  <a:pt x="16777" y="633"/>
                  <a:pt x="16077" y="719"/>
                  <a:pt x="15359" y="736"/>
                </a:cubicBezTo>
                <a:lnTo>
                  <a:pt x="15479" y="701"/>
                </a:lnTo>
                <a:cubicBezTo>
                  <a:pt x="15088" y="701"/>
                  <a:pt x="15001" y="847"/>
                  <a:pt x="14707" y="847"/>
                </a:cubicBezTo>
                <a:cubicBezTo>
                  <a:pt x="14666" y="847"/>
                  <a:pt x="14622" y="844"/>
                  <a:pt x="14573" y="838"/>
                </a:cubicBezTo>
                <a:lnTo>
                  <a:pt x="14641" y="821"/>
                </a:lnTo>
                <a:lnTo>
                  <a:pt x="14641" y="821"/>
                </a:lnTo>
                <a:cubicBezTo>
                  <a:pt x="14346" y="826"/>
                  <a:pt x="14042" y="833"/>
                  <a:pt x="13740" y="833"/>
                </a:cubicBezTo>
                <a:cubicBezTo>
                  <a:pt x="13064" y="833"/>
                  <a:pt x="12404" y="799"/>
                  <a:pt x="11908" y="633"/>
                </a:cubicBezTo>
                <a:cubicBezTo>
                  <a:pt x="11885" y="646"/>
                  <a:pt x="11848" y="651"/>
                  <a:pt x="11801" y="651"/>
                </a:cubicBezTo>
                <a:cubicBezTo>
                  <a:pt x="11604" y="651"/>
                  <a:pt x="11233" y="558"/>
                  <a:pt x="11025" y="558"/>
                </a:cubicBezTo>
                <a:cubicBezTo>
                  <a:pt x="10953" y="558"/>
                  <a:pt x="10901" y="569"/>
                  <a:pt x="10883" y="599"/>
                </a:cubicBezTo>
                <a:cubicBezTo>
                  <a:pt x="10507" y="462"/>
                  <a:pt x="10131" y="377"/>
                  <a:pt x="9738" y="291"/>
                </a:cubicBezTo>
                <a:cubicBezTo>
                  <a:pt x="9703" y="286"/>
                  <a:pt x="9671" y="283"/>
                  <a:pt x="9640" y="283"/>
                </a:cubicBezTo>
                <a:cubicBezTo>
                  <a:pt x="9505" y="283"/>
                  <a:pt x="9397" y="328"/>
                  <a:pt x="9225" y="328"/>
                </a:cubicBezTo>
                <a:cubicBezTo>
                  <a:pt x="9203" y="328"/>
                  <a:pt x="9181" y="327"/>
                  <a:pt x="9157" y="326"/>
                </a:cubicBezTo>
                <a:lnTo>
                  <a:pt x="9157" y="257"/>
                </a:lnTo>
                <a:lnTo>
                  <a:pt x="8798" y="291"/>
                </a:lnTo>
                <a:lnTo>
                  <a:pt x="8627" y="189"/>
                </a:lnTo>
                <a:lnTo>
                  <a:pt x="8388" y="189"/>
                </a:lnTo>
                <a:cubicBezTo>
                  <a:pt x="8473" y="206"/>
                  <a:pt x="8593" y="240"/>
                  <a:pt x="8576" y="257"/>
                </a:cubicBezTo>
                <a:cubicBezTo>
                  <a:pt x="8251" y="257"/>
                  <a:pt x="7944" y="189"/>
                  <a:pt x="7636" y="86"/>
                </a:cubicBezTo>
                <a:cubicBezTo>
                  <a:pt x="7346" y="86"/>
                  <a:pt x="7038" y="86"/>
                  <a:pt x="6731" y="103"/>
                </a:cubicBezTo>
                <a:cubicBezTo>
                  <a:pt x="6744" y="90"/>
                  <a:pt x="6802" y="76"/>
                  <a:pt x="6877" y="71"/>
                </a:cubicBezTo>
                <a:lnTo>
                  <a:pt x="6877" y="71"/>
                </a:lnTo>
                <a:cubicBezTo>
                  <a:pt x="6874" y="71"/>
                  <a:pt x="6873" y="71"/>
                  <a:pt x="6871" y="71"/>
                </a:cubicBezTo>
                <a:cubicBezTo>
                  <a:pt x="6688" y="71"/>
                  <a:pt x="6825" y="11"/>
                  <a:pt x="6645" y="11"/>
                </a:cubicBezTo>
                <a:cubicBezTo>
                  <a:pt x="6612" y="11"/>
                  <a:pt x="6568" y="13"/>
                  <a:pt x="6508" y="18"/>
                </a:cubicBezTo>
                <a:cubicBezTo>
                  <a:pt x="6560" y="52"/>
                  <a:pt x="6474" y="69"/>
                  <a:pt x="6457" y="86"/>
                </a:cubicBezTo>
                <a:cubicBezTo>
                  <a:pt x="6225" y="53"/>
                  <a:pt x="5994" y="34"/>
                  <a:pt x="5757" y="34"/>
                </a:cubicBezTo>
                <a:cubicBezTo>
                  <a:pt x="5628" y="34"/>
                  <a:pt x="5497" y="40"/>
                  <a:pt x="5364" y="52"/>
                </a:cubicBezTo>
                <a:lnTo>
                  <a:pt x="543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38"/>
          </a:p>
        </p:txBody>
      </p:sp>
      <p:sp>
        <p:nvSpPr>
          <p:cNvPr id="565" name="Google Shape;565;p27"/>
          <p:cNvSpPr/>
          <p:nvPr/>
        </p:nvSpPr>
        <p:spPr>
          <a:xfrm rot="2700252">
            <a:off x="-1725066" y="8402023"/>
            <a:ext cx="3261217" cy="1220313"/>
          </a:xfrm>
          <a:custGeom>
            <a:avLst/>
            <a:gdLst/>
            <a:ahLst/>
            <a:cxnLst/>
            <a:rect l="l" t="t" r="r" b="b"/>
            <a:pathLst>
              <a:path w="34566" h="29755" extrusionOk="0">
                <a:moveTo>
                  <a:pt x="14724" y="891"/>
                </a:moveTo>
                <a:cubicBezTo>
                  <a:pt x="15969" y="891"/>
                  <a:pt x="17144" y="1332"/>
                  <a:pt x="18043" y="2449"/>
                </a:cubicBezTo>
                <a:cubicBezTo>
                  <a:pt x="18761" y="3337"/>
                  <a:pt x="19222" y="4379"/>
                  <a:pt x="19735" y="5405"/>
                </a:cubicBezTo>
                <a:cubicBezTo>
                  <a:pt x="20589" y="7096"/>
                  <a:pt x="21546" y="8822"/>
                  <a:pt x="23545" y="9181"/>
                </a:cubicBezTo>
                <a:cubicBezTo>
                  <a:pt x="23566" y="9185"/>
                  <a:pt x="23587" y="9187"/>
                  <a:pt x="23606" y="9187"/>
                </a:cubicBezTo>
                <a:cubicBezTo>
                  <a:pt x="23665" y="9187"/>
                  <a:pt x="23716" y="9168"/>
                  <a:pt x="23767" y="9129"/>
                </a:cubicBezTo>
                <a:cubicBezTo>
                  <a:pt x="24110" y="9098"/>
                  <a:pt x="24459" y="9083"/>
                  <a:pt x="24811" y="9083"/>
                </a:cubicBezTo>
                <a:cubicBezTo>
                  <a:pt x="27968" y="9083"/>
                  <a:pt x="31356" y="10361"/>
                  <a:pt x="32447" y="13589"/>
                </a:cubicBezTo>
                <a:cubicBezTo>
                  <a:pt x="33609" y="16972"/>
                  <a:pt x="30978" y="20304"/>
                  <a:pt x="28739" y="22593"/>
                </a:cubicBezTo>
                <a:cubicBezTo>
                  <a:pt x="25068" y="26358"/>
                  <a:pt x="19898" y="28880"/>
                  <a:pt x="14585" y="28880"/>
                </a:cubicBezTo>
                <a:cubicBezTo>
                  <a:pt x="14087" y="28880"/>
                  <a:pt x="13588" y="28858"/>
                  <a:pt x="13088" y="28813"/>
                </a:cubicBezTo>
                <a:cubicBezTo>
                  <a:pt x="6220" y="28197"/>
                  <a:pt x="1008" y="23037"/>
                  <a:pt x="1265" y="15981"/>
                </a:cubicBezTo>
                <a:cubicBezTo>
                  <a:pt x="1504" y="9710"/>
                  <a:pt x="6442" y="3610"/>
                  <a:pt x="12251" y="1389"/>
                </a:cubicBezTo>
                <a:cubicBezTo>
                  <a:pt x="13068" y="1079"/>
                  <a:pt x="13911" y="891"/>
                  <a:pt x="14724" y="891"/>
                </a:cubicBezTo>
                <a:close/>
                <a:moveTo>
                  <a:pt x="14696" y="0"/>
                </a:moveTo>
                <a:cubicBezTo>
                  <a:pt x="13457" y="0"/>
                  <a:pt x="12166" y="370"/>
                  <a:pt x="10970" y="945"/>
                </a:cubicBezTo>
                <a:cubicBezTo>
                  <a:pt x="4904" y="3884"/>
                  <a:pt x="0" y="10240"/>
                  <a:pt x="359" y="17194"/>
                </a:cubicBezTo>
                <a:cubicBezTo>
                  <a:pt x="718" y="24251"/>
                  <a:pt x="6237" y="29069"/>
                  <a:pt x="13105" y="29684"/>
                </a:cubicBezTo>
                <a:cubicBezTo>
                  <a:pt x="13623" y="29731"/>
                  <a:pt x="14141" y="29754"/>
                  <a:pt x="14657" y="29754"/>
                </a:cubicBezTo>
                <a:cubicBezTo>
                  <a:pt x="20872" y="29754"/>
                  <a:pt x="26908" y="26415"/>
                  <a:pt x="30773" y="21619"/>
                </a:cubicBezTo>
                <a:cubicBezTo>
                  <a:pt x="32840" y="19073"/>
                  <a:pt x="34566" y="15930"/>
                  <a:pt x="33028" y="12666"/>
                </a:cubicBezTo>
                <a:cubicBezTo>
                  <a:pt x="31570" y="9576"/>
                  <a:pt x="28472" y="8339"/>
                  <a:pt x="25302" y="8339"/>
                </a:cubicBezTo>
                <a:cubicBezTo>
                  <a:pt x="24755" y="8339"/>
                  <a:pt x="24207" y="8376"/>
                  <a:pt x="23665" y="8446"/>
                </a:cubicBezTo>
                <a:cubicBezTo>
                  <a:pt x="23596" y="8463"/>
                  <a:pt x="23528" y="8480"/>
                  <a:pt x="23477" y="8531"/>
                </a:cubicBezTo>
                <a:cubicBezTo>
                  <a:pt x="20777" y="7489"/>
                  <a:pt x="20350" y="3952"/>
                  <a:pt x="18676" y="1885"/>
                </a:cubicBezTo>
                <a:cubicBezTo>
                  <a:pt x="17594" y="533"/>
                  <a:pt x="16183" y="0"/>
                  <a:pt x="1469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38"/>
          </a:p>
        </p:txBody>
      </p:sp>
      <p:sp>
        <p:nvSpPr>
          <p:cNvPr id="566" name="Google Shape;566;p27"/>
          <p:cNvSpPr txBox="1">
            <a:spLocks noGrp="1"/>
          </p:cNvSpPr>
          <p:nvPr>
            <p:ph type="title"/>
          </p:nvPr>
        </p:nvSpPr>
        <p:spPr>
          <a:xfrm>
            <a:off x="612021" y="3646475"/>
            <a:ext cx="1828605" cy="7961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9pPr>
          </a:lstStyle>
          <a:p>
            <a:endParaRPr/>
          </a:p>
        </p:txBody>
      </p:sp>
      <p:sp>
        <p:nvSpPr>
          <p:cNvPr id="567" name="Google Shape;567;p27"/>
          <p:cNvSpPr txBox="1">
            <a:spLocks noGrp="1"/>
          </p:cNvSpPr>
          <p:nvPr>
            <p:ph type="subTitle" idx="1"/>
          </p:nvPr>
        </p:nvSpPr>
        <p:spPr>
          <a:xfrm>
            <a:off x="612021" y="4588468"/>
            <a:ext cx="1828605" cy="11305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738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8" name="Google Shape;568;p27"/>
          <p:cNvSpPr txBox="1">
            <a:spLocks noGrp="1"/>
          </p:cNvSpPr>
          <p:nvPr>
            <p:ph type="title" idx="2"/>
          </p:nvPr>
        </p:nvSpPr>
        <p:spPr>
          <a:xfrm>
            <a:off x="2971898" y="3646475"/>
            <a:ext cx="1828605" cy="7961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9pPr>
          </a:lstStyle>
          <a:p>
            <a:endParaRPr/>
          </a:p>
        </p:txBody>
      </p:sp>
      <p:sp>
        <p:nvSpPr>
          <p:cNvPr id="569" name="Google Shape;569;p27"/>
          <p:cNvSpPr txBox="1">
            <a:spLocks noGrp="1"/>
          </p:cNvSpPr>
          <p:nvPr>
            <p:ph type="subTitle" idx="3"/>
          </p:nvPr>
        </p:nvSpPr>
        <p:spPr>
          <a:xfrm>
            <a:off x="2971898" y="4588468"/>
            <a:ext cx="1828605" cy="11305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738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0" name="Google Shape;570;p27"/>
          <p:cNvSpPr txBox="1">
            <a:spLocks noGrp="1"/>
          </p:cNvSpPr>
          <p:nvPr>
            <p:ph type="title" idx="4"/>
          </p:nvPr>
        </p:nvSpPr>
        <p:spPr>
          <a:xfrm>
            <a:off x="612021" y="6449477"/>
            <a:ext cx="1828605" cy="7961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9pPr>
          </a:lstStyle>
          <a:p>
            <a:endParaRPr/>
          </a:p>
        </p:txBody>
      </p:sp>
      <p:sp>
        <p:nvSpPr>
          <p:cNvPr id="571" name="Google Shape;571;p27"/>
          <p:cNvSpPr txBox="1">
            <a:spLocks noGrp="1"/>
          </p:cNvSpPr>
          <p:nvPr>
            <p:ph type="subTitle" idx="5"/>
          </p:nvPr>
        </p:nvSpPr>
        <p:spPr>
          <a:xfrm>
            <a:off x="612021" y="7391560"/>
            <a:ext cx="1828605" cy="11305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738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2" name="Google Shape;572;p27"/>
          <p:cNvSpPr txBox="1">
            <a:spLocks noGrp="1"/>
          </p:cNvSpPr>
          <p:nvPr>
            <p:ph type="title" idx="6"/>
          </p:nvPr>
        </p:nvSpPr>
        <p:spPr>
          <a:xfrm>
            <a:off x="2971898" y="6449477"/>
            <a:ext cx="1828605" cy="7961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9pPr>
          </a:lstStyle>
          <a:p>
            <a:endParaRPr/>
          </a:p>
        </p:txBody>
      </p:sp>
      <p:sp>
        <p:nvSpPr>
          <p:cNvPr id="573" name="Google Shape;573;p27"/>
          <p:cNvSpPr txBox="1">
            <a:spLocks noGrp="1"/>
          </p:cNvSpPr>
          <p:nvPr>
            <p:ph type="subTitle" idx="7"/>
          </p:nvPr>
        </p:nvSpPr>
        <p:spPr>
          <a:xfrm>
            <a:off x="2971898" y="7391560"/>
            <a:ext cx="1828605" cy="11305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738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4" name="Google Shape;574;p27"/>
          <p:cNvSpPr txBox="1">
            <a:spLocks noGrp="1"/>
          </p:cNvSpPr>
          <p:nvPr>
            <p:ph type="title" idx="8"/>
          </p:nvPr>
        </p:nvSpPr>
        <p:spPr>
          <a:xfrm>
            <a:off x="5331776" y="3646475"/>
            <a:ext cx="1828605" cy="7961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9pPr>
          </a:lstStyle>
          <a:p>
            <a:endParaRPr/>
          </a:p>
        </p:txBody>
      </p:sp>
      <p:sp>
        <p:nvSpPr>
          <p:cNvPr id="575" name="Google Shape;575;p27"/>
          <p:cNvSpPr txBox="1">
            <a:spLocks noGrp="1"/>
          </p:cNvSpPr>
          <p:nvPr>
            <p:ph type="subTitle" idx="9"/>
          </p:nvPr>
        </p:nvSpPr>
        <p:spPr>
          <a:xfrm>
            <a:off x="5331774" y="4588468"/>
            <a:ext cx="1828605" cy="11305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738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6" name="Google Shape;576;p27"/>
          <p:cNvSpPr txBox="1">
            <a:spLocks noGrp="1"/>
          </p:cNvSpPr>
          <p:nvPr>
            <p:ph type="title" idx="13"/>
          </p:nvPr>
        </p:nvSpPr>
        <p:spPr>
          <a:xfrm>
            <a:off x="5331776" y="6449477"/>
            <a:ext cx="1828605" cy="7961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889"/>
            </a:lvl9pPr>
          </a:lstStyle>
          <a:p>
            <a:endParaRPr/>
          </a:p>
        </p:txBody>
      </p:sp>
      <p:sp>
        <p:nvSpPr>
          <p:cNvPr id="577" name="Google Shape;577;p27"/>
          <p:cNvSpPr txBox="1">
            <a:spLocks noGrp="1"/>
          </p:cNvSpPr>
          <p:nvPr>
            <p:ph type="subTitle" idx="14"/>
          </p:nvPr>
        </p:nvSpPr>
        <p:spPr>
          <a:xfrm>
            <a:off x="5331774" y="7391560"/>
            <a:ext cx="1828605" cy="11305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738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8" name="Google Shape;578;p27"/>
          <p:cNvSpPr txBox="1">
            <a:spLocks noGrp="1"/>
          </p:cNvSpPr>
          <p:nvPr>
            <p:ph type="title" idx="15"/>
          </p:nvPr>
        </p:nvSpPr>
        <p:spPr>
          <a:xfrm>
            <a:off x="2756678" y="1051844"/>
            <a:ext cx="2259045" cy="9386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3"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" name="Google Shape;634;p3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8731"/>
            <a:ext cx="7772403" cy="10040941"/>
          </a:xfrm>
          <a:prstGeom prst="rect">
            <a:avLst/>
          </a:prstGeom>
          <a:noFill/>
          <a:ln>
            <a:noFill/>
          </a:ln>
        </p:spPr>
      </p:pic>
      <p:sp>
        <p:nvSpPr>
          <p:cNvPr id="635" name="Google Shape;635;p32"/>
          <p:cNvSpPr txBox="1">
            <a:spLocks noGrp="1"/>
          </p:cNvSpPr>
          <p:nvPr>
            <p:ph type="title"/>
          </p:nvPr>
        </p:nvSpPr>
        <p:spPr>
          <a:xfrm>
            <a:off x="684101" y="4794035"/>
            <a:ext cx="2759865" cy="1299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8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704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704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704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704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704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704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704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7040"/>
            </a:lvl9pPr>
          </a:lstStyle>
          <a:p>
            <a:endParaRPr/>
          </a:p>
        </p:txBody>
      </p:sp>
      <p:sp>
        <p:nvSpPr>
          <p:cNvPr id="636" name="Google Shape;636;p32"/>
          <p:cNvSpPr txBox="1">
            <a:spLocks noGrp="1"/>
          </p:cNvSpPr>
          <p:nvPr>
            <p:ph type="title" idx="2" hasCustomPrompt="1"/>
          </p:nvPr>
        </p:nvSpPr>
        <p:spPr>
          <a:xfrm>
            <a:off x="1582721" y="2704484"/>
            <a:ext cx="962625" cy="164618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4667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734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734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734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734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734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734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734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734"/>
            </a:lvl9pPr>
          </a:lstStyle>
          <a:p>
            <a:r>
              <a:t>xx%</a:t>
            </a:r>
          </a:p>
        </p:txBody>
      </p:sp>
      <p:sp>
        <p:nvSpPr>
          <p:cNvPr id="637" name="Google Shape;637;p32"/>
          <p:cNvSpPr txBox="1">
            <a:spLocks noGrp="1"/>
          </p:cNvSpPr>
          <p:nvPr>
            <p:ph type="subTitle" idx="1"/>
          </p:nvPr>
        </p:nvSpPr>
        <p:spPr>
          <a:xfrm>
            <a:off x="821799" y="6208782"/>
            <a:ext cx="2484465" cy="129301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8" name="Google Shape;638;p32"/>
          <p:cNvSpPr/>
          <p:nvPr/>
        </p:nvSpPr>
        <p:spPr>
          <a:xfrm rot="1131438">
            <a:off x="272775" y="433507"/>
            <a:ext cx="434971" cy="699105"/>
          </a:xfrm>
          <a:custGeom>
            <a:avLst/>
            <a:gdLst/>
            <a:ahLst/>
            <a:cxnLst/>
            <a:rect l="l" t="t" r="r" b="b"/>
            <a:pathLst>
              <a:path w="8551" h="5974" extrusionOk="0">
                <a:moveTo>
                  <a:pt x="6633" y="457"/>
                </a:moveTo>
                <a:cubicBezTo>
                  <a:pt x="6673" y="457"/>
                  <a:pt x="6715" y="459"/>
                  <a:pt x="6757" y="463"/>
                </a:cubicBezTo>
                <a:cubicBezTo>
                  <a:pt x="7970" y="566"/>
                  <a:pt x="7816" y="2343"/>
                  <a:pt x="7406" y="3043"/>
                </a:cubicBezTo>
                <a:cubicBezTo>
                  <a:pt x="6688" y="4273"/>
                  <a:pt x="4911" y="5179"/>
                  <a:pt x="3579" y="5469"/>
                </a:cubicBezTo>
                <a:cubicBezTo>
                  <a:pt x="3367" y="5515"/>
                  <a:pt x="3143" y="5539"/>
                  <a:pt x="2916" y="5539"/>
                </a:cubicBezTo>
                <a:cubicBezTo>
                  <a:pt x="2043" y="5539"/>
                  <a:pt x="1133" y="5183"/>
                  <a:pt x="794" y="4342"/>
                </a:cubicBezTo>
                <a:cubicBezTo>
                  <a:pt x="332" y="3197"/>
                  <a:pt x="1768" y="2992"/>
                  <a:pt x="2724" y="2924"/>
                </a:cubicBezTo>
                <a:cubicBezTo>
                  <a:pt x="2878" y="3026"/>
                  <a:pt x="3066" y="3094"/>
                  <a:pt x="3271" y="3094"/>
                </a:cubicBezTo>
                <a:cubicBezTo>
                  <a:pt x="3277" y="3095"/>
                  <a:pt x="3283" y="3095"/>
                  <a:pt x="3288" y="3095"/>
                </a:cubicBezTo>
                <a:cubicBezTo>
                  <a:pt x="3480" y="3095"/>
                  <a:pt x="3539" y="2819"/>
                  <a:pt x="3357" y="2753"/>
                </a:cubicBezTo>
                <a:cubicBezTo>
                  <a:pt x="2690" y="2462"/>
                  <a:pt x="2553" y="1916"/>
                  <a:pt x="2964" y="1300"/>
                </a:cubicBezTo>
                <a:cubicBezTo>
                  <a:pt x="3150" y="1038"/>
                  <a:pt x="3354" y="934"/>
                  <a:pt x="3561" y="934"/>
                </a:cubicBezTo>
                <a:cubicBezTo>
                  <a:pt x="4093" y="934"/>
                  <a:pt x="4636" y="1626"/>
                  <a:pt x="4894" y="2069"/>
                </a:cubicBezTo>
                <a:cubicBezTo>
                  <a:pt x="4938" y="2149"/>
                  <a:pt x="5015" y="2186"/>
                  <a:pt x="5093" y="2186"/>
                </a:cubicBezTo>
                <a:cubicBezTo>
                  <a:pt x="5197" y="2186"/>
                  <a:pt x="5302" y="2119"/>
                  <a:pt x="5321" y="2001"/>
                </a:cubicBezTo>
                <a:cubicBezTo>
                  <a:pt x="5403" y="1252"/>
                  <a:pt x="5825" y="457"/>
                  <a:pt x="6633" y="457"/>
                </a:cubicBezTo>
                <a:close/>
                <a:moveTo>
                  <a:pt x="6518" y="0"/>
                </a:moveTo>
                <a:cubicBezTo>
                  <a:pt x="6495" y="0"/>
                  <a:pt x="6472" y="1"/>
                  <a:pt x="6449" y="2"/>
                </a:cubicBezTo>
                <a:cubicBezTo>
                  <a:pt x="5680" y="36"/>
                  <a:pt x="5202" y="719"/>
                  <a:pt x="4980" y="1403"/>
                </a:cubicBezTo>
                <a:cubicBezTo>
                  <a:pt x="4605" y="929"/>
                  <a:pt x="4082" y="491"/>
                  <a:pt x="3547" y="491"/>
                </a:cubicBezTo>
                <a:cubicBezTo>
                  <a:pt x="3251" y="491"/>
                  <a:pt x="2952" y="625"/>
                  <a:pt x="2673" y="959"/>
                </a:cubicBezTo>
                <a:cubicBezTo>
                  <a:pt x="2297" y="1403"/>
                  <a:pt x="2178" y="2103"/>
                  <a:pt x="2434" y="2582"/>
                </a:cubicBezTo>
                <a:cubicBezTo>
                  <a:pt x="2397" y="2581"/>
                  <a:pt x="2361" y="2580"/>
                  <a:pt x="2324" y="2580"/>
                </a:cubicBezTo>
                <a:cubicBezTo>
                  <a:pt x="1208" y="2580"/>
                  <a:pt x="0" y="3086"/>
                  <a:pt x="298" y="4376"/>
                </a:cubicBezTo>
                <a:cubicBezTo>
                  <a:pt x="578" y="5564"/>
                  <a:pt x="1722" y="5974"/>
                  <a:pt x="2850" y="5974"/>
                </a:cubicBezTo>
                <a:cubicBezTo>
                  <a:pt x="3377" y="5974"/>
                  <a:pt x="3901" y="5884"/>
                  <a:pt x="4330" y="5743"/>
                </a:cubicBezTo>
                <a:cubicBezTo>
                  <a:pt x="6159" y="5162"/>
                  <a:pt x="8551" y="3573"/>
                  <a:pt x="8124" y="1369"/>
                </a:cubicBezTo>
                <a:cubicBezTo>
                  <a:pt x="7991" y="572"/>
                  <a:pt x="7309" y="0"/>
                  <a:pt x="65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38"/>
          </a:p>
        </p:txBody>
      </p:sp>
      <p:sp>
        <p:nvSpPr>
          <p:cNvPr id="639" name="Google Shape;639;p32"/>
          <p:cNvSpPr/>
          <p:nvPr/>
        </p:nvSpPr>
        <p:spPr>
          <a:xfrm rot="1762781">
            <a:off x="886963" y="17361"/>
            <a:ext cx="540317" cy="868380"/>
          </a:xfrm>
          <a:custGeom>
            <a:avLst/>
            <a:gdLst/>
            <a:ahLst/>
            <a:cxnLst/>
            <a:rect l="l" t="t" r="r" b="b"/>
            <a:pathLst>
              <a:path w="8551" h="5974" extrusionOk="0">
                <a:moveTo>
                  <a:pt x="6633" y="457"/>
                </a:moveTo>
                <a:cubicBezTo>
                  <a:pt x="6673" y="457"/>
                  <a:pt x="6715" y="459"/>
                  <a:pt x="6757" y="463"/>
                </a:cubicBezTo>
                <a:cubicBezTo>
                  <a:pt x="7970" y="566"/>
                  <a:pt x="7816" y="2343"/>
                  <a:pt x="7406" y="3043"/>
                </a:cubicBezTo>
                <a:cubicBezTo>
                  <a:pt x="6688" y="4273"/>
                  <a:pt x="4911" y="5179"/>
                  <a:pt x="3579" y="5469"/>
                </a:cubicBezTo>
                <a:cubicBezTo>
                  <a:pt x="3367" y="5515"/>
                  <a:pt x="3143" y="5539"/>
                  <a:pt x="2916" y="5539"/>
                </a:cubicBezTo>
                <a:cubicBezTo>
                  <a:pt x="2043" y="5539"/>
                  <a:pt x="1133" y="5183"/>
                  <a:pt x="794" y="4342"/>
                </a:cubicBezTo>
                <a:cubicBezTo>
                  <a:pt x="332" y="3197"/>
                  <a:pt x="1768" y="2992"/>
                  <a:pt x="2724" y="2924"/>
                </a:cubicBezTo>
                <a:cubicBezTo>
                  <a:pt x="2878" y="3026"/>
                  <a:pt x="3066" y="3094"/>
                  <a:pt x="3271" y="3094"/>
                </a:cubicBezTo>
                <a:cubicBezTo>
                  <a:pt x="3277" y="3095"/>
                  <a:pt x="3283" y="3095"/>
                  <a:pt x="3288" y="3095"/>
                </a:cubicBezTo>
                <a:cubicBezTo>
                  <a:pt x="3480" y="3095"/>
                  <a:pt x="3539" y="2819"/>
                  <a:pt x="3357" y="2753"/>
                </a:cubicBezTo>
                <a:cubicBezTo>
                  <a:pt x="2690" y="2462"/>
                  <a:pt x="2553" y="1916"/>
                  <a:pt x="2964" y="1300"/>
                </a:cubicBezTo>
                <a:cubicBezTo>
                  <a:pt x="3150" y="1038"/>
                  <a:pt x="3354" y="934"/>
                  <a:pt x="3561" y="934"/>
                </a:cubicBezTo>
                <a:cubicBezTo>
                  <a:pt x="4093" y="934"/>
                  <a:pt x="4636" y="1626"/>
                  <a:pt x="4894" y="2069"/>
                </a:cubicBezTo>
                <a:cubicBezTo>
                  <a:pt x="4938" y="2149"/>
                  <a:pt x="5015" y="2186"/>
                  <a:pt x="5093" y="2186"/>
                </a:cubicBezTo>
                <a:cubicBezTo>
                  <a:pt x="5197" y="2186"/>
                  <a:pt x="5302" y="2119"/>
                  <a:pt x="5321" y="2001"/>
                </a:cubicBezTo>
                <a:cubicBezTo>
                  <a:pt x="5403" y="1252"/>
                  <a:pt x="5825" y="457"/>
                  <a:pt x="6633" y="457"/>
                </a:cubicBezTo>
                <a:close/>
                <a:moveTo>
                  <a:pt x="6518" y="0"/>
                </a:moveTo>
                <a:cubicBezTo>
                  <a:pt x="6495" y="0"/>
                  <a:pt x="6472" y="1"/>
                  <a:pt x="6449" y="2"/>
                </a:cubicBezTo>
                <a:cubicBezTo>
                  <a:pt x="5680" y="36"/>
                  <a:pt x="5202" y="719"/>
                  <a:pt x="4980" y="1403"/>
                </a:cubicBezTo>
                <a:cubicBezTo>
                  <a:pt x="4605" y="929"/>
                  <a:pt x="4082" y="491"/>
                  <a:pt x="3547" y="491"/>
                </a:cubicBezTo>
                <a:cubicBezTo>
                  <a:pt x="3251" y="491"/>
                  <a:pt x="2952" y="625"/>
                  <a:pt x="2673" y="959"/>
                </a:cubicBezTo>
                <a:cubicBezTo>
                  <a:pt x="2297" y="1403"/>
                  <a:pt x="2178" y="2103"/>
                  <a:pt x="2434" y="2582"/>
                </a:cubicBezTo>
                <a:cubicBezTo>
                  <a:pt x="2397" y="2581"/>
                  <a:pt x="2361" y="2580"/>
                  <a:pt x="2324" y="2580"/>
                </a:cubicBezTo>
                <a:cubicBezTo>
                  <a:pt x="1208" y="2580"/>
                  <a:pt x="0" y="3086"/>
                  <a:pt x="298" y="4376"/>
                </a:cubicBezTo>
                <a:cubicBezTo>
                  <a:pt x="578" y="5564"/>
                  <a:pt x="1722" y="5974"/>
                  <a:pt x="2850" y="5974"/>
                </a:cubicBezTo>
                <a:cubicBezTo>
                  <a:pt x="3377" y="5974"/>
                  <a:pt x="3901" y="5884"/>
                  <a:pt x="4330" y="5743"/>
                </a:cubicBezTo>
                <a:cubicBezTo>
                  <a:pt x="6159" y="5162"/>
                  <a:pt x="8551" y="3573"/>
                  <a:pt x="8124" y="1369"/>
                </a:cubicBezTo>
                <a:cubicBezTo>
                  <a:pt x="7991" y="572"/>
                  <a:pt x="7309" y="0"/>
                  <a:pt x="65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38"/>
          </a:p>
        </p:txBody>
      </p:sp>
      <p:grpSp>
        <p:nvGrpSpPr>
          <p:cNvPr id="640" name="Google Shape;640;p32"/>
          <p:cNvGrpSpPr/>
          <p:nvPr/>
        </p:nvGrpSpPr>
        <p:grpSpPr>
          <a:xfrm rot="1157192">
            <a:off x="6905221" y="8307606"/>
            <a:ext cx="703237" cy="1581816"/>
            <a:chOff x="3141076" y="86042"/>
            <a:chExt cx="827319" cy="808865"/>
          </a:xfrm>
        </p:grpSpPr>
        <p:sp>
          <p:nvSpPr>
            <p:cNvPr id="641" name="Google Shape;641;p32"/>
            <p:cNvSpPr/>
            <p:nvPr/>
          </p:nvSpPr>
          <p:spPr>
            <a:xfrm rot="-2384385">
              <a:off x="3251915" y="273325"/>
              <a:ext cx="613005" cy="451335"/>
            </a:xfrm>
            <a:custGeom>
              <a:avLst/>
              <a:gdLst/>
              <a:ahLst/>
              <a:cxnLst/>
              <a:rect l="l" t="t" r="r" b="b"/>
              <a:pathLst>
                <a:path w="13252" h="9757" extrusionOk="0">
                  <a:moveTo>
                    <a:pt x="4543" y="0"/>
                  </a:moveTo>
                  <a:cubicBezTo>
                    <a:pt x="4123" y="0"/>
                    <a:pt x="3759" y="580"/>
                    <a:pt x="4111" y="1010"/>
                  </a:cubicBezTo>
                  <a:cubicBezTo>
                    <a:pt x="4316" y="1283"/>
                    <a:pt x="4555" y="1557"/>
                    <a:pt x="4777" y="1830"/>
                  </a:cubicBezTo>
                  <a:cubicBezTo>
                    <a:pt x="4094" y="1215"/>
                    <a:pt x="3359" y="634"/>
                    <a:pt x="2590" y="121"/>
                  </a:cubicBezTo>
                  <a:cubicBezTo>
                    <a:pt x="2499" y="61"/>
                    <a:pt x="2404" y="34"/>
                    <a:pt x="2311" y="34"/>
                  </a:cubicBezTo>
                  <a:cubicBezTo>
                    <a:pt x="2038" y="34"/>
                    <a:pt x="1787" y="264"/>
                    <a:pt x="1736" y="531"/>
                  </a:cubicBezTo>
                  <a:cubicBezTo>
                    <a:pt x="1497" y="395"/>
                    <a:pt x="1240" y="258"/>
                    <a:pt x="984" y="156"/>
                  </a:cubicBezTo>
                  <a:cubicBezTo>
                    <a:pt x="906" y="119"/>
                    <a:pt x="823" y="103"/>
                    <a:pt x="742" y="103"/>
                  </a:cubicBezTo>
                  <a:cubicBezTo>
                    <a:pt x="363" y="103"/>
                    <a:pt x="13" y="465"/>
                    <a:pt x="266" y="873"/>
                  </a:cubicBezTo>
                  <a:cubicBezTo>
                    <a:pt x="454" y="1164"/>
                    <a:pt x="642" y="1437"/>
                    <a:pt x="847" y="1710"/>
                  </a:cubicBezTo>
                  <a:cubicBezTo>
                    <a:pt x="813" y="1705"/>
                    <a:pt x="779" y="1702"/>
                    <a:pt x="745" y="1702"/>
                  </a:cubicBezTo>
                  <a:cubicBezTo>
                    <a:pt x="366" y="1702"/>
                    <a:pt x="0" y="2038"/>
                    <a:pt x="266" y="2445"/>
                  </a:cubicBezTo>
                  <a:cubicBezTo>
                    <a:pt x="1292" y="3983"/>
                    <a:pt x="2505" y="5367"/>
                    <a:pt x="3547" y="6870"/>
                  </a:cubicBezTo>
                  <a:cubicBezTo>
                    <a:pt x="3291" y="6682"/>
                    <a:pt x="3000" y="6512"/>
                    <a:pt x="2693" y="6375"/>
                  </a:cubicBezTo>
                  <a:cubicBezTo>
                    <a:pt x="2613" y="6325"/>
                    <a:pt x="2531" y="6303"/>
                    <a:pt x="2452" y="6303"/>
                  </a:cubicBezTo>
                  <a:cubicBezTo>
                    <a:pt x="2129" y="6303"/>
                    <a:pt x="1868" y="6677"/>
                    <a:pt x="2061" y="7007"/>
                  </a:cubicBezTo>
                  <a:cubicBezTo>
                    <a:pt x="2590" y="8152"/>
                    <a:pt x="3462" y="9092"/>
                    <a:pt x="4538" y="9724"/>
                  </a:cubicBezTo>
                  <a:cubicBezTo>
                    <a:pt x="4584" y="9747"/>
                    <a:pt x="4630" y="9757"/>
                    <a:pt x="4676" y="9757"/>
                  </a:cubicBezTo>
                  <a:cubicBezTo>
                    <a:pt x="4868" y="9757"/>
                    <a:pt x="5034" y="9569"/>
                    <a:pt x="4965" y="9348"/>
                  </a:cubicBezTo>
                  <a:lnTo>
                    <a:pt x="4965" y="9348"/>
                  </a:lnTo>
                  <a:lnTo>
                    <a:pt x="5119" y="9502"/>
                  </a:lnTo>
                  <a:cubicBezTo>
                    <a:pt x="5223" y="9601"/>
                    <a:pt x="5342" y="9644"/>
                    <a:pt x="5458" y="9644"/>
                  </a:cubicBezTo>
                  <a:cubicBezTo>
                    <a:pt x="5799" y="9644"/>
                    <a:pt x="6109" y="9274"/>
                    <a:pt x="5905" y="8904"/>
                  </a:cubicBezTo>
                  <a:cubicBezTo>
                    <a:pt x="5597" y="8220"/>
                    <a:pt x="5239" y="7571"/>
                    <a:pt x="4828" y="6939"/>
                  </a:cubicBezTo>
                  <a:lnTo>
                    <a:pt x="4828" y="6939"/>
                  </a:lnTo>
                  <a:cubicBezTo>
                    <a:pt x="5632" y="7810"/>
                    <a:pt x="6503" y="8596"/>
                    <a:pt x="7426" y="9297"/>
                  </a:cubicBezTo>
                  <a:cubicBezTo>
                    <a:pt x="7509" y="9356"/>
                    <a:pt x="7598" y="9382"/>
                    <a:pt x="7683" y="9382"/>
                  </a:cubicBezTo>
                  <a:cubicBezTo>
                    <a:pt x="8017" y="9382"/>
                    <a:pt x="8317" y="8991"/>
                    <a:pt x="8194" y="8664"/>
                  </a:cubicBezTo>
                  <a:lnTo>
                    <a:pt x="8194" y="8664"/>
                  </a:lnTo>
                  <a:lnTo>
                    <a:pt x="8417" y="8921"/>
                  </a:lnTo>
                  <a:cubicBezTo>
                    <a:pt x="8521" y="9025"/>
                    <a:pt x="8645" y="9069"/>
                    <a:pt x="8768" y="9069"/>
                  </a:cubicBezTo>
                  <a:cubicBezTo>
                    <a:pt x="9152" y="9069"/>
                    <a:pt x="9529" y="8642"/>
                    <a:pt x="9271" y="8254"/>
                  </a:cubicBezTo>
                  <a:cubicBezTo>
                    <a:pt x="8963" y="7793"/>
                    <a:pt x="8622" y="7332"/>
                    <a:pt x="8297" y="6905"/>
                  </a:cubicBezTo>
                  <a:lnTo>
                    <a:pt x="8297" y="6905"/>
                  </a:lnTo>
                  <a:cubicBezTo>
                    <a:pt x="8895" y="7503"/>
                    <a:pt x="9493" y="8066"/>
                    <a:pt x="10142" y="8613"/>
                  </a:cubicBezTo>
                  <a:cubicBezTo>
                    <a:pt x="10255" y="8709"/>
                    <a:pt x="10389" y="8751"/>
                    <a:pt x="10522" y="8751"/>
                  </a:cubicBezTo>
                  <a:cubicBezTo>
                    <a:pt x="10932" y="8751"/>
                    <a:pt x="11328" y="8351"/>
                    <a:pt x="11031" y="7913"/>
                  </a:cubicBezTo>
                  <a:lnTo>
                    <a:pt x="10826" y="7622"/>
                  </a:lnTo>
                  <a:lnTo>
                    <a:pt x="10826" y="7622"/>
                  </a:lnTo>
                  <a:cubicBezTo>
                    <a:pt x="10894" y="7656"/>
                    <a:pt x="10962" y="7708"/>
                    <a:pt x="11048" y="7759"/>
                  </a:cubicBezTo>
                  <a:cubicBezTo>
                    <a:pt x="11135" y="7817"/>
                    <a:pt x="11232" y="7842"/>
                    <a:pt x="11328" y="7842"/>
                  </a:cubicBezTo>
                  <a:cubicBezTo>
                    <a:pt x="11689" y="7842"/>
                    <a:pt x="12050" y="7487"/>
                    <a:pt x="11902" y="7110"/>
                  </a:cubicBezTo>
                  <a:cubicBezTo>
                    <a:pt x="11783" y="6819"/>
                    <a:pt x="11663" y="6529"/>
                    <a:pt x="11526" y="6255"/>
                  </a:cubicBezTo>
                  <a:cubicBezTo>
                    <a:pt x="11714" y="6153"/>
                    <a:pt x="11851" y="5965"/>
                    <a:pt x="11902" y="5743"/>
                  </a:cubicBezTo>
                  <a:cubicBezTo>
                    <a:pt x="11973" y="5769"/>
                    <a:pt x="12044" y="5781"/>
                    <a:pt x="12114" y="5781"/>
                  </a:cubicBezTo>
                  <a:cubicBezTo>
                    <a:pt x="12451" y="5781"/>
                    <a:pt x="12751" y="5496"/>
                    <a:pt x="12722" y="5128"/>
                  </a:cubicBezTo>
                  <a:cubicBezTo>
                    <a:pt x="12859" y="5042"/>
                    <a:pt x="12927" y="4905"/>
                    <a:pt x="12944" y="4752"/>
                  </a:cubicBezTo>
                  <a:cubicBezTo>
                    <a:pt x="13201" y="4530"/>
                    <a:pt x="13252" y="4154"/>
                    <a:pt x="13064" y="3880"/>
                  </a:cubicBezTo>
                  <a:cubicBezTo>
                    <a:pt x="13115" y="3778"/>
                    <a:pt x="13149" y="3675"/>
                    <a:pt x="13167" y="3573"/>
                  </a:cubicBezTo>
                  <a:cubicBezTo>
                    <a:pt x="13235" y="3060"/>
                    <a:pt x="12620" y="2684"/>
                    <a:pt x="12261" y="2445"/>
                  </a:cubicBezTo>
                  <a:cubicBezTo>
                    <a:pt x="12169" y="2372"/>
                    <a:pt x="12058" y="2338"/>
                    <a:pt x="11949" y="2338"/>
                  </a:cubicBezTo>
                  <a:cubicBezTo>
                    <a:pt x="11775" y="2338"/>
                    <a:pt x="11604" y="2425"/>
                    <a:pt x="11509" y="2582"/>
                  </a:cubicBezTo>
                  <a:cubicBezTo>
                    <a:pt x="11424" y="2530"/>
                    <a:pt x="11355" y="2462"/>
                    <a:pt x="11270" y="2394"/>
                  </a:cubicBezTo>
                  <a:cubicBezTo>
                    <a:pt x="11150" y="2288"/>
                    <a:pt x="11001" y="2238"/>
                    <a:pt x="10852" y="2238"/>
                  </a:cubicBezTo>
                  <a:cubicBezTo>
                    <a:pt x="10640" y="2238"/>
                    <a:pt x="10427" y="2340"/>
                    <a:pt x="10296" y="2530"/>
                  </a:cubicBezTo>
                  <a:cubicBezTo>
                    <a:pt x="10273" y="2526"/>
                    <a:pt x="10249" y="2524"/>
                    <a:pt x="10224" y="2524"/>
                  </a:cubicBezTo>
                  <a:cubicBezTo>
                    <a:pt x="10157" y="2524"/>
                    <a:pt x="10085" y="2540"/>
                    <a:pt x="10023" y="2565"/>
                  </a:cubicBezTo>
                  <a:lnTo>
                    <a:pt x="9886" y="2462"/>
                  </a:lnTo>
                  <a:cubicBezTo>
                    <a:pt x="9793" y="2392"/>
                    <a:pt x="9684" y="2360"/>
                    <a:pt x="9577" y="2360"/>
                  </a:cubicBezTo>
                  <a:cubicBezTo>
                    <a:pt x="9369" y="2360"/>
                    <a:pt x="9168" y="2481"/>
                    <a:pt x="9100" y="2684"/>
                  </a:cubicBezTo>
                  <a:cubicBezTo>
                    <a:pt x="8912" y="2496"/>
                    <a:pt x="8741" y="2291"/>
                    <a:pt x="8570" y="2086"/>
                  </a:cubicBezTo>
                  <a:cubicBezTo>
                    <a:pt x="8452" y="1947"/>
                    <a:pt x="8317" y="1890"/>
                    <a:pt x="8187" y="1890"/>
                  </a:cubicBezTo>
                  <a:cubicBezTo>
                    <a:pt x="7771" y="1890"/>
                    <a:pt x="7399" y="2477"/>
                    <a:pt x="7750" y="2906"/>
                  </a:cubicBezTo>
                  <a:cubicBezTo>
                    <a:pt x="8263" y="3573"/>
                    <a:pt x="8810" y="4239"/>
                    <a:pt x="9322" y="4923"/>
                  </a:cubicBezTo>
                  <a:cubicBezTo>
                    <a:pt x="7750" y="3453"/>
                    <a:pt x="6383" y="1779"/>
                    <a:pt x="4931" y="190"/>
                  </a:cubicBezTo>
                  <a:cubicBezTo>
                    <a:pt x="4810" y="56"/>
                    <a:pt x="4674" y="0"/>
                    <a:pt x="454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642" name="Google Shape;642;p32"/>
            <p:cNvSpPr/>
            <p:nvPr/>
          </p:nvSpPr>
          <p:spPr>
            <a:xfrm rot="-2384385">
              <a:off x="3228689" y="235595"/>
              <a:ext cx="652092" cy="509758"/>
            </a:xfrm>
            <a:custGeom>
              <a:avLst/>
              <a:gdLst/>
              <a:ahLst/>
              <a:cxnLst/>
              <a:rect l="l" t="t" r="r" b="b"/>
              <a:pathLst>
                <a:path w="14097" h="11020" extrusionOk="0">
                  <a:moveTo>
                    <a:pt x="2488" y="425"/>
                  </a:moveTo>
                  <a:cubicBezTo>
                    <a:pt x="3103" y="425"/>
                    <a:pt x="3764" y="811"/>
                    <a:pt x="4255" y="1099"/>
                  </a:cubicBezTo>
                  <a:cubicBezTo>
                    <a:pt x="5502" y="1902"/>
                    <a:pt x="6613" y="2910"/>
                    <a:pt x="7501" y="4089"/>
                  </a:cubicBezTo>
                  <a:cubicBezTo>
                    <a:pt x="7541" y="4159"/>
                    <a:pt x="7610" y="4194"/>
                    <a:pt x="7681" y="4194"/>
                  </a:cubicBezTo>
                  <a:cubicBezTo>
                    <a:pt x="7731" y="4194"/>
                    <a:pt x="7783" y="4176"/>
                    <a:pt x="7826" y="4140"/>
                  </a:cubicBezTo>
                  <a:cubicBezTo>
                    <a:pt x="8618" y="3415"/>
                    <a:pt x="9600" y="2967"/>
                    <a:pt x="10605" y="2967"/>
                  </a:cubicBezTo>
                  <a:cubicBezTo>
                    <a:pt x="11138" y="2967"/>
                    <a:pt x="11678" y="3093"/>
                    <a:pt x="12200" y="3372"/>
                  </a:cubicBezTo>
                  <a:cubicBezTo>
                    <a:pt x="13789" y="4209"/>
                    <a:pt x="13635" y="5986"/>
                    <a:pt x="12781" y="7284"/>
                  </a:cubicBezTo>
                  <a:cubicBezTo>
                    <a:pt x="11294" y="9540"/>
                    <a:pt x="7621" y="10206"/>
                    <a:pt x="5126" y="10599"/>
                  </a:cubicBezTo>
                  <a:cubicBezTo>
                    <a:pt x="3845" y="9933"/>
                    <a:pt x="2939" y="8429"/>
                    <a:pt x="2273" y="7250"/>
                  </a:cubicBezTo>
                  <a:cubicBezTo>
                    <a:pt x="1487" y="5866"/>
                    <a:pt x="752" y="4158"/>
                    <a:pt x="820" y="2534"/>
                  </a:cubicBezTo>
                  <a:cubicBezTo>
                    <a:pt x="855" y="1680"/>
                    <a:pt x="1265" y="689"/>
                    <a:pt x="2153" y="467"/>
                  </a:cubicBezTo>
                  <a:cubicBezTo>
                    <a:pt x="2262" y="438"/>
                    <a:pt x="2374" y="425"/>
                    <a:pt x="2488" y="425"/>
                  </a:cubicBezTo>
                  <a:close/>
                  <a:moveTo>
                    <a:pt x="2342" y="1"/>
                  </a:moveTo>
                  <a:cubicBezTo>
                    <a:pt x="1645" y="1"/>
                    <a:pt x="1054" y="369"/>
                    <a:pt x="701" y="1321"/>
                  </a:cubicBezTo>
                  <a:cubicBezTo>
                    <a:pt x="0" y="3235"/>
                    <a:pt x="803" y="5234"/>
                    <a:pt x="1658" y="6943"/>
                  </a:cubicBezTo>
                  <a:cubicBezTo>
                    <a:pt x="2358" y="8327"/>
                    <a:pt x="3452" y="10086"/>
                    <a:pt x="4938" y="10787"/>
                  </a:cubicBezTo>
                  <a:cubicBezTo>
                    <a:pt x="4938" y="10914"/>
                    <a:pt x="5041" y="11011"/>
                    <a:pt x="5165" y="11011"/>
                  </a:cubicBezTo>
                  <a:cubicBezTo>
                    <a:pt x="5175" y="11011"/>
                    <a:pt x="5184" y="11010"/>
                    <a:pt x="5194" y="11009"/>
                  </a:cubicBezTo>
                  <a:lnTo>
                    <a:pt x="5382" y="10975"/>
                  </a:lnTo>
                  <a:lnTo>
                    <a:pt x="5519" y="11009"/>
                  </a:lnTo>
                  <a:cubicBezTo>
                    <a:pt x="5530" y="11017"/>
                    <a:pt x="5542" y="11020"/>
                    <a:pt x="5554" y="11020"/>
                  </a:cubicBezTo>
                  <a:cubicBezTo>
                    <a:pt x="5597" y="11020"/>
                    <a:pt x="5639" y="10977"/>
                    <a:pt x="5639" y="10924"/>
                  </a:cubicBezTo>
                  <a:cubicBezTo>
                    <a:pt x="8714" y="10428"/>
                    <a:pt x="13140" y="9352"/>
                    <a:pt x="13823" y="5883"/>
                  </a:cubicBezTo>
                  <a:cubicBezTo>
                    <a:pt x="14096" y="4516"/>
                    <a:pt x="13191" y="3337"/>
                    <a:pt x="11995" y="2825"/>
                  </a:cubicBezTo>
                  <a:cubicBezTo>
                    <a:pt x="11549" y="2630"/>
                    <a:pt x="11092" y="2543"/>
                    <a:pt x="10637" y="2543"/>
                  </a:cubicBezTo>
                  <a:cubicBezTo>
                    <a:pt x="9575" y="2543"/>
                    <a:pt x="8532" y="3019"/>
                    <a:pt x="7706" y="3713"/>
                  </a:cubicBezTo>
                  <a:cubicBezTo>
                    <a:pt x="6741" y="2538"/>
                    <a:pt x="4172" y="1"/>
                    <a:pt x="23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5" name="Google Shape;765;p3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8731"/>
            <a:ext cx="7772403" cy="1004094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66" name="Google Shape;766;p38"/>
          <p:cNvGrpSpPr/>
          <p:nvPr/>
        </p:nvGrpSpPr>
        <p:grpSpPr>
          <a:xfrm rot="-1439012">
            <a:off x="-799593" y="-3190459"/>
            <a:ext cx="2352743" cy="5579141"/>
            <a:chOff x="1154976" y="632775"/>
            <a:chExt cx="2502430" cy="3877954"/>
          </a:xfrm>
        </p:grpSpPr>
        <p:sp>
          <p:nvSpPr>
            <p:cNvPr id="767" name="Google Shape;767;p38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768" name="Google Shape;768;p38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</p:grpSp>
      <p:sp>
        <p:nvSpPr>
          <p:cNvPr id="769" name="Google Shape;769;p38"/>
          <p:cNvSpPr/>
          <p:nvPr/>
        </p:nvSpPr>
        <p:spPr>
          <a:xfrm rot="1504798" flipH="1">
            <a:off x="6533372" y="-200406"/>
            <a:ext cx="1247131" cy="2252892"/>
          </a:xfrm>
          <a:custGeom>
            <a:avLst/>
            <a:gdLst/>
            <a:ahLst/>
            <a:cxnLst/>
            <a:rect l="l" t="t" r="r" b="b"/>
            <a:pathLst>
              <a:path w="24087" h="18914" extrusionOk="0">
                <a:moveTo>
                  <a:pt x="4887" y="4610"/>
                </a:moveTo>
                <a:lnTo>
                  <a:pt x="7433" y="4866"/>
                </a:lnTo>
                <a:cubicBezTo>
                  <a:pt x="7313" y="5771"/>
                  <a:pt x="7177" y="6676"/>
                  <a:pt x="7040" y="7564"/>
                </a:cubicBezTo>
                <a:lnTo>
                  <a:pt x="7040" y="7564"/>
                </a:lnTo>
                <a:cubicBezTo>
                  <a:pt x="6174" y="7497"/>
                  <a:pt x="5308" y="7429"/>
                  <a:pt x="4443" y="7361"/>
                </a:cubicBezTo>
                <a:cubicBezTo>
                  <a:pt x="4579" y="6438"/>
                  <a:pt x="4733" y="5533"/>
                  <a:pt x="4887" y="4610"/>
                </a:cubicBezTo>
                <a:close/>
                <a:moveTo>
                  <a:pt x="7774" y="4917"/>
                </a:moveTo>
                <a:lnTo>
                  <a:pt x="9893" y="5140"/>
                </a:lnTo>
                <a:cubicBezTo>
                  <a:pt x="9791" y="6011"/>
                  <a:pt x="9671" y="6899"/>
                  <a:pt x="9534" y="7771"/>
                </a:cubicBezTo>
                <a:lnTo>
                  <a:pt x="9534" y="7788"/>
                </a:lnTo>
                <a:cubicBezTo>
                  <a:pt x="8868" y="7720"/>
                  <a:pt x="8202" y="7668"/>
                  <a:pt x="7518" y="7617"/>
                </a:cubicBezTo>
                <a:cubicBezTo>
                  <a:pt x="7621" y="6712"/>
                  <a:pt x="7706" y="5823"/>
                  <a:pt x="7774" y="4917"/>
                </a:cubicBezTo>
                <a:close/>
                <a:moveTo>
                  <a:pt x="10320" y="5191"/>
                </a:moveTo>
                <a:cubicBezTo>
                  <a:pt x="11175" y="5276"/>
                  <a:pt x="12029" y="5362"/>
                  <a:pt x="12883" y="5464"/>
                </a:cubicBezTo>
                <a:cubicBezTo>
                  <a:pt x="12747" y="6301"/>
                  <a:pt x="12627" y="7156"/>
                  <a:pt x="12507" y="7993"/>
                </a:cubicBezTo>
                <a:lnTo>
                  <a:pt x="12490" y="8010"/>
                </a:lnTo>
                <a:lnTo>
                  <a:pt x="12490" y="8044"/>
                </a:lnTo>
                <a:lnTo>
                  <a:pt x="11978" y="8010"/>
                </a:lnTo>
                <a:cubicBezTo>
                  <a:pt x="11311" y="7942"/>
                  <a:pt x="10662" y="7890"/>
                  <a:pt x="10013" y="7839"/>
                </a:cubicBezTo>
                <a:cubicBezTo>
                  <a:pt x="10132" y="6951"/>
                  <a:pt x="10235" y="6079"/>
                  <a:pt x="10320" y="5191"/>
                </a:cubicBezTo>
                <a:close/>
                <a:moveTo>
                  <a:pt x="13157" y="5498"/>
                </a:moveTo>
                <a:cubicBezTo>
                  <a:pt x="14011" y="5584"/>
                  <a:pt x="14865" y="5686"/>
                  <a:pt x="15720" y="5772"/>
                </a:cubicBezTo>
                <a:cubicBezTo>
                  <a:pt x="15617" y="6609"/>
                  <a:pt x="15515" y="7446"/>
                  <a:pt x="15395" y="8283"/>
                </a:cubicBezTo>
                <a:lnTo>
                  <a:pt x="15378" y="8283"/>
                </a:lnTo>
                <a:lnTo>
                  <a:pt x="12815" y="8078"/>
                </a:lnTo>
                <a:cubicBezTo>
                  <a:pt x="12935" y="7224"/>
                  <a:pt x="13054" y="6370"/>
                  <a:pt x="13157" y="5498"/>
                </a:cubicBezTo>
                <a:close/>
                <a:moveTo>
                  <a:pt x="16130" y="5806"/>
                </a:moveTo>
                <a:cubicBezTo>
                  <a:pt x="16779" y="5874"/>
                  <a:pt x="17411" y="5960"/>
                  <a:pt x="18060" y="6028"/>
                </a:cubicBezTo>
                <a:cubicBezTo>
                  <a:pt x="17838" y="6848"/>
                  <a:pt x="17633" y="7651"/>
                  <a:pt x="17411" y="8454"/>
                </a:cubicBezTo>
                <a:cubicBezTo>
                  <a:pt x="16864" y="8403"/>
                  <a:pt x="16301" y="8369"/>
                  <a:pt x="15737" y="8318"/>
                </a:cubicBezTo>
                <a:cubicBezTo>
                  <a:pt x="15873" y="7480"/>
                  <a:pt x="16010" y="6643"/>
                  <a:pt x="16130" y="5806"/>
                </a:cubicBezTo>
                <a:close/>
                <a:moveTo>
                  <a:pt x="18453" y="6079"/>
                </a:moveTo>
                <a:lnTo>
                  <a:pt x="19889" y="6250"/>
                </a:lnTo>
                <a:cubicBezTo>
                  <a:pt x="19752" y="7053"/>
                  <a:pt x="19581" y="7856"/>
                  <a:pt x="19427" y="8659"/>
                </a:cubicBezTo>
                <a:cubicBezTo>
                  <a:pt x="18898" y="8608"/>
                  <a:pt x="18385" y="8540"/>
                  <a:pt x="17855" y="8506"/>
                </a:cubicBezTo>
                <a:cubicBezTo>
                  <a:pt x="18060" y="7703"/>
                  <a:pt x="18248" y="6899"/>
                  <a:pt x="18453" y="6079"/>
                </a:cubicBezTo>
                <a:close/>
                <a:moveTo>
                  <a:pt x="20282" y="6301"/>
                </a:moveTo>
                <a:lnTo>
                  <a:pt x="21871" y="6489"/>
                </a:lnTo>
                <a:cubicBezTo>
                  <a:pt x="21785" y="7310"/>
                  <a:pt x="21683" y="8113"/>
                  <a:pt x="21580" y="8916"/>
                </a:cubicBezTo>
                <a:cubicBezTo>
                  <a:pt x="21016" y="8830"/>
                  <a:pt x="20435" y="8762"/>
                  <a:pt x="19872" y="8693"/>
                </a:cubicBezTo>
                <a:cubicBezTo>
                  <a:pt x="20025" y="7908"/>
                  <a:pt x="20162" y="7104"/>
                  <a:pt x="20282" y="6301"/>
                </a:cubicBezTo>
                <a:close/>
                <a:moveTo>
                  <a:pt x="4391" y="7634"/>
                </a:moveTo>
                <a:lnTo>
                  <a:pt x="7006" y="7873"/>
                </a:lnTo>
                <a:cubicBezTo>
                  <a:pt x="6818" y="9086"/>
                  <a:pt x="6613" y="10300"/>
                  <a:pt x="6408" y="11513"/>
                </a:cubicBezTo>
                <a:cubicBezTo>
                  <a:pt x="5587" y="11444"/>
                  <a:pt x="4784" y="11376"/>
                  <a:pt x="3964" y="11308"/>
                </a:cubicBezTo>
                <a:cubicBezTo>
                  <a:pt x="4050" y="10539"/>
                  <a:pt x="4118" y="9770"/>
                  <a:pt x="4221" y="9001"/>
                </a:cubicBezTo>
                <a:cubicBezTo>
                  <a:pt x="4272" y="8557"/>
                  <a:pt x="4323" y="8095"/>
                  <a:pt x="4391" y="7634"/>
                </a:cubicBezTo>
                <a:close/>
                <a:moveTo>
                  <a:pt x="7484" y="7942"/>
                </a:moveTo>
                <a:cubicBezTo>
                  <a:pt x="8150" y="7993"/>
                  <a:pt x="8817" y="8061"/>
                  <a:pt x="9483" y="8130"/>
                </a:cubicBezTo>
                <a:cubicBezTo>
                  <a:pt x="9278" y="9326"/>
                  <a:pt x="9056" y="10539"/>
                  <a:pt x="8817" y="11735"/>
                </a:cubicBezTo>
                <a:cubicBezTo>
                  <a:pt x="8202" y="11684"/>
                  <a:pt x="7569" y="11615"/>
                  <a:pt x="6937" y="11564"/>
                </a:cubicBezTo>
                <a:cubicBezTo>
                  <a:pt x="7159" y="10368"/>
                  <a:pt x="7347" y="9155"/>
                  <a:pt x="7484" y="7942"/>
                </a:cubicBezTo>
                <a:close/>
                <a:moveTo>
                  <a:pt x="9962" y="8164"/>
                </a:moveTo>
                <a:cubicBezTo>
                  <a:pt x="10628" y="8232"/>
                  <a:pt x="11294" y="8301"/>
                  <a:pt x="11944" y="8369"/>
                </a:cubicBezTo>
                <a:lnTo>
                  <a:pt x="12439" y="8420"/>
                </a:lnTo>
                <a:cubicBezTo>
                  <a:pt x="12251" y="9616"/>
                  <a:pt x="12046" y="10812"/>
                  <a:pt x="11858" y="12042"/>
                </a:cubicBezTo>
                <a:lnTo>
                  <a:pt x="9364" y="11803"/>
                </a:lnTo>
                <a:cubicBezTo>
                  <a:pt x="9586" y="10607"/>
                  <a:pt x="9791" y="9394"/>
                  <a:pt x="9962" y="8164"/>
                </a:cubicBezTo>
                <a:close/>
                <a:moveTo>
                  <a:pt x="12764" y="8454"/>
                </a:moveTo>
                <a:cubicBezTo>
                  <a:pt x="13618" y="8540"/>
                  <a:pt x="14472" y="8642"/>
                  <a:pt x="15310" y="8745"/>
                </a:cubicBezTo>
                <a:lnTo>
                  <a:pt x="15292" y="8933"/>
                </a:lnTo>
                <a:cubicBezTo>
                  <a:pt x="15122" y="10060"/>
                  <a:pt x="14917" y="11188"/>
                  <a:pt x="14729" y="12316"/>
                </a:cubicBezTo>
                <a:lnTo>
                  <a:pt x="12337" y="12077"/>
                </a:lnTo>
                <a:cubicBezTo>
                  <a:pt x="12490" y="10863"/>
                  <a:pt x="12610" y="9650"/>
                  <a:pt x="12764" y="8454"/>
                </a:cubicBezTo>
                <a:close/>
                <a:moveTo>
                  <a:pt x="15668" y="8813"/>
                </a:moveTo>
                <a:lnTo>
                  <a:pt x="17292" y="9001"/>
                </a:lnTo>
                <a:cubicBezTo>
                  <a:pt x="17001" y="10146"/>
                  <a:pt x="16745" y="11308"/>
                  <a:pt x="16540" y="12487"/>
                </a:cubicBezTo>
                <a:lnTo>
                  <a:pt x="15207" y="12367"/>
                </a:lnTo>
                <a:cubicBezTo>
                  <a:pt x="15327" y="11359"/>
                  <a:pt x="15446" y="10351"/>
                  <a:pt x="15600" y="9377"/>
                </a:cubicBezTo>
                <a:lnTo>
                  <a:pt x="15668" y="8813"/>
                </a:lnTo>
                <a:close/>
                <a:moveTo>
                  <a:pt x="17719" y="9052"/>
                </a:moveTo>
                <a:lnTo>
                  <a:pt x="19308" y="9240"/>
                </a:lnTo>
                <a:cubicBezTo>
                  <a:pt x="19086" y="10385"/>
                  <a:pt x="18881" y="11547"/>
                  <a:pt x="18710" y="12709"/>
                </a:cubicBezTo>
                <a:lnTo>
                  <a:pt x="16984" y="12538"/>
                </a:lnTo>
                <a:cubicBezTo>
                  <a:pt x="17189" y="11359"/>
                  <a:pt x="17445" y="10197"/>
                  <a:pt x="17719" y="9052"/>
                </a:cubicBezTo>
                <a:close/>
                <a:moveTo>
                  <a:pt x="19752" y="9292"/>
                </a:moveTo>
                <a:cubicBezTo>
                  <a:pt x="20333" y="9360"/>
                  <a:pt x="20914" y="9428"/>
                  <a:pt x="21495" y="9479"/>
                </a:cubicBezTo>
                <a:cubicBezTo>
                  <a:pt x="21341" y="10641"/>
                  <a:pt x="21170" y="11803"/>
                  <a:pt x="21033" y="12965"/>
                </a:cubicBezTo>
                <a:cubicBezTo>
                  <a:pt x="20418" y="12897"/>
                  <a:pt x="19803" y="12811"/>
                  <a:pt x="19188" y="12760"/>
                </a:cubicBezTo>
                <a:cubicBezTo>
                  <a:pt x="19342" y="11598"/>
                  <a:pt x="19547" y="10453"/>
                  <a:pt x="19752" y="9292"/>
                </a:cubicBezTo>
                <a:close/>
                <a:moveTo>
                  <a:pt x="10602" y="1"/>
                </a:moveTo>
                <a:cubicBezTo>
                  <a:pt x="10568" y="1"/>
                  <a:pt x="10534" y="22"/>
                  <a:pt x="10525" y="65"/>
                </a:cubicBezTo>
                <a:cubicBezTo>
                  <a:pt x="10337" y="1620"/>
                  <a:pt x="10167" y="3158"/>
                  <a:pt x="9962" y="4712"/>
                </a:cubicBezTo>
                <a:cubicBezTo>
                  <a:pt x="9244" y="4644"/>
                  <a:pt x="8526" y="4576"/>
                  <a:pt x="7826" y="4507"/>
                </a:cubicBezTo>
                <a:cubicBezTo>
                  <a:pt x="7911" y="3294"/>
                  <a:pt x="7980" y="2081"/>
                  <a:pt x="8048" y="885"/>
                </a:cubicBezTo>
                <a:cubicBezTo>
                  <a:pt x="8048" y="821"/>
                  <a:pt x="7994" y="786"/>
                  <a:pt x="7944" y="786"/>
                </a:cubicBezTo>
                <a:cubicBezTo>
                  <a:pt x="7900" y="786"/>
                  <a:pt x="7860" y="812"/>
                  <a:pt x="7860" y="868"/>
                </a:cubicBezTo>
                <a:cubicBezTo>
                  <a:pt x="7774" y="2081"/>
                  <a:pt x="7638" y="3294"/>
                  <a:pt x="7501" y="4490"/>
                </a:cubicBezTo>
                <a:cubicBezTo>
                  <a:pt x="6647" y="4422"/>
                  <a:pt x="5810" y="4354"/>
                  <a:pt x="4972" y="4285"/>
                </a:cubicBezTo>
                <a:cubicBezTo>
                  <a:pt x="5229" y="2901"/>
                  <a:pt x="5502" y="1534"/>
                  <a:pt x="5792" y="150"/>
                </a:cubicBezTo>
                <a:cubicBezTo>
                  <a:pt x="5803" y="96"/>
                  <a:pt x="5752" y="55"/>
                  <a:pt x="5708" y="55"/>
                </a:cubicBezTo>
                <a:cubicBezTo>
                  <a:pt x="5684" y="55"/>
                  <a:pt x="5662" y="68"/>
                  <a:pt x="5656" y="99"/>
                </a:cubicBezTo>
                <a:cubicBezTo>
                  <a:pt x="5229" y="1466"/>
                  <a:pt x="4887" y="2850"/>
                  <a:pt x="4614" y="4251"/>
                </a:cubicBezTo>
                <a:cubicBezTo>
                  <a:pt x="3435" y="4166"/>
                  <a:pt x="2239" y="4080"/>
                  <a:pt x="1043" y="4012"/>
                </a:cubicBezTo>
                <a:cubicBezTo>
                  <a:pt x="906" y="4029"/>
                  <a:pt x="906" y="4217"/>
                  <a:pt x="1025" y="4251"/>
                </a:cubicBezTo>
                <a:lnTo>
                  <a:pt x="4562" y="4610"/>
                </a:lnTo>
                <a:cubicBezTo>
                  <a:pt x="4391" y="5515"/>
                  <a:pt x="4238" y="6438"/>
                  <a:pt x="4101" y="7361"/>
                </a:cubicBezTo>
                <a:cubicBezTo>
                  <a:pt x="2768" y="7258"/>
                  <a:pt x="1435" y="7173"/>
                  <a:pt x="103" y="7104"/>
                </a:cubicBezTo>
                <a:cubicBezTo>
                  <a:pt x="0" y="7104"/>
                  <a:pt x="0" y="7258"/>
                  <a:pt x="103" y="7275"/>
                </a:cubicBezTo>
                <a:lnTo>
                  <a:pt x="4067" y="7634"/>
                </a:lnTo>
                <a:cubicBezTo>
                  <a:pt x="3896" y="8847"/>
                  <a:pt x="3725" y="10077"/>
                  <a:pt x="3554" y="11291"/>
                </a:cubicBezTo>
                <a:cubicBezTo>
                  <a:pt x="2649" y="11222"/>
                  <a:pt x="1726" y="11154"/>
                  <a:pt x="820" y="11103"/>
                </a:cubicBezTo>
                <a:cubicBezTo>
                  <a:pt x="632" y="11103"/>
                  <a:pt x="615" y="11376"/>
                  <a:pt x="803" y="11393"/>
                </a:cubicBezTo>
                <a:cubicBezTo>
                  <a:pt x="1709" y="11479"/>
                  <a:pt x="2597" y="11581"/>
                  <a:pt x="3503" y="11666"/>
                </a:cubicBezTo>
                <a:cubicBezTo>
                  <a:pt x="3247" y="13409"/>
                  <a:pt x="2922" y="15135"/>
                  <a:pt x="2495" y="16844"/>
                </a:cubicBezTo>
                <a:cubicBezTo>
                  <a:pt x="2484" y="16977"/>
                  <a:pt x="2595" y="17067"/>
                  <a:pt x="2712" y="17067"/>
                </a:cubicBezTo>
                <a:cubicBezTo>
                  <a:pt x="2775" y="17067"/>
                  <a:pt x="2840" y="17040"/>
                  <a:pt x="2888" y="16980"/>
                </a:cubicBezTo>
                <a:cubicBezTo>
                  <a:pt x="3469" y="15272"/>
                  <a:pt x="3742" y="13495"/>
                  <a:pt x="3930" y="11701"/>
                </a:cubicBezTo>
                <a:cubicBezTo>
                  <a:pt x="4733" y="11786"/>
                  <a:pt x="5553" y="11854"/>
                  <a:pt x="6356" y="11940"/>
                </a:cubicBezTo>
                <a:cubicBezTo>
                  <a:pt x="6237" y="12743"/>
                  <a:pt x="6100" y="13546"/>
                  <a:pt x="5963" y="14349"/>
                </a:cubicBezTo>
                <a:cubicBezTo>
                  <a:pt x="5963" y="14467"/>
                  <a:pt x="6054" y="14534"/>
                  <a:pt x="6143" y="14534"/>
                </a:cubicBezTo>
                <a:cubicBezTo>
                  <a:pt x="6210" y="14534"/>
                  <a:pt x="6276" y="14497"/>
                  <a:pt x="6305" y="14417"/>
                </a:cubicBezTo>
                <a:cubicBezTo>
                  <a:pt x="6527" y="13614"/>
                  <a:pt x="6715" y="12811"/>
                  <a:pt x="6869" y="11991"/>
                </a:cubicBezTo>
                <a:lnTo>
                  <a:pt x="8748" y="12162"/>
                </a:lnTo>
                <a:cubicBezTo>
                  <a:pt x="8543" y="13256"/>
                  <a:pt x="8321" y="14332"/>
                  <a:pt x="8133" y="15425"/>
                </a:cubicBezTo>
                <a:cubicBezTo>
                  <a:pt x="8113" y="15554"/>
                  <a:pt x="8238" y="15637"/>
                  <a:pt x="8359" y="15637"/>
                </a:cubicBezTo>
                <a:cubicBezTo>
                  <a:pt x="8446" y="15637"/>
                  <a:pt x="8532" y="15594"/>
                  <a:pt x="8560" y="15494"/>
                </a:cubicBezTo>
                <a:cubicBezTo>
                  <a:pt x="8834" y="14417"/>
                  <a:pt x="9073" y="13324"/>
                  <a:pt x="9295" y="12213"/>
                </a:cubicBezTo>
                <a:cubicBezTo>
                  <a:pt x="10132" y="12299"/>
                  <a:pt x="10970" y="12384"/>
                  <a:pt x="11807" y="12470"/>
                </a:cubicBezTo>
                <a:cubicBezTo>
                  <a:pt x="11653" y="13495"/>
                  <a:pt x="11516" y="14520"/>
                  <a:pt x="11465" y="15545"/>
                </a:cubicBezTo>
                <a:cubicBezTo>
                  <a:pt x="11455" y="15647"/>
                  <a:pt x="11554" y="15712"/>
                  <a:pt x="11643" y="15712"/>
                </a:cubicBezTo>
                <a:cubicBezTo>
                  <a:pt x="11703" y="15712"/>
                  <a:pt x="11759" y="15682"/>
                  <a:pt x="11773" y="15613"/>
                </a:cubicBezTo>
                <a:cubicBezTo>
                  <a:pt x="11995" y="14588"/>
                  <a:pt x="12166" y="13563"/>
                  <a:pt x="12302" y="12521"/>
                </a:cubicBezTo>
                <a:cubicBezTo>
                  <a:pt x="13088" y="12589"/>
                  <a:pt x="13874" y="12675"/>
                  <a:pt x="14677" y="12777"/>
                </a:cubicBezTo>
                <a:cubicBezTo>
                  <a:pt x="14421" y="14315"/>
                  <a:pt x="14182" y="15870"/>
                  <a:pt x="14062" y="17407"/>
                </a:cubicBezTo>
                <a:cubicBezTo>
                  <a:pt x="14052" y="17528"/>
                  <a:pt x="14166" y="17607"/>
                  <a:pt x="14272" y="17607"/>
                </a:cubicBezTo>
                <a:cubicBezTo>
                  <a:pt x="14346" y="17607"/>
                  <a:pt x="14417" y="17568"/>
                  <a:pt x="14438" y="17476"/>
                </a:cubicBezTo>
                <a:cubicBezTo>
                  <a:pt x="14763" y="15955"/>
                  <a:pt x="14985" y="14383"/>
                  <a:pt x="15173" y="12828"/>
                </a:cubicBezTo>
                <a:lnTo>
                  <a:pt x="16488" y="12982"/>
                </a:lnTo>
                <a:cubicBezTo>
                  <a:pt x="16266" y="14264"/>
                  <a:pt x="16164" y="15579"/>
                  <a:pt x="16181" y="16895"/>
                </a:cubicBezTo>
                <a:cubicBezTo>
                  <a:pt x="16181" y="17029"/>
                  <a:pt x="16298" y="17102"/>
                  <a:pt x="16410" y="17102"/>
                </a:cubicBezTo>
                <a:cubicBezTo>
                  <a:pt x="16511" y="17102"/>
                  <a:pt x="16608" y="17042"/>
                  <a:pt x="16608" y="16912"/>
                </a:cubicBezTo>
                <a:cubicBezTo>
                  <a:pt x="16591" y="15613"/>
                  <a:pt x="16693" y="14298"/>
                  <a:pt x="16916" y="13016"/>
                </a:cubicBezTo>
                <a:lnTo>
                  <a:pt x="18658" y="13221"/>
                </a:lnTo>
                <a:cubicBezTo>
                  <a:pt x="18453" y="14691"/>
                  <a:pt x="18385" y="16177"/>
                  <a:pt x="18436" y="17664"/>
                </a:cubicBezTo>
                <a:cubicBezTo>
                  <a:pt x="18445" y="17809"/>
                  <a:pt x="18565" y="17887"/>
                  <a:pt x="18676" y="17887"/>
                </a:cubicBezTo>
                <a:cubicBezTo>
                  <a:pt x="18773" y="17887"/>
                  <a:pt x="18863" y="17826"/>
                  <a:pt x="18863" y="17698"/>
                </a:cubicBezTo>
                <a:cubicBezTo>
                  <a:pt x="18829" y="16211"/>
                  <a:pt x="18915" y="14742"/>
                  <a:pt x="19120" y="13273"/>
                </a:cubicBezTo>
                <a:cubicBezTo>
                  <a:pt x="19752" y="13341"/>
                  <a:pt x="20367" y="13409"/>
                  <a:pt x="20982" y="13478"/>
                </a:cubicBezTo>
                <a:cubicBezTo>
                  <a:pt x="20777" y="15220"/>
                  <a:pt x="20760" y="16980"/>
                  <a:pt x="20914" y="18740"/>
                </a:cubicBezTo>
                <a:cubicBezTo>
                  <a:pt x="20921" y="18861"/>
                  <a:pt x="21001" y="18913"/>
                  <a:pt x="21092" y="18913"/>
                </a:cubicBezTo>
                <a:cubicBezTo>
                  <a:pt x="21220" y="18913"/>
                  <a:pt x="21368" y="18808"/>
                  <a:pt x="21358" y="18638"/>
                </a:cubicBezTo>
                <a:cubicBezTo>
                  <a:pt x="21221" y="16929"/>
                  <a:pt x="21256" y="15220"/>
                  <a:pt x="21478" y="13512"/>
                </a:cubicBezTo>
                <a:cubicBezTo>
                  <a:pt x="22195" y="13597"/>
                  <a:pt x="22930" y="13666"/>
                  <a:pt x="23648" y="13734"/>
                </a:cubicBezTo>
                <a:cubicBezTo>
                  <a:pt x="23653" y="13734"/>
                  <a:pt x="23659" y="13734"/>
                  <a:pt x="23664" y="13734"/>
                </a:cubicBezTo>
                <a:cubicBezTo>
                  <a:pt x="23922" y="13734"/>
                  <a:pt x="23932" y="13340"/>
                  <a:pt x="23665" y="13307"/>
                </a:cubicBezTo>
                <a:cubicBezTo>
                  <a:pt x="22964" y="13204"/>
                  <a:pt x="22247" y="13102"/>
                  <a:pt x="21529" y="13016"/>
                </a:cubicBezTo>
                <a:cubicBezTo>
                  <a:pt x="21649" y="11854"/>
                  <a:pt x="21819" y="10693"/>
                  <a:pt x="21973" y="9531"/>
                </a:cubicBezTo>
                <a:cubicBezTo>
                  <a:pt x="22588" y="9582"/>
                  <a:pt x="23186" y="9633"/>
                  <a:pt x="23801" y="9684"/>
                </a:cubicBezTo>
                <a:cubicBezTo>
                  <a:pt x="23807" y="9685"/>
                  <a:pt x="23812" y="9685"/>
                  <a:pt x="23818" y="9685"/>
                </a:cubicBezTo>
                <a:cubicBezTo>
                  <a:pt x="24075" y="9685"/>
                  <a:pt x="24086" y="9291"/>
                  <a:pt x="23818" y="9257"/>
                </a:cubicBezTo>
                <a:cubicBezTo>
                  <a:pt x="23238" y="9155"/>
                  <a:pt x="22640" y="9069"/>
                  <a:pt x="22041" y="8984"/>
                </a:cubicBezTo>
                <a:cubicBezTo>
                  <a:pt x="22144" y="8181"/>
                  <a:pt x="22229" y="7361"/>
                  <a:pt x="22281" y="6558"/>
                </a:cubicBezTo>
                <a:lnTo>
                  <a:pt x="23562" y="6712"/>
                </a:lnTo>
                <a:cubicBezTo>
                  <a:pt x="23577" y="6714"/>
                  <a:pt x="23591" y="6715"/>
                  <a:pt x="23604" y="6715"/>
                </a:cubicBezTo>
                <a:cubicBezTo>
                  <a:pt x="23855" y="6715"/>
                  <a:pt x="23872" y="6283"/>
                  <a:pt x="23596" y="6250"/>
                </a:cubicBezTo>
                <a:lnTo>
                  <a:pt x="22315" y="6096"/>
                </a:lnTo>
                <a:cubicBezTo>
                  <a:pt x="22366" y="4969"/>
                  <a:pt x="22349" y="3824"/>
                  <a:pt x="22247" y="2696"/>
                </a:cubicBezTo>
                <a:cubicBezTo>
                  <a:pt x="22239" y="2632"/>
                  <a:pt x="22182" y="2602"/>
                  <a:pt x="22124" y="2602"/>
                </a:cubicBezTo>
                <a:cubicBezTo>
                  <a:pt x="22058" y="2602"/>
                  <a:pt x="21990" y="2641"/>
                  <a:pt x="21990" y="2713"/>
                </a:cubicBezTo>
                <a:cubicBezTo>
                  <a:pt x="22041" y="3824"/>
                  <a:pt x="22007" y="4935"/>
                  <a:pt x="21905" y="6045"/>
                </a:cubicBezTo>
                <a:lnTo>
                  <a:pt x="20350" y="5857"/>
                </a:lnTo>
                <a:cubicBezTo>
                  <a:pt x="20538" y="4678"/>
                  <a:pt x="20675" y="3499"/>
                  <a:pt x="20743" y="2303"/>
                </a:cubicBezTo>
                <a:cubicBezTo>
                  <a:pt x="20743" y="2222"/>
                  <a:pt x="20676" y="2179"/>
                  <a:pt x="20613" y="2179"/>
                </a:cubicBezTo>
                <a:cubicBezTo>
                  <a:pt x="20557" y="2179"/>
                  <a:pt x="20504" y="2214"/>
                  <a:pt x="20504" y="2286"/>
                </a:cubicBezTo>
                <a:cubicBezTo>
                  <a:pt x="20384" y="3465"/>
                  <a:pt x="20196" y="4644"/>
                  <a:pt x="19974" y="5806"/>
                </a:cubicBezTo>
                <a:lnTo>
                  <a:pt x="18556" y="5635"/>
                </a:lnTo>
                <a:cubicBezTo>
                  <a:pt x="18812" y="4507"/>
                  <a:pt x="19051" y="3363"/>
                  <a:pt x="19222" y="2218"/>
                </a:cubicBezTo>
                <a:cubicBezTo>
                  <a:pt x="19233" y="2146"/>
                  <a:pt x="19162" y="2099"/>
                  <a:pt x="19101" y="2099"/>
                </a:cubicBezTo>
                <a:cubicBezTo>
                  <a:pt x="19060" y="2099"/>
                  <a:pt x="19024" y="2119"/>
                  <a:pt x="19017" y="2167"/>
                </a:cubicBezTo>
                <a:cubicBezTo>
                  <a:pt x="18778" y="3311"/>
                  <a:pt x="18488" y="4456"/>
                  <a:pt x="18180" y="5584"/>
                </a:cubicBezTo>
                <a:cubicBezTo>
                  <a:pt x="17531" y="5515"/>
                  <a:pt x="16864" y="5430"/>
                  <a:pt x="16215" y="5362"/>
                </a:cubicBezTo>
                <a:cubicBezTo>
                  <a:pt x="16420" y="3858"/>
                  <a:pt x="16625" y="2372"/>
                  <a:pt x="16711" y="868"/>
                </a:cubicBezTo>
                <a:cubicBezTo>
                  <a:pt x="16711" y="838"/>
                  <a:pt x="16682" y="820"/>
                  <a:pt x="16654" y="820"/>
                </a:cubicBezTo>
                <a:cubicBezTo>
                  <a:pt x="16634" y="820"/>
                  <a:pt x="16615" y="829"/>
                  <a:pt x="16608" y="851"/>
                </a:cubicBezTo>
                <a:cubicBezTo>
                  <a:pt x="16283" y="2320"/>
                  <a:pt x="16027" y="3807"/>
                  <a:pt x="15822" y="5310"/>
                </a:cubicBezTo>
                <a:cubicBezTo>
                  <a:pt x="14968" y="5208"/>
                  <a:pt x="14113" y="5122"/>
                  <a:pt x="13259" y="5037"/>
                </a:cubicBezTo>
                <a:cubicBezTo>
                  <a:pt x="13464" y="3516"/>
                  <a:pt x="13652" y="1996"/>
                  <a:pt x="13840" y="492"/>
                </a:cubicBezTo>
                <a:cubicBezTo>
                  <a:pt x="13849" y="420"/>
                  <a:pt x="13800" y="381"/>
                  <a:pt x="13748" y="381"/>
                </a:cubicBezTo>
                <a:cubicBezTo>
                  <a:pt x="13701" y="381"/>
                  <a:pt x="13651" y="411"/>
                  <a:pt x="13635" y="475"/>
                </a:cubicBezTo>
                <a:cubicBezTo>
                  <a:pt x="13396" y="1979"/>
                  <a:pt x="13174" y="3482"/>
                  <a:pt x="12952" y="5003"/>
                </a:cubicBezTo>
                <a:cubicBezTo>
                  <a:pt x="12097" y="4917"/>
                  <a:pt x="11226" y="4815"/>
                  <a:pt x="10372" y="4730"/>
                </a:cubicBezTo>
                <a:cubicBezTo>
                  <a:pt x="10525" y="3175"/>
                  <a:pt x="10628" y="1620"/>
                  <a:pt x="10679" y="65"/>
                </a:cubicBezTo>
                <a:cubicBezTo>
                  <a:pt x="10671" y="22"/>
                  <a:pt x="10636" y="1"/>
                  <a:pt x="1060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38"/>
          </a:p>
        </p:txBody>
      </p:sp>
      <p:grpSp>
        <p:nvGrpSpPr>
          <p:cNvPr id="770" name="Google Shape;770;p38"/>
          <p:cNvGrpSpPr/>
          <p:nvPr/>
        </p:nvGrpSpPr>
        <p:grpSpPr>
          <a:xfrm rot="1157192">
            <a:off x="6975346" y="8496317"/>
            <a:ext cx="703237" cy="1581816"/>
            <a:chOff x="3141076" y="86042"/>
            <a:chExt cx="827319" cy="808865"/>
          </a:xfrm>
        </p:grpSpPr>
        <p:sp>
          <p:nvSpPr>
            <p:cNvPr id="771" name="Google Shape;771;p38"/>
            <p:cNvSpPr/>
            <p:nvPr/>
          </p:nvSpPr>
          <p:spPr>
            <a:xfrm rot="-2384385">
              <a:off x="3251915" y="273325"/>
              <a:ext cx="613005" cy="451335"/>
            </a:xfrm>
            <a:custGeom>
              <a:avLst/>
              <a:gdLst/>
              <a:ahLst/>
              <a:cxnLst/>
              <a:rect l="l" t="t" r="r" b="b"/>
              <a:pathLst>
                <a:path w="13252" h="9757" extrusionOk="0">
                  <a:moveTo>
                    <a:pt x="4543" y="0"/>
                  </a:moveTo>
                  <a:cubicBezTo>
                    <a:pt x="4123" y="0"/>
                    <a:pt x="3759" y="580"/>
                    <a:pt x="4111" y="1010"/>
                  </a:cubicBezTo>
                  <a:cubicBezTo>
                    <a:pt x="4316" y="1283"/>
                    <a:pt x="4555" y="1557"/>
                    <a:pt x="4777" y="1830"/>
                  </a:cubicBezTo>
                  <a:cubicBezTo>
                    <a:pt x="4094" y="1215"/>
                    <a:pt x="3359" y="634"/>
                    <a:pt x="2590" y="121"/>
                  </a:cubicBezTo>
                  <a:cubicBezTo>
                    <a:pt x="2499" y="61"/>
                    <a:pt x="2404" y="34"/>
                    <a:pt x="2311" y="34"/>
                  </a:cubicBezTo>
                  <a:cubicBezTo>
                    <a:pt x="2038" y="34"/>
                    <a:pt x="1787" y="264"/>
                    <a:pt x="1736" y="531"/>
                  </a:cubicBezTo>
                  <a:cubicBezTo>
                    <a:pt x="1497" y="395"/>
                    <a:pt x="1240" y="258"/>
                    <a:pt x="984" y="156"/>
                  </a:cubicBezTo>
                  <a:cubicBezTo>
                    <a:pt x="906" y="119"/>
                    <a:pt x="823" y="103"/>
                    <a:pt x="742" y="103"/>
                  </a:cubicBezTo>
                  <a:cubicBezTo>
                    <a:pt x="363" y="103"/>
                    <a:pt x="13" y="465"/>
                    <a:pt x="266" y="873"/>
                  </a:cubicBezTo>
                  <a:cubicBezTo>
                    <a:pt x="454" y="1164"/>
                    <a:pt x="642" y="1437"/>
                    <a:pt x="847" y="1710"/>
                  </a:cubicBezTo>
                  <a:cubicBezTo>
                    <a:pt x="813" y="1705"/>
                    <a:pt x="779" y="1702"/>
                    <a:pt x="745" y="1702"/>
                  </a:cubicBezTo>
                  <a:cubicBezTo>
                    <a:pt x="366" y="1702"/>
                    <a:pt x="0" y="2038"/>
                    <a:pt x="266" y="2445"/>
                  </a:cubicBezTo>
                  <a:cubicBezTo>
                    <a:pt x="1292" y="3983"/>
                    <a:pt x="2505" y="5367"/>
                    <a:pt x="3547" y="6870"/>
                  </a:cubicBezTo>
                  <a:cubicBezTo>
                    <a:pt x="3291" y="6682"/>
                    <a:pt x="3000" y="6512"/>
                    <a:pt x="2693" y="6375"/>
                  </a:cubicBezTo>
                  <a:cubicBezTo>
                    <a:pt x="2613" y="6325"/>
                    <a:pt x="2531" y="6303"/>
                    <a:pt x="2452" y="6303"/>
                  </a:cubicBezTo>
                  <a:cubicBezTo>
                    <a:pt x="2129" y="6303"/>
                    <a:pt x="1868" y="6677"/>
                    <a:pt x="2061" y="7007"/>
                  </a:cubicBezTo>
                  <a:cubicBezTo>
                    <a:pt x="2590" y="8152"/>
                    <a:pt x="3462" y="9092"/>
                    <a:pt x="4538" y="9724"/>
                  </a:cubicBezTo>
                  <a:cubicBezTo>
                    <a:pt x="4584" y="9747"/>
                    <a:pt x="4630" y="9757"/>
                    <a:pt x="4676" y="9757"/>
                  </a:cubicBezTo>
                  <a:cubicBezTo>
                    <a:pt x="4868" y="9757"/>
                    <a:pt x="5034" y="9569"/>
                    <a:pt x="4965" y="9348"/>
                  </a:cubicBezTo>
                  <a:lnTo>
                    <a:pt x="4965" y="9348"/>
                  </a:lnTo>
                  <a:lnTo>
                    <a:pt x="5119" y="9502"/>
                  </a:lnTo>
                  <a:cubicBezTo>
                    <a:pt x="5223" y="9601"/>
                    <a:pt x="5342" y="9644"/>
                    <a:pt x="5458" y="9644"/>
                  </a:cubicBezTo>
                  <a:cubicBezTo>
                    <a:pt x="5799" y="9644"/>
                    <a:pt x="6109" y="9274"/>
                    <a:pt x="5905" y="8904"/>
                  </a:cubicBezTo>
                  <a:cubicBezTo>
                    <a:pt x="5597" y="8220"/>
                    <a:pt x="5239" y="7571"/>
                    <a:pt x="4828" y="6939"/>
                  </a:cubicBezTo>
                  <a:lnTo>
                    <a:pt x="4828" y="6939"/>
                  </a:lnTo>
                  <a:cubicBezTo>
                    <a:pt x="5632" y="7810"/>
                    <a:pt x="6503" y="8596"/>
                    <a:pt x="7426" y="9297"/>
                  </a:cubicBezTo>
                  <a:cubicBezTo>
                    <a:pt x="7509" y="9356"/>
                    <a:pt x="7598" y="9382"/>
                    <a:pt x="7683" y="9382"/>
                  </a:cubicBezTo>
                  <a:cubicBezTo>
                    <a:pt x="8017" y="9382"/>
                    <a:pt x="8317" y="8991"/>
                    <a:pt x="8194" y="8664"/>
                  </a:cubicBezTo>
                  <a:lnTo>
                    <a:pt x="8194" y="8664"/>
                  </a:lnTo>
                  <a:lnTo>
                    <a:pt x="8417" y="8921"/>
                  </a:lnTo>
                  <a:cubicBezTo>
                    <a:pt x="8521" y="9025"/>
                    <a:pt x="8645" y="9069"/>
                    <a:pt x="8768" y="9069"/>
                  </a:cubicBezTo>
                  <a:cubicBezTo>
                    <a:pt x="9152" y="9069"/>
                    <a:pt x="9529" y="8642"/>
                    <a:pt x="9271" y="8254"/>
                  </a:cubicBezTo>
                  <a:cubicBezTo>
                    <a:pt x="8963" y="7793"/>
                    <a:pt x="8622" y="7332"/>
                    <a:pt x="8297" y="6905"/>
                  </a:cubicBezTo>
                  <a:lnTo>
                    <a:pt x="8297" y="6905"/>
                  </a:lnTo>
                  <a:cubicBezTo>
                    <a:pt x="8895" y="7503"/>
                    <a:pt x="9493" y="8066"/>
                    <a:pt x="10142" y="8613"/>
                  </a:cubicBezTo>
                  <a:cubicBezTo>
                    <a:pt x="10255" y="8709"/>
                    <a:pt x="10389" y="8751"/>
                    <a:pt x="10522" y="8751"/>
                  </a:cubicBezTo>
                  <a:cubicBezTo>
                    <a:pt x="10932" y="8751"/>
                    <a:pt x="11328" y="8351"/>
                    <a:pt x="11031" y="7913"/>
                  </a:cubicBezTo>
                  <a:lnTo>
                    <a:pt x="10826" y="7622"/>
                  </a:lnTo>
                  <a:lnTo>
                    <a:pt x="10826" y="7622"/>
                  </a:lnTo>
                  <a:cubicBezTo>
                    <a:pt x="10894" y="7656"/>
                    <a:pt x="10962" y="7708"/>
                    <a:pt x="11048" y="7759"/>
                  </a:cubicBezTo>
                  <a:cubicBezTo>
                    <a:pt x="11135" y="7817"/>
                    <a:pt x="11232" y="7842"/>
                    <a:pt x="11328" y="7842"/>
                  </a:cubicBezTo>
                  <a:cubicBezTo>
                    <a:pt x="11689" y="7842"/>
                    <a:pt x="12050" y="7487"/>
                    <a:pt x="11902" y="7110"/>
                  </a:cubicBezTo>
                  <a:cubicBezTo>
                    <a:pt x="11783" y="6819"/>
                    <a:pt x="11663" y="6529"/>
                    <a:pt x="11526" y="6255"/>
                  </a:cubicBezTo>
                  <a:cubicBezTo>
                    <a:pt x="11714" y="6153"/>
                    <a:pt x="11851" y="5965"/>
                    <a:pt x="11902" y="5743"/>
                  </a:cubicBezTo>
                  <a:cubicBezTo>
                    <a:pt x="11973" y="5769"/>
                    <a:pt x="12044" y="5781"/>
                    <a:pt x="12114" y="5781"/>
                  </a:cubicBezTo>
                  <a:cubicBezTo>
                    <a:pt x="12451" y="5781"/>
                    <a:pt x="12751" y="5496"/>
                    <a:pt x="12722" y="5128"/>
                  </a:cubicBezTo>
                  <a:cubicBezTo>
                    <a:pt x="12859" y="5042"/>
                    <a:pt x="12927" y="4905"/>
                    <a:pt x="12944" y="4752"/>
                  </a:cubicBezTo>
                  <a:cubicBezTo>
                    <a:pt x="13201" y="4530"/>
                    <a:pt x="13252" y="4154"/>
                    <a:pt x="13064" y="3880"/>
                  </a:cubicBezTo>
                  <a:cubicBezTo>
                    <a:pt x="13115" y="3778"/>
                    <a:pt x="13149" y="3675"/>
                    <a:pt x="13167" y="3573"/>
                  </a:cubicBezTo>
                  <a:cubicBezTo>
                    <a:pt x="13235" y="3060"/>
                    <a:pt x="12620" y="2684"/>
                    <a:pt x="12261" y="2445"/>
                  </a:cubicBezTo>
                  <a:cubicBezTo>
                    <a:pt x="12169" y="2372"/>
                    <a:pt x="12058" y="2338"/>
                    <a:pt x="11949" y="2338"/>
                  </a:cubicBezTo>
                  <a:cubicBezTo>
                    <a:pt x="11775" y="2338"/>
                    <a:pt x="11604" y="2425"/>
                    <a:pt x="11509" y="2582"/>
                  </a:cubicBezTo>
                  <a:cubicBezTo>
                    <a:pt x="11424" y="2530"/>
                    <a:pt x="11355" y="2462"/>
                    <a:pt x="11270" y="2394"/>
                  </a:cubicBezTo>
                  <a:cubicBezTo>
                    <a:pt x="11150" y="2288"/>
                    <a:pt x="11001" y="2238"/>
                    <a:pt x="10852" y="2238"/>
                  </a:cubicBezTo>
                  <a:cubicBezTo>
                    <a:pt x="10640" y="2238"/>
                    <a:pt x="10427" y="2340"/>
                    <a:pt x="10296" y="2530"/>
                  </a:cubicBezTo>
                  <a:cubicBezTo>
                    <a:pt x="10273" y="2526"/>
                    <a:pt x="10249" y="2524"/>
                    <a:pt x="10224" y="2524"/>
                  </a:cubicBezTo>
                  <a:cubicBezTo>
                    <a:pt x="10157" y="2524"/>
                    <a:pt x="10085" y="2540"/>
                    <a:pt x="10023" y="2565"/>
                  </a:cubicBezTo>
                  <a:lnTo>
                    <a:pt x="9886" y="2462"/>
                  </a:lnTo>
                  <a:cubicBezTo>
                    <a:pt x="9793" y="2392"/>
                    <a:pt x="9684" y="2360"/>
                    <a:pt x="9577" y="2360"/>
                  </a:cubicBezTo>
                  <a:cubicBezTo>
                    <a:pt x="9369" y="2360"/>
                    <a:pt x="9168" y="2481"/>
                    <a:pt x="9100" y="2684"/>
                  </a:cubicBezTo>
                  <a:cubicBezTo>
                    <a:pt x="8912" y="2496"/>
                    <a:pt x="8741" y="2291"/>
                    <a:pt x="8570" y="2086"/>
                  </a:cubicBezTo>
                  <a:cubicBezTo>
                    <a:pt x="8452" y="1947"/>
                    <a:pt x="8317" y="1890"/>
                    <a:pt x="8187" y="1890"/>
                  </a:cubicBezTo>
                  <a:cubicBezTo>
                    <a:pt x="7771" y="1890"/>
                    <a:pt x="7399" y="2477"/>
                    <a:pt x="7750" y="2906"/>
                  </a:cubicBezTo>
                  <a:cubicBezTo>
                    <a:pt x="8263" y="3573"/>
                    <a:pt x="8810" y="4239"/>
                    <a:pt x="9322" y="4923"/>
                  </a:cubicBezTo>
                  <a:cubicBezTo>
                    <a:pt x="7750" y="3453"/>
                    <a:pt x="6383" y="1779"/>
                    <a:pt x="4931" y="190"/>
                  </a:cubicBezTo>
                  <a:cubicBezTo>
                    <a:pt x="4810" y="56"/>
                    <a:pt x="4674" y="0"/>
                    <a:pt x="454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772" name="Google Shape;772;p38"/>
            <p:cNvSpPr/>
            <p:nvPr/>
          </p:nvSpPr>
          <p:spPr>
            <a:xfrm rot="-2384385">
              <a:off x="3228689" y="235595"/>
              <a:ext cx="652092" cy="509758"/>
            </a:xfrm>
            <a:custGeom>
              <a:avLst/>
              <a:gdLst/>
              <a:ahLst/>
              <a:cxnLst/>
              <a:rect l="l" t="t" r="r" b="b"/>
              <a:pathLst>
                <a:path w="14097" h="11020" extrusionOk="0">
                  <a:moveTo>
                    <a:pt x="2488" y="425"/>
                  </a:moveTo>
                  <a:cubicBezTo>
                    <a:pt x="3103" y="425"/>
                    <a:pt x="3764" y="811"/>
                    <a:pt x="4255" y="1099"/>
                  </a:cubicBezTo>
                  <a:cubicBezTo>
                    <a:pt x="5502" y="1902"/>
                    <a:pt x="6613" y="2910"/>
                    <a:pt x="7501" y="4089"/>
                  </a:cubicBezTo>
                  <a:cubicBezTo>
                    <a:pt x="7541" y="4159"/>
                    <a:pt x="7610" y="4194"/>
                    <a:pt x="7681" y="4194"/>
                  </a:cubicBezTo>
                  <a:cubicBezTo>
                    <a:pt x="7731" y="4194"/>
                    <a:pt x="7783" y="4176"/>
                    <a:pt x="7826" y="4140"/>
                  </a:cubicBezTo>
                  <a:cubicBezTo>
                    <a:pt x="8618" y="3415"/>
                    <a:pt x="9600" y="2967"/>
                    <a:pt x="10605" y="2967"/>
                  </a:cubicBezTo>
                  <a:cubicBezTo>
                    <a:pt x="11138" y="2967"/>
                    <a:pt x="11678" y="3093"/>
                    <a:pt x="12200" y="3372"/>
                  </a:cubicBezTo>
                  <a:cubicBezTo>
                    <a:pt x="13789" y="4209"/>
                    <a:pt x="13635" y="5986"/>
                    <a:pt x="12781" y="7284"/>
                  </a:cubicBezTo>
                  <a:cubicBezTo>
                    <a:pt x="11294" y="9540"/>
                    <a:pt x="7621" y="10206"/>
                    <a:pt x="5126" y="10599"/>
                  </a:cubicBezTo>
                  <a:cubicBezTo>
                    <a:pt x="3845" y="9933"/>
                    <a:pt x="2939" y="8429"/>
                    <a:pt x="2273" y="7250"/>
                  </a:cubicBezTo>
                  <a:cubicBezTo>
                    <a:pt x="1487" y="5866"/>
                    <a:pt x="752" y="4158"/>
                    <a:pt x="820" y="2534"/>
                  </a:cubicBezTo>
                  <a:cubicBezTo>
                    <a:pt x="855" y="1680"/>
                    <a:pt x="1265" y="689"/>
                    <a:pt x="2153" y="467"/>
                  </a:cubicBezTo>
                  <a:cubicBezTo>
                    <a:pt x="2262" y="438"/>
                    <a:pt x="2374" y="425"/>
                    <a:pt x="2488" y="425"/>
                  </a:cubicBezTo>
                  <a:close/>
                  <a:moveTo>
                    <a:pt x="2342" y="1"/>
                  </a:moveTo>
                  <a:cubicBezTo>
                    <a:pt x="1645" y="1"/>
                    <a:pt x="1054" y="369"/>
                    <a:pt x="701" y="1321"/>
                  </a:cubicBezTo>
                  <a:cubicBezTo>
                    <a:pt x="0" y="3235"/>
                    <a:pt x="803" y="5234"/>
                    <a:pt x="1658" y="6943"/>
                  </a:cubicBezTo>
                  <a:cubicBezTo>
                    <a:pt x="2358" y="8327"/>
                    <a:pt x="3452" y="10086"/>
                    <a:pt x="4938" y="10787"/>
                  </a:cubicBezTo>
                  <a:cubicBezTo>
                    <a:pt x="4938" y="10914"/>
                    <a:pt x="5041" y="11011"/>
                    <a:pt x="5165" y="11011"/>
                  </a:cubicBezTo>
                  <a:cubicBezTo>
                    <a:pt x="5175" y="11011"/>
                    <a:pt x="5184" y="11010"/>
                    <a:pt x="5194" y="11009"/>
                  </a:cubicBezTo>
                  <a:lnTo>
                    <a:pt x="5382" y="10975"/>
                  </a:lnTo>
                  <a:lnTo>
                    <a:pt x="5519" y="11009"/>
                  </a:lnTo>
                  <a:cubicBezTo>
                    <a:pt x="5530" y="11017"/>
                    <a:pt x="5542" y="11020"/>
                    <a:pt x="5554" y="11020"/>
                  </a:cubicBezTo>
                  <a:cubicBezTo>
                    <a:pt x="5597" y="11020"/>
                    <a:pt x="5639" y="10977"/>
                    <a:pt x="5639" y="10924"/>
                  </a:cubicBezTo>
                  <a:cubicBezTo>
                    <a:pt x="8714" y="10428"/>
                    <a:pt x="13140" y="9352"/>
                    <a:pt x="13823" y="5883"/>
                  </a:cubicBezTo>
                  <a:cubicBezTo>
                    <a:pt x="14096" y="4516"/>
                    <a:pt x="13191" y="3337"/>
                    <a:pt x="11995" y="2825"/>
                  </a:cubicBezTo>
                  <a:cubicBezTo>
                    <a:pt x="11549" y="2630"/>
                    <a:pt x="11092" y="2543"/>
                    <a:pt x="10637" y="2543"/>
                  </a:cubicBezTo>
                  <a:cubicBezTo>
                    <a:pt x="9575" y="2543"/>
                    <a:pt x="8532" y="3019"/>
                    <a:pt x="7706" y="3713"/>
                  </a:cubicBezTo>
                  <a:cubicBezTo>
                    <a:pt x="6741" y="2538"/>
                    <a:pt x="4172" y="1"/>
                    <a:pt x="23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</p:grpSp>
      <p:sp>
        <p:nvSpPr>
          <p:cNvPr id="773" name="Google Shape;773;p38"/>
          <p:cNvSpPr/>
          <p:nvPr/>
        </p:nvSpPr>
        <p:spPr>
          <a:xfrm rot="-4167631">
            <a:off x="-535798" y="8426984"/>
            <a:ext cx="2169906" cy="2189522"/>
          </a:xfrm>
          <a:custGeom>
            <a:avLst/>
            <a:gdLst/>
            <a:ahLst/>
            <a:cxnLst/>
            <a:rect l="l" t="t" r="r" b="b"/>
            <a:pathLst>
              <a:path w="20675" h="47996" extrusionOk="0">
                <a:moveTo>
                  <a:pt x="0" y="0"/>
                </a:moveTo>
                <a:lnTo>
                  <a:pt x="0" y="46372"/>
                </a:lnTo>
                <a:lnTo>
                  <a:pt x="137" y="46372"/>
                </a:lnTo>
                <a:cubicBezTo>
                  <a:pt x="188" y="46355"/>
                  <a:pt x="256" y="46355"/>
                  <a:pt x="325" y="46355"/>
                </a:cubicBezTo>
                <a:cubicBezTo>
                  <a:pt x="444" y="46355"/>
                  <a:pt x="581" y="46321"/>
                  <a:pt x="701" y="46253"/>
                </a:cubicBezTo>
                <a:cubicBezTo>
                  <a:pt x="735" y="46236"/>
                  <a:pt x="752" y="46218"/>
                  <a:pt x="786" y="46201"/>
                </a:cubicBezTo>
                <a:lnTo>
                  <a:pt x="888" y="46201"/>
                </a:lnTo>
                <a:cubicBezTo>
                  <a:pt x="1059" y="46201"/>
                  <a:pt x="1230" y="46167"/>
                  <a:pt x="1384" y="46099"/>
                </a:cubicBezTo>
                <a:lnTo>
                  <a:pt x="1555" y="46150"/>
                </a:lnTo>
                <a:cubicBezTo>
                  <a:pt x="1640" y="46321"/>
                  <a:pt x="1777" y="46458"/>
                  <a:pt x="1965" y="46509"/>
                </a:cubicBezTo>
                <a:cubicBezTo>
                  <a:pt x="2027" y="46534"/>
                  <a:pt x="2099" y="46550"/>
                  <a:pt x="2173" y="46550"/>
                </a:cubicBezTo>
                <a:cubicBezTo>
                  <a:pt x="2200" y="46550"/>
                  <a:pt x="2228" y="46548"/>
                  <a:pt x="2255" y="46543"/>
                </a:cubicBezTo>
                <a:cubicBezTo>
                  <a:pt x="2341" y="46543"/>
                  <a:pt x="2426" y="46526"/>
                  <a:pt x="2512" y="46492"/>
                </a:cubicBezTo>
                <a:lnTo>
                  <a:pt x="2529" y="46492"/>
                </a:lnTo>
                <a:lnTo>
                  <a:pt x="2580" y="46475"/>
                </a:lnTo>
                <a:lnTo>
                  <a:pt x="2717" y="46475"/>
                </a:lnTo>
                <a:cubicBezTo>
                  <a:pt x="2785" y="46458"/>
                  <a:pt x="2870" y="46441"/>
                  <a:pt x="2939" y="46406"/>
                </a:cubicBezTo>
                <a:cubicBezTo>
                  <a:pt x="3041" y="46560"/>
                  <a:pt x="3212" y="46646"/>
                  <a:pt x="3383" y="46663"/>
                </a:cubicBezTo>
                <a:cubicBezTo>
                  <a:pt x="3503" y="46663"/>
                  <a:pt x="3622" y="46680"/>
                  <a:pt x="3759" y="46697"/>
                </a:cubicBezTo>
                <a:lnTo>
                  <a:pt x="3930" y="46697"/>
                </a:lnTo>
                <a:cubicBezTo>
                  <a:pt x="4049" y="46680"/>
                  <a:pt x="4152" y="46646"/>
                  <a:pt x="4272" y="46594"/>
                </a:cubicBezTo>
                <a:lnTo>
                  <a:pt x="4306" y="46594"/>
                </a:lnTo>
                <a:cubicBezTo>
                  <a:pt x="4357" y="46594"/>
                  <a:pt x="4408" y="46577"/>
                  <a:pt x="4477" y="46577"/>
                </a:cubicBezTo>
                <a:cubicBezTo>
                  <a:pt x="4579" y="46646"/>
                  <a:pt x="4699" y="46697"/>
                  <a:pt x="4835" y="46731"/>
                </a:cubicBezTo>
                <a:cubicBezTo>
                  <a:pt x="4887" y="46748"/>
                  <a:pt x="4921" y="46748"/>
                  <a:pt x="4972" y="46748"/>
                </a:cubicBezTo>
                <a:cubicBezTo>
                  <a:pt x="5075" y="46787"/>
                  <a:pt x="5177" y="46806"/>
                  <a:pt x="5287" y="46806"/>
                </a:cubicBezTo>
                <a:cubicBezTo>
                  <a:pt x="5323" y="46806"/>
                  <a:pt x="5361" y="46804"/>
                  <a:pt x="5399" y="46799"/>
                </a:cubicBezTo>
                <a:cubicBezTo>
                  <a:pt x="5502" y="46799"/>
                  <a:pt x="5604" y="46765"/>
                  <a:pt x="5707" y="46731"/>
                </a:cubicBezTo>
                <a:cubicBezTo>
                  <a:pt x="5775" y="46714"/>
                  <a:pt x="5826" y="46697"/>
                  <a:pt x="5878" y="46680"/>
                </a:cubicBezTo>
                <a:lnTo>
                  <a:pt x="6031" y="46680"/>
                </a:lnTo>
                <a:cubicBezTo>
                  <a:pt x="6134" y="46680"/>
                  <a:pt x="6219" y="46663"/>
                  <a:pt x="6322" y="46629"/>
                </a:cubicBezTo>
                <a:cubicBezTo>
                  <a:pt x="6459" y="46629"/>
                  <a:pt x="6595" y="46594"/>
                  <a:pt x="6715" y="46526"/>
                </a:cubicBezTo>
                <a:cubicBezTo>
                  <a:pt x="6783" y="46543"/>
                  <a:pt x="6869" y="46543"/>
                  <a:pt x="6937" y="46543"/>
                </a:cubicBezTo>
                <a:lnTo>
                  <a:pt x="7074" y="46543"/>
                </a:lnTo>
                <a:lnTo>
                  <a:pt x="7159" y="46594"/>
                </a:lnTo>
                <a:cubicBezTo>
                  <a:pt x="7398" y="46697"/>
                  <a:pt x="7655" y="46765"/>
                  <a:pt x="7911" y="46782"/>
                </a:cubicBezTo>
                <a:lnTo>
                  <a:pt x="8048" y="46799"/>
                </a:lnTo>
                <a:cubicBezTo>
                  <a:pt x="8065" y="46834"/>
                  <a:pt x="8082" y="46851"/>
                  <a:pt x="8116" y="46868"/>
                </a:cubicBezTo>
                <a:cubicBezTo>
                  <a:pt x="8236" y="46987"/>
                  <a:pt x="8389" y="47039"/>
                  <a:pt x="8543" y="47056"/>
                </a:cubicBezTo>
                <a:cubicBezTo>
                  <a:pt x="8731" y="47073"/>
                  <a:pt x="8902" y="47141"/>
                  <a:pt x="9056" y="47261"/>
                </a:cubicBezTo>
                <a:cubicBezTo>
                  <a:pt x="9175" y="47363"/>
                  <a:pt x="9312" y="47414"/>
                  <a:pt x="9483" y="47432"/>
                </a:cubicBezTo>
                <a:lnTo>
                  <a:pt x="9688" y="47432"/>
                </a:lnTo>
                <a:cubicBezTo>
                  <a:pt x="9704" y="47433"/>
                  <a:pt x="9720" y="47434"/>
                  <a:pt x="9736" y="47434"/>
                </a:cubicBezTo>
                <a:cubicBezTo>
                  <a:pt x="9910" y="47434"/>
                  <a:pt x="10093" y="47352"/>
                  <a:pt x="10218" y="47227"/>
                </a:cubicBezTo>
                <a:cubicBezTo>
                  <a:pt x="10252" y="47209"/>
                  <a:pt x="10286" y="47192"/>
                  <a:pt x="10320" y="47175"/>
                </a:cubicBezTo>
                <a:cubicBezTo>
                  <a:pt x="10337" y="47158"/>
                  <a:pt x="10371" y="47141"/>
                  <a:pt x="10388" y="47141"/>
                </a:cubicBezTo>
                <a:cubicBezTo>
                  <a:pt x="10423" y="47124"/>
                  <a:pt x="10440" y="47124"/>
                  <a:pt x="10457" y="47107"/>
                </a:cubicBezTo>
                <a:lnTo>
                  <a:pt x="10559" y="47107"/>
                </a:lnTo>
                <a:cubicBezTo>
                  <a:pt x="10616" y="47101"/>
                  <a:pt x="10672" y="47097"/>
                  <a:pt x="10728" y="47097"/>
                </a:cubicBezTo>
                <a:cubicBezTo>
                  <a:pt x="10826" y="47097"/>
                  <a:pt x="10923" y="47109"/>
                  <a:pt x="11021" y="47141"/>
                </a:cubicBezTo>
                <a:cubicBezTo>
                  <a:pt x="11055" y="47141"/>
                  <a:pt x="11089" y="47158"/>
                  <a:pt x="11123" y="47158"/>
                </a:cubicBezTo>
                <a:cubicBezTo>
                  <a:pt x="11157" y="47175"/>
                  <a:pt x="11174" y="47192"/>
                  <a:pt x="11209" y="47209"/>
                </a:cubicBezTo>
                <a:cubicBezTo>
                  <a:pt x="11243" y="47227"/>
                  <a:pt x="11277" y="47244"/>
                  <a:pt x="11294" y="47261"/>
                </a:cubicBezTo>
                <a:cubicBezTo>
                  <a:pt x="11397" y="47329"/>
                  <a:pt x="11516" y="47380"/>
                  <a:pt x="11636" y="47397"/>
                </a:cubicBezTo>
                <a:cubicBezTo>
                  <a:pt x="11755" y="47534"/>
                  <a:pt x="11909" y="47620"/>
                  <a:pt x="12097" y="47654"/>
                </a:cubicBezTo>
                <a:lnTo>
                  <a:pt x="12114" y="47654"/>
                </a:lnTo>
                <a:cubicBezTo>
                  <a:pt x="12217" y="47773"/>
                  <a:pt x="12370" y="47825"/>
                  <a:pt x="12541" y="47842"/>
                </a:cubicBezTo>
                <a:cubicBezTo>
                  <a:pt x="12593" y="47842"/>
                  <a:pt x="12644" y="47842"/>
                  <a:pt x="12695" y="47825"/>
                </a:cubicBezTo>
                <a:cubicBezTo>
                  <a:pt x="12798" y="47807"/>
                  <a:pt x="12900" y="47773"/>
                  <a:pt x="12986" y="47739"/>
                </a:cubicBezTo>
                <a:cubicBezTo>
                  <a:pt x="13054" y="47705"/>
                  <a:pt x="13105" y="47671"/>
                  <a:pt x="13156" y="47637"/>
                </a:cubicBezTo>
                <a:cubicBezTo>
                  <a:pt x="13225" y="47654"/>
                  <a:pt x="13293" y="47654"/>
                  <a:pt x="13361" y="47654"/>
                </a:cubicBezTo>
                <a:lnTo>
                  <a:pt x="13464" y="47654"/>
                </a:lnTo>
                <a:cubicBezTo>
                  <a:pt x="13515" y="47671"/>
                  <a:pt x="13584" y="47688"/>
                  <a:pt x="13635" y="47688"/>
                </a:cubicBezTo>
                <a:lnTo>
                  <a:pt x="13754" y="47688"/>
                </a:lnTo>
                <a:cubicBezTo>
                  <a:pt x="13806" y="47671"/>
                  <a:pt x="13874" y="47671"/>
                  <a:pt x="13942" y="47671"/>
                </a:cubicBezTo>
                <a:lnTo>
                  <a:pt x="14045" y="47671"/>
                </a:lnTo>
                <a:cubicBezTo>
                  <a:pt x="14079" y="47671"/>
                  <a:pt x="14096" y="47688"/>
                  <a:pt x="14130" y="47688"/>
                </a:cubicBezTo>
                <a:cubicBezTo>
                  <a:pt x="14267" y="47705"/>
                  <a:pt x="14370" y="47756"/>
                  <a:pt x="14472" y="47842"/>
                </a:cubicBezTo>
                <a:cubicBezTo>
                  <a:pt x="14592" y="47927"/>
                  <a:pt x="14728" y="47978"/>
                  <a:pt x="14882" y="47978"/>
                </a:cubicBezTo>
                <a:lnTo>
                  <a:pt x="14950" y="47978"/>
                </a:lnTo>
                <a:cubicBezTo>
                  <a:pt x="15002" y="47995"/>
                  <a:pt x="15053" y="47995"/>
                  <a:pt x="15104" y="47995"/>
                </a:cubicBezTo>
                <a:cubicBezTo>
                  <a:pt x="15190" y="47995"/>
                  <a:pt x="15275" y="47978"/>
                  <a:pt x="15361" y="47944"/>
                </a:cubicBezTo>
                <a:cubicBezTo>
                  <a:pt x="15429" y="47944"/>
                  <a:pt x="15480" y="47961"/>
                  <a:pt x="15531" y="47978"/>
                </a:cubicBezTo>
                <a:cubicBezTo>
                  <a:pt x="15583" y="47978"/>
                  <a:pt x="15634" y="47995"/>
                  <a:pt x="15685" y="47995"/>
                </a:cubicBezTo>
                <a:cubicBezTo>
                  <a:pt x="15788" y="47995"/>
                  <a:pt x="15907" y="47961"/>
                  <a:pt x="16010" y="47910"/>
                </a:cubicBezTo>
                <a:cubicBezTo>
                  <a:pt x="16078" y="47859"/>
                  <a:pt x="16146" y="47842"/>
                  <a:pt x="16232" y="47842"/>
                </a:cubicBezTo>
                <a:lnTo>
                  <a:pt x="16283" y="47842"/>
                </a:lnTo>
                <a:cubicBezTo>
                  <a:pt x="16437" y="47842"/>
                  <a:pt x="16608" y="47773"/>
                  <a:pt x="16727" y="47654"/>
                </a:cubicBezTo>
                <a:lnTo>
                  <a:pt x="16779" y="47602"/>
                </a:lnTo>
                <a:lnTo>
                  <a:pt x="16813" y="47568"/>
                </a:lnTo>
                <a:cubicBezTo>
                  <a:pt x="16813" y="47568"/>
                  <a:pt x="16830" y="47568"/>
                  <a:pt x="16830" y="47551"/>
                </a:cubicBezTo>
                <a:lnTo>
                  <a:pt x="16847" y="47534"/>
                </a:lnTo>
                <a:lnTo>
                  <a:pt x="16864" y="47534"/>
                </a:lnTo>
                <a:lnTo>
                  <a:pt x="16898" y="47517"/>
                </a:lnTo>
                <a:cubicBezTo>
                  <a:pt x="16984" y="47483"/>
                  <a:pt x="17052" y="47432"/>
                  <a:pt x="17120" y="47363"/>
                </a:cubicBezTo>
                <a:cubicBezTo>
                  <a:pt x="17257" y="47329"/>
                  <a:pt x="17394" y="47244"/>
                  <a:pt x="17479" y="47124"/>
                </a:cubicBezTo>
                <a:cubicBezTo>
                  <a:pt x="17496" y="47107"/>
                  <a:pt x="17496" y="47090"/>
                  <a:pt x="17513" y="47073"/>
                </a:cubicBezTo>
                <a:cubicBezTo>
                  <a:pt x="17650" y="47056"/>
                  <a:pt x="17770" y="47004"/>
                  <a:pt x="17872" y="46919"/>
                </a:cubicBezTo>
                <a:cubicBezTo>
                  <a:pt x="17889" y="46902"/>
                  <a:pt x="17923" y="46868"/>
                  <a:pt x="17941" y="46851"/>
                </a:cubicBezTo>
                <a:cubicBezTo>
                  <a:pt x="18111" y="46731"/>
                  <a:pt x="18214" y="46543"/>
                  <a:pt x="18197" y="46338"/>
                </a:cubicBezTo>
                <a:lnTo>
                  <a:pt x="18197" y="46287"/>
                </a:lnTo>
                <a:cubicBezTo>
                  <a:pt x="18197" y="46287"/>
                  <a:pt x="18197" y="46270"/>
                  <a:pt x="18197" y="46253"/>
                </a:cubicBezTo>
                <a:cubicBezTo>
                  <a:pt x="18214" y="46048"/>
                  <a:pt x="18128" y="45825"/>
                  <a:pt x="17958" y="45672"/>
                </a:cubicBezTo>
                <a:cubicBezTo>
                  <a:pt x="17941" y="45638"/>
                  <a:pt x="17923" y="45603"/>
                  <a:pt x="17906" y="45569"/>
                </a:cubicBezTo>
                <a:cubicBezTo>
                  <a:pt x="17889" y="45552"/>
                  <a:pt x="17872" y="45535"/>
                  <a:pt x="17872" y="45518"/>
                </a:cubicBezTo>
                <a:lnTo>
                  <a:pt x="17838" y="45450"/>
                </a:lnTo>
                <a:lnTo>
                  <a:pt x="17838" y="45381"/>
                </a:lnTo>
                <a:cubicBezTo>
                  <a:pt x="17821" y="45262"/>
                  <a:pt x="17838" y="45125"/>
                  <a:pt x="17889" y="45005"/>
                </a:cubicBezTo>
                <a:cubicBezTo>
                  <a:pt x="17889" y="44988"/>
                  <a:pt x="17906" y="44954"/>
                  <a:pt x="17906" y="44920"/>
                </a:cubicBezTo>
                <a:cubicBezTo>
                  <a:pt x="17923" y="44903"/>
                  <a:pt x="17941" y="44886"/>
                  <a:pt x="17958" y="44869"/>
                </a:cubicBezTo>
                <a:cubicBezTo>
                  <a:pt x="17975" y="44834"/>
                  <a:pt x="17992" y="44817"/>
                  <a:pt x="18009" y="44783"/>
                </a:cubicBezTo>
                <a:cubicBezTo>
                  <a:pt x="18094" y="44698"/>
                  <a:pt x="18146" y="44595"/>
                  <a:pt x="18163" y="44493"/>
                </a:cubicBezTo>
                <a:cubicBezTo>
                  <a:pt x="18299" y="44390"/>
                  <a:pt x="18402" y="44254"/>
                  <a:pt x="18436" y="44100"/>
                </a:cubicBezTo>
                <a:lnTo>
                  <a:pt x="18453" y="44083"/>
                </a:lnTo>
                <a:cubicBezTo>
                  <a:pt x="18624" y="43929"/>
                  <a:pt x="18709" y="43690"/>
                  <a:pt x="18658" y="43450"/>
                </a:cubicBezTo>
                <a:cubicBezTo>
                  <a:pt x="18641" y="43348"/>
                  <a:pt x="18624" y="43245"/>
                  <a:pt x="18590" y="43143"/>
                </a:cubicBezTo>
                <a:cubicBezTo>
                  <a:pt x="18573" y="43092"/>
                  <a:pt x="18556" y="43040"/>
                  <a:pt x="18521" y="42989"/>
                </a:cubicBezTo>
                <a:cubicBezTo>
                  <a:pt x="18556" y="42904"/>
                  <a:pt x="18556" y="42818"/>
                  <a:pt x="18573" y="42716"/>
                </a:cubicBezTo>
                <a:cubicBezTo>
                  <a:pt x="18607" y="42613"/>
                  <a:pt x="18624" y="42511"/>
                  <a:pt x="18607" y="42408"/>
                </a:cubicBezTo>
                <a:cubicBezTo>
                  <a:pt x="18607" y="42357"/>
                  <a:pt x="18607" y="42306"/>
                  <a:pt x="18607" y="42254"/>
                </a:cubicBezTo>
                <a:cubicBezTo>
                  <a:pt x="18607" y="42220"/>
                  <a:pt x="18607" y="42203"/>
                  <a:pt x="18607" y="42169"/>
                </a:cubicBezTo>
                <a:cubicBezTo>
                  <a:pt x="18624" y="42135"/>
                  <a:pt x="18641" y="42118"/>
                  <a:pt x="18641" y="42084"/>
                </a:cubicBezTo>
                <a:cubicBezTo>
                  <a:pt x="18675" y="41981"/>
                  <a:pt x="18744" y="41879"/>
                  <a:pt x="18829" y="41810"/>
                </a:cubicBezTo>
                <a:cubicBezTo>
                  <a:pt x="18966" y="41691"/>
                  <a:pt x="19051" y="41520"/>
                  <a:pt x="19068" y="41349"/>
                </a:cubicBezTo>
                <a:cubicBezTo>
                  <a:pt x="19137" y="41212"/>
                  <a:pt x="19154" y="41058"/>
                  <a:pt x="19137" y="40922"/>
                </a:cubicBezTo>
                <a:cubicBezTo>
                  <a:pt x="19137" y="40888"/>
                  <a:pt x="19154" y="40853"/>
                  <a:pt x="19188" y="40802"/>
                </a:cubicBezTo>
                <a:cubicBezTo>
                  <a:pt x="19273" y="40631"/>
                  <a:pt x="19290" y="40443"/>
                  <a:pt x="19239" y="40272"/>
                </a:cubicBezTo>
                <a:cubicBezTo>
                  <a:pt x="19222" y="40221"/>
                  <a:pt x="19222" y="40170"/>
                  <a:pt x="19239" y="40119"/>
                </a:cubicBezTo>
                <a:lnTo>
                  <a:pt x="19239" y="40102"/>
                </a:lnTo>
                <a:cubicBezTo>
                  <a:pt x="19307" y="39914"/>
                  <a:pt x="19273" y="39726"/>
                  <a:pt x="19188" y="39572"/>
                </a:cubicBezTo>
                <a:lnTo>
                  <a:pt x="19137" y="39521"/>
                </a:lnTo>
                <a:cubicBezTo>
                  <a:pt x="19137" y="39504"/>
                  <a:pt x="19119" y="39504"/>
                  <a:pt x="19119" y="39486"/>
                </a:cubicBezTo>
                <a:cubicBezTo>
                  <a:pt x="19119" y="39486"/>
                  <a:pt x="19102" y="39469"/>
                  <a:pt x="19102" y="39469"/>
                </a:cubicBezTo>
                <a:lnTo>
                  <a:pt x="19102" y="39452"/>
                </a:lnTo>
                <a:lnTo>
                  <a:pt x="19102" y="39418"/>
                </a:lnTo>
                <a:cubicBezTo>
                  <a:pt x="19085" y="39350"/>
                  <a:pt x="19051" y="39264"/>
                  <a:pt x="19000" y="39213"/>
                </a:cubicBezTo>
                <a:lnTo>
                  <a:pt x="19000" y="39196"/>
                </a:lnTo>
                <a:lnTo>
                  <a:pt x="19034" y="39162"/>
                </a:lnTo>
                <a:cubicBezTo>
                  <a:pt x="19154" y="39042"/>
                  <a:pt x="19222" y="38871"/>
                  <a:pt x="19222" y="38701"/>
                </a:cubicBezTo>
                <a:cubicBezTo>
                  <a:pt x="19290" y="38564"/>
                  <a:pt x="19325" y="38410"/>
                  <a:pt x="19290" y="38273"/>
                </a:cubicBezTo>
                <a:lnTo>
                  <a:pt x="19290" y="38256"/>
                </a:lnTo>
                <a:lnTo>
                  <a:pt x="19290" y="38188"/>
                </a:lnTo>
                <a:lnTo>
                  <a:pt x="19290" y="38085"/>
                </a:lnTo>
                <a:cubicBezTo>
                  <a:pt x="19325" y="37966"/>
                  <a:pt x="19342" y="37846"/>
                  <a:pt x="19325" y="37727"/>
                </a:cubicBezTo>
                <a:cubicBezTo>
                  <a:pt x="19393" y="37573"/>
                  <a:pt x="19393" y="37385"/>
                  <a:pt x="19342" y="37231"/>
                </a:cubicBezTo>
                <a:cubicBezTo>
                  <a:pt x="19307" y="37163"/>
                  <a:pt x="19273" y="37111"/>
                  <a:pt x="19239" y="37060"/>
                </a:cubicBezTo>
                <a:lnTo>
                  <a:pt x="19290" y="37026"/>
                </a:lnTo>
                <a:lnTo>
                  <a:pt x="19393" y="36958"/>
                </a:lnTo>
                <a:cubicBezTo>
                  <a:pt x="19495" y="36906"/>
                  <a:pt x="19564" y="36838"/>
                  <a:pt x="19615" y="36736"/>
                </a:cubicBezTo>
                <a:cubicBezTo>
                  <a:pt x="19718" y="36548"/>
                  <a:pt x="19735" y="36308"/>
                  <a:pt x="19649" y="36103"/>
                </a:cubicBezTo>
                <a:cubicBezTo>
                  <a:pt x="19598" y="35950"/>
                  <a:pt x="19512" y="35813"/>
                  <a:pt x="19427" y="35693"/>
                </a:cubicBezTo>
                <a:lnTo>
                  <a:pt x="19393" y="35642"/>
                </a:lnTo>
                <a:cubicBezTo>
                  <a:pt x="19393" y="35488"/>
                  <a:pt x="19359" y="35317"/>
                  <a:pt x="19307" y="35164"/>
                </a:cubicBezTo>
                <a:cubicBezTo>
                  <a:pt x="19359" y="35061"/>
                  <a:pt x="19393" y="34924"/>
                  <a:pt x="19393" y="34805"/>
                </a:cubicBezTo>
                <a:cubicBezTo>
                  <a:pt x="19393" y="34651"/>
                  <a:pt x="19359" y="34514"/>
                  <a:pt x="19307" y="34378"/>
                </a:cubicBezTo>
                <a:cubicBezTo>
                  <a:pt x="19273" y="34326"/>
                  <a:pt x="19256" y="34292"/>
                  <a:pt x="19222" y="34241"/>
                </a:cubicBezTo>
                <a:lnTo>
                  <a:pt x="19222" y="34224"/>
                </a:lnTo>
                <a:cubicBezTo>
                  <a:pt x="19325" y="33899"/>
                  <a:pt x="19205" y="33540"/>
                  <a:pt x="18949" y="33335"/>
                </a:cubicBezTo>
                <a:cubicBezTo>
                  <a:pt x="19085" y="33216"/>
                  <a:pt x="19171" y="33045"/>
                  <a:pt x="19188" y="32857"/>
                </a:cubicBezTo>
                <a:lnTo>
                  <a:pt x="19188" y="32840"/>
                </a:lnTo>
                <a:lnTo>
                  <a:pt x="19188" y="32669"/>
                </a:lnTo>
                <a:cubicBezTo>
                  <a:pt x="19359" y="32532"/>
                  <a:pt x="19461" y="32344"/>
                  <a:pt x="19478" y="32122"/>
                </a:cubicBezTo>
                <a:cubicBezTo>
                  <a:pt x="19478" y="32088"/>
                  <a:pt x="19478" y="32037"/>
                  <a:pt x="19478" y="31986"/>
                </a:cubicBezTo>
                <a:cubicBezTo>
                  <a:pt x="19564" y="31866"/>
                  <a:pt x="19615" y="31729"/>
                  <a:pt x="19615" y="31576"/>
                </a:cubicBezTo>
                <a:cubicBezTo>
                  <a:pt x="19598" y="31507"/>
                  <a:pt x="19581" y="31456"/>
                  <a:pt x="19564" y="31388"/>
                </a:cubicBezTo>
                <a:cubicBezTo>
                  <a:pt x="19581" y="31251"/>
                  <a:pt x="19615" y="31114"/>
                  <a:pt x="19666" y="30978"/>
                </a:cubicBezTo>
                <a:cubicBezTo>
                  <a:pt x="19700" y="30875"/>
                  <a:pt x="19700" y="30773"/>
                  <a:pt x="19700" y="30670"/>
                </a:cubicBezTo>
                <a:cubicBezTo>
                  <a:pt x="19718" y="30636"/>
                  <a:pt x="19735" y="30619"/>
                  <a:pt x="19735" y="30619"/>
                </a:cubicBezTo>
                <a:cubicBezTo>
                  <a:pt x="19854" y="30448"/>
                  <a:pt x="19888" y="30243"/>
                  <a:pt x="19837" y="30055"/>
                </a:cubicBezTo>
                <a:cubicBezTo>
                  <a:pt x="19923" y="29918"/>
                  <a:pt x="19940" y="29764"/>
                  <a:pt x="19923" y="29611"/>
                </a:cubicBezTo>
                <a:cubicBezTo>
                  <a:pt x="19871" y="29423"/>
                  <a:pt x="19752" y="29235"/>
                  <a:pt x="19564" y="29149"/>
                </a:cubicBezTo>
                <a:cubicBezTo>
                  <a:pt x="19564" y="29098"/>
                  <a:pt x="19547" y="29047"/>
                  <a:pt x="19530" y="28996"/>
                </a:cubicBezTo>
                <a:cubicBezTo>
                  <a:pt x="19547" y="28927"/>
                  <a:pt x="19564" y="28859"/>
                  <a:pt x="19581" y="28791"/>
                </a:cubicBezTo>
                <a:cubicBezTo>
                  <a:pt x="19683" y="28654"/>
                  <a:pt x="19718" y="28466"/>
                  <a:pt x="19666" y="28295"/>
                </a:cubicBezTo>
                <a:cubicBezTo>
                  <a:pt x="19649" y="28192"/>
                  <a:pt x="19649" y="28090"/>
                  <a:pt x="19666" y="27987"/>
                </a:cubicBezTo>
                <a:cubicBezTo>
                  <a:pt x="19700" y="27782"/>
                  <a:pt x="19632" y="27577"/>
                  <a:pt x="19495" y="27424"/>
                </a:cubicBezTo>
                <a:cubicBezTo>
                  <a:pt x="19495" y="27355"/>
                  <a:pt x="19478" y="27287"/>
                  <a:pt x="19461" y="27219"/>
                </a:cubicBezTo>
                <a:lnTo>
                  <a:pt x="19461" y="27082"/>
                </a:lnTo>
                <a:cubicBezTo>
                  <a:pt x="19461" y="27014"/>
                  <a:pt x="19478" y="26945"/>
                  <a:pt x="19512" y="26877"/>
                </a:cubicBezTo>
                <a:cubicBezTo>
                  <a:pt x="19547" y="26809"/>
                  <a:pt x="19564" y="26723"/>
                  <a:pt x="19581" y="26638"/>
                </a:cubicBezTo>
                <a:lnTo>
                  <a:pt x="19581" y="26552"/>
                </a:lnTo>
                <a:lnTo>
                  <a:pt x="19598" y="26210"/>
                </a:lnTo>
                <a:cubicBezTo>
                  <a:pt x="19718" y="26108"/>
                  <a:pt x="19786" y="25937"/>
                  <a:pt x="19803" y="25766"/>
                </a:cubicBezTo>
                <a:cubicBezTo>
                  <a:pt x="19940" y="25595"/>
                  <a:pt x="19991" y="25373"/>
                  <a:pt x="19974" y="25151"/>
                </a:cubicBezTo>
                <a:cubicBezTo>
                  <a:pt x="19974" y="25117"/>
                  <a:pt x="19974" y="25083"/>
                  <a:pt x="19974" y="25049"/>
                </a:cubicBezTo>
                <a:cubicBezTo>
                  <a:pt x="20076" y="24758"/>
                  <a:pt x="20076" y="24451"/>
                  <a:pt x="19974" y="24160"/>
                </a:cubicBezTo>
                <a:cubicBezTo>
                  <a:pt x="20008" y="23904"/>
                  <a:pt x="19940" y="23630"/>
                  <a:pt x="19803" y="23408"/>
                </a:cubicBezTo>
                <a:cubicBezTo>
                  <a:pt x="19803" y="23357"/>
                  <a:pt x="19820" y="23306"/>
                  <a:pt x="19820" y="23237"/>
                </a:cubicBezTo>
                <a:cubicBezTo>
                  <a:pt x="19923" y="23084"/>
                  <a:pt x="19991" y="22930"/>
                  <a:pt x="20025" y="22742"/>
                </a:cubicBezTo>
                <a:cubicBezTo>
                  <a:pt x="20093" y="22520"/>
                  <a:pt x="20093" y="22298"/>
                  <a:pt x="20059" y="22076"/>
                </a:cubicBezTo>
                <a:lnTo>
                  <a:pt x="20230" y="22076"/>
                </a:lnTo>
                <a:cubicBezTo>
                  <a:pt x="20384" y="22059"/>
                  <a:pt x="20521" y="22007"/>
                  <a:pt x="20657" y="21922"/>
                </a:cubicBezTo>
                <a:lnTo>
                  <a:pt x="20674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38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5" name="Google Shape;775;p3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8731"/>
            <a:ext cx="7772403" cy="1004094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76" name="Google Shape;776;p39"/>
          <p:cNvGrpSpPr/>
          <p:nvPr/>
        </p:nvGrpSpPr>
        <p:grpSpPr>
          <a:xfrm rot="-1439012">
            <a:off x="-1072124" y="7640238"/>
            <a:ext cx="2352743" cy="5579141"/>
            <a:chOff x="1154976" y="632775"/>
            <a:chExt cx="2502430" cy="3877954"/>
          </a:xfrm>
        </p:grpSpPr>
        <p:sp>
          <p:nvSpPr>
            <p:cNvPr id="777" name="Google Shape;777;p39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778" name="Google Shape;778;p39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</p:grpSp>
      <p:grpSp>
        <p:nvGrpSpPr>
          <p:cNvPr id="779" name="Google Shape;779;p39"/>
          <p:cNvGrpSpPr/>
          <p:nvPr/>
        </p:nvGrpSpPr>
        <p:grpSpPr>
          <a:xfrm rot="-3584801">
            <a:off x="6159905" y="544547"/>
            <a:ext cx="1603632" cy="995868"/>
            <a:chOff x="429300" y="4096370"/>
            <a:chExt cx="412866" cy="589872"/>
          </a:xfrm>
        </p:grpSpPr>
        <p:sp>
          <p:nvSpPr>
            <p:cNvPr id="780" name="Google Shape;780;p39"/>
            <p:cNvSpPr/>
            <p:nvPr/>
          </p:nvSpPr>
          <p:spPr>
            <a:xfrm>
              <a:off x="541099" y="4401859"/>
              <a:ext cx="124750" cy="103225"/>
            </a:xfrm>
            <a:custGeom>
              <a:avLst/>
              <a:gdLst/>
              <a:ahLst/>
              <a:cxnLst/>
              <a:rect l="l" t="t" r="r" b="b"/>
              <a:pathLst>
                <a:path w="4990" h="4129" extrusionOk="0">
                  <a:moveTo>
                    <a:pt x="2508" y="1"/>
                  </a:moveTo>
                  <a:cubicBezTo>
                    <a:pt x="2308" y="1"/>
                    <a:pt x="2122" y="107"/>
                    <a:pt x="2085" y="351"/>
                  </a:cubicBezTo>
                  <a:cubicBezTo>
                    <a:pt x="2034" y="727"/>
                    <a:pt x="1965" y="1188"/>
                    <a:pt x="1931" y="1666"/>
                  </a:cubicBezTo>
                  <a:cubicBezTo>
                    <a:pt x="1419" y="1769"/>
                    <a:pt x="923" y="1888"/>
                    <a:pt x="462" y="1974"/>
                  </a:cubicBezTo>
                  <a:cubicBezTo>
                    <a:pt x="0" y="2059"/>
                    <a:pt x="171" y="2691"/>
                    <a:pt x="564" y="2726"/>
                  </a:cubicBezTo>
                  <a:cubicBezTo>
                    <a:pt x="991" y="2777"/>
                    <a:pt x="1470" y="2828"/>
                    <a:pt x="1948" y="2879"/>
                  </a:cubicBezTo>
                  <a:cubicBezTo>
                    <a:pt x="2000" y="3307"/>
                    <a:pt x="2170" y="3700"/>
                    <a:pt x="2444" y="4024"/>
                  </a:cubicBezTo>
                  <a:cubicBezTo>
                    <a:pt x="2515" y="4096"/>
                    <a:pt x="2608" y="4128"/>
                    <a:pt x="2700" y="4128"/>
                  </a:cubicBezTo>
                  <a:cubicBezTo>
                    <a:pt x="2828" y="4128"/>
                    <a:pt x="2955" y="4065"/>
                    <a:pt x="3025" y="3956"/>
                  </a:cubicBezTo>
                  <a:cubicBezTo>
                    <a:pt x="3179" y="3631"/>
                    <a:pt x="3230" y="3289"/>
                    <a:pt x="3213" y="2948"/>
                  </a:cubicBezTo>
                  <a:cubicBezTo>
                    <a:pt x="3572" y="2948"/>
                    <a:pt x="3947" y="2914"/>
                    <a:pt x="4306" y="2828"/>
                  </a:cubicBezTo>
                  <a:cubicBezTo>
                    <a:pt x="4921" y="2674"/>
                    <a:pt x="4990" y="1632"/>
                    <a:pt x="4306" y="1530"/>
                  </a:cubicBezTo>
                  <a:cubicBezTo>
                    <a:pt x="4052" y="1496"/>
                    <a:pt x="3792" y="1478"/>
                    <a:pt x="3533" y="1478"/>
                  </a:cubicBezTo>
                  <a:cubicBezTo>
                    <a:pt x="3391" y="1478"/>
                    <a:pt x="3249" y="1483"/>
                    <a:pt x="3110" y="1495"/>
                  </a:cubicBezTo>
                  <a:cubicBezTo>
                    <a:pt x="3093" y="1171"/>
                    <a:pt x="3076" y="829"/>
                    <a:pt x="3059" y="487"/>
                  </a:cubicBezTo>
                  <a:cubicBezTo>
                    <a:pt x="3059" y="186"/>
                    <a:pt x="2772" y="1"/>
                    <a:pt x="2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781" name="Google Shape;781;p39"/>
            <p:cNvSpPr/>
            <p:nvPr/>
          </p:nvSpPr>
          <p:spPr>
            <a:xfrm>
              <a:off x="713241" y="4444310"/>
              <a:ext cx="128925" cy="89475"/>
            </a:xfrm>
            <a:custGeom>
              <a:avLst/>
              <a:gdLst/>
              <a:ahLst/>
              <a:cxnLst/>
              <a:rect l="l" t="t" r="r" b="b"/>
              <a:pathLst>
                <a:path w="5157" h="3579" extrusionOk="0">
                  <a:moveTo>
                    <a:pt x="2000" y="1"/>
                  </a:moveTo>
                  <a:cubicBezTo>
                    <a:pt x="1832" y="1"/>
                    <a:pt x="1675" y="95"/>
                    <a:pt x="1624" y="314"/>
                  </a:cubicBezTo>
                  <a:cubicBezTo>
                    <a:pt x="1538" y="656"/>
                    <a:pt x="1487" y="997"/>
                    <a:pt x="1453" y="1339"/>
                  </a:cubicBezTo>
                  <a:cubicBezTo>
                    <a:pt x="1180" y="1373"/>
                    <a:pt x="889" y="1390"/>
                    <a:pt x="616" y="1390"/>
                  </a:cubicBezTo>
                  <a:cubicBezTo>
                    <a:pt x="1" y="1407"/>
                    <a:pt x="18" y="2262"/>
                    <a:pt x="616" y="2330"/>
                  </a:cubicBezTo>
                  <a:cubicBezTo>
                    <a:pt x="889" y="2347"/>
                    <a:pt x="1180" y="2381"/>
                    <a:pt x="1470" y="2398"/>
                  </a:cubicBezTo>
                  <a:cubicBezTo>
                    <a:pt x="1487" y="2706"/>
                    <a:pt x="1573" y="2996"/>
                    <a:pt x="1675" y="3287"/>
                  </a:cubicBezTo>
                  <a:cubicBezTo>
                    <a:pt x="1763" y="3493"/>
                    <a:pt x="1921" y="3578"/>
                    <a:pt x="2089" y="3578"/>
                  </a:cubicBezTo>
                  <a:cubicBezTo>
                    <a:pt x="2381" y="3578"/>
                    <a:pt x="2702" y="3322"/>
                    <a:pt x="2735" y="2996"/>
                  </a:cubicBezTo>
                  <a:cubicBezTo>
                    <a:pt x="2735" y="2808"/>
                    <a:pt x="2735" y="2603"/>
                    <a:pt x="2700" y="2415"/>
                  </a:cubicBezTo>
                  <a:cubicBezTo>
                    <a:pt x="3247" y="2415"/>
                    <a:pt x="3811" y="2347"/>
                    <a:pt x="4358" y="2245"/>
                  </a:cubicBezTo>
                  <a:cubicBezTo>
                    <a:pt x="5156" y="2082"/>
                    <a:pt x="4851" y="955"/>
                    <a:pt x="4110" y="955"/>
                  </a:cubicBezTo>
                  <a:cubicBezTo>
                    <a:pt x="4074" y="955"/>
                    <a:pt x="4037" y="958"/>
                    <a:pt x="3999" y="963"/>
                  </a:cubicBezTo>
                  <a:cubicBezTo>
                    <a:pt x="3503" y="1032"/>
                    <a:pt x="3025" y="1117"/>
                    <a:pt x="2547" y="1202"/>
                  </a:cubicBezTo>
                  <a:cubicBezTo>
                    <a:pt x="2529" y="946"/>
                    <a:pt x="2512" y="690"/>
                    <a:pt x="2495" y="433"/>
                  </a:cubicBezTo>
                  <a:cubicBezTo>
                    <a:pt x="2466" y="169"/>
                    <a:pt x="2224" y="1"/>
                    <a:pt x="20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782" name="Google Shape;782;p39"/>
            <p:cNvSpPr/>
            <p:nvPr/>
          </p:nvSpPr>
          <p:spPr>
            <a:xfrm>
              <a:off x="686713" y="4593042"/>
              <a:ext cx="114925" cy="93200"/>
            </a:xfrm>
            <a:custGeom>
              <a:avLst/>
              <a:gdLst/>
              <a:ahLst/>
              <a:cxnLst/>
              <a:rect l="l" t="t" r="r" b="b"/>
              <a:pathLst>
                <a:path w="4597" h="3728" extrusionOk="0">
                  <a:moveTo>
                    <a:pt x="1824" y="0"/>
                  </a:moveTo>
                  <a:cubicBezTo>
                    <a:pt x="1686" y="0"/>
                    <a:pt x="1558" y="80"/>
                    <a:pt x="1521" y="263"/>
                  </a:cubicBezTo>
                  <a:cubicBezTo>
                    <a:pt x="1419" y="742"/>
                    <a:pt x="1367" y="1220"/>
                    <a:pt x="1367" y="1715"/>
                  </a:cubicBezTo>
                  <a:cubicBezTo>
                    <a:pt x="940" y="1767"/>
                    <a:pt x="530" y="1920"/>
                    <a:pt x="188" y="2177"/>
                  </a:cubicBezTo>
                  <a:cubicBezTo>
                    <a:pt x="0" y="2365"/>
                    <a:pt x="86" y="2689"/>
                    <a:pt x="342" y="2775"/>
                  </a:cubicBezTo>
                  <a:cubicBezTo>
                    <a:pt x="570" y="2816"/>
                    <a:pt x="797" y="2839"/>
                    <a:pt x="1029" y="2839"/>
                  </a:cubicBezTo>
                  <a:cubicBezTo>
                    <a:pt x="1180" y="2839"/>
                    <a:pt x="1332" y="2829"/>
                    <a:pt x="1487" y="2809"/>
                  </a:cubicBezTo>
                  <a:cubicBezTo>
                    <a:pt x="1521" y="3048"/>
                    <a:pt x="1607" y="3270"/>
                    <a:pt x="1692" y="3475"/>
                  </a:cubicBezTo>
                  <a:cubicBezTo>
                    <a:pt x="1777" y="3651"/>
                    <a:pt x="1943" y="3728"/>
                    <a:pt x="2115" y="3728"/>
                  </a:cubicBezTo>
                  <a:cubicBezTo>
                    <a:pt x="2394" y="3728"/>
                    <a:pt x="2687" y="3526"/>
                    <a:pt x="2666" y="3219"/>
                  </a:cubicBezTo>
                  <a:cubicBezTo>
                    <a:pt x="2666" y="3082"/>
                    <a:pt x="2649" y="2946"/>
                    <a:pt x="2615" y="2826"/>
                  </a:cubicBezTo>
                  <a:lnTo>
                    <a:pt x="2615" y="2826"/>
                  </a:lnTo>
                  <a:cubicBezTo>
                    <a:pt x="2847" y="2847"/>
                    <a:pt x="3073" y="2862"/>
                    <a:pt x="3296" y="2862"/>
                  </a:cubicBezTo>
                  <a:cubicBezTo>
                    <a:pt x="3434" y="2862"/>
                    <a:pt x="3571" y="2856"/>
                    <a:pt x="3708" y="2843"/>
                  </a:cubicBezTo>
                  <a:cubicBezTo>
                    <a:pt x="4375" y="2775"/>
                    <a:pt x="4597" y="1835"/>
                    <a:pt x="3879" y="1630"/>
                  </a:cubicBezTo>
                  <a:cubicBezTo>
                    <a:pt x="3590" y="1560"/>
                    <a:pt x="3295" y="1525"/>
                    <a:pt x="2998" y="1525"/>
                  </a:cubicBezTo>
                  <a:cubicBezTo>
                    <a:pt x="2785" y="1525"/>
                    <a:pt x="2572" y="1543"/>
                    <a:pt x="2358" y="1579"/>
                  </a:cubicBezTo>
                  <a:cubicBezTo>
                    <a:pt x="2307" y="1169"/>
                    <a:pt x="2290" y="776"/>
                    <a:pt x="2239" y="366"/>
                  </a:cubicBezTo>
                  <a:cubicBezTo>
                    <a:pt x="2209" y="141"/>
                    <a:pt x="2007" y="0"/>
                    <a:pt x="18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783" name="Google Shape;783;p39"/>
            <p:cNvSpPr/>
            <p:nvPr/>
          </p:nvSpPr>
          <p:spPr>
            <a:xfrm>
              <a:off x="599354" y="4216882"/>
              <a:ext cx="101675" cy="95125"/>
            </a:xfrm>
            <a:custGeom>
              <a:avLst/>
              <a:gdLst/>
              <a:ahLst/>
              <a:cxnLst/>
              <a:rect l="l" t="t" r="r" b="b"/>
              <a:pathLst>
                <a:path w="4067" h="3805" extrusionOk="0">
                  <a:moveTo>
                    <a:pt x="2093" y="0"/>
                  </a:moveTo>
                  <a:cubicBezTo>
                    <a:pt x="1834" y="0"/>
                    <a:pt x="1581" y="176"/>
                    <a:pt x="1572" y="532"/>
                  </a:cubicBezTo>
                  <a:cubicBezTo>
                    <a:pt x="1572" y="925"/>
                    <a:pt x="1589" y="1335"/>
                    <a:pt x="1624" y="1728"/>
                  </a:cubicBezTo>
                  <a:cubicBezTo>
                    <a:pt x="1231" y="1745"/>
                    <a:pt x="820" y="1797"/>
                    <a:pt x="428" y="1865"/>
                  </a:cubicBezTo>
                  <a:cubicBezTo>
                    <a:pt x="0" y="1933"/>
                    <a:pt x="52" y="2583"/>
                    <a:pt x="428" y="2685"/>
                  </a:cubicBezTo>
                  <a:cubicBezTo>
                    <a:pt x="872" y="2805"/>
                    <a:pt x="1333" y="2890"/>
                    <a:pt x="1794" y="2941"/>
                  </a:cubicBezTo>
                  <a:cubicBezTo>
                    <a:pt x="1846" y="3198"/>
                    <a:pt x="1965" y="3437"/>
                    <a:pt x="2136" y="3625"/>
                  </a:cubicBezTo>
                  <a:cubicBezTo>
                    <a:pt x="2246" y="3748"/>
                    <a:pt x="2390" y="3804"/>
                    <a:pt x="2533" y="3804"/>
                  </a:cubicBezTo>
                  <a:cubicBezTo>
                    <a:pt x="2769" y="3804"/>
                    <a:pt x="3002" y="3651"/>
                    <a:pt x="3076" y="3386"/>
                  </a:cubicBezTo>
                  <a:cubicBezTo>
                    <a:pt x="3093" y="3266"/>
                    <a:pt x="3093" y="3146"/>
                    <a:pt x="3093" y="3010"/>
                  </a:cubicBezTo>
                  <a:lnTo>
                    <a:pt x="3264" y="3010"/>
                  </a:lnTo>
                  <a:cubicBezTo>
                    <a:pt x="4067" y="3010"/>
                    <a:pt x="4033" y="1848"/>
                    <a:pt x="3247" y="1762"/>
                  </a:cubicBezTo>
                  <a:cubicBezTo>
                    <a:pt x="3110" y="1745"/>
                    <a:pt x="2956" y="1745"/>
                    <a:pt x="2802" y="1728"/>
                  </a:cubicBezTo>
                  <a:cubicBezTo>
                    <a:pt x="2734" y="1335"/>
                    <a:pt x="2683" y="925"/>
                    <a:pt x="2649" y="532"/>
                  </a:cubicBezTo>
                  <a:cubicBezTo>
                    <a:pt x="2623" y="180"/>
                    <a:pt x="2355" y="0"/>
                    <a:pt x="20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784" name="Google Shape;784;p39"/>
            <p:cNvSpPr/>
            <p:nvPr/>
          </p:nvSpPr>
          <p:spPr>
            <a:xfrm>
              <a:off x="449081" y="4096370"/>
              <a:ext cx="96150" cy="95600"/>
            </a:xfrm>
            <a:custGeom>
              <a:avLst/>
              <a:gdLst/>
              <a:ahLst/>
              <a:cxnLst/>
              <a:rect l="l" t="t" r="r" b="b"/>
              <a:pathLst>
                <a:path w="3846" h="3824" extrusionOk="0">
                  <a:moveTo>
                    <a:pt x="2266" y="0"/>
                  </a:moveTo>
                  <a:cubicBezTo>
                    <a:pt x="2054" y="0"/>
                    <a:pt x="1856" y="115"/>
                    <a:pt x="1812" y="374"/>
                  </a:cubicBezTo>
                  <a:cubicBezTo>
                    <a:pt x="1778" y="647"/>
                    <a:pt x="1727" y="938"/>
                    <a:pt x="1692" y="1228"/>
                  </a:cubicBezTo>
                  <a:cubicBezTo>
                    <a:pt x="1282" y="1245"/>
                    <a:pt x="872" y="1314"/>
                    <a:pt x="479" y="1433"/>
                  </a:cubicBezTo>
                  <a:cubicBezTo>
                    <a:pt x="103" y="1587"/>
                    <a:pt x="1" y="2185"/>
                    <a:pt x="479" y="2288"/>
                  </a:cubicBezTo>
                  <a:cubicBezTo>
                    <a:pt x="766" y="2340"/>
                    <a:pt x="1064" y="2362"/>
                    <a:pt x="1363" y="2362"/>
                  </a:cubicBezTo>
                  <a:cubicBezTo>
                    <a:pt x="1456" y="2362"/>
                    <a:pt x="1548" y="2360"/>
                    <a:pt x="1641" y="2356"/>
                  </a:cubicBezTo>
                  <a:cubicBezTo>
                    <a:pt x="1641" y="2766"/>
                    <a:pt x="1727" y="3159"/>
                    <a:pt x="1897" y="3535"/>
                  </a:cubicBezTo>
                  <a:cubicBezTo>
                    <a:pt x="1995" y="3731"/>
                    <a:pt x="2207" y="3824"/>
                    <a:pt x="2418" y="3824"/>
                  </a:cubicBezTo>
                  <a:cubicBezTo>
                    <a:pt x="2685" y="3824"/>
                    <a:pt x="2953" y="3675"/>
                    <a:pt x="2991" y="3398"/>
                  </a:cubicBezTo>
                  <a:cubicBezTo>
                    <a:pt x="3025" y="3074"/>
                    <a:pt x="3025" y="2749"/>
                    <a:pt x="2974" y="2424"/>
                  </a:cubicBezTo>
                  <a:lnTo>
                    <a:pt x="3025" y="2424"/>
                  </a:lnTo>
                  <a:cubicBezTo>
                    <a:pt x="3845" y="2407"/>
                    <a:pt x="3794" y="1262"/>
                    <a:pt x="3025" y="1177"/>
                  </a:cubicBezTo>
                  <a:lnTo>
                    <a:pt x="2871" y="1177"/>
                  </a:lnTo>
                  <a:cubicBezTo>
                    <a:pt x="2871" y="972"/>
                    <a:pt x="2854" y="733"/>
                    <a:pt x="2854" y="528"/>
                  </a:cubicBezTo>
                  <a:cubicBezTo>
                    <a:pt x="2845" y="198"/>
                    <a:pt x="2543" y="0"/>
                    <a:pt x="22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785" name="Google Shape;785;p39"/>
            <p:cNvSpPr/>
            <p:nvPr/>
          </p:nvSpPr>
          <p:spPr>
            <a:xfrm>
              <a:off x="429300" y="4297650"/>
              <a:ext cx="113925" cy="83825"/>
            </a:xfrm>
            <a:custGeom>
              <a:avLst/>
              <a:gdLst/>
              <a:ahLst/>
              <a:cxnLst/>
              <a:rect l="l" t="t" r="r" b="b"/>
              <a:pathLst>
                <a:path w="4557" h="3353" extrusionOk="0">
                  <a:moveTo>
                    <a:pt x="2160" y="0"/>
                  </a:moveTo>
                  <a:cubicBezTo>
                    <a:pt x="1938" y="0"/>
                    <a:pt x="1714" y="145"/>
                    <a:pt x="1733" y="410"/>
                  </a:cubicBezTo>
                  <a:cubicBezTo>
                    <a:pt x="1768" y="615"/>
                    <a:pt x="1768" y="820"/>
                    <a:pt x="1785" y="1008"/>
                  </a:cubicBezTo>
                  <a:cubicBezTo>
                    <a:pt x="1375" y="1008"/>
                    <a:pt x="982" y="1008"/>
                    <a:pt x="571" y="991"/>
                  </a:cubicBezTo>
                  <a:cubicBezTo>
                    <a:pt x="561" y="990"/>
                    <a:pt x="551" y="990"/>
                    <a:pt x="541" y="990"/>
                  </a:cubicBezTo>
                  <a:cubicBezTo>
                    <a:pt x="89" y="990"/>
                    <a:pt x="1" y="1728"/>
                    <a:pt x="469" y="1828"/>
                  </a:cubicBezTo>
                  <a:cubicBezTo>
                    <a:pt x="896" y="1914"/>
                    <a:pt x="1323" y="1999"/>
                    <a:pt x="1768" y="2050"/>
                  </a:cubicBezTo>
                  <a:cubicBezTo>
                    <a:pt x="1716" y="2341"/>
                    <a:pt x="1716" y="2665"/>
                    <a:pt x="1768" y="2973"/>
                  </a:cubicBezTo>
                  <a:cubicBezTo>
                    <a:pt x="1816" y="3238"/>
                    <a:pt x="2012" y="3352"/>
                    <a:pt x="2223" y="3352"/>
                  </a:cubicBezTo>
                  <a:cubicBezTo>
                    <a:pt x="2461" y="3352"/>
                    <a:pt x="2719" y="3208"/>
                    <a:pt x="2810" y="2973"/>
                  </a:cubicBezTo>
                  <a:cubicBezTo>
                    <a:pt x="2895" y="2700"/>
                    <a:pt x="2929" y="2426"/>
                    <a:pt x="2912" y="2170"/>
                  </a:cubicBezTo>
                  <a:lnTo>
                    <a:pt x="2912" y="2170"/>
                  </a:lnTo>
                  <a:cubicBezTo>
                    <a:pt x="3169" y="2187"/>
                    <a:pt x="3442" y="2187"/>
                    <a:pt x="3715" y="2204"/>
                  </a:cubicBezTo>
                  <a:cubicBezTo>
                    <a:pt x="3720" y="2204"/>
                    <a:pt x="3726" y="2204"/>
                    <a:pt x="3731" y="2204"/>
                  </a:cubicBezTo>
                  <a:cubicBezTo>
                    <a:pt x="4556" y="2204"/>
                    <a:pt x="4533" y="883"/>
                    <a:pt x="3797" y="883"/>
                  </a:cubicBezTo>
                  <a:cubicBezTo>
                    <a:pt x="3771" y="883"/>
                    <a:pt x="3744" y="885"/>
                    <a:pt x="3715" y="889"/>
                  </a:cubicBezTo>
                  <a:cubicBezTo>
                    <a:pt x="3391" y="923"/>
                    <a:pt x="3066" y="957"/>
                    <a:pt x="2741" y="974"/>
                  </a:cubicBezTo>
                  <a:cubicBezTo>
                    <a:pt x="2673" y="735"/>
                    <a:pt x="2622" y="496"/>
                    <a:pt x="2571" y="290"/>
                  </a:cubicBezTo>
                  <a:cubicBezTo>
                    <a:pt x="2517" y="93"/>
                    <a:pt x="2339" y="0"/>
                    <a:pt x="21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</p:grpSp>
      <p:grpSp>
        <p:nvGrpSpPr>
          <p:cNvPr id="786" name="Google Shape;786;p39"/>
          <p:cNvGrpSpPr/>
          <p:nvPr/>
        </p:nvGrpSpPr>
        <p:grpSpPr>
          <a:xfrm>
            <a:off x="6956553" y="8481717"/>
            <a:ext cx="730924" cy="1362848"/>
            <a:chOff x="71542" y="94405"/>
            <a:chExt cx="708096" cy="573872"/>
          </a:xfrm>
        </p:grpSpPr>
        <p:sp>
          <p:nvSpPr>
            <p:cNvPr id="787" name="Google Shape;787;p39"/>
            <p:cNvSpPr/>
            <p:nvPr/>
          </p:nvSpPr>
          <p:spPr>
            <a:xfrm>
              <a:off x="451751" y="112297"/>
              <a:ext cx="314629" cy="305984"/>
            </a:xfrm>
            <a:custGeom>
              <a:avLst/>
              <a:gdLst/>
              <a:ahLst/>
              <a:cxnLst/>
              <a:rect l="l" t="t" r="r" b="b"/>
              <a:pathLst>
                <a:path w="7337" h="7135" extrusionOk="0">
                  <a:moveTo>
                    <a:pt x="4015" y="0"/>
                  </a:moveTo>
                  <a:cubicBezTo>
                    <a:pt x="3776" y="0"/>
                    <a:pt x="3543" y="161"/>
                    <a:pt x="3469" y="419"/>
                  </a:cubicBezTo>
                  <a:cubicBezTo>
                    <a:pt x="3340" y="370"/>
                    <a:pt x="3204" y="343"/>
                    <a:pt x="3070" y="343"/>
                  </a:cubicBezTo>
                  <a:cubicBezTo>
                    <a:pt x="2974" y="343"/>
                    <a:pt x="2878" y="357"/>
                    <a:pt x="2786" y="385"/>
                  </a:cubicBezTo>
                  <a:cubicBezTo>
                    <a:pt x="2444" y="471"/>
                    <a:pt x="2307" y="864"/>
                    <a:pt x="2205" y="1257"/>
                  </a:cubicBezTo>
                  <a:cubicBezTo>
                    <a:pt x="1965" y="1274"/>
                    <a:pt x="1760" y="1427"/>
                    <a:pt x="1692" y="1667"/>
                  </a:cubicBezTo>
                  <a:cubicBezTo>
                    <a:pt x="1658" y="1837"/>
                    <a:pt x="1641" y="1991"/>
                    <a:pt x="1641" y="2162"/>
                  </a:cubicBezTo>
                  <a:cubicBezTo>
                    <a:pt x="1603" y="2155"/>
                    <a:pt x="1566" y="2151"/>
                    <a:pt x="1530" y="2151"/>
                  </a:cubicBezTo>
                  <a:cubicBezTo>
                    <a:pt x="1232" y="2151"/>
                    <a:pt x="974" y="2389"/>
                    <a:pt x="974" y="2709"/>
                  </a:cubicBezTo>
                  <a:lnTo>
                    <a:pt x="974" y="3409"/>
                  </a:lnTo>
                  <a:cubicBezTo>
                    <a:pt x="872" y="3341"/>
                    <a:pt x="752" y="3273"/>
                    <a:pt x="667" y="3204"/>
                  </a:cubicBezTo>
                  <a:cubicBezTo>
                    <a:pt x="600" y="3169"/>
                    <a:pt x="528" y="3153"/>
                    <a:pt x="458" y="3153"/>
                  </a:cubicBezTo>
                  <a:cubicBezTo>
                    <a:pt x="223" y="3153"/>
                    <a:pt x="1" y="3335"/>
                    <a:pt x="1" y="3597"/>
                  </a:cubicBezTo>
                  <a:cubicBezTo>
                    <a:pt x="52" y="4178"/>
                    <a:pt x="206" y="4759"/>
                    <a:pt x="445" y="5306"/>
                  </a:cubicBezTo>
                  <a:cubicBezTo>
                    <a:pt x="481" y="5379"/>
                    <a:pt x="538" y="5409"/>
                    <a:pt x="596" y="5409"/>
                  </a:cubicBezTo>
                  <a:cubicBezTo>
                    <a:pt x="700" y="5409"/>
                    <a:pt x="810" y="5313"/>
                    <a:pt x="821" y="5203"/>
                  </a:cubicBezTo>
                  <a:cubicBezTo>
                    <a:pt x="855" y="4964"/>
                    <a:pt x="855" y="4742"/>
                    <a:pt x="855" y="4503"/>
                  </a:cubicBezTo>
                  <a:cubicBezTo>
                    <a:pt x="940" y="4571"/>
                    <a:pt x="1009" y="4657"/>
                    <a:pt x="1077" y="4742"/>
                  </a:cubicBezTo>
                  <a:cubicBezTo>
                    <a:pt x="1094" y="4776"/>
                    <a:pt x="1111" y="4811"/>
                    <a:pt x="1145" y="4828"/>
                  </a:cubicBezTo>
                  <a:cubicBezTo>
                    <a:pt x="1077" y="4913"/>
                    <a:pt x="1077" y="5033"/>
                    <a:pt x="1111" y="5135"/>
                  </a:cubicBezTo>
                  <a:cubicBezTo>
                    <a:pt x="1197" y="5357"/>
                    <a:pt x="1299" y="5596"/>
                    <a:pt x="1419" y="5802"/>
                  </a:cubicBezTo>
                  <a:cubicBezTo>
                    <a:pt x="1462" y="5933"/>
                    <a:pt x="1593" y="6014"/>
                    <a:pt x="1726" y="6014"/>
                  </a:cubicBezTo>
                  <a:cubicBezTo>
                    <a:pt x="1749" y="6014"/>
                    <a:pt x="1772" y="6012"/>
                    <a:pt x="1795" y="6007"/>
                  </a:cubicBezTo>
                  <a:cubicBezTo>
                    <a:pt x="2119" y="6331"/>
                    <a:pt x="2461" y="6622"/>
                    <a:pt x="2751" y="6980"/>
                  </a:cubicBezTo>
                  <a:cubicBezTo>
                    <a:pt x="2850" y="7089"/>
                    <a:pt x="2969" y="7135"/>
                    <a:pt x="3086" y="7135"/>
                  </a:cubicBezTo>
                  <a:cubicBezTo>
                    <a:pt x="3394" y="7135"/>
                    <a:pt x="3692" y="6819"/>
                    <a:pt x="3606" y="6485"/>
                  </a:cubicBezTo>
                  <a:cubicBezTo>
                    <a:pt x="3572" y="6314"/>
                    <a:pt x="3537" y="6126"/>
                    <a:pt x="3503" y="5955"/>
                  </a:cubicBezTo>
                  <a:lnTo>
                    <a:pt x="3503" y="5955"/>
                  </a:lnTo>
                  <a:cubicBezTo>
                    <a:pt x="3657" y="6075"/>
                    <a:pt x="3811" y="6194"/>
                    <a:pt x="3947" y="6314"/>
                  </a:cubicBezTo>
                  <a:cubicBezTo>
                    <a:pt x="4068" y="6430"/>
                    <a:pt x="4214" y="6481"/>
                    <a:pt x="4357" y="6481"/>
                  </a:cubicBezTo>
                  <a:cubicBezTo>
                    <a:pt x="4657" y="6481"/>
                    <a:pt x="4944" y="6252"/>
                    <a:pt x="4956" y="5904"/>
                  </a:cubicBezTo>
                  <a:lnTo>
                    <a:pt x="4956" y="5648"/>
                  </a:lnTo>
                  <a:cubicBezTo>
                    <a:pt x="5024" y="5648"/>
                    <a:pt x="5092" y="5614"/>
                    <a:pt x="5161" y="5579"/>
                  </a:cubicBezTo>
                  <a:cubicBezTo>
                    <a:pt x="5297" y="5511"/>
                    <a:pt x="5400" y="5374"/>
                    <a:pt x="5468" y="5238"/>
                  </a:cubicBezTo>
                  <a:cubicBezTo>
                    <a:pt x="5554" y="5306"/>
                    <a:pt x="5639" y="5374"/>
                    <a:pt x="5707" y="5443"/>
                  </a:cubicBezTo>
                  <a:cubicBezTo>
                    <a:pt x="5827" y="5562"/>
                    <a:pt x="5998" y="5614"/>
                    <a:pt x="6152" y="5614"/>
                  </a:cubicBezTo>
                  <a:cubicBezTo>
                    <a:pt x="6271" y="5767"/>
                    <a:pt x="6408" y="5904"/>
                    <a:pt x="6562" y="6041"/>
                  </a:cubicBezTo>
                  <a:cubicBezTo>
                    <a:pt x="6645" y="6115"/>
                    <a:pt x="6742" y="6148"/>
                    <a:pt x="6838" y="6148"/>
                  </a:cubicBezTo>
                  <a:cubicBezTo>
                    <a:pt x="7094" y="6148"/>
                    <a:pt x="7337" y="5912"/>
                    <a:pt x="7262" y="5614"/>
                  </a:cubicBezTo>
                  <a:cubicBezTo>
                    <a:pt x="7108" y="4981"/>
                    <a:pt x="6852" y="4366"/>
                    <a:pt x="6493" y="3819"/>
                  </a:cubicBezTo>
                  <a:cubicBezTo>
                    <a:pt x="6377" y="3623"/>
                    <a:pt x="6176" y="3524"/>
                    <a:pt x="5972" y="3524"/>
                  </a:cubicBezTo>
                  <a:cubicBezTo>
                    <a:pt x="5787" y="3524"/>
                    <a:pt x="5598" y="3606"/>
                    <a:pt x="5468" y="3768"/>
                  </a:cubicBezTo>
                  <a:cubicBezTo>
                    <a:pt x="5383" y="3717"/>
                    <a:pt x="5297" y="3666"/>
                    <a:pt x="5195" y="3614"/>
                  </a:cubicBezTo>
                  <a:cubicBezTo>
                    <a:pt x="5107" y="3564"/>
                    <a:pt x="5005" y="3541"/>
                    <a:pt x="4902" y="3541"/>
                  </a:cubicBezTo>
                  <a:cubicBezTo>
                    <a:pt x="4582" y="3541"/>
                    <a:pt x="4250" y="3766"/>
                    <a:pt x="4289" y="4127"/>
                  </a:cubicBezTo>
                  <a:cubicBezTo>
                    <a:pt x="4289" y="4212"/>
                    <a:pt x="4306" y="4298"/>
                    <a:pt x="4323" y="4383"/>
                  </a:cubicBezTo>
                  <a:cubicBezTo>
                    <a:pt x="4101" y="4418"/>
                    <a:pt x="3913" y="4571"/>
                    <a:pt x="3828" y="4776"/>
                  </a:cubicBezTo>
                  <a:cubicBezTo>
                    <a:pt x="3606" y="4623"/>
                    <a:pt x="3367" y="4452"/>
                    <a:pt x="3161" y="4264"/>
                  </a:cubicBezTo>
                  <a:cubicBezTo>
                    <a:pt x="3046" y="4153"/>
                    <a:pt x="2910" y="4105"/>
                    <a:pt x="2777" y="4105"/>
                  </a:cubicBezTo>
                  <a:cubicBezTo>
                    <a:pt x="2439" y="4105"/>
                    <a:pt x="2124" y="4418"/>
                    <a:pt x="2222" y="4811"/>
                  </a:cubicBezTo>
                  <a:cubicBezTo>
                    <a:pt x="2256" y="4964"/>
                    <a:pt x="2290" y="5101"/>
                    <a:pt x="2307" y="5238"/>
                  </a:cubicBezTo>
                  <a:cubicBezTo>
                    <a:pt x="2170" y="5101"/>
                    <a:pt x="2034" y="4947"/>
                    <a:pt x="1897" y="4811"/>
                  </a:cubicBezTo>
                  <a:cubicBezTo>
                    <a:pt x="1983" y="4708"/>
                    <a:pt x="2017" y="4605"/>
                    <a:pt x="2034" y="4486"/>
                  </a:cubicBezTo>
                  <a:cubicBezTo>
                    <a:pt x="2051" y="4144"/>
                    <a:pt x="2051" y="3819"/>
                    <a:pt x="2051" y="3495"/>
                  </a:cubicBezTo>
                  <a:cubicBezTo>
                    <a:pt x="2188" y="3478"/>
                    <a:pt x="2307" y="3427"/>
                    <a:pt x="2410" y="3324"/>
                  </a:cubicBezTo>
                  <a:cubicBezTo>
                    <a:pt x="2563" y="3102"/>
                    <a:pt x="2666" y="2828"/>
                    <a:pt x="2683" y="2555"/>
                  </a:cubicBezTo>
                  <a:cubicBezTo>
                    <a:pt x="2888" y="2504"/>
                    <a:pt x="3059" y="2350"/>
                    <a:pt x="3127" y="2145"/>
                  </a:cubicBezTo>
                  <a:cubicBezTo>
                    <a:pt x="3196" y="1957"/>
                    <a:pt x="3264" y="1786"/>
                    <a:pt x="3315" y="1598"/>
                  </a:cubicBezTo>
                  <a:cubicBezTo>
                    <a:pt x="3418" y="1684"/>
                    <a:pt x="3520" y="1752"/>
                    <a:pt x="3537" y="1769"/>
                  </a:cubicBezTo>
                  <a:cubicBezTo>
                    <a:pt x="3632" y="1820"/>
                    <a:pt x="3734" y="1845"/>
                    <a:pt x="3833" y="1845"/>
                  </a:cubicBezTo>
                  <a:cubicBezTo>
                    <a:pt x="4002" y="1845"/>
                    <a:pt x="4164" y="1772"/>
                    <a:pt x="4272" y="1632"/>
                  </a:cubicBezTo>
                  <a:cubicBezTo>
                    <a:pt x="4289" y="1632"/>
                    <a:pt x="4306" y="1650"/>
                    <a:pt x="4323" y="1650"/>
                  </a:cubicBezTo>
                  <a:cubicBezTo>
                    <a:pt x="4392" y="1694"/>
                    <a:pt x="4467" y="1714"/>
                    <a:pt x="4542" y="1714"/>
                  </a:cubicBezTo>
                  <a:cubicBezTo>
                    <a:pt x="4728" y="1714"/>
                    <a:pt x="4907" y="1588"/>
                    <a:pt x="4956" y="1393"/>
                  </a:cubicBezTo>
                  <a:cubicBezTo>
                    <a:pt x="5075" y="812"/>
                    <a:pt x="4785" y="385"/>
                    <a:pt x="4289" y="78"/>
                  </a:cubicBezTo>
                  <a:cubicBezTo>
                    <a:pt x="4203" y="25"/>
                    <a:pt x="4108" y="0"/>
                    <a:pt x="40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grpSp>
          <p:nvGrpSpPr>
            <p:cNvPr id="788" name="Google Shape;788;p39"/>
            <p:cNvGrpSpPr/>
            <p:nvPr/>
          </p:nvGrpSpPr>
          <p:grpSpPr>
            <a:xfrm>
              <a:off x="71542" y="94405"/>
              <a:ext cx="708096" cy="573872"/>
              <a:chOff x="166625" y="89475"/>
              <a:chExt cx="648855" cy="525813"/>
            </a:xfrm>
          </p:grpSpPr>
          <p:sp>
            <p:nvSpPr>
              <p:cNvPr id="789" name="Google Shape;789;p39"/>
              <p:cNvSpPr/>
              <p:nvPr/>
            </p:nvSpPr>
            <p:spPr>
              <a:xfrm>
                <a:off x="182835" y="329968"/>
                <a:ext cx="275820" cy="115404"/>
              </a:xfrm>
              <a:custGeom>
                <a:avLst/>
                <a:gdLst/>
                <a:ahLst/>
                <a:cxnLst/>
                <a:rect l="l" t="t" r="r" b="b"/>
                <a:pathLst>
                  <a:path w="6432" h="2691" extrusionOk="0">
                    <a:moveTo>
                      <a:pt x="5919" y="1"/>
                    </a:moveTo>
                    <a:cubicBezTo>
                      <a:pt x="5628" y="18"/>
                      <a:pt x="5543" y="138"/>
                      <a:pt x="5304" y="274"/>
                    </a:cubicBezTo>
                    <a:cubicBezTo>
                      <a:pt x="5151" y="382"/>
                      <a:pt x="4956" y="422"/>
                      <a:pt x="4750" y="422"/>
                    </a:cubicBezTo>
                    <a:cubicBezTo>
                      <a:pt x="4400" y="422"/>
                      <a:pt x="4017" y="309"/>
                      <a:pt x="3749" y="223"/>
                    </a:cubicBezTo>
                    <a:cubicBezTo>
                      <a:pt x="3706" y="213"/>
                      <a:pt x="3662" y="208"/>
                      <a:pt x="3620" y="208"/>
                    </a:cubicBezTo>
                    <a:cubicBezTo>
                      <a:pt x="3376" y="208"/>
                      <a:pt x="3155" y="366"/>
                      <a:pt x="3083" y="599"/>
                    </a:cubicBezTo>
                    <a:cubicBezTo>
                      <a:pt x="2895" y="479"/>
                      <a:pt x="2724" y="343"/>
                      <a:pt x="2553" y="206"/>
                    </a:cubicBezTo>
                    <a:cubicBezTo>
                      <a:pt x="2446" y="109"/>
                      <a:pt x="2316" y="66"/>
                      <a:pt x="2187" y="66"/>
                    </a:cubicBezTo>
                    <a:cubicBezTo>
                      <a:pt x="1864" y="66"/>
                      <a:pt x="1554" y="340"/>
                      <a:pt x="1664" y="719"/>
                    </a:cubicBezTo>
                    <a:cubicBezTo>
                      <a:pt x="1699" y="821"/>
                      <a:pt x="1716" y="924"/>
                      <a:pt x="1733" y="1009"/>
                    </a:cubicBezTo>
                    <a:lnTo>
                      <a:pt x="1647" y="941"/>
                    </a:lnTo>
                    <a:cubicBezTo>
                      <a:pt x="1553" y="838"/>
                      <a:pt x="1425" y="787"/>
                      <a:pt x="1295" y="787"/>
                    </a:cubicBezTo>
                    <a:cubicBezTo>
                      <a:pt x="1165" y="787"/>
                      <a:pt x="1032" y="838"/>
                      <a:pt x="930" y="941"/>
                    </a:cubicBezTo>
                    <a:cubicBezTo>
                      <a:pt x="844" y="1026"/>
                      <a:pt x="776" y="1129"/>
                      <a:pt x="725" y="1231"/>
                    </a:cubicBezTo>
                    <a:lnTo>
                      <a:pt x="708" y="1231"/>
                    </a:lnTo>
                    <a:cubicBezTo>
                      <a:pt x="670" y="1222"/>
                      <a:pt x="633" y="1218"/>
                      <a:pt x="597" y="1218"/>
                    </a:cubicBezTo>
                    <a:cubicBezTo>
                      <a:pt x="231" y="1218"/>
                      <a:pt x="0" y="1670"/>
                      <a:pt x="280" y="1966"/>
                    </a:cubicBezTo>
                    <a:cubicBezTo>
                      <a:pt x="383" y="2068"/>
                      <a:pt x="468" y="2154"/>
                      <a:pt x="571" y="2239"/>
                    </a:cubicBezTo>
                    <a:cubicBezTo>
                      <a:pt x="622" y="2308"/>
                      <a:pt x="656" y="2376"/>
                      <a:pt x="691" y="2444"/>
                    </a:cubicBezTo>
                    <a:cubicBezTo>
                      <a:pt x="775" y="2585"/>
                      <a:pt x="929" y="2680"/>
                      <a:pt x="1096" y="2680"/>
                    </a:cubicBezTo>
                    <a:cubicBezTo>
                      <a:pt x="1131" y="2680"/>
                      <a:pt x="1167" y="2675"/>
                      <a:pt x="1203" y="2666"/>
                    </a:cubicBezTo>
                    <a:cubicBezTo>
                      <a:pt x="1243" y="2683"/>
                      <a:pt x="1283" y="2691"/>
                      <a:pt x="1321" y="2691"/>
                    </a:cubicBezTo>
                    <a:cubicBezTo>
                      <a:pt x="1517" y="2691"/>
                      <a:pt x="1682" y="2496"/>
                      <a:pt x="1596" y="2325"/>
                    </a:cubicBezTo>
                    <a:cubicBezTo>
                      <a:pt x="1613" y="2273"/>
                      <a:pt x="1613" y="2239"/>
                      <a:pt x="1613" y="2188"/>
                    </a:cubicBezTo>
                    <a:cubicBezTo>
                      <a:pt x="1852" y="2342"/>
                      <a:pt x="2126" y="2461"/>
                      <a:pt x="2399" y="2513"/>
                    </a:cubicBezTo>
                    <a:cubicBezTo>
                      <a:pt x="2428" y="2517"/>
                      <a:pt x="2458" y="2519"/>
                      <a:pt x="2487" y="2519"/>
                    </a:cubicBezTo>
                    <a:cubicBezTo>
                      <a:pt x="2821" y="2519"/>
                      <a:pt x="3158" y="2257"/>
                      <a:pt x="3048" y="1880"/>
                    </a:cubicBezTo>
                    <a:lnTo>
                      <a:pt x="3048" y="1880"/>
                    </a:lnTo>
                    <a:cubicBezTo>
                      <a:pt x="3100" y="1932"/>
                      <a:pt x="3168" y="1983"/>
                      <a:pt x="3236" y="2051"/>
                    </a:cubicBezTo>
                    <a:cubicBezTo>
                      <a:pt x="3345" y="2154"/>
                      <a:pt x="3475" y="2200"/>
                      <a:pt x="3604" y="2200"/>
                    </a:cubicBezTo>
                    <a:cubicBezTo>
                      <a:pt x="3880" y="2200"/>
                      <a:pt x="4147" y="1985"/>
                      <a:pt x="4159" y="1658"/>
                    </a:cubicBezTo>
                    <a:lnTo>
                      <a:pt x="4159" y="1453"/>
                    </a:lnTo>
                    <a:cubicBezTo>
                      <a:pt x="4364" y="1486"/>
                      <a:pt x="4575" y="1506"/>
                      <a:pt x="4783" y="1506"/>
                    </a:cubicBezTo>
                    <a:cubicBezTo>
                      <a:pt x="5341" y="1506"/>
                      <a:pt x="5883" y="1363"/>
                      <a:pt x="6244" y="941"/>
                    </a:cubicBezTo>
                    <a:cubicBezTo>
                      <a:pt x="6414" y="753"/>
                      <a:pt x="6432" y="496"/>
                      <a:pt x="6312" y="274"/>
                    </a:cubicBezTo>
                    <a:lnTo>
                      <a:pt x="6278" y="206"/>
                    </a:lnTo>
                    <a:cubicBezTo>
                      <a:pt x="6192" y="69"/>
                      <a:pt x="6056" y="1"/>
                      <a:pt x="59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738"/>
              </a:p>
            </p:txBody>
          </p:sp>
          <p:sp>
            <p:nvSpPr>
              <p:cNvPr id="790" name="Google Shape;790;p39"/>
              <p:cNvSpPr/>
              <p:nvPr/>
            </p:nvSpPr>
            <p:spPr>
              <a:xfrm>
                <a:off x="341632" y="394766"/>
                <a:ext cx="140483" cy="201259"/>
              </a:xfrm>
              <a:custGeom>
                <a:avLst/>
                <a:gdLst/>
                <a:ahLst/>
                <a:cxnLst/>
                <a:rect l="l" t="t" r="r" b="b"/>
                <a:pathLst>
                  <a:path w="3276" h="4693" extrusionOk="0">
                    <a:moveTo>
                      <a:pt x="2563" y="0"/>
                    </a:moveTo>
                    <a:cubicBezTo>
                      <a:pt x="2298" y="0"/>
                      <a:pt x="2108" y="237"/>
                      <a:pt x="1977" y="523"/>
                    </a:cubicBezTo>
                    <a:cubicBezTo>
                      <a:pt x="1895" y="490"/>
                      <a:pt x="1809" y="475"/>
                      <a:pt x="1724" y="475"/>
                    </a:cubicBezTo>
                    <a:cubicBezTo>
                      <a:pt x="1543" y="475"/>
                      <a:pt x="1364" y="544"/>
                      <a:pt x="1225" y="660"/>
                    </a:cubicBezTo>
                    <a:cubicBezTo>
                      <a:pt x="1201" y="657"/>
                      <a:pt x="1177" y="655"/>
                      <a:pt x="1153" y="655"/>
                    </a:cubicBezTo>
                    <a:cubicBezTo>
                      <a:pt x="793" y="655"/>
                      <a:pt x="514" y="1008"/>
                      <a:pt x="610" y="1360"/>
                    </a:cubicBezTo>
                    <a:cubicBezTo>
                      <a:pt x="661" y="1514"/>
                      <a:pt x="695" y="1651"/>
                      <a:pt x="729" y="1788"/>
                    </a:cubicBezTo>
                    <a:cubicBezTo>
                      <a:pt x="644" y="1724"/>
                      <a:pt x="540" y="1693"/>
                      <a:pt x="439" y="1693"/>
                    </a:cubicBezTo>
                    <a:cubicBezTo>
                      <a:pt x="215" y="1693"/>
                      <a:pt x="0" y="1842"/>
                      <a:pt x="12" y="2112"/>
                    </a:cubicBezTo>
                    <a:cubicBezTo>
                      <a:pt x="12" y="2915"/>
                      <a:pt x="131" y="3718"/>
                      <a:pt x="336" y="4487"/>
                    </a:cubicBezTo>
                    <a:cubicBezTo>
                      <a:pt x="384" y="4631"/>
                      <a:pt x="490" y="4693"/>
                      <a:pt x="596" y="4693"/>
                    </a:cubicBezTo>
                    <a:cubicBezTo>
                      <a:pt x="755" y="4693"/>
                      <a:pt x="914" y="4555"/>
                      <a:pt x="883" y="4351"/>
                    </a:cubicBezTo>
                    <a:cubicBezTo>
                      <a:pt x="832" y="3923"/>
                      <a:pt x="815" y="3513"/>
                      <a:pt x="832" y="3086"/>
                    </a:cubicBezTo>
                    <a:lnTo>
                      <a:pt x="832" y="3086"/>
                    </a:lnTo>
                    <a:cubicBezTo>
                      <a:pt x="917" y="3189"/>
                      <a:pt x="1003" y="3308"/>
                      <a:pt x="1071" y="3428"/>
                    </a:cubicBezTo>
                    <a:cubicBezTo>
                      <a:pt x="1170" y="3602"/>
                      <a:pt x="1317" y="3675"/>
                      <a:pt x="1466" y="3675"/>
                    </a:cubicBezTo>
                    <a:cubicBezTo>
                      <a:pt x="1754" y="3675"/>
                      <a:pt x="2044" y="3396"/>
                      <a:pt x="1977" y="3035"/>
                    </a:cubicBezTo>
                    <a:cubicBezTo>
                      <a:pt x="1925" y="2744"/>
                      <a:pt x="1891" y="2437"/>
                      <a:pt x="1857" y="2129"/>
                    </a:cubicBezTo>
                    <a:cubicBezTo>
                      <a:pt x="2011" y="2061"/>
                      <a:pt x="2148" y="1924"/>
                      <a:pt x="2199" y="1771"/>
                    </a:cubicBezTo>
                    <a:lnTo>
                      <a:pt x="2233" y="1771"/>
                    </a:lnTo>
                    <a:cubicBezTo>
                      <a:pt x="2278" y="1781"/>
                      <a:pt x="2322" y="1786"/>
                      <a:pt x="2366" y="1786"/>
                    </a:cubicBezTo>
                    <a:cubicBezTo>
                      <a:pt x="2676" y="1786"/>
                      <a:pt x="2953" y="1536"/>
                      <a:pt x="2968" y="1207"/>
                    </a:cubicBezTo>
                    <a:cubicBezTo>
                      <a:pt x="2951" y="1087"/>
                      <a:pt x="2968" y="950"/>
                      <a:pt x="3002" y="831"/>
                    </a:cubicBezTo>
                    <a:lnTo>
                      <a:pt x="3036" y="797"/>
                    </a:lnTo>
                    <a:cubicBezTo>
                      <a:pt x="3275" y="626"/>
                      <a:pt x="3156" y="284"/>
                      <a:pt x="2951" y="147"/>
                    </a:cubicBezTo>
                    <a:cubicBezTo>
                      <a:pt x="2806" y="44"/>
                      <a:pt x="2678" y="0"/>
                      <a:pt x="256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738"/>
              </a:p>
            </p:txBody>
          </p:sp>
          <p:sp>
            <p:nvSpPr>
              <p:cNvPr id="791" name="Google Shape;791;p39"/>
              <p:cNvSpPr/>
              <p:nvPr/>
            </p:nvSpPr>
            <p:spPr>
              <a:xfrm>
                <a:off x="166625" y="89475"/>
                <a:ext cx="648855" cy="525813"/>
              </a:xfrm>
              <a:custGeom>
                <a:avLst/>
                <a:gdLst/>
                <a:ahLst/>
                <a:cxnLst/>
                <a:rect l="l" t="t" r="r" b="b"/>
                <a:pathLst>
                  <a:path w="15131" h="12261" extrusionOk="0">
                    <a:moveTo>
                      <a:pt x="12363" y="431"/>
                    </a:moveTo>
                    <a:cubicBezTo>
                      <a:pt x="12853" y="431"/>
                      <a:pt x="12377" y="1154"/>
                      <a:pt x="12260" y="1354"/>
                    </a:cubicBezTo>
                    <a:cubicBezTo>
                      <a:pt x="11320" y="2892"/>
                      <a:pt x="10022" y="4208"/>
                      <a:pt x="8501" y="5182"/>
                    </a:cubicBezTo>
                    <a:cubicBezTo>
                      <a:pt x="8433" y="5096"/>
                      <a:pt x="8347" y="4994"/>
                      <a:pt x="8245" y="4874"/>
                    </a:cubicBezTo>
                    <a:cubicBezTo>
                      <a:pt x="8706" y="3490"/>
                      <a:pt x="9509" y="2243"/>
                      <a:pt x="10586" y="1252"/>
                    </a:cubicBezTo>
                    <a:cubicBezTo>
                      <a:pt x="11064" y="791"/>
                      <a:pt x="11679" y="500"/>
                      <a:pt x="12328" y="432"/>
                    </a:cubicBezTo>
                    <a:cubicBezTo>
                      <a:pt x="12341" y="431"/>
                      <a:pt x="12352" y="431"/>
                      <a:pt x="12363" y="431"/>
                    </a:cubicBezTo>
                    <a:close/>
                    <a:moveTo>
                      <a:pt x="12978" y="4310"/>
                    </a:moveTo>
                    <a:cubicBezTo>
                      <a:pt x="13405" y="4310"/>
                      <a:pt x="14618" y="4310"/>
                      <a:pt x="14498" y="5062"/>
                    </a:cubicBezTo>
                    <a:cubicBezTo>
                      <a:pt x="14413" y="5575"/>
                      <a:pt x="13747" y="5797"/>
                      <a:pt x="13319" y="5934"/>
                    </a:cubicBezTo>
                    <a:cubicBezTo>
                      <a:pt x="12841" y="6071"/>
                      <a:pt x="12374" y="6122"/>
                      <a:pt x="11911" y="6122"/>
                    </a:cubicBezTo>
                    <a:cubicBezTo>
                      <a:pt x="10936" y="6122"/>
                      <a:pt x="9982" y="5896"/>
                      <a:pt x="8997" y="5780"/>
                    </a:cubicBezTo>
                    <a:lnTo>
                      <a:pt x="8723" y="5438"/>
                    </a:lnTo>
                    <a:cubicBezTo>
                      <a:pt x="9253" y="5165"/>
                      <a:pt x="9765" y="4806"/>
                      <a:pt x="10193" y="4362"/>
                    </a:cubicBezTo>
                    <a:lnTo>
                      <a:pt x="10193" y="4362"/>
                    </a:lnTo>
                    <a:cubicBezTo>
                      <a:pt x="10161" y="4474"/>
                      <a:pt x="10248" y="4585"/>
                      <a:pt x="10358" y="4585"/>
                    </a:cubicBezTo>
                    <a:cubicBezTo>
                      <a:pt x="10365" y="4585"/>
                      <a:pt x="10373" y="4585"/>
                      <a:pt x="10381" y="4584"/>
                    </a:cubicBezTo>
                    <a:cubicBezTo>
                      <a:pt x="11252" y="4498"/>
                      <a:pt x="12089" y="4310"/>
                      <a:pt x="12978" y="4310"/>
                    </a:cubicBezTo>
                    <a:close/>
                    <a:moveTo>
                      <a:pt x="6615" y="4147"/>
                    </a:moveTo>
                    <a:cubicBezTo>
                      <a:pt x="6893" y="4147"/>
                      <a:pt x="7362" y="4582"/>
                      <a:pt x="7886" y="5216"/>
                    </a:cubicBezTo>
                    <a:cubicBezTo>
                      <a:pt x="7801" y="5301"/>
                      <a:pt x="7766" y="5421"/>
                      <a:pt x="7681" y="5506"/>
                    </a:cubicBezTo>
                    <a:cubicBezTo>
                      <a:pt x="7578" y="5626"/>
                      <a:pt x="7442" y="5729"/>
                      <a:pt x="7305" y="5814"/>
                    </a:cubicBezTo>
                    <a:cubicBezTo>
                      <a:pt x="7189" y="5866"/>
                      <a:pt x="6976" y="5946"/>
                      <a:pt x="6805" y="5946"/>
                    </a:cubicBezTo>
                    <a:cubicBezTo>
                      <a:pt x="6749" y="5946"/>
                      <a:pt x="6698" y="5938"/>
                      <a:pt x="6656" y="5917"/>
                    </a:cubicBezTo>
                    <a:cubicBezTo>
                      <a:pt x="6646" y="5910"/>
                      <a:pt x="6637" y="5907"/>
                      <a:pt x="6628" y="5907"/>
                    </a:cubicBezTo>
                    <a:cubicBezTo>
                      <a:pt x="6588" y="5907"/>
                      <a:pt x="6560" y="5960"/>
                      <a:pt x="6587" y="6002"/>
                    </a:cubicBezTo>
                    <a:cubicBezTo>
                      <a:pt x="6688" y="6094"/>
                      <a:pt x="6819" y="6126"/>
                      <a:pt x="6955" y="6126"/>
                    </a:cubicBezTo>
                    <a:cubicBezTo>
                      <a:pt x="7072" y="6126"/>
                      <a:pt x="7194" y="6102"/>
                      <a:pt x="7305" y="6070"/>
                    </a:cubicBezTo>
                    <a:cubicBezTo>
                      <a:pt x="7476" y="6019"/>
                      <a:pt x="7647" y="5917"/>
                      <a:pt x="7801" y="5797"/>
                    </a:cubicBezTo>
                    <a:cubicBezTo>
                      <a:pt x="7920" y="5711"/>
                      <a:pt x="8023" y="5592"/>
                      <a:pt x="8091" y="5472"/>
                    </a:cubicBezTo>
                    <a:cubicBezTo>
                      <a:pt x="8381" y="5848"/>
                      <a:pt x="8706" y="6275"/>
                      <a:pt x="8997" y="6702"/>
                    </a:cubicBezTo>
                    <a:cubicBezTo>
                      <a:pt x="8928" y="6754"/>
                      <a:pt x="8860" y="6822"/>
                      <a:pt x="8792" y="6890"/>
                    </a:cubicBezTo>
                    <a:cubicBezTo>
                      <a:pt x="8638" y="6993"/>
                      <a:pt x="8484" y="7113"/>
                      <a:pt x="8313" y="7198"/>
                    </a:cubicBezTo>
                    <a:cubicBezTo>
                      <a:pt x="8194" y="7283"/>
                      <a:pt x="8057" y="7352"/>
                      <a:pt x="7920" y="7403"/>
                    </a:cubicBezTo>
                    <a:cubicBezTo>
                      <a:pt x="7877" y="7416"/>
                      <a:pt x="7848" y="7422"/>
                      <a:pt x="7828" y="7422"/>
                    </a:cubicBezTo>
                    <a:cubicBezTo>
                      <a:pt x="7769" y="7422"/>
                      <a:pt x="7801" y="7365"/>
                      <a:pt x="7852" y="7249"/>
                    </a:cubicBezTo>
                    <a:cubicBezTo>
                      <a:pt x="7888" y="7213"/>
                      <a:pt x="7856" y="7177"/>
                      <a:pt x="7822" y="7177"/>
                    </a:cubicBezTo>
                    <a:cubicBezTo>
                      <a:pt x="7808" y="7177"/>
                      <a:pt x="7793" y="7183"/>
                      <a:pt x="7783" y="7198"/>
                    </a:cubicBezTo>
                    <a:cubicBezTo>
                      <a:pt x="7732" y="7283"/>
                      <a:pt x="7647" y="7403"/>
                      <a:pt x="7715" y="7523"/>
                    </a:cubicBezTo>
                    <a:cubicBezTo>
                      <a:pt x="7737" y="7573"/>
                      <a:pt x="7793" y="7590"/>
                      <a:pt x="7857" y="7590"/>
                    </a:cubicBezTo>
                    <a:cubicBezTo>
                      <a:pt x="7945" y="7590"/>
                      <a:pt x="8049" y="7559"/>
                      <a:pt x="8108" y="7540"/>
                    </a:cubicBezTo>
                    <a:cubicBezTo>
                      <a:pt x="8347" y="7454"/>
                      <a:pt x="8569" y="7335"/>
                      <a:pt x="8774" y="7198"/>
                    </a:cubicBezTo>
                    <a:cubicBezTo>
                      <a:pt x="8911" y="7130"/>
                      <a:pt x="9048" y="7027"/>
                      <a:pt x="9167" y="6925"/>
                    </a:cubicBezTo>
                    <a:cubicBezTo>
                      <a:pt x="9492" y="7386"/>
                      <a:pt x="9800" y="7864"/>
                      <a:pt x="10039" y="8257"/>
                    </a:cubicBezTo>
                    <a:cubicBezTo>
                      <a:pt x="9885" y="8428"/>
                      <a:pt x="9680" y="8582"/>
                      <a:pt x="9475" y="8684"/>
                    </a:cubicBezTo>
                    <a:cubicBezTo>
                      <a:pt x="9403" y="8709"/>
                      <a:pt x="9326" y="8722"/>
                      <a:pt x="9252" y="8722"/>
                    </a:cubicBezTo>
                    <a:cubicBezTo>
                      <a:pt x="9065" y="8722"/>
                      <a:pt x="8897" y="8637"/>
                      <a:pt x="8860" y="8428"/>
                    </a:cubicBezTo>
                    <a:cubicBezTo>
                      <a:pt x="8852" y="8398"/>
                      <a:pt x="8825" y="8385"/>
                      <a:pt x="8798" y="8385"/>
                    </a:cubicBezTo>
                    <a:cubicBezTo>
                      <a:pt x="8764" y="8385"/>
                      <a:pt x="8731" y="8407"/>
                      <a:pt x="8740" y="8445"/>
                    </a:cubicBezTo>
                    <a:cubicBezTo>
                      <a:pt x="8772" y="8806"/>
                      <a:pt x="9004" y="8945"/>
                      <a:pt x="9286" y="8945"/>
                    </a:cubicBezTo>
                    <a:cubicBezTo>
                      <a:pt x="9606" y="8945"/>
                      <a:pt x="9991" y="8767"/>
                      <a:pt x="10227" y="8531"/>
                    </a:cubicBezTo>
                    <a:cubicBezTo>
                      <a:pt x="10449" y="8907"/>
                      <a:pt x="10620" y="9197"/>
                      <a:pt x="10671" y="9317"/>
                    </a:cubicBezTo>
                    <a:cubicBezTo>
                      <a:pt x="10756" y="9522"/>
                      <a:pt x="10842" y="9727"/>
                      <a:pt x="10910" y="9949"/>
                    </a:cubicBezTo>
                    <a:cubicBezTo>
                      <a:pt x="10937" y="10058"/>
                      <a:pt x="11084" y="10979"/>
                      <a:pt x="10694" y="10979"/>
                    </a:cubicBezTo>
                    <a:cubicBezTo>
                      <a:pt x="10594" y="10979"/>
                      <a:pt x="10459" y="10919"/>
                      <a:pt x="10278" y="10769"/>
                    </a:cubicBezTo>
                    <a:cubicBezTo>
                      <a:pt x="9783" y="10376"/>
                      <a:pt x="9441" y="9761"/>
                      <a:pt x="9048" y="9265"/>
                    </a:cubicBezTo>
                    <a:cubicBezTo>
                      <a:pt x="8587" y="8650"/>
                      <a:pt x="8057" y="8104"/>
                      <a:pt x="7578" y="7540"/>
                    </a:cubicBezTo>
                    <a:cubicBezTo>
                      <a:pt x="7613" y="7420"/>
                      <a:pt x="7664" y="7300"/>
                      <a:pt x="7715" y="7198"/>
                    </a:cubicBezTo>
                    <a:cubicBezTo>
                      <a:pt x="7784" y="7049"/>
                      <a:pt x="7622" y="6916"/>
                      <a:pt x="7478" y="6916"/>
                    </a:cubicBezTo>
                    <a:cubicBezTo>
                      <a:pt x="7406" y="6916"/>
                      <a:pt x="7339" y="6948"/>
                      <a:pt x="7305" y="7027"/>
                    </a:cubicBezTo>
                    <a:cubicBezTo>
                      <a:pt x="7288" y="7061"/>
                      <a:pt x="7271" y="7113"/>
                      <a:pt x="7254" y="7147"/>
                    </a:cubicBezTo>
                    <a:cubicBezTo>
                      <a:pt x="6639" y="6344"/>
                      <a:pt x="6194" y="5455"/>
                      <a:pt x="6297" y="4276"/>
                    </a:cubicBezTo>
                    <a:lnTo>
                      <a:pt x="6297" y="4276"/>
                    </a:lnTo>
                    <a:cubicBezTo>
                      <a:pt x="6310" y="4280"/>
                      <a:pt x="6324" y="4283"/>
                      <a:pt x="6338" y="4283"/>
                    </a:cubicBezTo>
                    <a:cubicBezTo>
                      <a:pt x="6380" y="4283"/>
                      <a:pt x="6425" y="4263"/>
                      <a:pt x="6451" y="4225"/>
                    </a:cubicBezTo>
                    <a:cubicBezTo>
                      <a:pt x="6494" y="4172"/>
                      <a:pt x="6549" y="4147"/>
                      <a:pt x="6615" y="4147"/>
                    </a:cubicBezTo>
                    <a:close/>
                    <a:moveTo>
                      <a:pt x="5130" y="6023"/>
                    </a:moveTo>
                    <a:cubicBezTo>
                      <a:pt x="5560" y="6023"/>
                      <a:pt x="5941" y="6076"/>
                      <a:pt x="6229" y="6190"/>
                    </a:cubicBezTo>
                    <a:lnTo>
                      <a:pt x="6280" y="6190"/>
                    </a:lnTo>
                    <a:cubicBezTo>
                      <a:pt x="6485" y="6685"/>
                      <a:pt x="6758" y="7147"/>
                      <a:pt x="7083" y="7591"/>
                    </a:cubicBezTo>
                    <a:cubicBezTo>
                      <a:pt x="6468" y="9146"/>
                      <a:pt x="5716" y="11247"/>
                      <a:pt x="4093" y="11726"/>
                    </a:cubicBezTo>
                    <a:cubicBezTo>
                      <a:pt x="4469" y="10051"/>
                      <a:pt x="5033" y="8462"/>
                      <a:pt x="6348" y="7283"/>
                    </a:cubicBezTo>
                    <a:cubicBezTo>
                      <a:pt x="6522" y="7137"/>
                      <a:pt x="6372" y="6917"/>
                      <a:pt x="6193" y="6917"/>
                    </a:cubicBezTo>
                    <a:cubicBezTo>
                      <a:pt x="6142" y="6917"/>
                      <a:pt x="6089" y="6935"/>
                      <a:pt x="6041" y="6976"/>
                    </a:cubicBezTo>
                    <a:cubicBezTo>
                      <a:pt x="5323" y="7574"/>
                      <a:pt x="4417" y="8001"/>
                      <a:pt x="3563" y="8377"/>
                    </a:cubicBezTo>
                    <a:cubicBezTo>
                      <a:pt x="3252" y="8513"/>
                      <a:pt x="2090" y="8903"/>
                      <a:pt x="1287" y="8903"/>
                    </a:cubicBezTo>
                    <a:cubicBezTo>
                      <a:pt x="678" y="8903"/>
                      <a:pt x="276" y="8679"/>
                      <a:pt x="607" y="7950"/>
                    </a:cubicBezTo>
                    <a:cubicBezTo>
                      <a:pt x="1135" y="6799"/>
                      <a:pt x="3488" y="6023"/>
                      <a:pt x="5130" y="6023"/>
                    </a:cubicBezTo>
                    <a:close/>
                    <a:moveTo>
                      <a:pt x="12417" y="0"/>
                    </a:moveTo>
                    <a:cubicBezTo>
                      <a:pt x="11956" y="0"/>
                      <a:pt x="11377" y="209"/>
                      <a:pt x="11167" y="295"/>
                    </a:cubicBezTo>
                    <a:cubicBezTo>
                      <a:pt x="9646" y="961"/>
                      <a:pt x="8433" y="2926"/>
                      <a:pt x="7886" y="4498"/>
                    </a:cubicBezTo>
                    <a:cubicBezTo>
                      <a:pt x="7468" y="4080"/>
                      <a:pt x="6963" y="3670"/>
                      <a:pt x="6591" y="3670"/>
                    </a:cubicBezTo>
                    <a:cubicBezTo>
                      <a:pt x="6416" y="3670"/>
                      <a:pt x="6270" y="3761"/>
                      <a:pt x="6177" y="3986"/>
                    </a:cubicBezTo>
                    <a:cubicBezTo>
                      <a:pt x="6160" y="4003"/>
                      <a:pt x="6160" y="4020"/>
                      <a:pt x="6160" y="4054"/>
                    </a:cubicBezTo>
                    <a:cubicBezTo>
                      <a:pt x="6109" y="4054"/>
                      <a:pt x="6075" y="4088"/>
                      <a:pt x="6075" y="4122"/>
                    </a:cubicBezTo>
                    <a:cubicBezTo>
                      <a:pt x="5955" y="4720"/>
                      <a:pt x="5989" y="5336"/>
                      <a:pt x="6177" y="5917"/>
                    </a:cubicBezTo>
                    <a:cubicBezTo>
                      <a:pt x="5856" y="5771"/>
                      <a:pt x="5490" y="5714"/>
                      <a:pt x="5109" y="5714"/>
                    </a:cubicBezTo>
                    <a:cubicBezTo>
                      <a:pt x="4234" y="5714"/>
                      <a:pt x="3274" y="6015"/>
                      <a:pt x="2572" y="6241"/>
                    </a:cubicBezTo>
                    <a:cubicBezTo>
                      <a:pt x="1598" y="6549"/>
                      <a:pt x="214" y="7130"/>
                      <a:pt x="95" y="8274"/>
                    </a:cubicBezTo>
                    <a:cubicBezTo>
                      <a:pt x="1" y="9084"/>
                      <a:pt x="447" y="9380"/>
                      <a:pt x="1141" y="9380"/>
                    </a:cubicBezTo>
                    <a:cubicBezTo>
                      <a:pt x="2218" y="9380"/>
                      <a:pt x="3892" y="8666"/>
                      <a:pt x="5067" y="8052"/>
                    </a:cubicBezTo>
                    <a:lnTo>
                      <a:pt x="5067" y="8052"/>
                    </a:lnTo>
                    <a:cubicBezTo>
                      <a:pt x="4264" y="9197"/>
                      <a:pt x="3871" y="10564"/>
                      <a:pt x="3563" y="11965"/>
                    </a:cubicBezTo>
                    <a:cubicBezTo>
                      <a:pt x="3532" y="12120"/>
                      <a:pt x="3655" y="12260"/>
                      <a:pt x="3806" y="12260"/>
                    </a:cubicBezTo>
                    <a:cubicBezTo>
                      <a:pt x="3821" y="12260"/>
                      <a:pt x="3837" y="12259"/>
                      <a:pt x="3854" y="12255"/>
                    </a:cubicBezTo>
                    <a:cubicBezTo>
                      <a:pt x="5836" y="11982"/>
                      <a:pt x="6707" y="9761"/>
                      <a:pt x="7390" y="8001"/>
                    </a:cubicBezTo>
                    <a:cubicBezTo>
                      <a:pt x="8023" y="8770"/>
                      <a:pt x="8740" y="9505"/>
                      <a:pt x="9287" y="10256"/>
                    </a:cubicBezTo>
                    <a:cubicBezTo>
                      <a:pt x="9554" y="10617"/>
                      <a:pt x="10094" y="11439"/>
                      <a:pt x="10670" y="11439"/>
                    </a:cubicBezTo>
                    <a:cubicBezTo>
                      <a:pt x="10721" y="11439"/>
                      <a:pt x="10773" y="11432"/>
                      <a:pt x="10825" y="11418"/>
                    </a:cubicBezTo>
                    <a:cubicBezTo>
                      <a:pt x="11320" y="11282"/>
                      <a:pt x="11491" y="10564"/>
                      <a:pt x="11406" y="10120"/>
                    </a:cubicBezTo>
                    <a:cubicBezTo>
                      <a:pt x="11149" y="8753"/>
                      <a:pt x="10278" y="7437"/>
                      <a:pt x="9390" y="6275"/>
                    </a:cubicBezTo>
                    <a:lnTo>
                      <a:pt x="9390" y="6275"/>
                    </a:lnTo>
                    <a:cubicBezTo>
                      <a:pt x="9868" y="6378"/>
                      <a:pt x="10346" y="6429"/>
                      <a:pt x="10842" y="6446"/>
                    </a:cubicBezTo>
                    <a:cubicBezTo>
                      <a:pt x="11178" y="6479"/>
                      <a:pt x="11576" y="6508"/>
                      <a:pt x="11991" y="6508"/>
                    </a:cubicBezTo>
                    <a:cubicBezTo>
                      <a:pt x="12885" y="6508"/>
                      <a:pt x="13858" y="6373"/>
                      <a:pt x="14464" y="5848"/>
                    </a:cubicBezTo>
                    <a:cubicBezTo>
                      <a:pt x="15062" y="5318"/>
                      <a:pt x="15131" y="4379"/>
                      <a:pt x="14276" y="4071"/>
                    </a:cubicBezTo>
                    <a:cubicBezTo>
                      <a:pt x="13802" y="3896"/>
                      <a:pt x="13240" y="3824"/>
                      <a:pt x="12663" y="3824"/>
                    </a:cubicBezTo>
                    <a:cubicBezTo>
                      <a:pt x="11889" y="3824"/>
                      <a:pt x="11087" y="3954"/>
                      <a:pt x="10432" y="4140"/>
                    </a:cubicBezTo>
                    <a:cubicBezTo>
                      <a:pt x="10722" y="3849"/>
                      <a:pt x="10996" y="3559"/>
                      <a:pt x="11235" y="3302"/>
                    </a:cubicBezTo>
                    <a:cubicBezTo>
                      <a:pt x="11918" y="2602"/>
                      <a:pt x="12978" y="1594"/>
                      <a:pt x="13046" y="551"/>
                    </a:cubicBezTo>
                    <a:cubicBezTo>
                      <a:pt x="13069" y="130"/>
                      <a:pt x="12779" y="0"/>
                      <a:pt x="1241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738"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_1">
    <p:spTree>
      <p:nvGrpSpPr>
        <p:cNvPr id="1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3" name="Google Shape;793;p4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8731"/>
            <a:ext cx="7772403" cy="10040941"/>
          </a:xfrm>
          <a:prstGeom prst="rect">
            <a:avLst/>
          </a:prstGeom>
          <a:noFill/>
          <a:ln>
            <a:noFill/>
          </a:ln>
        </p:spPr>
      </p:pic>
      <p:sp>
        <p:nvSpPr>
          <p:cNvPr id="794" name="Google Shape;794;p40"/>
          <p:cNvSpPr/>
          <p:nvPr/>
        </p:nvSpPr>
        <p:spPr>
          <a:xfrm>
            <a:off x="465886" y="777823"/>
            <a:ext cx="6848874" cy="8590980"/>
          </a:xfrm>
          <a:custGeom>
            <a:avLst/>
            <a:gdLst/>
            <a:ahLst/>
            <a:cxnLst/>
            <a:rect l="l" t="t" r="r" b="b"/>
            <a:pathLst>
              <a:path w="41127" h="54561" extrusionOk="0">
                <a:moveTo>
                  <a:pt x="0" y="0"/>
                </a:moveTo>
                <a:lnTo>
                  <a:pt x="0" y="53822"/>
                </a:lnTo>
                <a:cubicBezTo>
                  <a:pt x="0" y="53822"/>
                  <a:pt x="2239" y="53172"/>
                  <a:pt x="3605" y="53036"/>
                </a:cubicBezTo>
                <a:cubicBezTo>
                  <a:pt x="4955" y="52916"/>
                  <a:pt x="6322" y="52540"/>
                  <a:pt x="6647" y="52540"/>
                </a:cubicBezTo>
                <a:cubicBezTo>
                  <a:pt x="7467" y="52608"/>
                  <a:pt x="8304" y="52745"/>
                  <a:pt x="9124" y="52916"/>
                </a:cubicBezTo>
                <a:cubicBezTo>
                  <a:pt x="10423" y="53172"/>
                  <a:pt x="10286" y="53292"/>
                  <a:pt x="11158" y="53292"/>
                </a:cubicBezTo>
                <a:cubicBezTo>
                  <a:pt x="12029" y="53292"/>
                  <a:pt x="12764" y="53036"/>
                  <a:pt x="13635" y="53036"/>
                </a:cubicBezTo>
                <a:cubicBezTo>
                  <a:pt x="14506" y="53036"/>
                  <a:pt x="14387" y="53292"/>
                  <a:pt x="15241" y="54214"/>
                </a:cubicBezTo>
                <a:cubicBezTo>
                  <a:pt x="15474" y="54465"/>
                  <a:pt x="15644" y="54560"/>
                  <a:pt x="15786" y="54560"/>
                </a:cubicBezTo>
                <a:cubicBezTo>
                  <a:pt x="16175" y="54560"/>
                  <a:pt x="16345" y="53843"/>
                  <a:pt x="16984" y="53668"/>
                </a:cubicBezTo>
                <a:cubicBezTo>
                  <a:pt x="17357" y="53558"/>
                  <a:pt x="17593" y="53517"/>
                  <a:pt x="17827" y="53517"/>
                </a:cubicBezTo>
                <a:cubicBezTo>
                  <a:pt x="18140" y="53517"/>
                  <a:pt x="18451" y="53590"/>
                  <a:pt x="19086" y="53668"/>
                </a:cubicBezTo>
                <a:cubicBezTo>
                  <a:pt x="19186" y="53679"/>
                  <a:pt x="19284" y="53683"/>
                  <a:pt x="19381" y="53683"/>
                </a:cubicBezTo>
                <a:cubicBezTo>
                  <a:pt x="20178" y="53683"/>
                  <a:pt x="20868" y="53356"/>
                  <a:pt x="21654" y="53356"/>
                </a:cubicBezTo>
                <a:cubicBezTo>
                  <a:pt x="21829" y="53356"/>
                  <a:pt x="22009" y="53372"/>
                  <a:pt x="22195" y="53411"/>
                </a:cubicBezTo>
                <a:cubicBezTo>
                  <a:pt x="22616" y="53509"/>
                  <a:pt x="22878" y="53549"/>
                  <a:pt x="23121" y="53549"/>
                </a:cubicBezTo>
                <a:cubicBezTo>
                  <a:pt x="23520" y="53549"/>
                  <a:pt x="23870" y="53440"/>
                  <a:pt x="24792" y="53292"/>
                </a:cubicBezTo>
                <a:cubicBezTo>
                  <a:pt x="25447" y="53179"/>
                  <a:pt x="25741" y="53093"/>
                  <a:pt x="25949" y="53093"/>
                </a:cubicBezTo>
                <a:cubicBezTo>
                  <a:pt x="26213" y="53093"/>
                  <a:pt x="26339" y="53232"/>
                  <a:pt x="26894" y="53634"/>
                </a:cubicBezTo>
                <a:cubicBezTo>
                  <a:pt x="27168" y="53832"/>
                  <a:pt x="27377" y="53913"/>
                  <a:pt x="27557" y="53913"/>
                </a:cubicBezTo>
                <a:cubicBezTo>
                  <a:pt x="28026" y="53913"/>
                  <a:pt x="28296" y="53361"/>
                  <a:pt x="29013" y="52916"/>
                </a:cubicBezTo>
                <a:cubicBezTo>
                  <a:pt x="29390" y="52681"/>
                  <a:pt x="29748" y="52626"/>
                  <a:pt x="30136" y="52626"/>
                </a:cubicBezTo>
                <a:cubicBezTo>
                  <a:pt x="30488" y="52626"/>
                  <a:pt x="30865" y="52672"/>
                  <a:pt x="31304" y="52672"/>
                </a:cubicBezTo>
                <a:cubicBezTo>
                  <a:pt x="31651" y="52672"/>
                  <a:pt x="32037" y="52643"/>
                  <a:pt x="32481" y="52540"/>
                </a:cubicBezTo>
                <a:cubicBezTo>
                  <a:pt x="33017" y="52415"/>
                  <a:pt x="33195" y="52373"/>
                  <a:pt x="33218" y="52373"/>
                </a:cubicBezTo>
                <a:cubicBezTo>
                  <a:pt x="33263" y="52373"/>
                  <a:pt x="32686" y="52540"/>
                  <a:pt x="33096" y="52540"/>
                </a:cubicBezTo>
                <a:cubicBezTo>
                  <a:pt x="33711" y="52540"/>
                  <a:pt x="35078" y="52301"/>
                  <a:pt x="35693" y="52164"/>
                </a:cubicBezTo>
                <a:cubicBezTo>
                  <a:pt x="35741" y="52155"/>
                  <a:pt x="35792" y="52151"/>
                  <a:pt x="35848" y="52151"/>
                </a:cubicBezTo>
                <a:cubicBezTo>
                  <a:pt x="36378" y="52151"/>
                  <a:pt x="37245" y="52527"/>
                  <a:pt x="38096" y="52527"/>
                </a:cubicBezTo>
                <a:cubicBezTo>
                  <a:pt x="38335" y="52527"/>
                  <a:pt x="38574" y="52497"/>
                  <a:pt x="38803" y="52420"/>
                </a:cubicBezTo>
                <a:cubicBezTo>
                  <a:pt x="39118" y="52314"/>
                  <a:pt x="39255" y="52268"/>
                  <a:pt x="39308" y="52268"/>
                </a:cubicBezTo>
                <a:cubicBezTo>
                  <a:pt x="39441" y="52268"/>
                  <a:pt x="39046" y="52561"/>
                  <a:pt x="39657" y="52916"/>
                </a:cubicBezTo>
                <a:cubicBezTo>
                  <a:pt x="39948" y="53081"/>
                  <a:pt x="40208" y="53136"/>
                  <a:pt x="40426" y="53136"/>
                </a:cubicBezTo>
                <a:cubicBezTo>
                  <a:pt x="40861" y="53136"/>
                  <a:pt x="41127" y="52916"/>
                  <a:pt x="41127" y="52916"/>
                </a:cubicBezTo>
                <a:lnTo>
                  <a:pt x="4112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38"/>
          </a:p>
        </p:txBody>
      </p:sp>
      <p:sp>
        <p:nvSpPr>
          <p:cNvPr id="795" name="Google Shape;795;p40"/>
          <p:cNvSpPr/>
          <p:nvPr/>
        </p:nvSpPr>
        <p:spPr>
          <a:xfrm flipH="1">
            <a:off x="6500162" y="263268"/>
            <a:ext cx="1152670" cy="2515797"/>
          </a:xfrm>
          <a:custGeom>
            <a:avLst/>
            <a:gdLst/>
            <a:ahLst/>
            <a:cxnLst/>
            <a:rect l="l" t="t" r="r" b="b"/>
            <a:pathLst>
              <a:path w="16660" h="15805" extrusionOk="0">
                <a:moveTo>
                  <a:pt x="13106" y="0"/>
                </a:moveTo>
                <a:lnTo>
                  <a:pt x="12456" y="581"/>
                </a:lnTo>
                <a:lnTo>
                  <a:pt x="667" y="11294"/>
                </a:lnTo>
                <a:lnTo>
                  <a:pt x="0" y="11892"/>
                </a:lnTo>
                <a:lnTo>
                  <a:pt x="889" y="11995"/>
                </a:lnTo>
                <a:lnTo>
                  <a:pt x="889" y="12883"/>
                </a:lnTo>
                <a:lnTo>
                  <a:pt x="1777" y="12969"/>
                </a:lnTo>
                <a:lnTo>
                  <a:pt x="1777" y="13857"/>
                </a:lnTo>
                <a:lnTo>
                  <a:pt x="2666" y="13942"/>
                </a:lnTo>
                <a:lnTo>
                  <a:pt x="2666" y="14831"/>
                </a:lnTo>
                <a:lnTo>
                  <a:pt x="3554" y="14916"/>
                </a:lnTo>
                <a:lnTo>
                  <a:pt x="3554" y="15805"/>
                </a:lnTo>
                <a:lnTo>
                  <a:pt x="4204" y="15207"/>
                </a:lnTo>
                <a:lnTo>
                  <a:pt x="15993" y="4494"/>
                </a:lnTo>
                <a:lnTo>
                  <a:pt x="16660" y="3896"/>
                </a:lnTo>
                <a:lnTo>
                  <a:pt x="15771" y="3810"/>
                </a:lnTo>
                <a:lnTo>
                  <a:pt x="15771" y="2922"/>
                </a:lnTo>
                <a:lnTo>
                  <a:pt x="14883" y="2819"/>
                </a:lnTo>
                <a:lnTo>
                  <a:pt x="14883" y="1948"/>
                </a:lnTo>
                <a:lnTo>
                  <a:pt x="13994" y="1845"/>
                </a:lnTo>
                <a:lnTo>
                  <a:pt x="13994" y="974"/>
                </a:lnTo>
                <a:lnTo>
                  <a:pt x="13106" y="872"/>
                </a:lnTo>
                <a:lnTo>
                  <a:pt x="1310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38"/>
          </a:p>
        </p:txBody>
      </p:sp>
      <p:sp>
        <p:nvSpPr>
          <p:cNvPr id="796" name="Google Shape;796;p40"/>
          <p:cNvSpPr/>
          <p:nvPr/>
        </p:nvSpPr>
        <p:spPr>
          <a:xfrm flipH="1">
            <a:off x="-58629" y="7927676"/>
            <a:ext cx="1152670" cy="2515797"/>
          </a:xfrm>
          <a:custGeom>
            <a:avLst/>
            <a:gdLst/>
            <a:ahLst/>
            <a:cxnLst/>
            <a:rect l="l" t="t" r="r" b="b"/>
            <a:pathLst>
              <a:path w="16660" h="15805" extrusionOk="0">
                <a:moveTo>
                  <a:pt x="13106" y="0"/>
                </a:moveTo>
                <a:lnTo>
                  <a:pt x="12456" y="581"/>
                </a:lnTo>
                <a:lnTo>
                  <a:pt x="667" y="11294"/>
                </a:lnTo>
                <a:lnTo>
                  <a:pt x="0" y="11892"/>
                </a:lnTo>
                <a:lnTo>
                  <a:pt x="889" y="11995"/>
                </a:lnTo>
                <a:lnTo>
                  <a:pt x="889" y="12883"/>
                </a:lnTo>
                <a:lnTo>
                  <a:pt x="1777" y="12969"/>
                </a:lnTo>
                <a:lnTo>
                  <a:pt x="1777" y="13857"/>
                </a:lnTo>
                <a:lnTo>
                  <a:pt x="2666" y="13942"/>
                </a:lnTo>
                <a:lnTo>
                  <a:pt x="2666" y="14831"/>
                </a:lnTo>
                <a:lnTo>
                  <a:pt x="3554" y="14916"/>
                </a:lnTo>
                <a:lnTo>
                  <a:pt x="3554" y="15805"/>
                </a:lnTo>
                <a:lnTo>
                  <a:pt x="4204" y="15207"/>
                </a:lnTo>
                <a:lnTo>
                  <a:pt x="15993" y="4494"/>
                </a:lnTo>
                <a:lnTo>
                  <a:pt x="16660" y="3896"/>
                </a:lnTo>
                <a:lnTo>
                  <a:pt x="15771" y="3810"/>
                </a:lnTo>
                <a:lnTo>
                  <a:pt x="15771" y="2922"/>
                </a:lnTo>
                <a:lnTo>
                  <a:pt x="14883" y="2819"/>
                </a:lnTo>
                <a:lnTo>
                  <a:pt x="14883" y="1948"/>
                </a:lnTo>
                <a:lnTo>
                  <a:pt x="13994" y="1845"/>
                </a:lnTo>
                <a:lnTo>
                  <a:pt x="13994" y="974"/>
                </a:lnTo>
                <a:lnTo>
                  <a:pt x="13106" y="872"/>
                </a:lnTo>
                <a:lnTo>
                  <a:pt x="1310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38"/>
          </a:p>
        </p:txBody>
      </p:sp>
      <p:sp>
        <p:nvSpPr>
          <p:cNvPr id="797" name="Google Shape;797;p40"/>
          <p:cNvSpPr/>
          <p:nvPr/>
        </p:nvSpPr>
        <p:spPr>
          <a:xfrm rot="1636678">
            <a:off x="7172409" y="9160069"/>
            <a:ext cx="434976" cy="699115"/>
          </a:xfrm>
          <a:custGeom>
            <a:avLst/>
            <a:gdLst/>
            <a:ahLst/>
            <a:cxnLst/>
            <a:rect l="l" t="t" r="r" b="b"/>
            <a:pathLst>
              <a:path w="8551" h="5974" extrusionOk="0">
                <a:moveTo>
                  <a:pt x="6633" y="457"/>
                </a:moveTo>
                <a:cubicBezTo>
                  <a:pt x="6673" y="457"/>
                  <a:pt x="6715" y="459"/>
                  <a:pt x="6757" y="463"/>
                </a:cubicBezTo>
                <a:cubicBezTo>
                  <a:pt x="7970" y="566"/>
                  <a:pt x="7816" y="2343"/>
                  <a:pt x="7406" y="3043"/>
                </a:cubicBezTo>
                <a:cubicBezTo>
                  <a:pt x="6688" y="4273"/>
                  <a:pt x="4911" y="5179"/>
                  <a:pt x="3579" y="5469"/>
                </a:cubicBezTo>
                <a:cubicBezTo>
                  <a:pt x="3367" y="5515"/>
                  <a:pt x="3143" y="5539"/>
                  <a:pt x="2916" y="5539"/>
                </a:cubicBezTo>
                <a:cubicBezTo>
                  <a:pt x="2043" y="5539"/>
                  <a:pt x="1133" y="5183"/>
                  <a:pt x="794" y="4342"/>
                </a:cubicBezTo>
                <a:cubicBezTo>
                  <a:pt x="332" y="3197"/>
                  <a:pt x="1768" y="2992"/>
                  <a:pt x="2724" y="2924"/>
                </a:cubicBezTo>
                <a:cubicBezTo>
                  <a:pt x="2878" y="3026"/>
                  <a:pt x="3066" y="3094"/>
                  <a:pt x="3271" y="3094"/>
                </a:cubicBezTo>
                <a:cubicBezTo>
                  <a:pt x="3277" y="3095"/>
                  <a:pt x="3283" y="3095"/>
                  <a:pt x="3288" y="3095"/>
                </a:cubicBezTo>
                <a:cubicBezTo>
                  <a:pt x="3480" y="3095"/>
                  <a:pt x="3539" y="2819"/>
                  <a:pt x="3357" y="2753"/>
                </a:cubicBezTo>
                <a:cubicBezTo>
                  <a:pt x="2690" y="2462"/>
                  <a:pt x="2553" y="1916"/>
                  <a:pt x="2964" y="1300"/>
                </a:cubicBezTo>
                <a:cubicBezTo>
                  <a:pt x="3150" y="1038"/>
                  <a:pt x="3354" y="934"/>
                  <a:pt x="3561" y="934"/>
                </a:cubicBezTo>
                <a:cubicBezTo>
                  <a:pt x="4093" y="934"/>
                  <a:pt x="4636" y="1626"/>
                  <a:pt x="4894" y="2069"/>
                </a:cubicBezTo>
                <a:cubicBezTo>
                  <a:pt x="4938" y="2149"/>
                  <a:pt x="5015" y="2186"/>
                  <a:pt x="5093" y="2186"/>
                </a:cubicBezTo>
                <a:cubicBezTo>
                  <a:pt x="5197" y="2186"/>
                  <a:pt x="5302" y="2119"/>
                  <a:pt x="5321" y="2001"/>
                </a:cubicBezTo>
                <a:cubicBezTo>
                  <a:pt x="5403" y="1252"/>
                  <a:pt x="5825" y="457"/>
                  <a:pt x="6633" y="457"/>
                </a:cubicBezTo>
                <a:close/>
                <a:moveTo>
                  <a:pt x="6518" y="0"/>
                </a:moveTo>
                <a:cubicBezTo>
                  <a:pt x="6495" y="0"/>
                  <a:pt x="6472" y="1"/>
                  <a:pt x="6449" y="2"/>
                </a:cubicBezTo>
                <a:cubicBezTo>
                  <a:pt x="5680" y="36"/>
                  <a:pt x="5202" y="719"/>
                  <a:pt x="4980" y="1403"/>
                </a:cubicBezTo>
                <a:cubicBezTo>
                  <a:pt x="4605" y="929"/>
                  <a:pt x="4082" y="491"/>
                  <a:pt x="3547" y="491"/>
                </a:cubicBezTo>
                <a:cubicBezTo>
                  <a:pt x="3251" y="491"/>
                  <a:pt x="2952" y="625"/>
                  <a:pt x="2673" y="959"/>
                </a:cubicBezTo>
                <a:cubicBezTo>
                  <a:pt x="2297" y="1403"/>
                  <a:pt x="2178" y="2103"/>
                  <a:pt x="2434" y="2582"/>
                </a:cubicBezTo>
                <a:cubicBezTo>
                  <a:pt x="2397" y="2581"/>
                  <a:pt x="2361" y="2580"/>
                  <a:pt x="2324" y="2580"/>
                </a:cubicBezTo>
                <a:cubicBezTo>
                  <a:pt x="1208" y="2580"/>
                  <a:pt x="0" y="3086"/>
                  <a:pt x="298" y="4376"/>
                </a:cubicBezTo>
                <a:cubicBezTo>
                  <a:pt x="578" y="5564"/>
                  <a:pt x="1722" y="5974"/>
                  <a:pt x="2850" y="5974"/>
                </a:cubicBezTo>
                <a:cubicBezTo>
                  <a:pt x="3377" y="5974"/>
                  <a:pt x="3901" y="5884"/>
                  <a:pt x="4330" y="5743"/>
                </a:cubicBezTo>
                <a:cubicBezTo>
                  <a:pt x="6159" y="5162"/>
                  <a:pt x="8551" y="3573"/>
                  <a:pt x="8124" y="1369"/>
                </a:cubicBezTo>
                <a:cubicBezTo>
                  <a:pt x="7991" y="572"/>
                  <a:pt x="7309" y="0"/>
                  <a:pt x="65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38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3">
  <p:cSld name="BLANK_1_1_1">
    <p:bg>
      <p:bgPr>
        <a:solidFill>
          <a:schemeClr val="accent3"/>
        </a:solidFill>
        <a:effectLst/>
      </p:bgPr>
    </p:bg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9" name="Google Shape;799;p4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8731"/>
            <a:ext cx="7772403" cy="1004094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00" name="Google Shape;800;p41"/>
          <p:cNvGrpSpPr/>
          <p:nvPr/>
        </p:nvGrpSpPr>
        <p:grpSpPr>
          <a:xfrm rot="2962997">
            <a:off x="1417547" y="7825347"/>
            <a:ext cx="4337403" cy="2392768"/>
            <a:chOff x="1154976" y="632775"/>
            <a:chExt cx="2502430" cy="3877954"/>
          </a:xfrm>
        </p:grpSpPr>
        <p:sp>
          <p:nvSpPr>
            <p:cNvPr id="801" name="Google Shape;801;p41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02" name="Google Shape;802;p41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</p:grpSp>
      <p:sp>
        <p:nvSpPr>
          <p:cNvPr id="803" name="Google Shape;803;p41"/>
          <p:cNvSpPr/>
          <p:nvPr/>
        </p:nvSpPr>
        <p:spPr>
          <a:xfrm>
            <a:off x="512805" y="2027764"/>
            <a:ext cx="6746797" cy="6732051"/>
          </a:xfrm>
          <a:custGeom>
            <a:avLst/>
            <a:gdLst/>
            <a:ahLst/>
            <a:cxnLst/>
            <a:rect l="l" t="t" r="r" b="b"/>
            <a:pathLst>
              <a:path w="41127" h="54561" extrusionOk="0">
                <a:moveTo>
                  <a:pt x="0" y="0"/>
                </a:moveTo>
                <a:lnTo>
                  <a:pt x="0" y="53822"/>
                </a:lnTo>
                <a:cubicBezTo>
                  <a:pt x="0" y="53822"/>
                  <a:pt x="2239" y="53172"/>
                  <a:pt x="3605" y="53036"/>
                </a:cubicBezTo>
                <a:cubicBezTo>
                  <a:pt x="4955" y="52916"/>
                  <a:pt x="6322" y="52540"/>
                  <a:pt x="6647" y="52540"/>
                </a:cubicBezTo>
                <a:cubicBezTo>
                  <a:pt x="7467" y="52608"/>
                  <a:pt x="8304" y="52745"/>
                  <a:pt x="9124" y="52916"/>
                </a:cubicBezTo>
                <a:cubicBezTo>
                  <a:pt x="10423" y="53172"/>
                  <a:pt x="10286" y="53292"/>
                  <a:pt x="11158" y="53292"/>
                </a:cubicBezTo>
                <a:cubicBezTo>
                  <a:pt x="12029" y="53292"/>
                  <a:pt x="12764" y="53036"/>
                  <a:pt x="13635" y="53036"/>
                </a:cubicBezTo>
                <a:cubicBezTo>
                  <a:pt x="14506" y="53036"/>
                  <a:pt x="14387" y="53292"/>
                  <a:pt x="15241" y="54214"/>
                </a:cubicBezTo>
                <a:cubicBezTo>
                  <a:pt x="15474" y="54465"/>
                  <a:pt x="15644" y="54560"/>
                  <a:pt x="15786" y="54560"/>
                </a:cubicBezTo>
                <a:cubicBezTo>
                  <a:pt x="16175" y="54560"/>
                  <a:pt x="16345" y="53843"/>
                  <a:pt x="16984" y="53668"/>
                </a:cubicBezTo>
                <a:cubicBezTo>
                  <a:pt x="17357" y="53558"/>
                  <a:pt x="17593" y="53517"/>
                  <a:pt x="17827" y="53517"/>
                </a:cubicBezTo>
                <a:cubicBezTo>
                  <a:pt x="18140" y="53517"/>
                  <a:pt x="18451" y="53590"/>
                  <a:pt x="19086" y="53668"/>
                </a:cubicBezTo>
                <a:cubicBezTo>
                  <a:pt x="19186" y="53679"/>
                  <a:pt x="19284" y="53683"/>
                  <a:pt x="19381" y="53683"/>
                </a:cubicBezTo>
                <a:cubicBezTo>
                  <a:pt x="20178" y="53683"/>
                  <a:pt x="20868" y="53356"/>
                  <a:pt x="21654" y="53356"/>
                </a:cubicBezTo>
                <a:cubicBezTo>
                  <a:pt x="21829" y="53356"/>
                  <a:pt x="22009" y="53372"/>
                  <a:pt x="22195" y="53411"/>
                </a:cubicBezTo>
                <a:cubicBezTo>
                  <a:pt x="22616" y="53509"/>
                  <a:pt x="22878" y="53549"/>
                  <a:pt x="23121" y="53549"/>
                </a:cubicBezTo>
                <a:cubicBezTo>
                  <a:pt x="23520" y="53549"/>
                  <a:pt x="23870" y="53440"/>
                  <a:pt x="24792" y="53292"/>
                </a:cubicBezTo>
                <a:cubicBezTo>
                  <a:pt x="25447" y="53179"/>
                  <a:pt x="25741" y="53093"/>
                  <a:pt x="25949" y="53093"/>
                </a:cubicBezTo>
                <a:cubicBezTo>
                  <a:pt x="26213" y="53093"/>
                  <a:pt x="26339" y="53232"/>
                  <a:pt x="26894" y="53634"/>
                </a:cubicBezTo>
                <a:cubicBezTo>
                  <a:pt x="27168" y="53832"/>
                  <a:pt x="27377" y="53913"/>
                  <a:pt x="27557" y="53913"/>
                </a:cubicBezTo>
                <a:cubicBezTo>
                  <a:pt x="28026" y="53913"/>
                  <a:pt x="28296" y="53361"/>
                  <a:pt x="29013" y="52916"/>
                </a:cubicBezTo>
                <a:cubicBezTo>
                  <a:pt x="29390" y="52681"/>
                  <a:pt x="29748" y="52626"/>
                  <a:pt x="30136" y="52626"/>
                </a:cubicBezTo>
                <a:cubicBezTo>
                  <a:pt x="30488" y="52626"/>
                  <a:pt x="30865" y="52672"/>
                  <a:pt x="31304" y="52672"/>
                </a:cubicBezTo>
                <a:cubicBezTo>
                  <a:pt x="31651" y="52672"/>
                  <a:pt x="32037" y="52643"/>
                  <a:pt x="32481" y="52540"/>
                </a:cubicBezTo>
                <a:cubicBezTo>
                  <a:pt x="33017" y="52415"/>
                  <a:pt x="33195" y="52373"/>
                  <a:pt x="33218" y="52373"/>
                </a:cubicBezTo>
                <a:cubicBezTo>
                  <a:pt x="33263" y="52373"/>
                  <a:pt x="32686" y="52540"/>
                  <a:pt x="33096" y="52540"/>
                </a:cubicBezTo>
                <a:cubicBezTo>
                  <a:pt x="33711" y="52540"/>
                  <a:pt x="35078" y="52301"/>
                  <a:pt x="35693" y="52164"/>
                </a:cubicBezTo>
                <a:cubicBezTo>
                  <a:pt x="35741" y="52155"/>
                  <a:pt x="35792" y="52151"/>
                  <a:pt x="35848" y="52151"/>
                </a:cubicBezTo>
                <a:cubicBezTo>
                  <a:pt x="36378" y="52151"/>
                  <a:pt x="37245" y="52527"/>
                  <a:pt x="38096" y="52527"/>
                </a:cubicBezTo>
                <a:cubicBezTo>
                  <a:pt x="38335" y="52527"/>
                  <a:pt x="38574" y="52497"/>
                  <a:pt x="38803" y="52420"/>
                </a:cubicBezTo>
                <a:cubicBezTo>
                  <a:pt x="39118" y="52314"/>
                  <a:pt x="39255" y="52268"/>
                  <a:pt x="39308" y="52268"/>
                </a:cubicBezTo>
                <a:cubicBezTo>
                  <a:pt x="39441" y="52268"/>
                  <a:pt x="39046" y="52561"/>
                  <a:pt x="39657" y="52916"/>
                </a:cubicBezTo>
                <a:cubicBezTo>
                  <a:pt x="39948" y="53081"/>
                  <a:pt x="40208" y="53136"/>
                  <a:pt x="40426" y="53136"/>
                </a:cubicBezTo>
                <a:cubicBezTo>
                  <a:pt x="40861" y="53136"/>
                  <a:pt x="41127" y="52916"/>
                  <a:pt x="41127" y="52916"/>
                </a:cubicBezTo>
                <a:lnTo>
                  <a:pt x="4112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38"/>
          </a:p>
        </p:txBody>
      </p:sp>
      <p:sp>
        <p:nvSpPr>
          <p:cNvPr id="804" name="Google Shape;804;p41"/>
          <p:cNvSpPr/>
          <p:nvPr/>
        </p:nvSpPr>
        <p:spPr>
          <a:xfrm rot="-7040502">
            <a:off x="-1798041" y="905143"/>
            <a:ext cx="4642186" cy="1090964"/>
          </a:xfrm>
          <a:custGeom>
            <a:avLst/>
            <a:gdLst/>
            <a:ahLst/>
            <a:cxnLst/>
            <a:rect l="l" t="t" r="r" b="b"/>
            <a:pathLst>
              <a:path w="39861" h="14798" extrusionOk="0">
                <a:moveTo>
                  <a:pt x="6936" y="69"/>
                </a:moveTo>
                <a:cubicBezTo>
                  <a:pt x="6915" y="69"/>
                  <a:pt x="6895" y="70"/>
                  <a:pt x="6877" y="71"/>
                </a:cubicBezTo>
                <a:lnTo>
                  <a:pt x="6877" y="71"/>
                </a:lnTo>
                <a:cubicBezTo>
                  <a:pt x="6893" y="71"/>
                  <a:pt x="6913" y="70"/>
                  <a:pt x="6936" y="69"/>
                </a:cubicBezTo>
                <a:close/>
                <a:moveTo>
                  <a:pt x="20263" y="411"/>
                </a:moveTo>
                <a:cubicBezTo>
                  <a:pt x="20297" y="428"/>
                  <a:pt x="20263" y="445"/>
                  <a:pt x="20177" y="445"/>
                </a:cubicBezTo>
                <a:cubicBezTo>
                  <a:pt x="20229" y="428"/>
                  <a:pt x="20041" y="428"/>
                  <a:pt x="19921" y="411"/>
                </a:cubicBezTo>
                <a:close/>
                <a:moveTo>
                  <a:pt x="36431" y="851"/>
                </a:moveTo>
                <a:cubicBezTo>
                  <a:pt x="36441" y="852"/>
                  <a:pt x="36451" y="854"/>
                  <a:pt x="36461" y="855"/>
                </a:cubicBezTo>
                <a:cubicBezTo>
                  <a:pt x="36450" y="853"/>
                  <a:pt x="36440" y="852"/>
                  <a:pt x="36431" y="851"/>
                </a:cubicBezTo>
                <a:close/>
                <a:moveTo>
                  <a:pt x="27217" y="1026"/>
                </a:moveTo>
                <a:cubicBezTo>
                  <a:pt x="27217" y="1039"/>
                  <a:pt x="27226" y="1042"/>
                  <a:pt x="27238" y="1043"/>
                </a:cubicBezTo>
                <a:lnTo>
                  <a:pt x="27238" y="1043"/>
                </a:lnTo>
                <a:cubicBezTo>
                  <a:pt x="27232" y="1037"/>
                  <a:pt x="27225" y="1031"/>
                  <a:pt x="27217" y="1026"/>
                </a:cubicBezTo>
                <a:close/>
                <a:moveTo>
                  <a:pt x="39725" y="2147"/>
                </a:moveTo>
                <a:cubicBezTo>
                  <a:pt x="39724" y="2149"/>
                  <a:pt x="39724" y="2151"/>
                  <a:pt x="39724" y="2154"/>
                </a:cubicBezTo>
                <a:lnTo>
                  <a:pt x="39725" y="2147"/>
                </a:lnTo>
                <a:close/>
                <a:moveTo>
                  <a:pt x="39656" y="3504"/>
                </a:moveTo>
                <a:lnTo>
                  <a:pt x="39707" y="3811"/>
                </a:lnTo>
                <a:cubicBezTo>
                  <a:pt x="39693" y="3853"/>
                  <a:pt x="39679" y="3884"/>
                  <a:pt x="39655" y="3884"/>
                </a:cubicBezTo>
                <a:cubicBezTo>
                  <a:pt x="39650" y="3884"/>
                  <a:pt x="39645" y="3883"/>
                  <a:pt x="39639" y="3879"/>
                </a:cubicBezTo>
                <a:lnTo>
                  <a:pt x="39656" y="3504"/>
                </a:lnTo>
                <a:close/>
                <a:moveTo>
                  <a:pt x="221" y="5212"/>
                </a:moveTo>
                <a:lnTo>
                  <a:pt x="221" y="5246"/>
                </a:lnTo>
                <a:cubicBezTo>
                  <a:pt x="221" y="5247"/>
                  <a:pt x="222" y="5247"/>
                  <a:pt x="223" y="5247"/>
                </a:cubicBezTo>
                <a:lnTo>
                  <a:pt x="223" y="5247"/>
                </a:lnTo>
                <a:cubicBezTo>
                  <a:pt x="222" y="5236"/>
                  <a:pt x="221" y="5224"/>
                  <a:pt x="221" y="5212"/>
                </a:cubicBezTo>
                <a:close/>
                <a:moveTo>
                  <a:pt x="39604" y="5656"/>
                </a:moveTo>
                <a:cubicBezTo>
                  <a:pt x="39639" y="5725"/>
                  <a:pt x="39656" y="5793"/>
                  <a:pt x="39656" y="5861"/>
                </a:cubicBezTo>
                <a:lnTo>
                  <a:pt x="39604" y="5981"/>
                </a:lnTo>
                <a:lnTo>
                  <a:pt x="39604" y="5656"/>
                </a:lnTo>
                <a:close/>
                <a:moveTo>
                  <a:pt x="11288" y="13594"/>
                </a:moveTo>
                <a:lnTo>
                  <a:pt x="11288" y="13594"/>
                </a:lnTo>
                <a:cubicBezTo>
                  <a:pt x="11266" y="13596"/>
                  <a:pt x="11245" y="13599"/>
                  <a:pt x="11224" y="13602"/>
                </a:cubicBezTo>
                <a:cubicBezTo>
                  <a:pt x="11240" y="13602"/>
                  <a:pt x="11266" y="13598"/>
                  <a:pt x="11288" y="13594"/>
                </a:cubicBezTo>
                <a:close/>
                <a:moveTo>
                  <a:pt x="39126" y="13482"/>
                </a:moveTo>
                <a:cubicBezTo>
                  <a:pt x="39143" y="13499"/>
                  <a:pt x="39160" y="13567"/>
                  <a:pt x="39160" y="13738"/>
                </a:cubicBezTo>
                <a:cubicBezTo>
                  <a:pt x="39152" y="13747"/>
                  <a:pt x="39139" y="13751"/>
                  <a:pt x="39126" y="13751"/>
                </a:cubicBezTo>
                <a:cubicBezTo>
                  <a:pt x="39113" y="13751"/>
                  <a:pt x="39100" y="13747"/>
                  <a:pt x="39092" y="13738"/>
                </a:cubicBezTo>
                <a:lnTo>
                  <a:pt x="39126" y="13482"/>
                </a:lnTo>
                <a:close/>
                <a:moveTo>
                  <a:pt x="5432" y="1"/>
                </a:moveTo>
                <a:lnTo>
                  <a:pt x="5432" y="1"/>
                </a:lnTo>
                <a:cubicBezTo>
                  <a:pt x="5073" y="18"/>
                  <a:pt x="4731" y="35"/>
                  <a:pt x="4373" y="69"/>
                </a:cubicBezTo>
                <a:cubicBezTo>
                  <a:pt x="3997" y="121"/>
                  <a:pt x="3638" y="172"/>
                  <a:pt x="3262" y="223"/>
                </a:cubicBezTo>
                <a:cubicBezTo>
                  <a:pt x="3283" y="222"/>
                  <a:pt x="3302" y="221"/>
                  <a:pt x="3319" y="221"/>
                </a:cubicBezTo>
                <a:cubicBezTo>
                  <a:pt x="3527" y="221"/>
                  <a:pt x="3467" y="311"/>
                  <a:pt x="3262" y="343"/>
                </a:cubicBezTo>
                <a:lnTo>
                  <a:pt x="3177" y="274"/>
                </a:lnTo>
                <a:lnTo>
                  <a:pt x="3177" y="274"/>
                </a:lnTo>
                <a:cubicBezTo>
                  <a:pt x="3040" y="343"/>
                  <a:pt x="3399" y="274"/>
                  <a:pt x="3125" y="377"/>
                </a:cubicBezTo>
                <a:cubicBezTo>
                  <a:pt x="3101" y="378"/>
                  <a:pt x="3079" y="379"/>
                  <a:pt x="3060" y="379"/>
                </a:cubicBezTo>
                <a:cubicBezTo>
                  <a:pt x="2865" y="379"/>
                  <a:pt x="2934" y="305"/>
                  <a:pt x="3074" y="274"/>
                </a:cubicBezTo>
                <a:lnTo>
                  <a:pt x="3074" y="274"/>
                </a:lnTo>
                <a:lnTo>
                  <a:pt x="2749" y="343"/>
                </a:lnTo>
                <a:cubicBezTo>
                  <a:pt x="2732" y="308"/>
                  <a:pt x="2801" y="291"/>
                  <a:pt x="2818" y="257"/>
                </a:cubicBezTo>
                <a:lnTo>
                  <a:pt x="2818" y="257"/>
                </a:lnTo>
                <a:cubicBezTo>
                  <a:pt x="2770" y="285"/>
                  <a:pt x="2670" y="287"/>
                  <a:pt x="2556" y="287"/>
                </a:cubicBezTo>
                <a:cubicBezTo>
                  <a:pt x="2527" y="287"/>
                  <a:pt x="2497" y="287"/>
                  <a:pt x="2468" y="287"/>
                </a:cubicBezTo>
                <a:cubicBezTo>
                  <a:pt x="2318" y="287"/>
                  <a:pt x="2160" y="291"/>
                  <a:pt x="2066" y="343"/>
                </a:cubicBezTo>
                <a:lnTo>
                  <a:pt x="2049" y="326"/>
                </a:lnTo>
                <a:lnTo>
                  <a:pt x="1195" y="326"/>
                </a:lnTo>
                <a:cubicBezTo>
                  <a:pt x="1109" y="326"/>
                  <a:pt x="973" y="291"/>
                  <a:pt x="870" y="274"/>
                </a:cubicBezTo>
                <a:lnTo>
                  <a:pt x="511" y="240"/>
                </a:lnTo>
                <a:cubicBezTo>
                  <a:pt x="506" y="238"/>
                  <a:pt x="503" y="237"/>
                  <a:pt x="500" y="237"/>
                </a:cubicBezTo>
                <a:cubicBezTo>
                  <a:pt x="481" y="237"/>
                  <a:pt x="492" y="277"/>
                  <a:pt x="477" y="291"/>
                </a:cubicBezTo>
                <a:lnTo>
                  <a:pt x="477" y="377"/>
                </a:lnTo>
                <a:cubicBezTo>
                  <a:pt x="477" y="445"/>
                  <a:pt x="477" y="514"/>
                  <a:pt x="460" y="565"/>
                </a:cubicBezTo>
                <a:cubicBezTo>
                  <a:pt x="460" y="701"/>
                  <a:pt x="443" y="821"/>
                  <a:pt x="426" y="958"/>
                </a:cubicBezTo>
                <a:cubicBezTo>
                  <a:pt x="494" y="992"/>
                  <a:pt x="460" y="1214"/>
                  <a:pt x="494" y="1385"/>
                </a:cubicBezTo>
                <a:cubicBezTo>
                  <a:pt x="426" y="1829"/>
                  <a:pt x="340" y="2325"/>
                  <a:pt x="289" y="2854"/>
                </a:cubicBezTo>
                <a:cubicBezTo>
                  <a:pt x="289" y="3059"/>
                  <a:pt x="303" y="3083"/>
                  <a:pt x="321" y="3083"/>
                </a:cubicBezTo>
                <a:cubicBezTo>
                  <a:pt x="327" y="3083"/>
                  <a:pt x="333" y="3081"/>
                  <a:pt x="338" y="3081"/>
                </a:cubicBezTo>
                <a:cubicBezTo>
                  <a:pt x="351" y="3081"/>
                  <a:pt x="364" y="3090"/>
                  <a:pt x="374" y="3145"/>
                </a:cubicBezTo>
                <a:cubicBezTo>
                  <a:pt x="320" y="3158"/>
                  <a:pt x="288" y="3503"/>
                  <a:pt x="268" y="3503"/>
                </a:cubicBezTo>
                <a:cubicBezTo>
                  <a:pt x="263" y="3503"/>
                  <a:pt x="258" y="3479"/>
                  <a:pt x="255" y="3418"/>
                </a:cubicBezTo>
                <a:cubicBezTo>
                  <a:pt x="221" y="4067"/>
                  <a:pt x="204" y="4255"/>
                  <a:pt x="221" y="5076"/>
                </a:cubicBezTo>
                <a:cubicBezTo>
                  <a:pt x="249" y="5006"/>
                  <a:pt x="265" y="4925"/>
                  <a:pt x="279" y="4925"/>
                </a:cubicBezTo>
                <a:cubicBezTo>
                  <a:pt x="283" y="4925"/>
                  <a:pt x="286" y="4929"/>
                  <a:pt x="289" y="4939"/>
                </a:cubicBezTo>
                <a:cubicBezTo>
                  <a:pt x="289" y="5070"/>
                  <a:pt x="242" y="5247"/>
                  <a:pt x="223" y="5247"/>
                </a:cubicBezTo>
                <a:cubicBezTo>
                  <a:pt x="223" y="5247"/>
                  <a:pt x="223" y="5247"/>
                  <a:pt x="223" y="5247"/>
                </a:cubicBezTo>
                <a:lnTo>
                  <a:pt x="223" y="5247"/>
                </a:lnTo>
                <a:cubicBezTo>
                  <a:pt x="265" y="6165"/>
                  <a:pt x="0" y="7340"/>
                  <a:pt x="135" y="8049"/>
                </a:cubicBezTo>
                <a:lnTo>
                  <a:pt x="135" y="8014"/>
                </a:lnTo>
                <a:lnTo>
                  <a:pt x="204" y="8766"/>
                </a:lnTo>
                <a:cubicBezTo>
                  <a:pt x="204" y="8858"/>
                  <a:pt x="200" y="8890"/>
                  <a:pt x="195" y="8890"/>
                </a:cubicBezTo>
                <a:cubicBezTo>
                  <a:pt x="183" y="8890"/>
                  <a:pt x="161" y="8748"/>
                  <a:pt x="140" y="8748"/>
                </a:cubicBezTo>
                <a:cubicBezTo>
                  <a:pt x="132" y="8748"/>
                  <a:pt x="125" y="8767"/>
                  <a:pt x="118" y="8817"/>
                </a:cubicBezTo>
                <a:cubicBezTo>
                  <a:pt x="238" y="9638"/>
                  <a:pt x="152" y="10099"/>
                  <a:pt x="255" y="10782"/>
                </a:cubicBezTo>
                <a:cubicBezTo>
                  <a:pt x="101" y="11312"/>
                  <a:pt x="409" y="12628"/>
                  <a:pt x="426" y="13345"/>
                </a:cubicBezTo>
                <a:lnTo>
                  <a:pt x="460" y="13294"/>
                </a:lnTo>
                <a:cubicBezTo>
                  <a:pt x="494" y="13362"/>
                  <a:pt x="511" y="13431"/>
                  <a:pt x="494" y="13516"/>
                </a:cubicBezTo>
                <a:cubicBezTo>
                  <a:pt x="494" y="13619"/>
                  <a:pt x="511" y="13704"/>
                  <a:pt x="528" y="13807"/>
                </a:cubicBezTo>
                <a:cubicBezTo>
                  <a:pt x="541" y="13767"/>
                  <a:pt x="514" y="13576"/>
                  <a:pt x="524" y="13576"/>
                </a:cubicBezTo>
                <a:cubicBezTo>
                  <a:pt x="527" y="13576"/>
                  <a:pt x="534" y="13593"/>
                  <a:pt x="545" y="13636"/>
                </a:cubicBezTo>
                <a:cubicBezTo>
                  <a:pt x="545" y="13670"/>
                  <a:pt x="562" y="13704"/>
                  <a:pt x="580" y="13755"/>
                </a:cubicBezTo>
                <a:lnTo>
                  <a:pt x="597" y="13807"/>
                </a:lnTo>
                <a:cubicBezTo>
                  <a:pt x="597" y="13824"/>
                  <a:pt x="631" y="13824"/>
                  <a:pt x="648" y="13841"/>
                </a:cubicBezTo>
                <a:cubicBezTo>
                  <a:pt x="716" y="13875"/>
                  <a:pt x="785" y="13926"/>
                  <a:pt x="853" y="13960"/>
                </a:cubicBezTo>
                <a:cubicBezTo>
                  <a:pt x="887" y="13977"/>
                  <a:pt x="938" y="13977"/>
                  <a:pt x="973" y="13995"/>
                </a:cubicBezTo>
                <a:lnTo>
                  <a:pt x="1075" y="14012"/>
                </a:lnTo>
                <a:lnTo>
                  <a:pt x="1246" y="14046"/>
                </a:lnTo>
                <a:cubicBezTo>
                  <a:pt x="1348" y="14054"/>
                  <a:pt x="1455" y="14059"/>
                  <a:pt x="1562" y="14059"/>
                </a:cubicBezTo>
                <a:cubicBezTo>
                  <a:pt x="1669" y="14059"/>
                  <a:pt x="1776" y="14054"/>
                  <a:pt x="1878" y="14046"/>
                </a:cubicBezTo>
                <a:cubicBezTo>
                  <a:pt x="2288" y="14029"/>
                  <a:pt x="2681" y="13977"/>
                  <a:pt x="3091" y="13943"/>
                </a:cubicBezTo>
                <a:cubicBezTo>
                  <a:pt x="3484" y="13892"/>
                  <a:pt x="3877" y="13858"/>
                  <a:pt x="4253" y="13841"/>
                </a:cubicBezTo>
                <a:lnTo>
                  <a:pt x="4526" y="13841"/>
                </a:lnTo>
                <a:lnTo>
                  <a:pt x="4800" y="13875"/>
                </a:lnTo>
                <a:cubicBezTo>
                  <a:pt x="5005" y="13892"/>
                  <a:pt x="5210" y="13909"/>
                  <a:pt x="5398" y="13926"/>
                </a:cubicBezTo>
                <a:cubicBezTo>
                  <a:pt x="5420" y="13927"/>
                  <a:pt x="5441" y="13927"/>
                  <a:pt x="5461" y="13927"/>
                </a:cubicBezTo>
                <a:cubicBezTo>
                  <a:pt x="5877" y="13927"/>
                  <a:pt x="5822" y="13797"/>
                  <a:pt x="6152" y="13797"/>
                </a:cubicBezTo>
                <a:cubicBezTo>
                  <a:pt x="6232" y="13797"/>
                  <a:pt x="6336" y="13804"/>
                  <a:pt x="6474" y="13824"/>
                </a:cubicBezTo>
                <a:lnTo>
                  <a:pt x="6252" y="13892"/>
                </a:lnTo>
                <a:cubicBezTo>
                  <a:pt x="7431" y="13807"/>
                  <a:pt x="8661" y="13789"/>
                  <a:pt x="9789" y="13584"/>
                </a:cubicBezTo>
                <a:lnTo>
                  <a:pt x="9789" y="13584"/>
                </a:lnTo>
                <a:cubicBezTo>
                  <a:pt x="9738" y="13619"/>
                  <a:pt x="9669" y="13636"/>
                  <a:pt x="9618" y="13636"/>
                </a:cubicBezTo>
                <a:cubicBezTo>
                  <a:pt x="9789" y="13636"/>
                  <a:pt x="9960" y="13636"/>
                  <a:pt x="10131" y="13602"/>
                </a:cubicBezTo>
                <a:cubicBezTo>
                  <a:pt x="10319" y="13567"/>
                  <a:pt x="10472" y="13550"/>
                  <a:pt x="10472" y="13516"/>
                </a:cubicBezTo>
                <a:cubicBezTo>
                  <a:pt x="10643" y="13516"/>
                  <a:pt x="10507" y="13567"/>
                  <a:pt x="10626" y="13584"/>
                </a:cubicBezTo>
                <a:cubicBezTo>
                  <a:pt x="10644" y="13586"/>
                  <a:pt x="10662" y="13586"/>
                  <a:pt x="10682" y="13586"/>
                </a:cubicBezTo>
                <a:cubicBezTo>
                  <a:pt x="10831" y="13586"/>
                  <a:pt x="11021" y="13550"/>
                  <a:pt x="11163" y="13550"/>
                </a:cubicBezTo>
                <a:cubicBezTo>
                  <a:pt x="11233" y="13550"/>
                  <a:pt x="11291" y="13559"/>
                  <a:pt x="11327" y="13584"/>
                </a:cubicBezTo>
                <a:cubicBezTo>
                  <a:pt x="11336" y="13584"/>
                  <a:pt x="11315" y="13590"/>
                  <a:pt x="11288" y="13594"/>
                </a:cubicBezTo>
                <a:lnTo>
                  <a:pt x="11288" y="13594"/>
                </a:lnTo>
                <a:cubicBezTo>
                  <a:pt x="11329" y="13591"/>
                  <a:pt x="11371" y="13589"/>
                  <a:pt x="11414" y="13589"/>
                </a:cubicBezTo>
                <a:cubicBezTo>
                  <a:pt x="11481" y="13589"/>
                  <a:pt x="11549" y="13593"/>
                  <a:pt x="11617" y="13602"/>
                </a:cubicBezTo>
                <a:cubicBezTo>
                  <a:pt x="11754" y="13602"/>
                  <a:pt x="11856" y="13602"/>
                  <a:pt x="11788" y="13567"/>
                </a:cubicBezTo>
                <a:lnTo>
                  <a:pt x="11788" y="13567"/>
                </a:lnTo>
                <a:cubicBezTo>
                  <a:pt x="12198" y="13636"/>
                  <a:pt x="12591" y="13619"/>
                  <a:pt x="12916" y="13721"/>
                </a:cubicBezTo>
                <a:cubicBezTo>
                  <a:pt x="12941" y="13715"/>
                  <a:pt x="12970" y="13713"/>
                  <a:pt x="13001" y="13713"/>
                </a:cubicBezTo>
                <a:cubicBezTo>
                  <a:pt x="13186" y="13713"/>
                  <a:pt x="13456" y="13802"/>
                  <a:pt x="13605" y="13802"/>
                </a:cubicBezTo>
                <a:cubicBezTo>
                  <a:pt x="13650" y="13802"/>
                  <a:pt x="13684" y="13793"/>
                  <a:pt x="13702" y="13772"/>
                </a:cubicBezTo>
                <a:lnTo>
                  <a:pt x="13702" y="13772"/>
                </a:lnTo>
                <a:cubicBezTo>
                  <a:pt x="13650" y="13875"/>
                  <a:pt x="14419" y="13995"/>
                  <a:pt x="14693" y="13995"/>
                </a:cubicBezTo>
                <a:cubicBezTo>
                  <a:pt x="14607" y="14012"/>
                  <a:pt x="14915" y="14063"/>
                  <a:pt x="14812" y="14097"/>
                </a:cubicBezTo>
                <a:cubicBezTo>
                  <a:pt x="14997" y="14128"/>
                  <a:pt x="15169" y="14152"/>
                  <a:pt x="15270" y="14152"/>
                </a:cubicBezTo>
                <a:cubicBezTo>
                  <a:pt x="15337" y="14152"/>
                  <a:pt x="15373" y="14141"/>
                  <a:pt x="15359" y="14114"/>
                </a:cubicBezTo>
                <a:lnTo>
                  <a:pt x="15359" y="14114"/>
                </a:lnTo>
                <a:cubicBezTo>
                  <a:pt x="15889" y="14336"/>
                  <a:pt x="16504" y="14182"/>
                  <a:pt x="16811" y="14387"/>
                </a:cubicBezTo>
                <a:cubicBezTo>
                  <a:pt x="17273" y="14405"/>
                  <a:pt x="17717" y="14405"/>
                  <a:pt x="18144" y="14422"/>
                </a:cubicBezTo>
                <a:lnTo>
                  <a:pt x="19391" y="14456"/>
                </a:lnTo>
                <a:cubicBezTo>
                  <a:pt x="19382" y="14485"/>
                  <a:pt x="19305" y="14493"/>
                  <a:pt x="19201" y="14493"/>
                </a:cubicBezTo>
                <a:cubicBezTo>
                  <a:pt x="19053" y="14493"/>
                  <a:pt x="18849" y="14476"/>
                  <a:pt x="18703" y="14476"/>
                </a:cubicBezTo>
                <a:cubicBezTo>
                  <a:pt x="18588" y="14476"/>
                  <a:pt x="18509" y="14487"/>
                  <a:pt x="18520" y="14524"/>
                </a:cubicBezTo>
                <a:cubicBezTo>
                  <a:pt x="18992" y="14524"/>
                  <a:pt x="19340" y="14506"/>
                  <a:pt x="19710" y="14506"/>
                </a:cubicBezTo>
                <a:cubicBezTo>
                  <a:pt x="19956" y="14506"/>
                  <a:pt x="20212" y="14514"/>
                  <a:pt x="20519" y="14541"/>
                </a:cubicBezTo>
                <a:cubicBezTo>
                  <a:pt x="20724" y="14575"/>
                  <a:pt x="20400" y="14575"/>
                  <a:pt x="20331" y="14593"/>
                </a:cubicBezTo>
                <a:cubicBezTo>
                  <a:pt x="21057" y="14593"/>
                  <a:pt x="21724" y="14680"/>
                  <a:pt x="22373" y="14680"/>
                </a:cubicBezTo>
                <a:cubicBezTo>
                  <a:pt x="22427" y="14680"/>
                  <a:pt x="22481" y="14679"/>
                  <a:pt x="22535" y="14678"/>
                </a:cubicBezTo>
                <a:lnTo>
                  <a:pt x="22535" y="14678"/>
                </a:lnTo>
                <a:cubicBezTo>
                  <a:pt x="22484" y="14695"/>
                  <a:pt x="22433" y="14695"/>
                  <a:pt x="22399" y="14695"/>
                </a:cubicBezTo>
                <a:cubicBezTo>
                  <a:pt x="22477" y="14695"/>
                  <a:pt x="22566" y="14706"/>
                  <a:pt x="22625" y="14706"/>
                </a:cubicBezTo>
                <a:cubicBezTo>
                  <a:pt x="22669" y="14706"/>
                  <a:pt x="22696" y="14700"/>
                  <a:pt x="22689" y="14678"/>
                </a:cubicBezTo>
                <a:lnTo>
                  <a:pt x="22552" y="14678"/>
                </a:lnTo>
                <a:cubicBezTo>
                  <a:pt x="22359" y="14614"/>
                  <a:pt x="23031" y="14564"/>
                  <a:pt x="23123" y="14530"/>
                </a:cubicBezTo>
                <a:lnTo>
                  <a:pt x="23123" y="14530"/>
                </a:lnTo>
                <a:cubicBezTo>
                  <a:pt x="22922" y="14659"/>
                  <a:pt x="23811" y="14595"/>
                  <a:pt x="23441" y="14746"/>
                </a:cubicBezTo>
                <a:cubicBezTo>
                  <a:pt x="23526" y="14746"/>
                  <a:pt x="23646" y="14712"/>
                  <a:pt x="23629" y="14678"/>
                </a:cubicBezTo>
                <a:lnTo>
                  <a:pt x="23629" y="14678"/>
                </a:lnTo>
                <a:cubicBezTo>
                  <a:pt x="23766" y="14695"/>
                  <a:pt x="23800" y="14712"/>
                  <a:pt x="23663" y="14746"/>
                </a:cubicBezTo>
                <a:cubicBezTo>
                  <a:pt x="24088" y="14746"/>
                  <a:pt x="24023" y="14709"/>
                  <a:pt x="24275" y="14709"/>
                </a:cubicBezTo>
                <a:cubicBezTo>
                  <a:pt x="24318" y="14709"/>
                  <a:pt x="24368" y="14710"/>
                  <a:pt x="24432" y="14712"/>
                </a:cubicBezTo>
                <a:cubicBezTo>
                  <a:pt x="24432" y="14729"/>
                  <a:pt x="24329" y="14729"/>
                  <a:pt x="24295" y="14763"/>
                </a:cubicBezTo>
                <a:cubicBezTo>
                  <a:pt x="24500" y="14725"/>
                  <a:pt x="24705" y="14706"/>
                  <a:pt x="24910" y="14706"/>
                </a:cubicBezTo>
                <a:cubicBezTo>
                  <a:pt x="24979" y="14706"/>
                  <a:pt x="25047" y="14708"/>
                  <a:pt x="25115" y="14712"/>
                </a:cubicBezTo>
                <a:cubicBezTo>
                  <a:pt x="25098" y="14729"/>
                  <a:pt x="25115" y="14746"/>
                  <a:pt x="25064" y="14746"/>
                </a:cubicBezTo>
                <a:cubicBezTo>
                  <a:pt x="25606" y="14746"/>
                  <a:pt x="26010" y="14671"/>
                  <a:pt x="26555" y="14671"/>
                </a:cubicBezTo>
                <a:cubicBezTo>
                  <a:pt x="26646" y="14671"/>
                  <a:pt x="26741" y="14673"/>
                  <a:pt x="26841" y="14678"/>
                </a:cubicBezTo>
                <a:cubicBezTo>
                  <a:pt x="26619" y="14780"/>
                  <a:pt x="27080" y="14695"/>
                  <a:pt x="27114" y="14798"/>
                </a:cubicBezTo>
                <a:lnTo>
                  <a:pt x="27490" y="14746"/>
                </a:lnTo>
                <a:lnTo>
                  <a:pt x="27337" y="14712"/>
                </a:lnTo>
                <a:cubicBezTo>
                  <a:pt x="27647" y="14712"/>
                  <a:pt x="27916" y="14642"/>
                  <a:pt x="28180" y="14642"/>
                </a:cubicBezTo>
                <a:cubicBezTo>
                  <a:pt x="28206" y="14642"/>
                  <a:pt x="28233" y="14642"/>
                  <a:pt x="28259" y="14644"/>
                </a:cubicBezTo>
                <a:lnTo>
                  <a:pt x="28037" y="14729"/>
                </a:lnTo>
                <a:lnTo>
                  <a:pt x="28652" y="14678"/>
                </a:lnTo>
                <a:lnTo>
                  <a:pt x="28293" y="14661"/>
                </a:lnTo>
                <a:cubicBezTo>
                  <a:pt x="28635" y="14610"/>
                  <a:pt x="28259" y="14558"/>
                  <a:pt x="28703" y="14558"/>
                </a:cubicBezTo>
                <a:cubicBezTo>
                  <a:pt x="28874" y="14558"/>
                  <a:pt x="29045" y="14575"/>
                  <a:pt x="29216" y="14593"/>
                </a:cubicBezTo>
                <a:cubicBezTo>
                  <a:pt x="29404" y="14541"/>
                  <a:pt x="29592" y="14524"/>
                  <a:pt x="29780" y="14524"/>
                </a:cubicBezTo>
                <a:cubicBezTo>
                  <a:pt x="29848" y="14558"/>
                  <a:pt x="29746" y="14627"/>
                  <a:pt x="29780" y="14644"/>
                </a:cubicBezTo>
                <a:cubicBezTo>
                  <a:pt x="29947" y="14560"/>
                  <a:pt x="30538" y="14591"/>
                  <a:pt x="30740" y="14513"/>
                </a:cubicBezTo>
                <a:lnTo>
                  <a:pt x="30740" y="14513"/>
                </a:lnTo>
                <a:cubicBezTo>
                  <a:pt x="30700" y="14533"/>
                  <a:pt x="30689" y="14575"/>
                  <a:pt x="30720" y="14575"/>
                </a:cubicBezTo>
                <a:lnTo>
                  <a:pt x="30856" y="14507"/>
                </a:lnTo>
                <a:cubicBezTo>
                  <a:pt x="31010" y="14524"/>
                  <a:pt x="31027" y="14541"/>
                  <a:pt x="31010" y="14575"/>
                </a:cubicBezTo>
                <a:cubicBezTo>
                  <a:pt x="31436" y="14575"/>
                  <a:pt x="30945" y="14488"/>
                  <a:pt x="31297" y="14488"/>
                </a:cubicBezTo>
                <a:cubicBezTo>
                  <a:pt x="31326" y="14488"/>
                  <a:pt x="31361" y="14489"/>
                  <a:pt x="31403" y="14490"/>
                </a:cubicBezTo>
                <a:cubicBezTo>
                  <a:pt x="31369" y="14507"/>
                  <a:pt x="31335" y="14507"/>
                  <a:pt x="31301" y="14524"/>
                </a:cubicBezTo>
                <a:cubicBezTo>
                  <a:pt x="31756" y="14524"/>
                  <a:pt x="32188" y="14465"/>
                  <a:pt x="32606" y="14465"/>
                </a:cubicBezTo>
                <a:cubicBezTo>
                  <a:pt x="32690" y="14465"/>
                  <a:pt x="32773" y="14467"/>
                  <a:pt x="32855" y="14473"/>
                </a:cubicBezTo>
                <a:cubicBezTo>
                  <a:pt x="33009" y="14558"/>
                  <a:pt x="32428" y="14490"/>
                  <a:pt x="32599" y="14575"/>
                </a:cubicBezTo>
                <a:cubicBezTo>
                  <a:pt x="33029" y="14535"/>
                  <a:pt x="33460" y="14519"/>
                  <a:pt x="33890" y="14519"/>
                </a:cubicBezTo>
                <a:cubicBezTo>
                  <a:pt x="34195" y="14519"/>
                  <a:pt x="34499" y="14527"/>
                  <a:pt x="34803" y="14541"/>
                </a:cubicBezTo>
                <a:lnTo>
                  <a:pt x="34649" y="14524"/>
                </a:lnTo>
                <a:cubicBezTo>
                  <a:pt x="34673" y="14497"/>
                  <a:pt x="34712" y="14487"/>
                  <a:pt x="34763" y="14487"/>
                </a:cubicBezTo>
                <a:cubicBezTo>
                  <a:pt x="34927" y="14487"/>
                  <a:pt x="35212" y="14594"/>
                  <a:pt x="35477" y="14594"/>
                </a:cubicBezTo>
                <a:cubicBezTo>
                  <a:pt x="35486" y="14594"/>
                  <a:pt x="35496" y="14593"/>
                  <a:pt x="35505" y="14593"/>
                </a:cubicBezTo>
                <a:lnTo>
                  <a:pt x="35505" y="14593"/>
                </a:lnTo>
                <a:cubicBezTo>
                  <a:pt x="35431" y="14599"/>
                  <a:pt x="35403" y="14644"/>
                  <a:pt x="35435" y="14644"/>
                </a:cubicBezTo>
                <a:cubicBezTo>
                  <a:pt x="35999" y="14695"/>
                  <a:pt x="36580" y="14712"/>
                  <a:pt x="37161" y="14712"/>
                </a:cubicBezTo>
                <a:lnTo>
                  <a:pt x="37076" y="14729"/>
                </a:lnTo>
                <a:cubicBezTo>
                  <a:pt x="37349" y="14780"/>
                  <a:pt x="37827" y="14780"/>
                  <a:pt x="38135" y="14798"/>
                </a:cubicBezTo>
                <a:cubicBezTo>
                  <a:pt x="38238" y="14763"/>
                  <a:pt x="38408" y="14780"/>
                  <a:pt x="38306" y="14729"/>
                </a:cubicBezTo>
                <a:lnTo>
                  <a:pt x="38306" y="14729"/>
                </a:lnTo>
                <a:cubicBezTo>
                  <a:pt x="38408" y="14746"/>
                  <a:pt x="38528" y="14763"/>
                  <a:pt x="38648" y="14780"/>
                </a:cubicBezTo>
                <a:cubicBezTo>
                  <a:pt x="38750" y="14780"/>
                  <a:pt x="38860" y="14788"/>
                  <a:pt x="38973" y="14788"/>
                </a:cubicBezTo>
                <a:cubicBezTo>
                  <a:pt x="39029" y="14788"/>
                  <a:pt x="39086" y="14786"/>
                  <a:pt x="39143" y="14780"/>
                </a:cubicBezTo>
                <a:cubicBezTo>
                  <a:pt x="39160" y="14627"/>
                  <a:pt x="39177" y="14456"/>
                  <a:pt x="39177" y="14302"/>
                </a:cubicBezTo>
                <a:cubicBezTo>
                  <a:pt x="39177" y="14200"/>
                  <a:pt x="39194" y="14080"/>
                  <a:pt x="39194" y="13977"/>
                </a:cubicBezTo>
                <a:cubicBezTo>
                  <a:pt x="39194" y="13550"/>
                  <a:pt x="39246" y="13106"/>
                  <a:pt x="39331" y="12696"/>
                </a:cubicBezTo>
                <a:cubicBezTo>
                  <a:pt x="39331" y="12776"/>
                  <a:pt x="39331" y="12877"/>
                  <a:pt x="39339" y="12877"/>
                </a:cubicBezTo>
                <a:cubicBezTo>
                  <a:pt x="39341" y="12877"/>
                  <a:pt x="39344" y="12869"/>
                  <a:pt x="39348" y="12850"/>
                </a:cubicBezTo>
                <a:lnTo>
                  <a:pt x="39382" y="12132"/>
                </a:lnTo>
                <a:lnTo>
                  <a:pt x="39382" y="12132"/>
                </a:lnTo>
                <a:cubicBezTo>
                  <a:pt x="39331" y="12183"/>
                  <a:pt x="39348" y="12218"/>
                  <a:pt x="39297" y="12371"/>
                </a:cubicBezTo>
                <a:cubicBezTo>
                  <a:pt x="39263" y="12218"/>
                  <a:pt x="39263" y="12064"/>
                  <a:pt x="39280" y="11893"/>
                </a:cubicBezTo>
                <a:lnTo>
                  <a:pt x="39280" y="11893"/>
                </a:lnTo>
                <a:cubicBezTo>
                  <a:pt x="39280" y="11995"/>
                  <a:pt x="39288" y="12033"/>
                  <a:pt x="39301" y="12033"/>
                </a:cubicBezTo>
                <a:cubicBezTo>
                  <a:pt x="39329" y="12033"/>
                  <a:pt x="39376" y="11855"/>
                  <a:pt x="39399" y="11773"/>
                </a:cubicBezTo>
                <a:lnTo>
                  <a:pt x="39399" y="11773"/>
                </a:lnTo>
                <a:cubicBezTo>
                  <a:pt x="39397" y="11776"/>
                  <a:pt x="39394" y="11777"/>
                  <a:pt x="39392" y="11777"/>
                </a:cubicBezTo>
                <a:cubicBezTo>
                  <a:pt x="39380" y="11777"/>
                  <a:pt x="39368" y="11753"/>
                  <a:pt x="39356" y="11753"/>
                </a:cubicBezTo>
                <a:cubicBezTo>
                  <a:pt x="39353" y="11753"/>
                  <a:pt x="39351" y="11754"/>
                  <a:pt x="39348" y="11756"/>
                </a:cubicBezTo>
                <a:cubicBezTo>
                  <a:pt x="39485" y="11380"/>
                  <a:pt x="39246" y="11671"/>
                  <a:pt x="39348" y="11175"/>
                </a:cubicBezTo>
                <a:lnTo>
                  <a:pt x="39348" y="11175"/>
                </a:lnTo>
                <a:lnTo>
                  <a:pt x="39382" y="11192"/>
                </a:lnTo>
                <a:cubicBezTo>
                  <a:pt x="39365" y="11004"/>
                  <a:pt x="39365" y="10816"/>
                  <a:pt x="39382" y="10629"/>
                </a:cubicBezTo>
                <a:cubicBezTo>
                  <a:pt x="39391" y="10618"/>
                  <a:pt x="39398" y="10613"/>
                  <a:pt x="39402" y="10613"/>
                </a:cubicBezTo>
                <a:cubicBezTo>
                  <a:pt x="39435" y="10613"/>
                  <a:pt x="39389" y="10834"/>
                  <a:pt x="39434" y="10834"/>
                </a:cubicBezTo>
                <a:cubicBezTo>
                  <a:pt x="39468" y="10543"/>
                  <a:pt x="39365" y="10253"/>
                  <a:pt x="39434" y="9996"/>
                </a:cubicBezTo>
                <a:lnTo>
                  <a:pt x="39434" y="9996"/>
                </a:lnTo>
                <a:lnTo>
                  <a:pt x="39434" y="10423"/>
                </a:lnTo>
                <a:cubicBezTo>
                  <a:pt x="39502" y="10253"/>
                  <a:pt x="39536" y="10082"/>
                  <a:pt x="39536" y="9894"/>
                </a:cubicBezTo>
                <a:lnTo>
                  <a:pt x="39536" y="9911"/>
                </a:lnTo>
                <a:lnTo>
                  <a:pt x="39587" y="9552"/>
                </a:lnTo>
                <a:cubicBezTo>
                  <a:pt x="39434" y="9176"/>
                  <a:pt x="39587" y="8817"/>
                  <a:pt x="39519" y="8322"/>
                </a:cubicBezTo>
                <a:lnTo>
                  <a:pt x="39519" y="8322"/>
                </a:lnTo>
                <a:cubicBezTo>
                  <a:pt x="39545" y="8502"/>
                  <a:pt x="39558" y="8556"/>
                  <a:pt x="39569" y="8556"/>
                </a:cubicBezTo>
                <a:cubicBezTo>
                  <a:pt x="39585" y="8556"/>
                  <a:pt x="39594" y="8437"/>
                  <a:pt x="39627" y="8437"/>
                </a:cubicBezTo>
                <a:cubicBezTo>
                  <a:pt x="39631" y="8437"/>
                  <a:pt x="39634" y="8438"/>
                  <a:pt x="39639" y="8442"/>
                </a:cubicBezTo>
                <a:cubicBezTo>
                  <a:pt x="39653" y="8325"/>
                  <a:pt x="39680" y="8171"/>
                  <a:pt x="39698" y="8171"/>
                </a:cubicBezTo>
                <a:cubicBezTo>
                  <a:pt x="39702" y="8171"/>
                  <a:pt x="39704" y="8175"/>
                  <a:pt x="39707" y="8185"/>
                </a:cubicBezTo>
                <a:cubicBezTo>
                  <a:pt x="39673" y="7946"/>
                  <a:pt x="39775" y="7792"/>
                  <a:pt x="39707" y="7468"/>
                </a:cubicBezTo>
                <a:cubicBezTo>
                  <a:pt x="39738" y="7452"/>
                  <a:pt x="39727" y="7255"/>
                  <a:pt x="39762" y="7255"/>
                </a:cubicBezTo>
                <a:cubicBezTo>
                  <a:pt x="39766" y="7255"/>
                  <a:pt x="39770" y="7258"/>
                  <a:pt x="39775" y="7263"/>
                </a:cubicBezTo>
                <a:cubicBezTo>
                  <a:pt x="39775" y="7187"/>
                  <a:pt x="39773" y="7159"/>
                  <a:pt x="39769" y="7159"/>
                </a:cubicBezTo>
                <a:cubicBezTo>
                  <a:pt x="39758" y="7159"/>
                  <a:pt x="39738" y="7331"/>
                  <a:pt x="39725" y="7331"/>
                </a:cubicBezTo>
                <a:cubicBezTo>
                  <a:pt x="39725" y="7331"/>
                  <a:pt x="39724" y="7331"/>
                  <a:pt x="39724" y="7331"/>
                </a:cubicBezTo>
                <a:cubicBezTo>
                  <a:pt x="39656" y="6870"/>
                  <a:pt x="39861" y="6237"/>
                  <a:pt x="39758" y="5571"/>
                </a:cubicBezTo>
                <a:cubicBezTo>
                  <a:pt x="39741" y="5024"/>
                  <a:pt x="39673" y="4905"/>
                  <a:pt x="39639" y="4460"/>
                </a:cubicBezTo>
                <a:lnTo>
                  <a:pt x="39639" y="4324"/>
                </a:lnTo>
                <a:cubicBezTo>
                  <a:pt x="39644" y="4308"/>
                  <a:pt x="39649" y="4301"/>
                  <a:pt x="39655" y="4301"/>
                </a:cubicBezTo>
                <a:cubicBezTo>
                  <a:pt x="39683" y="4301"/>
                  <a:pt x="39707" y="4495"/>
                  <a:pt x="39707" y="4495"/>
                </a:cubicBezTo>
                <a:cubicBezTo>
                  <a:pt x="39741" y="4238"/>
                  <a:pt x="39741" y="3982"/>
                  <a:pt x="39724" y="3709"/>
                </a:cubicBezTo>
                <a:lnTo>
                  <a:pt x="39724" y="3709"/>
                </a:lnTo>
                <a:cubicBezTo>
                  <a:pt x="39729" y="3728"/>
                  <a:pt x="39734" y="3737"/>
                  <a:pt x="39739" y="3737"/>
                </a:cubicBezTo>
                <a:cubicBezTo>
                  <a:pt x="39752" y="3737"/>
                  <a:pt x="39768" y="3684"/>
                  <a:pt x="39792" y="3623"/>
                </a:cubicBezTo>
                <a:cubicBezTo>
                  <a:pt x="39792" y="3418"/>
                  <a:pt x="39707" y="3487"/>
                  <a:pt x="39741" y="3196"/>
                </a:cubicBezTo>
                <a:lnTo>
                  <a:pt x="39741" y="3196"/>
                </a:lnTo>
                <a:cubicBezTo>
                  <a:pt x="39775" y="3264"/>
                  <a:pt x="39809" y="3333"/>
                  <a:pt x="39827" y="3418"/>
                </a:cubicBezTo>
                <a:cubicBezTo>
                  <a:pt x="39809" y="3162"/>
                  <a:pt x="39775" y="2906"/>
                  <a:pt x="39741" y="2632"/>
                </a:cubicBezTo>
                <a:cubicBezTo>
                  <a:pt x="39748" y="2623"/>
                  <a:pt x="39754" y="2619"/>
                  <a:pt x="39759" y="2619"/>
                </a:cubicBezTo>
                <a:cubicBezTo>
                  <a:pt x="39797" y="2619"/>
                  <a:pt x="39812" y="2799"/>
                  <a:pt x="39827" y="2888"/>
                </a:cubicBezTo>
                <a:cubicBezTo>
                  <a:pt x="39809" y="2581"/>
                  <a:pt x="39792" y="2103"/>
                  <a:pt x="39741" y="2017"/>
                </a:cubicBezTo>
                <a:lnTo>
                  <a:pt x="39725" y="2147"/>
                </a:lnTo>
                <a:lnTo>
                  <a:pt x="39725" y="2147"/>
                </a:lnTo>
                <a:cubicBezTo>
                  <a:pt x="39726" y="2143"/>
                  <a:pt x="39729" y="2140"/>
                  <a:pt x="39733" y="2140"/>
                </a:cubicBezTo>
                <a:cubicBezTo>
                  <a:pt x="39748" y="2140"/>
                  <a:pt x="39775" y="2172"/>
                  <a:pt x="39775" y="2222"/>
                </a:cubicBezTo>
                <a:cubicBezTo>
                  <a:pt x="39827" y="2496"/>
                  <a:pt x="39758" y="2598"/>
                  <a:pt x="39741" y="2615"/>
                </a:cubicBezTo>
                <a:lnTo>
                  <a:pt x="39724" y="2427"/>
                </a:lnTo>
                <a:lnTo>
                  <a:pt x="39724" y="2427"/>
                </a:lnTo>
                <a:cubicBezTo>
                  <a:pt x="39587" y="2615"/>
                  <a:pt x="39741" y="3196"/>
                  <a:pt x="39724" y="3572"/>
                </a:cubicBezTo>
                <a:lnTo>
                  <a:pt x="39639" y="3452"/>
                </a:lnTo>
                <a:lnTo>
                  <a:pt x="39639" y="1590"/>
                </a:lnTo>
                <a:cubicBezTo>
                  <a:pt x="39280" y="1556"/>
                  <a:pt x="38921" y="1522"/>
                  <a:pt x="38579" y="1470"/>
                </a:cubicBezTo>
                <a:lnTo>
                  <a:pt x="38528" y="1470"/>
                </a:lnTo>
                <a:cubicBezTo>
                  <a:pt x="38562" y="1453"/>
                  <a:pt x="38579" y="1419"/>
                  <a:pt x="38596" y="1368"/>
                </a:cubicBezTo>
                <a:cubicBezTo>
                  <a:pt x="38631" y="1385"/>
                  <a:pt x="38665" y="1402"/>
                  <a:pt x="38716" y="1402"/>
                </a:cubicBezTo>
                <a:lnTo>
                  <a:pt x="38818" y="1334"/>
                </a:lnTo>
                <a:lnTo>
                  <a:pt x="38596" y="1334"/>
                </a:lnTo>
                <a:cubicBezTo>
                  <a:pt x="38562" y="1282"/>
                  <a:pt x="38460" y="1231"/>
                  <a:pt x="38186" y="1146"/>
                </a:cubicBezTo>
                <a:lnTo>
                  <a:pt x="37759" y="1146"/>
                </a:lnTo>
                <a:lnTo>
                  <a:pt x="37640" y="1077"/>
                </a:lnTo>
                <a:lnTo>
                  <a:pt x="37998" y="1129"/>
                </a:lnTo>
                <a:cubicBezTo>
                  <a:pt x="37883" y="1090"/>
                  <a:pt x="37758" y="1071"/>
                  <a:pt x="37638" y="1071"/>
                </a:cubicBezTo>
                <a:cubicBezTo>
                  <a:pt x="37598" y="1071"/>
                  <a:pt x="37558" y="1073"/>
                  <a:pt x="37520" y="1077"/>
                </a:cubicBezTo>
                <a:cubicBezTo>
                  <a:pt x="37469" y="1043"/>
                  <a:pt x="37417" y="1009"/>
                  <a:pt x="37349" y="992"/>
                </a:cubicBezTo>
                <a:lnTo>
                  <a:pt x="36922" y="1026"/>
                </a:lnTo>
                <a:cubicBezTo>
                  <a:pt x="36888" y="975"/>
                  <a:pt x="37127" y="975"/>
                  <a:pt x="36854" y="907"/>
                </a:cubicBezTo>
                <a:cubicBezTo>
                  <a:pt x="36662" y="907"/>
                  <a:pt x="36977" y="1011"/>
                  <a:pt x="36756" y="1011"/>
                </a:cubicBezTo>
                <a:cubicBezTo>
                  <a:pt x="36740" y="1011"/>
                  <a:pt x="36721" y="1010"/>
                  <a:pt x="36700" y="1009"/>
                </a:cubicBezTo>
                <a:cubicBezTo>
                  <a:pt x="36512" y="924"/>
                  <a:pt x="36580" y="889"/>
                  <a:pt x="36324" y="889"/>
                </a:cubicBezTo>
                <a:cubicBezTo>
                  <a:pt x="36311" y="864"/>
                  <a:pt x="36336" y="849"/>
                  <a:pt x="36390" y="849"/>
                </a:cubicBezTo>
                <a:cubicBezTo>
                  <a:pt x="36402" y="849"/>
                  <a:pt x="36415" y="849"/>
                  <a:pt x="36431" y="851"/>
                </a:cubicBezTo>
                <a:lnTo>
                  <a:pt x="36431" y="851"/>
                </a:lnTo>
                <a:cubicBezTo>
                  <a:pt x="36203" y="820"/>
                  <a:pt x="35990" y="804"/>
                  <a:pt x="35777" y="804"/>
                </a:cubicBezTo>
                <a:cubicBezTo>
                  <a:pt x="35572" y="701"/>
                  <a:pt x="35060" y="701"/>
                  <a:pt x="35094" y="582"/>
                </a:cubicBezTo>
                <a:lnTo>
                  <a:pt x="35094" y="582"/>
                </a:lnTo>
                <a:cubicBezTo>
                  <a:pt x="35000" y="590"/>
                  <a:pt x="34906" y="595"/>
                  <a:pt x="34810" y="595"/>
                </a:cubicBezTo>
                <a:cubicBezTo>
                  <a:pt x="34714" y="595"/>
                  <a:pt x="34615" y="590"/>
                  <a:pt x="34513" y="582"/>
                </a:cubicBezTo>
                <a:cubicBezTo>
                  <a:pt x="34889" y="514"/>
                  <a:pt x="33795" y="479"/>
                  <a:pt x="33898" y="377"/>
                </a:cubicBezTo>
                <a:lnTo>
                  <a:pt x="33898" y="377"/>
                </a:lnTo>
                <a:cubicBezTo>
                  <a:pt x="33822" y="396"/>
                  <a:pt x="33714" y="402"/>
                  <a:pt x="33587" y="402"/>
                </a:cubicBezTo>
                <a:cubicBezTo>
                  <a:pt x="33381" y="402"/>
                  <a:pt x="33126" y="386"/>
                  <a:pt x="32879" y="386"/>
                </a:cubicBezTo>
                <a:cubicBezTo>
                  <a:pt x="32727" y="386"/>
                  <a:pt x="32578" y="392"/>
                  <a:pt x="32445" y="411"/>
                </a:cubicBezTo>
                <a:cubicBezTo>
                  <a:pt x="32459" y="404"/>
                  <a:pt x="32473" y="397"/>
                  <a:pt x="32488" y="392"/>
                </a:cubicBezTo>
                <a:lnTo>
                  <a:pt x="32488" y="392"/>
                </a:lnTo>
                <a:cubicBezTo>
                  <a:pt x="32512" y="393"/>
                  <a:pt x="32537" y="394"/>
                  <a:pt x="32565" y="394"/>
                </a:cubicBezTo>
                <a:cubicBezTo>
                  <a:pt x="32550" y="389"/>
                  <a:pt x="32536" y="387"/>
                  <a:pt x="32524" y="387"/>
                </a:cubicBezTo>
                <a:cubicBezTo>
                  <a:pt x="32511" y="387"/>
                  <a:pt x="32499" y="389"/>
                  <a:pt x="32488" y="392"/>
                </a:cubicBezTo>
                <a:lnTo>
                  <a:pt x="32488" y="392"/>
                </a:lnTo>
                <a:cubicBezTo>
                  <a:pt x="32277" y="384"/>
                  <a:pt x="32204" y="341"/>
                  <a:pt x="32035" y="326"/>
                </a:cubicBezTo>
                <a:cubicBezTo>
                  <a:pt x="32018" y="411"/>
                  <a:pt x="31591" y="462"/>
                  <a:pt x="31369" y="548"/>
                </a:cubicBezTo>
                <a:cubicBezTo>
                  <a:pt x="31044" y="479"/>
                  <a:pt x="31557" y="411"/>
                  <a:pt x="31454" y="326"/>
                </a:cubicBezTo>
                <a:lnTo>
                  <a:pt x="31454" y="326"/>
                </a:lnTo>
                <a:cubicBezTo>
                  <a:pt x="31471" y="394"/>
                  <a:pt x="30890" y="462"/>
                  <a:pt x="31010" y="514"/>
                </a:cubicBezTo>
                <a:cubicBezTo>
                  <a:pt x="30754" y="496"/>
                  <a:pt x="30788" y="514"/>
                  <a:pt x="30651" y="462"/>
                </a:cubicBezTo>
                <a:cubicBezTo>
                  <a:pt x="30634" y="582"/>
                  <a:pt x="30429" y="514"/>
                  <a:pt x="30224" y="633"/>
                </a:cubicBezTo>
                <a:cubicBezTo>
                  <a:pt x="29985" y="633"/>
                  <a:pt x="30019" y="588"/>
                  <a:pt x="29952" y="588"/>
                </a:cubicBezTo>
                <a:cubicBezTo>
                  <a:pt x="29918" y="588"/>
                  <a:pt x="29860" y="599"/>
                  <a:pt x="29729" y="633"/>
                </a:cubicBezTo>
                <a:cubicBezTo>
                  <a:pt x="29541" y="633"/>
                  <a:pt x="29882" y="531"/>
                  <a:pt x="29882" y="531"/>
                </a:cubicBezTo>
                <a:lnTo>
                  <a:pt x="29882" y="531"/>
                </a:lnTo>
                <a:cubicBezTo>
                  <a:pt x="29489" y="599"/>
                  <a:pt x="29712" y="650"/>
                  <a:pt x="29643" y="719"/>
                </a:cubicBezTo>
                <a:cubicBezTo>
                  <a:pt x="29517" y="747"/>
                  <a:pt x="29442" y="757"/>
                  <a:pt x="29397" y="757"/>
                </a:cubicBezTo>
                <a:cubicBezTo>
                  <a:pt x="29275" y="757"/>
                  <a:pt x="29362" y="684"/>
                  <a:pt x="29250" y="684"/>
                </a:cubicBezTo>
                <a:cubicBezTo>
                  <a:pt x="29011" y="753"/>
                  <a:pt x="28772" y="838"/>
                  <a:pt x="28533" y="889"/>
                </a:cubicBezTo>
                <a:cubicBezTo>
                  <a:pt x="28516" y="889"/>
                  <a:pt x="28464" y="889"/>
                  <a:pt x="28516" y="855"/>
                </a:cubicBezTo>
                <a:lnTo>
                  <a:pt x="28516" y="855"/>
                </a:lnTo>
                <a:cubicBezTo>
                  <a:pt x="28225" y="975"/>
                  <a:pt x="27610" y="958"/>
                  <a:pt x="27251" y="1043"/>
                </a:cubicBezTo>
                <a:cubicBezTo>
                  <a:pt x="27247" y="1043"/>
                  <a:pt x="27242" y="1043"/>
                  <a:pt x="27238" y="1043"/>
                </a:cubicBezTo>
                <a:lnTo>
                  <a:pt x="27238" y="1043"/>
                </a:lnTo>
                <a:cubicBezTo>
                  <a:pt x="27273" y="1076"/>
                  <a:pt x="27283" y="1117"/>
                  <a:pt x="27268" y="1146"/>
                </a:cubicBezTo>
                <a:cubicBezTo>
                  <a:pt x="27154" y="1146"/>
                  <a:pt x="27048" y="1168"/>
                  <a:pt x="26970" y="1168"/>
                </a:cubicBezTo>
                <a:cubicBezTo>
                  <a:pt x="26930" y="1168"/>
                  <a:pt x="26898" y="1163"/>
                  <a:pt x="26875" y="1146"/>
                </a:cubicBezTo>
                <a:cubicBezTo>
                  <a:pt x="26926" y="1146"/>
                  <a:pt x="26978" y="1129"/>
                  <a:pt x="27046" y="1112"/>
                </a:cubicBezTo>
                <a:lnTo>
                  <a:pt x="27046" y="1112"/>
                </a:lnTo>
                <a:lnTo>
                  <a:pt x="26858" y="1129"/>
                </a:lnTo>
                <a:cubicBezTo>
                  <a:pt x="26687" y="1043"/>
                  <a:pt x="27114" y="1112"/>
                  <a:pt x="27114" y="1043"/>
                </a:cubicBezTo>
                <a:lnTo>
                  <a:pt x="27114" y="1043"/>
                </a:lnTo>
                <a:cubicBezTo>
                  <a:pt x="26887" y="1076"/>
                  <a:pt x="26659" y="1088"/>
                  <a:pt x="26432" y="1088"/>
                </a:cubicBezTo>
                <a:cubicBezTo>
                  <a:pt x="26301" y="1088"/>
                  <a:pt x="26169" y="1084"/>
                  <a:pt x="26038" y="1077"/>
                </a:cubicBezTo>
                <a:cubicBezTo>
                  <a:pt x="26012" y="1035"/>
                  <a:pt x="26175" y="1035"/>
                  <a:pt x="26299" y="1035"/>
                </a:cubicBezTo>
                <a:cubicBezTo>
                  <a:pt x="26422" y="1035"/>
                  <a:pt x="26508" y="1035"/>
                  <a:pt x="26328" y="992"/>
                </a:cubicBezTo>
                <a:lnTo>
                  <a:pt x="26328" y="992"/>
                </a:lnTo>
                <a:cubicBezTo>
                  <a:pt x="26465" y="1009"/>
                  <a:pt x="26602" y="1026"/>
                  <a:pt x="26756" y="1043"/>
                </a:cubicBezTo>
                <a:cubicBezTo>
                  <a:pt x="26626" y="989"/>
                  <a:pt x="26641" y="980"/>
                  <a:pt x="26687" y="980"/>
                </a:cubicBezTo>
                <a:cubicBezTo>
                  <a:pt x="26707" y="980"/>
                  <a:pt x="26732" y="982"/>
                  <a:pt x="26755" y="982"/>
                </a:cubicBezTo>
                <a:cubicBezTo>
                  <a:pt x="26810" y="982"/>
                  <a:pt x="26846" y="972"/>
                  <a:pt x="26721" y="907"/>
                </a:cubicBezTo>
                <a:cubicBezTo>
                  <a:pt x="26158" y="872"/>
                  <a:pt x="26089" y="924"/>
                  <a:pt x="25525" y="838"/>
                </a:cubicBezTo>
                <a:lnTo>
                  <a:pt x="25525" y="838"/>
                </a:lnTo>
                <a:cubicBezTo>
                  <a:pt x="25406" y="872"/>
                  <a:pt x="25560" y="907"/>
                  <a:pt x="25440" y="941"/>
                </a:cubicBezTo>
                <a:cubicBezTo>
                  <a:pt x="24646" y="924"/>
                  <a:pt x="24829" y="684"/>
                  <a:pt x="24284" y="684"/>
                </a:cubicBezTo>
                <a:cubicBezTo>
                  <a:pt x="24266" y="684"/>
                  <a:pt x="24247" y="684"/>
                  <a:pt x="24227" y="684"/>
                </a:cubicBezTo>
                <a:cubicBezTo>
                  <a:pt x="24124" y="727"/>
                  <a:pt x="24018" y="748"/>
                  <a:pt x="23911" y="748"/>
                </a:cubicBezTo>
                <a:cubicBezTo>
                  <a:pt x="23804" y="748"/>
                  <a:pt x="23697" y="727"/>
                  <a:pt x="23595" y="684"/>
                </a:cubicBezTo>
                <a:lnTo>
                  <a:pt x="23748" y="616"/>
                </a:lnTo>
                <a:cubicBezTo>
                  <a:pt x="23626" y="597"/>
                  <a:pt x="23543" y="591"/>
                  <a:pt x="23480" y="591"/>
                </a:cubicBezTo>
                <a:cubicBezTo>
                  <a:pt x="23357" y="591"/>
                  <a:pt x="23315" y="615"/>
                  <a:pt x="23224" y="615"/>
                </a:cubicBezTo>
                <a:cubicBezTo>
                  <a:pt x="23153" y="615"/>
                  <a:pt x="23052" y="600"/>
                  <a:pt x="22860" y="548"/>
                </a:cubicBezTo>
                <a:cubicBezTo>
                  <a:pt x="22875" y="545"/>
                  <a:pt x="22895" y="544"/>
                  <a:pt x="22917" y="544"/>
                </a:cubicBezTo>
                <a:cubicBezTo>
                  <a:pt x="23026" y="544"/>
                  <a:pt x="23200" y="568"/>
                  <a:pt x="23215" y="568"/>
                </a:cubicBezTo>
                <a:cubicBezTo>
                  <a:pt x="23218" y="568"/>
                  <a:pt x="23214" y="567"/>
                  <a:pt x="23202" y="565"/>
                </a:cubicBezTo>
                <a:cubicBezTo>
                  <a:pt x="23085" y="526"/>
                  <a:pt x="23017" y="514"/>
                  <a:pt x="22969" y="514"/>
                </a:cubicBezTo>
                <a:cubicBezTo>
                  <a:pt x="22894" y="514"/>
                  <a:pt x="22865" y="543"/>
                  <a:pt x="22774" y="543"/>
                </a:cubicBezTo>
                <a:cubicBezTo>
                  <a:pt x="22743" y="543"/>
                  <a:pt x="22705" y="539"/>
                  <a:pt x="22655" y="531"/>
                </a:cubicBezTo>
                <a:lnTo>
                  <a:pt x="22604" y="445"/>
                </a:lnTo>
                <a:cubicBezTo>
                  <a:pt x="22141" y="395"/>
                  <a:pt x="21669" y="363"/>
                  <a:pt x="21201" y="363"/>
                </a:cubicBezTo>
                <a:cubicBezTo>
                  <a:pt x="21030" y="363"/>
                  <a:pt x="20859" y="368"/>
                  <a:pt x="20690" y="377"/>
                </a:cubicBezTo>
                <a:cubicBezTo>
                  <a:pt x="20724" y="360"/>
                  <a:pt x="20827" y="326"/>
                  <a:pt x="20690" y="308"/>
                </a:cubicBezTo>
                <a:lnTo>
                  <a:pt x="18110" y="377"/>
                </a:lnTo>
                <a:lnTo>
                  <a:pt x="17820" y="479"/>
                </a:lnTo>
                <a:cubicBezTo>
                  <a:pt x="17734" y="479"/>
                  <a:pt x="17683" y="462"/>
                  <a:pt x="17751" y="445"/>
                </a:cubicBezTo>
                <a:cubicBezTo>
                  <a:pt x="17444" y="445"/>
                  <a:pt x="17734" y="479"/>
                  <a:pt x="17597" y="531"/>
                </a:cubicBezTo>
                <a:cubicBezTo>
                  <a:pt x="17562" y="539"/>
                  <a:pt x="17530" y="542"/>
                  <a:pt x="17503" y="542"/>
                </a:cubicBezTo>
                <a:cubicBezTo>
                  <a:pt x="17414" y="542"/>
                  <a:pt x="17382" y="506"/>
                  <a:pt x="17461" y="479"/>
                </a:cubicBezTo>
                <a:lnTo>
                  <a:pt x="17461" y="479"/>
                </a:lnTo>
                <a:cubicBezTo>
                  <a:pt x="16777" y="633"/>
                  <a:pt x="16077" y="719"/>
                  <a:pt x="15359" y="736"/>
                </a:cubicBezTo>
                <a:lnTo>
                  <a:pt x="15479" y="701"/>
                </a:lnTo>
                <a:cubicBezTo>
                  <a:pt x="15088" y="701"/>
                  <a:pt x="15001" y="847"/>
                  <a:pt x="14707" y="847"/>
                </a:cubicBezTo>
                <a:cubicBezTo>
                  <a:pt x="14666" y="847"/>
                  <a:pt x="14622" y="844"/>
                  <a:pt x="14573" y="838"/>
                </a:cubicBezTo>
                <a:lnTo>
                  <a:pt x="14641" y="821"/>
                </a:lnTo>
                <a:lnTo>
                  <a:pt x="14641" y="821"/>
                </a:lnTo>
                <a:cubicBezTo>
                  <a:pt x="14346" y="826"/>
                  <a:pt x="14042" y="833"/>
                  <a:pt x="13740" y="833"/>
                </a:cubicBezTo>
                <a:cubicBezTo>
                  <a:pt x="13064" y="833"/>
                  <a:pt x="12404" y="799"/>
                  <a:pt x="11908" y="633"/>
                </a:cubicBezTo>
                <a:cubicBezTo>
                  <a:pt x="11885" y="646"/>
                  <a:pt x="11848" y="651"/>
                  <a:pt x="11801" y="651"/>
                </a:cubicBezTo>
                <a:cubicBezTo>
                  <a:pt x="11604" y="651"/>
                  <a:pt x="11233" y="558"/>
                  <a:pt x="11025" y="558"/>
                </a:cubicBezTo>
                <a:cubicBezTo>
                  <a:pt x="10953" y="558"/>
                  <a:pt x="10901" y="569"/>
                  <a:pt x="10883" y="599"/>
                </a:cubicBezTo>
                <a:cubicBezTo>
                  <a:pt x="10507" y="462"/>
                  <a:pt x="10131" y="377"/>
                  <a:pt x="9738" y="291"/>
                </a:cubicBezTo>
                <a:cubicBezTo>
                  <a:pt x="9703" y="286"/>
                  <a:pt x="9671" y="283"/>
                  <a:pt x="9640" y="283"/>
                </a:cubicBezTo>
                <a:cubicBezTo>
                  <a:pt x="9505" y="283"/>
                  <a:pt x="9397" y="328"/>
                  <a:pt x="9225" y="328"/>
                </a:cubicBezTo>
                <a:cubicBezTo>
                  <a:pt x="9203" y="328"/>
                  <a:pt x="9181" y="327"/>
                  <a:pt x="9157" y="326"/>
                </a:cubicBezTo>
                <a:lnTo>
                  <a:pt x="9157" y="257"/>
                </a:lnTo>
                <a:lnTo>
                  <a:pt x="8798" y="291"/>
                </a:lnTo>
                <a:lnTo>
                  <a:pt x="8627" y="189"/>
                </a:lnTo>
                <a:lnTo>
                  <a:pt x="8388" y="189"/>
                </a:lnTo>
                <a:cubicBezTo>
                  <a:pt x="8473" y="206"/>
                  <a:pt x="8593" y="240"/>
                  <a:pt x="8576" y="257"/>
                </a:cubicBezTo>
                <a:cubicBezTo>
                  <a:pt x="8251" y="257"/>
                  <a:pt x="7944" y="189"/>
                  <a:pt x="7636" y="86"/>
                </a:cubicBezTo>
                <a:cubicBezTo>
                  <a:pt x="7346" y="86"/>
                  <a:pt x="7038" y="86"/>
                  <a:pt x="6731" y="103"/>
                </a:cubicBezTo>
                <a:cubicBezTo>
                  <a:pt x="6744" y="90"/>
                  <a:pt x="6802" y="76"/>
                  <a:pt x="6877" y="71"/>
                </a:cubicBezTo>
                <a:lnTo>
                  <a:pt x="6877" y="71"/>
                </a:lnTo>
                <a:cubicBezTo>
                  <a:pt x="6874" y="71"/>
                  <a:pt x="6873" y="71"/>
                  <a:pt x="6871" y="71"/>
                </a:cubicBezTo>
                <a:cubicBezTo>
                  <a:pt x="6688" y="71"/>
                  <a:pt x="6825" y="11"/>
                  <a:pt x="6645" y="11"/>
                </a:cubicBezTo>
                <a:cubicBezTo>
                  <a:pt x="6612" y="11"/>
                  <a:pt x="6568" y="13"/>
                  <a:pt x="6508" y="18"/>
                </a:cubicBezTo>
                <a:cubicBezTo>
                  <a:pt x="6560" y="52"/>
                  <a:pt x="6474" y="69"/>
                  <a:pt x="6457" y="86"/>
                </a:cubicBezTo>
                <a:cubicBezTo>
                  <a:pt x="6225" y="53"/>
                  <a:pt x="5994" y="34"/>
                  <a:pt x="5757" y="34"/>
                </a:cubicBezTo>
                <a:cubicBezTo>
                  <a:pt x="5628" y="34"/>
                  <a:pt x="5497" y="40"/>
                  <a:pt x="5364" y="52"/>
                </a:cubicBezTo>
                <a:lnTo>
                  <a:pt x="543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38"/>
          </a:p>
        </p:txBody>
      </p:sp>
      <p:grpSp>
        <p:nvGrpSpPr>
          <p:cNvPr id="805" name="Google Shape;805;p41"/>
          <p:cNvGrpSpPr/>
          <p:nvPr/>
        </p:nvGrpSpPr>
        <p:grpSpPr>
          <a:xfrm rot="1413176">
            <a:off x="161775" y="358909"/>
            <a:ext cx="722539" cy="2183382"/>
            <a:chOff x="181724" y="3902898"/>
            <a:chExt cx="850038" cy="1116492"/>
          </a:xfrm>
        </p:grpSpPr>
        <p:grpSp>
          <p:nvGrpSpPr>
            <p:cNvPr id="806" name="Google Shape;806;p41"/>
            <p:cNvGrpSpPr/>
            <p:nvPr/>
          </p:nvGrpSpPr>
          <p:grpSpPr>
            <a:xfrm>
              <a:off x="181724" y="3902898"/>
              <a:ext cx="850038" cy="1116492"/>
              <a:chOff x="181724" y="3902898"/>
              <a:chExt cx="850038" cy="1116492"/>
            </a:xfrm>
          </p:grpSpPr>
          <p:sp>
            <p:nvSpPr>
              <p:cNvPr id="807" name="Google Shape;807;p41"/>
              <p:cNvSpPr/>
              <p:nvPr/>
            </p:nvSpPr>
            <p:spPr>
              <a:xfrm rot="-572741">
                <a:off x="257958" y="3970491"/>
                <a:ext cx="530901" cy="540560"/>
              </a:xfrm>
              <a:custGeom>
                <a:avLst/>
                <a:gdLst/>
                <a:ahLst/>
                <a:cxnLst/>
                <a:rect l="l" t="t" r="r" b="b"/>
                <a:pathLst>
                  <a:path w="8993" h="9157" extrusionOk="0">
                    <a:moveTo>
                      <a:pt x="7831" y="0"/>
                    </a:moveTo>
                    <a:cubicBezTo>
                      <a:pt x="7594" y="0"/>
                      <a:pt x="7348" y="161"/>
                      <a:pt x="7251" y="377"/>
                    </a:cubicBezTo>
                    <a:cubicBezTo>
                      <a:pt x="7205" y="367"/>
                      <a:pt x="7160" y="362"/>
                      <a:pt x="7115" y="362"/>
                    </a:cubicBezTo>
                    <a:cubicBezTo>
                      <a:pt x="6929" y="362"/>
                      <a:pt x="6760" y="447"/>
                      <a:pt x="6636" y="599"/>
                    </a:cubicBezTo>
                    <a:cubicBezTo>
                      <a:pt x="6584" y="582"/>
                      <a:pt x="6516" y="547"/>
                      <a:pt x="6448" y="530"/>
                    </a:cubicBezTo>
                    <a:cubicBezTo>
                      <a:pt x="6404" y="522"/>
                      <a:pt x="6361" y="518"/>
                      <a:pt x="6318" y="518"/>
                    </a:cubicBezTo>
                    <a:cubicBezTo>
                      <a:pt x="6010" y="518"/>
                      <a:pt x="5743" y="728"/>
                      <a:pt x="5713" y="1043"/>
                    </a:cubicBezTo>
                    <a:cubicBezTo>
                      <a:pt x="5694" y="1041"/>
                      <a:pt x="5674" y="1040"/>
                      <a:pt x="5655" y="1040"/>
                    </a:cubicBezTo>
                    <a:cubicBezTo>
                      <a:pt x="5339" y="1040"/>
                      <a:pt x="5080" y="1301"/>
                      <a:pt x="5064" y="1607"/>
                    </a:cubicBezTo>
                    <a:cubicBezTo>
                      <a:pt x="4984" y="1573"/>
                      <a:pt x="4899" y="1555"/>
                      <a:pt x="4813" y="1555"/>
                    </a:cubicBezTo>
                    <a:cubicBezTo>
                      <a:pt x="4642" y="1555"/>
                      <a:pt x="4471" y="1624"/>
                      <a:pt x="4346" y="1761"/>
                    </a:cubicBezTo>
                    <a:cubicBezTo>
                      <a:pt x="4124" y="1504"/>
                      <a:pt x="3919" y="1265"/>
                      <a:pt x="3697" y="1026"/>
                    </a:cubicBezTo>
                    <a:cubicBezTo>
                      <a:pt x="3592" y="912"/>
                      <a:pt x="3455" y="863"/>
                      <a:pt x="3316" y="863"/>
                    </a:cubicBezTo>
                    <a:cubicBezTo>
                      <a:pt x="2954" y="863"/>
                      <a:pt x="2580" y="1195"/>
                      <a:pt x="2740" y="1590"/>
                    </a:cubicBezTo>
                    <a:cubicBezTo>
                      <a:pt x="2877" y="1897"/>
                      <a:pt x="3013" y="2205"/>
                      <a:pt x="3150" y="2529"/>
                    </a:cubicBezTo>
                    <a:cubicBezTo>
                      <a:pt x="2894" y="2239"/>
                      <a:pt x="2638" y="1966"/>
                      <a:pt x="2347" y="1709"/>
                    </a:cubicBezTo>
                    <a:cubicBezTo>
                      <a:pt x="2241" y="1613"/>
                      <a:pt x="2105" y="1570"/>
                      <a:pt x="1969" y="1570"/>
                    </a:cubicBezTo>
                    <a:cubicBezTo>
                      <a:pt x="1623" y="1570"/>
                      <a:pt x="1277" y="1851"/>
                      <a:pt x="1424" y="2256"/>
                    </a:cubicBezTo>
                    <a:cubicBezTo>
                      <a:pt x="1869" y="3350"/>
                      <a:pt x="2381" y="4409"/>
                      <a:pt x="2945" y="5451"/>
                    </a:cubicBezTo>
                    <a:cubicBezTo>
                      <a:pt x="2723" y="5280"/>
                      <a:pt x="2484" y="5109"/>
                      <a:pt x="2245" y="4956"/>
                    </a:cubicBezTo>
                    <a:cubicBezTo>
                      <a:pt x="2157" y="4906"/>
                      <a:pt x="2069" y="4874"/>
                      <a:pt x="1975" y="4874"/>
                    </a:cubicBezTo>
                    <a:cubicBezTo>
                      <a:pt x="1941" y="4874"/>
                      <a:pt x="1905" y="4878"/>
                      <a:pt x="1869" y="4887"/>
                    </a:cubicBezTo>
                    <a:lnTo>
                      <a:pt x="1749" y="4665"/>
                    </a:lnTo>
                    <a:cubicBezTo>
                      <a:pt x="1650" y="4490"/>
                      <a:pt x="1482" y="4414"/>
                      <a:pt x="1313" y="4414"/>
                    </a:cubicBezTo>
                    <a:cubicBezTo>
                      <a:pt x="986" y="4414"/>
                      <a:pt x="652" y="4693"/>
                      <a:pt x="775" y="5075"/>
                    </a:cubicBezTo>
                    <a:cubicBezTo>
                      <a:pt x="826" y="5195"/>
                      <a:pt x="861" y="5314"/>
                      <a:pt x="895" y="5434"/>
                    </a:cubicBezTo>
                    <a:lnTo>
                      <a:pt x="758" y="5297"/>
                    </a:lnTo>
                    <a:cubicBezTo>
                      <a:pt x="680" y="5220"/>
                      <a:pt x="572" y="5183"/>
                      <a:pt x="462" y="5183"/>
                    </a:cubicBezTo>
                    <a:cubicBezTo>
                      <a:pt x="234" y="5183"/>
                      <a:pt x="0" y="5340"/>
                      <a:pt x="23" y="5605"/>
                    </a:cubicBezTo>
                    <a:cubicBezTo>
                      <a:pt x="75" y="6032"/>
                      <a:pt x="245" y="6442"/>
                      <a:pt x="502" y="6767"/>
                    </a:cubicBezTo>
                    <a:cubicBezTo>
                      <a:pt x="586" y="6863"/>
                      <a:pt x="695" y="6917"/>
                      <a:pt x="806" y="6917"/>
                    </a:cubicBezTo>
                    <a:cubicBezTo>
                      <a:pt x="853" y="6917"/>
                      <a:pt x="900" y="6907"/>
                      <a:pt x="946" y="6886"/>
                    </a:cubicBezTo>
                    <a:cubicBezTo>
                      <a:pt x="1254" y="7279"/>
                      <a:pt x="1493" y="7724"/>
                      <a:pt x="1698" y="8185"/>
                    </a:cubicBezTo>
                    <a:cubicBezTo>
                      <a:pt x="1776" y="8369"/>
                      <a:pt x="1912" y="8444"/>
                      <a:pt x="2056" y="8444"/>
                    </a:cubicBezTo>
                    <a:cubicBezTo>
                      <a:pt x="2260" y="8444"/>
                      <a:pt x="2479" y="8293"/>
                      <a:pt x="2569" y="8082"/>
                    </a:cubicBezTo>
                    <a:cubicBezTo>
                      <a:pt x="2774" y="8390"/>
                      <a:pt x="2996" y="8697"/>
                      <a:pt x="3236" y="8988"/>
                    </a:cubicBezTo>
                    <a:cubicBezTo>
                      <a:pt x="3335" y="9106"/>
                      <a:pt x="3462" y="9157"/>
                      <a:pt x="3590" y="9157"/>
                    </a:cubicBezTo>
                    <a:cubicBezTo>
                      <a:pt x="3924" y="9157"/>
                      <a:pt x="4265" y="8816"/>
                      <a:pt x="4141" y="8458"/>
                    </a:cubicBezTo>
                    <a:cubicBezTo>
                      <a:pt x="4056" y="8185"/>
                      <a:pt x="3953" y="7912"/>
                      <a:pt x="3851" y="7638"/>
                    </a:cubicBezTo>
                    <a:lnTo>
                      <a:pt x="3851" y="7638"/>
                    </a:lnTo>
                    <a:lnTo>
                      <a:pt x="4056" y="7826"/>
                    </a:lnTo>
                    <a:cubicBezTo>
                      <a:pt x="4163" y="7914"/>
                      <a:pt x="4302" y="7954"/>
                      <a:pt x="4441" y="7954"/>
                    </a:cubicBezTo>
                    <a:cubicBezTo>
                      <a:pt x="4789" y="7954"/>
                      <a:pt x="5137" y="7700"/>
                      <a:pt x="4978" y="7296"/>
                    </a:cubicBezTo>
                    <a:cubicBezTo>
                      <a:pt x="4790" y="6801"/>
                      <a:pt x="4585" y="6323"/>
                      <a:pt x="4346" y="5844"/>
                    </a:cubicBezTo>
                    <a:lnTo>
                      <a:pt x="4346" y="5844"/>
                    </a:lnTo>
                    <a:cubicBezTo>
                      <a:pt x="4705" y="6323"/>
                      <a:pt x="5115" y="6750"/>
                      <a:pt x="5542" y="7160"/>
                    </a:cubicBezTo>
                    <a:cubicBezTo>
                      <a:pt x="5653" y="7271"/>
                      <a:pt x="5786" y="7319"/>
                      <a:pt x="5917" y="7319"/>
                    </a:cubicBezTo>
                    <a:cubicBezTo>
                      <a:pt x="6229" y="7319"/>
                      <a:pt x="6525" y="7043"/>
                      <a:pt x="6465" y="6681"/>
                    </a:cubicBezTo>
                    <a:lnTo>
                      <a:pt x="6465" y="6681"/>
                    </a:lnTo>
                    <a:cubicBezTo>
                      <a:pt x="6704" y="7023"/>
                      <a:pt x="6943" y="7348"/>
                      <a:pt x="7200" y="7672"/>
                    </a:cubicBezTo>
                    <a:cubicBezTo>
                      <a:pt x="7299" y="7800"/>
                      <a:pt x="7428" y="7853"/>
                      <a:pt x="7558" y="7853"/>
                    </a:cubicBezTo>
                    <a:cubicBezTo>
                      <a:pt x="7830" y="7853"/>
                      <a:pt x="8110" y="7619"/>
                      <a:pt x="8156" y="7331"/>
                    </a:cubicBezTo>
                    <a:cubicBezTo>
                      <a:pt x="8191" y="7338"/>
                      <a:pt x="8226" y="7341"/>
                      <a:pt x="8259" y="7341"/>
                    </a:cubicBezTo>
                    <a:cubicBezTo>
                      <a:pt x="8641" y="7341"/>
                      <a:pt x="8943" y="6916"/>
                      <a:pt x="8754" y="6476"/>
                    </a:cubicBezTo>
                    <a:cubicBezTo>
                      <a:pt x="8379" y="5588"/>
                      <a:pt x="7934" y="4716"/>
                      <a:pt x="7422" y="3879"/>
                    </a:cubicBezTo>
                    <a:cubicBezTo>
                      <a:pt x="7644" y="3708"/>
                      <a:pt x="7712" y="3401"/>
                      <a:pt x="7610" y="3144"/>
                    </a:cubicBezTo>
                    <a:cubicBezTo>
                      <a:pt x="7473" y="2871"/>
                      <a:pt x="7370" y="2598"/>
                      <a:pt x="7268" y="2324"/>
                    </a:cubicBezTo>
                    <a:cubicBezTo>
                      <a:pt x="7405" y="2273"/>
                      <a:pt x="7507" y="2205"/>
                      <a:pt x="7593" y="2085"/>
                    </a:cubicBezTo>
                    <a:cubicBezTo>
                      <a:pt x="7695" y="2171"/>
                      <a:pt x="7780" y="2256"/>
                      <a:pt x="7883" y="2341"/>
                    </a:cubicBezTo>
                    <a:cubicBezTo>
                      <a:pt x="7993" y="2446"/>
                      <a:pt x="8132" y="2493"/>
                      <a:pt x="8271" y="2493"/>
                    </a:cubicBezTo>
                    <a:cubicBezTo>
                      <a:pt x="8631" y="2493"/>
                      <a:pt x="8992" y="2184"/>
                      <a:pt x="8857" y="1778"/>
                    </a:cubicBezTo>
                    <a:cubicBezTo>
                      <a:pt x="8772" y="1555"/>
                      <a:pt x="8686" y="1333"/>
                      <a:pt x="8601" y="1111"/>
                    </a:cubicBezTo>
                    <a:cubicBezTo>
                      <a:pt x="8566" y="770"/>
                      <a:pt x="8413" y="445"/>
                      <a:pt x="8208" y="189"/>
                    </a:cubicBezTo>
                    <a:cubicBezTo>
                      <a:pt x="8106" y="56"/>
                      <a:pt x="7970" y="0"/>
                      <a:pt x="783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738"/>
              </a:p>
            </p:txBody>
          </p:sp>
          <p:sp>
            <p:nvSpPr>
              <p:cNvPr id="808" name="Google Shape;808;p41"/>
              <p:cNvSpPr/>
              <p:nvPr/>
            </p:nvSpPr>
            <p:spPr>
              <a:xfrm rot="-572741">
                <a:off x="535668" y="4556036"/>
                <a:ext cx="266129" cy="184772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3130" extrusionOk="0">
                    <a:moveTo>
                      <a:pt x="1426" y="0"/>
                    </a:moveTo>
                    <a:cubicBezTo>
                      <a:pt x="967" y="0"/>
                      <a:pt x="686" y="660"/>
                      <a:pt x="1163" y="978"/>
                    </a:cubicBezTo>
                    <a:cubicBezTo>
                      <a:pt x="1385" y="1115"/>
                      <a:pt x="1607" y="1269"/>
                      <a:pt x="1829" y="1422"/>
                    </a:cubicBezTo>
                    <a:cubicBezTo>
                      <a:pt x="1402" y="1252"/>
                      <a:pt x="958" y="1132"/>
                      <a:pt x="514" y="1064"/>
                    </a:cubicBezTo>
                    <a:cubicBezTo>
                      <a:pt x="496" y="1061"/>
                      <a:pt x="478" y="1060"/>
                      <a:pt x="461" y="1060"/>
                    </a:cubicBezTo>
                    <a:cubicBezTo>
                      <a:pt x="139" y="1060"/>
                      <a:pt x="0" y="1498"/>
                      <a:pt x="309" y="1627"/>
                    </a:cubicBezTo>
                    <a:cubicBezTo>
                      <a:pt x="1453" y="2191"/>
                      <a:pt x="2615" y="2687"/>
                      <a:pt x="3811" y="3114"/>
                    </a:cubicBezTo>
                    <a:cubicBezTo>
                      <a:pt x="3853" y="3125"/>
                      <a:pt x="3894" y="3130"/>
                      <a:pt x="3934" y="3130"/>
                    </a:cubicBezTo>
                    <a:cubicBezTo>
                      <a:pt x="4267" y="3130"/>
                      <a:pt x="4507" y="2768"/>
                      <a:pt x="4324" y="2448"/>
                    </a:cubicBezTo>
                    <a:lnTo>
                      <a:pt x="4307" y="2430"/>
                    </a:lnTo>
                    <a:cubicBezTo>
                      <a:pt x="4495" y="2208"/>
                      <a:pt x="4495" y="1867"/>
                      <a:pt x="4307" y="1645"/>
                    </a:cubicBezTo>
                    <a:cubicBezTo>
                      <a:pt x="3948" y="1217"/>
                      <a:pt x="3777" y="636"/>
                      <a:pt x="3213" y="431"/>
                    </a:cubicBezTo>
                    <a:cubicBezTo>
                      <a:pt x="3168" y="414"/>
                      <a:pt x="3121" y="406"/>
                      <a:pt x="3076" y="406"/>
                    </a:cubicBezTo>
                    <a:cubicBezTo>
                      <a:pt x="2900" y="406"/>
                      <a:pt x="2738" y="528"/>
                      <a:pt x="2684" y="705"/>
                    </a:cubicBezTo>
                    <a:cubicBezTo>
                      <a:pt x="2376" y="466"/>
                      <a:pt x="2051" y="243"/>
                      <a:pt x="1693" y="73"/>
                    </a:cubicBezTo>
                    <a:cubicBezTo>
                      <a:pt x="1600" y="22"/>
                      <a:pt x="1510" y="0"/>
                      <a:pt x="14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738"/>
              </a:p>
            </p:txBody>
          </p:sp>
          <p:sp>
            <p:nvSpPr>
              <p:cNvPr id="809" name="Google Shape;809;p41"/>
              <p:cNvSpPr/>
              <p:nvPr/>
            </p:nvSpPr>
            <p:spPr>
              <a:xfrm rot="-572741">
                <a:off x="753579" y="4382593"/>
                <a:ext cx="229351" cy="229341"/>
              </a:xfrm>
              <a:custGeom>
                <a:avLst/>
                <a:gdLst/>
                <a:ahLst/>
                <a:cxnLst/>
                <a:rect l="l" t="t" r="r" b="b"/>
                <a:pathLst>
                  <a:path w="3885" h="3885" extrusionOk="0">
                    <a:moveTo>
                      <a:pt x="3162" y="1"/>
                    </a:moveTo>
                    <a:cubicBezTo>
                      <a:pt x="3029" y="1"/>
                      <a:pt x="2899" y="44"/>
                      <a:pt x="2801" y="142"/>
                    </a:cubicBezTo>
                    <a:cubicBezTo>
                      <a:pt x="1878" y="1082"/>
                      <a:pt x="955" y="2005"/>
                      <a:pt x="238" y="3098"/>
                    </a:cubicBezTo>
                    <a:cubicBezTo>
                      <a:pt x="1" y="3474"/>
                      <a:pt x="332" y="3884"/>
                      <a:pt x="703" y="3884"/>
                    </a:cubicBezTo>
                    <a:cubicBezTo>
                      <a:pt x="787" y="3884"/>
                      <a:pt x="873" y="3863"/>
                      <a:pt x="955" y="3816"/>
                    </a:cubicBezTo>
                    <a:cubicBezTo>
                      <a:pt x="1280" y="3645"/>
                      <a:pt x="1588" y="3440"/>
                      <a:pt x="1861" y="3218"/>
                    </a:cubicBezTo>
                    <a:cubicBezTo>
                      <a:pt x="1895" y="3183"/>
                      <a:pt x="1929" y="3132"/>
                      <a:pt x="1963" y="3081"/>
                    </a:cubicBezTo>
                    <a:cubicBezTo>
                      <a:pt x="2459" y="2739"/>
                      <a:pt x="2869" y="2295"/>
                      <a:pt x="3177" y="1782"/>
                    </a:cubicBezTo>
                    <a:cubicBezTo>
                      <a:pt x="3296" y="1731"/>
                      <a:pt x="3399" y="1629"/>
                      <a:pt x="3450" y="1492"/>
                    </a:cubicBezTo>
                    <a:cubicBezTo>
                      <a:pt x="3467" y="1407"/>
                      <a:pt x="3484" y="1321"/>
                      <a:pt x="3467" y="1236"/>
                    </a:cubicBezTo>
                    <a:cubicBezTo>
                      <a:pt x="3552" y="1048"/>
                      <a:pt x="3638" y="877"/>
                      <a:pt x="3723" y="689"/>
                    </a:cubicBezTo>
                    <a:cubicBezTo>
                      <a:pt x="3885" y="304"/>
                      <a:pt x="3514" y="1"/>
                      <a:pt x="316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738"/>
              </a:p>
            </p:txBody>
          </p:sp>
          <p:sp>
            <p:nvSpPr>
              <p:cNvPr id="810" name="Google Shape;810;p41"/>
              <p:cNvSpPr/>
              <p:nvPr/>
            </p:nvSpPr>
            <p:spPr>
              <a:xfrm rot="-572741">
                <a:off x="261183" y="3953169"/>
                <a:ext cx="691122" cy="1015948"/>
              </a:xfrm>
              <a:custGeom>
                <a:avLst/>
                <a:gdLst/>
                <a:ahLst/>
                <a:cxnLst/>
                <a:rect l="l" t="t" r="r" b="b"/>
                <a:pathLst>
                  <a:path w="11707" h="17210" extrusionOk="0">
                    <a:moveTo>
                      <a:pt x="7971" y="601"/>
                    </a:moveTo>
                    <a:cubicBezTo>
                      <a:pt x="8633" y="601"/>
                      <a:pt x="9201" y="1037"/>
                      <a:pt x="9014" y="1974"/>
                    </a:cubicBezTo>
                    <a:cubicBezTo>
                      <a:pt x="8843" y="2828"/>
                      <a:pt x="7852" y="3529"/>
                      <a:pt x="7186" y="3990"/>
                    </a:cubicBezTo>
                    <a:cubicBezTo>
                      <a:pt x="7045" y="4130"/>
                      <a:pt x="7161" y="4356"/>
                      <a:pt x="7337" y="4356"/>
                    </a:cubicBezTo>
                    <a:cubicBezTo>
                      <a:pt x="7355" y="4356"/>
                      <a:pt x="7372" y="4354"/>
                      <a:pt x="7391" y="4349"/>
                    </a:cubicBezTo>
                    <a:cubicBezTo>
                      <a:pt x="7510" y="4281"/>
                      <a:pt x="7630" y="4195"/>
                      <a:pt x="7749" y="4127"/>
                    </a:cubicBezTo>
                    <a:cubicBezTo>
                      <a:pt x="8313" y="4503"/>
                      <a:pt x="8911" y="4657"/>
                      <a:pt x="9253" y="5306"/>
                    </a:cubicBezTo>
                    <a:cubicBezTo>
                      <a:pt x="9458" y="5750"/>
                      <a:pt x="9407" y="6280"/>
                      <a:pt x="9116" y="6673"/>
                    </a:cubicBezTo>
                    <a:cubicBezTo>
                      <a:pt x="8730" y="7222"/>
                      <a:pt x="8162" y="7418"/>
                      <a:pt x="7556" y="7418"/>
                    </a:cubicBezTo>
                    <a:cubicBezTo>
                      <a:pt x="6956" y="7418"/>
                      <a:pt x="6320" y="7227"/>
                      <a:pt x="5784" y="6997"/>
                    </a:cubicBezTo>
                    <a:lnTo>
                      <a:pt x="5802" y="6997"/>
                    </a:lnTo>
                    <a:cubicBezTo>
                      <a:pt x="5682" y="6656"/>
                      <a:pt x="5426" y="6399"/>
                      <a:pt x="5101" y="6297"/>
                    </a:cubicBezTo>
                    <a:cubicBezTo>
                      <a:pt x="5082" y="6287"/>
                      <a:pt x="5063" y="6283"/>
                      <a:pt x="5045" y="6283"/>
                    </a:cubicBezTo>
                    <a:cubicBezTo>
                      <a:pt x="4936" y="6283"/>
                      <a:pt x="4864" y="6443"/>
                      <a:pt x="4981" y="6502"/>
                    </a:cubicBezTo>
                    <a:cubicBezTo>
                      <a:pt x="5135" y="6570"/>
                      <a:pt x="5255" y="6690"/>
                      <a:pt x="5357" y="6809"/>
                    </a:cubicBezTo>
                    <a:cubicBezTo>
                      <a:pt x="5238" y="6844"/>
                      <a:pt x="5204" y="6980"/>
                      <a:pt x="5306" y="7049"/>
                    </a:cubicBezTo>
                    <a:cubicBezTo>
                      <a:pt x="5357" y="7083"/>
                      <a:pt x="5409" y="7117"/>
                      <a:pt x="5477" y="7168"/>
                    </a:cubicBezTo>
                    <a:cubicBezTo>
                      <a:pt x="5530" y="7960"/>
                      <a:pt x="4374" y="8968"/>
                      <a:pt x="3606" y="8968"/>
                    </a:cubicBezTo>
                    <a:cubicBezTo>
                      <a:pt x="3131" y="8968"/>
                      <a:pt x="2804" y="8584"/>
                      <a:pt x="2999" y="7527"/>
                    </a:cubicBezTo>
                    <a:cubicBezTo>
                      <a:pt x="3041" y="7390"/>
                      <a:pt x="2927" y="7263"/>
                      <a:pt x="2793" y="7263"/>
                    </a:cubicBezTo>
                    <a:cubicBezTo>
                      <a:pt x="2760" y="7263"/>
                      <a:pt x="2725" y="7271"/>
                      <a:pt x="2692" y="7288"/>
                    </a:cubicBezTo>
                    <a:cubicBezTo>
                      <a:pt x="2411" y="7426"/>
                      <a:pt x="2146" y="7490"/>
                      <a:pt x="1903" y="7490"/>
                    </a:cubicBezTo>
                    <a:cubicBezTo>
                      <a:pt x="1067" y="7490"/>
                      <a:pt x="497" y="6743"/>
                      <a:pt x="471" y="5750"/>
                    </a:cubicBezTo>
                    <a:cubicBezTo>
                      <a:pt x="440" y="4718"/>
                      <a:pt x="1021" y="4351"/>
                      <a:pt x="1730" y="4351"/>
                    </a:cubicBezTo>
                    <a:cubicBezTo>
                      <a:pt x="2219" y="4351"/>
                      <a:pt x="2769" y="4525"/>
                      <a:pt x="3222" y="4776"/>
                    </a:cubicBezTo>
                    <a:lnTo>
                      <a:pt x="3273" y="4793"/>
                    </a:lnTo>
                    <a:cubicBezTo>
                      <a:pt x="3299" y="4805"/>
                      <a:pt x="3324" y="4811"/>
                      <a:pt x="3348" y="4811"/>
                    </a:cubicBezTo>
                    <a:cubicBezTo>
                      <a:pt x="3526" y="4811"/>
                      <a:pt x="3625" y="4506"/>
                      <a:pt x="3444" y="4400"/>
                    </a:cubicBezTo>
                    <a:cubicBezTo>
                      <a:pt x="3375" y="4366"/>
                      <a:pt x="3307" y="4332"/>
                      <a:pt x="3222" y="4298"/>
                    </a:cubicBezTo>
                    <a:cubicBezTo>
                      <a:pt x="2213" y="3655"/>
                      <a:pt x="3176" y="1441"/>
                      <a:pt x="4306" y="1441"/>
                    </a:cubicBezTo>
                    <a:cubicBezTo>
                      <a:pt x="4708" y="1441"/>
                      <a:pt x="5131" y="1722"/>
                      <a:pt x="5494" y="2452"/>
                    </a:cubicBezTo>
                    <a:cubicBezTo>
                      <a:pt x="5529" y="2529"/>
                      <a:pt x="5589" y="2560"/>
                      <a:pt x="5652" y="2560"/>
                    </a:cubicBezTo>
                    <a:cubicBezTo>
                      <a:pt x="5745" y="2560"/>
                      <a:pt x="5846" y="2493"/>
                      <a:pt x="5887" y="2401"/>
                    </a:cubicBezTo>
                    <a:cubicBezTo>
                      <a:pt x="6092" y="1923"/>
                      <a:pt x="6382" y="1496"/>
                      <a:pt x="6758" y="1120"/>
                    </a:cubicBezTo>
                    <a:cubicBezTo>
                      <a:pt x="7085" y="780"/>
                      <a:pt x="7548" y="601"/>
                      <a:pt x="7971" y="601"/>
                    </a:cubicBezTo>
                    <a:close/>
                    <a:moveTo>
                      <a:pt x="10788" y="9374"/>
                    </a:moveTo>
                    <a:cubicBezTo>
                      <a:pt x="10993" y="9374"/>
                      <a:pt x="10599" y="10507"/>
                      <a:pt x="10534" y="10620"/>
                    </a:cubicBezTo>
                    <a:cubicBezTo>
                      <a:pt x="10244" y="10944"/>
                      <a:pt x="9902" y="11235"/>
                      <a:pt x="9543" y="11474"/>
                    </a:cubicBezTo>
                    <a:cubicBezTo>
                      <a:pt x="9270" y="11645"/>
                      <a:pt x="8980" y="11850"/>
                      <a:pt x="8672" y="12021"/>
                    </a:cubicBezTo>
                    <a:cubicBezTo>
                      <a:pt x="9065" y="10944"/>
                      <a:pt x="9697" y="9970"/>
                      <a:pt x="10739" y="9389"/>
                    </a:cubicBezTo>
                    <a:cubicBezTo>
                      <a:pt x="10759" y="9379"/>
                      <a:pt x="10775" y="9374"/>
                      <a:pt x="10788" y="9374"/>
                    </a:cubicBezTo>
                    <a:close/>
                    <a:moveTo>
                      <a:pt x="5163" y="10615"/>
                    </a:moveTo>
                    <a:cubicBezTo>
                      <a:pt x="5544" y="10615"/>
                      <a:pt x="6039" y="10764"/>
                      <a:pt x="6126" y="10808"/>
                    </a:cubicBezTo>
                    <a:cubicBezTo>
                      <a:pt x="6536" y="11064"/>
                      <a:pt x="6912" y="11354"/>
                      <a:pt x="7237" y="11696"/>
                    </a:cubicBezTo>
                    <a:cubicBezTo>
                      <a:pt x="7425" y="11867"/>
                      <a:pt x="7596" y="12055"/>
                      <a:pt x="7766" y="12243"/>
                    </a:cubicBezTo>
                    <a:cubicBezTo>
                      <a:pt x="7801" y="12328"/>
                      <a:pt x="7835" y="12397"/>
                      <a:pt x="7869" y="12482"/>
                    </a:cubicBezTo>
                    <a:cubicBezTo>
                      <a:pt x="7869" y="12550"/>
                      <a:pt x="7886" y="12602"/>
                      <a:pt x="7954" y="12653"/>
                    </a:cubicBezTo>
                    <a:cubicBezTo>
                      <a:pt x="7972" y="12687"/>
                      <a:pt x="7972" y="12704"/>
                      <a:pt x="7989" y="12738"/>
                    </a:cubicBezTo>
                    <a:cubicBezTo>
                      <a:pt x="7954" y="12875"/>
                      <a:pt x="7920" y="13029"/>
                      <a:pt x="7886" y="13165"/>
                    </a:cubicBezTo>
                    <a:cubicBezTo>
                      <a:pt x="6827" y="12738"/>
                      <a:pt x="5477" y="12226"/>
                      <a:pt x="4862" y="11269"/>
                    </a:cubicBezTo>
                    <a:cubicBezTo>
                      <a:pt x="4534" y="10756"/>
                      <a:pt x="4794" y="10615"/>
                      <a:pt x="5163" y="10615"/>
                    </a:cubicBezTo>
                    <a:close/>
                    <a:moveTo>
                      <a:pt x="8067" y="0"/>
                    </a:moveTo>
                    <a:cubicBezTo>
                      <a:pt x="7155" y="0"/>
                      <a:pt x="6168" y="1030"/>
                      <a:pt x="5682" y="1872"/>
                    </a:cubicBezTo>
                    <a:cubicBezTo>
                      <a:pt x="5288" y="1258"/>
                      <a:pt x="4829" y="1013"/>
                      <a:pt x="4381" y="1013"/>
                    </a:cubicBezTo>
                    <a:cubicBezTo>
                      <a:pt x="3156" y="1013"/>
                      <a:pt x="2007" y="2844"/>
                      <a:pt x="2470" y="4007"/>
                    </a:cubicBezTo>
                    <a:cubicBezTo>
                      <a:pt x="2227" y="3946"/>
                      <a:pt x="1986" y="3913"/>
                      <a:pt x="1755" y="3913"/>
                    </a:cubicBezTo>
                    <a:cubicBezTo>
                      <a:pt x="836" y="3913"/>
                      <a:pt x="84" y="4435"/>
                      <a:pt x="44" y="5733"/>
                    </a:cubicBezTo>
                    <a:cubicBezTo>
                      <a:pt x="0" y="7012"/>
                      <a:pt x="839" y="7880"/>
                      <a:pt x="1910" y="7880"/>
                    </a:cubicBezTo>
                    <a:cubicBezTo>
                      <a:pt x="2112" y="7880"/>
                      <a:pt x="2323" y="7849"/>
                      <a:pt x="2538" y="7783"/>
                    </a:cubicBezTo>
                    <a:lnTo>
                      <a:pt x="2538" y="7783"/>
                    </a:lnTo>
                    <a:cubicBezTo>
                      <a:pt x="2413" y="8930"/>
                      <a:pt x="2842" y="9352"/>
                      <a:pt x="3426" y="9352"/>
                    </a:cubicBezTo>
                    <a:cubicBezTo>
                      <a:pt x="4358" y="9352"/>
                      <a:pt x="5686" y="8280"/>
                      <a:pt x="5802" y="7356"/>
                    </a:cubicBezTo>
                    <a:cubicBezTo>
                      <a:pt x="5921" y="7425"/>
                      <a:pt x="6058" y="7476"/>
                      <a:pt x="6177" y="7527"/>
                    </a:cubicBezTo>
                    <a:cubicBezTo>
                      <a:pt x="6177" y="7544"/>
                      <a:pt x="6177" y="7578"/>
                      <a:pt x="6177" y="7612"/>
                    </a:cubicBezTo>
                    <a:cubicBezTo>
                      <a:pt x="6519" y="8877"/>
                      <a:pt x="6912" y="10124"/>
                      <a:pt x="7391" y="11337"/>
                    </a:cubicBezTo>
                    <a:cubicBezTo>
                      <a:pt x="6779" y="10702"/>
                      <a:pt x="6055" y="10148"/>
                      <a:pt x="5401" y="10148"/>
                    </a:cubicBezTo>
                    <a:cubicBezTo>
                      <a:pt x="5104" y="10148"/>
                      <a:pt x="4822" y="10262"/>
                      <a:pt x="4571" y="10534"/>
                    </a:cubicBezTo>
                    <a:cubicBezTo>
                      <a:pt x="3358" y="11850"/>
                      <a:pt x="7220" y="13336"/>
                      <a:pt x="7937" y="13644"/>
                    </a:cubicBezTo>
                    <a:cubicBezTo>
                      <a:pt x="7969" y="13662"/>
                      <a:pt x="8003" y="13671"/>
                      <a:pt x="8035" y="13671"/>
                    </a:cubicBezTo>
                    <a:cubicBezTo>
                      <a:pt x="8124" y="13671"/>
                      <a:pt x="8207" y="13607"/>
                      <a:pt x="8245" y="13507"/>
                    </a:cubicBezTo>
                    <a:lnTo>
                      <a:pt x="8279" y="13336"/>
                    </a:lnTo>
                    <a:cubicBezTo>
                      <a:pt x="9048" y="14823"/>
                      <a:pt x="10039" y="16173"/>
                      <a:pt x="11355" y="17181"/>
                    </a:cubicBezTo>
                    <a:cubicBezTo>
                      <a:pt x="11385" y="17201"/>
                      <a:pt x="11417" y="17210"/>
                      <a:pt x="11449" y="17210"/>
                    </a:cubicBezTo>
                    <a:cubicBezTo>
                      <a:pt x="11580" y="17210"/>
                      <a:pt x="11707" y="17062"/>
                      <a:pt x="11679" y="16924"/>
                    </a:cubicBezTo>
                    <a:cubicBezTo>
                      <a:pt x="11628" y="16685"/>
                      <a:pt x="11543" y="16463"/>
                      <a:pt x="11389" y="16258"/>
                    </a:cubicBezTo>
                    <a:cubicBezTo>
                      <a:pt x="11360" y="16200"/>
                      <a:pt x="11310" y="16176"/>
                      <a:pt x="11258" y="16176"/>
                    </a:cubicBezTo>
                    <a:cubicBezTo>
                      <a:pt x="11156" y="16176"/>
                      <a:pt x="11047" y="16270"/>
                      <a:pt x="11081" y="16395"/>
                    </a:cubicBezTo>
                    <a:cubicBezTo>
                      <a:pt x="11081" y="16395"/>
                      <a:pt x="11081" y="16395"/>
                      <a:pt x="11081" y="16412"/>
                    </a:cubicBezTo>
                    <a:cubicBezTo>
                      <a:pt x="10022" y="15438"/>
                      <a:pt x="9168" y="14259"/>
                      <a:pt x="8552" y="12960"/>
                    </a:cubicBezTo>
                    <a:cubicBezTo>
                      <a:pt x="8570" y="12926"/>
                      <a:pt x="8570" y="12892"/>
                      <a:pt x="8552" y="12875"/>
                    </a:cubicBezTo>
                    <a:cubicBezTo>
                      <a:pt x="8518" y="12807"/>
                      <a:pt x="8484" y="12755"/>
                      <a:pt x="8433" y="12687"/>
                    </a:cubicBezTo>
                    <a:cubicBezTo>
                      <a:pt x="8433" y="12670"/>
                      <a:pt x="8433" y="12653"/>
                      <a:pt x="8450" y="12619"/>
                    </a:cubicBezTo>
                    <a:cubicBezTo>
                      <a:pt x="9236" y="12362"/>
                      <a:pt x="10107" y="11611"/>
                      <a:pt x="10637" y="11115"/>
                    </a:cubicBezTo>
                    <a:cubicBezTo>
                      <a:pt x="11286" y="10517"/>
                      <a:pt x="11525" y="9748"/>
                      <a:pt x="11115" y="8962"/>
                    </a:cubicBezTo>
                    <a:cubicBezTo>
                      <a:pt x="11068" y="8891"/>
                      <a:pt x="10988" y="8853"/>
                      <a:pt x="10910" y="8853"/>
                    </a:cubicBezTo>
                    <a:cubicBezTo>
                      <a:pt x="10875" y="8853"/>
                      <a:pt x="10840" y="8861"/>
                      <a:pt x="10808" y="8877"/>
                    </a:cubicBezTo>
                    <a:cubicBezTo>
                      <a:pt x="9424" y="9492"/>
                      <a:pt x="8638" y="10756"/>
                      <a:pt x="8159" y="12140"/>
                    </a:cubicBezTo>
                    <a:cubicBezTo>
                      <a:pt x="7510" y="10654"/>
                      <a:pt x="7015" y="9082"/>
                      <a:pt x="6502" y="7630"/>
                    </a:cubicBezTo>
                    <a:lnTo>
                      <a:pt x="6502" y="7630"/>
                    </a:lnTo>
                    <a:cubicBezTo>
                      <a:pt x="6832" y="7728"/>
                      <a:pt x="7173" y="7782"/>
                      <a:pt x="7508" y="7782"/>
                    </a:cubicBezTo>
                    <a:cubicBezTo>
                      <a:pt x="8281" y="7782"/>
                      <a:pt x="9020" y="7491"/>
                      <a:pt x="9509" y="6775"/>
                    </a:cubicBezTo>
                    <a:cubicBezTo>
                      <a:pt x="10295" y="5630"/>
                      <a:pt x="9321" y="4161"/>
                      <a:pt x="8125" y="3819"/>
                    </a:cubicBezTo>
                    <a:cubicBezTo>
                      <a:pt x="9099" y="3033"/>
                      <a:pt x="9919" y="1872"/>
                      <a:pt x="9185" y="710"/>
                    </a:cubicBezTo>
                    <a:cubicBezTo>
                      <a:pt x="8860" y="202"/>
                      <a:pt x="8471" y="0"/>
                      <a:pt x="80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738"/>
              </a:p>
            </p:txBody>
          </p:sp>
        </p:grpSp>
        <p:sp>
          <p:nvSpPr>
            <p:cNvPr id="811" name="Google Shape;811;p41"/>
            <p:cNvSpPr/>
            <p:nvPr/>
          </p:nvSpPr>
          <p:spPr>
            <a:xfrm rot="-321182">
              <a:off x="453297" y="4166216"/>
              <a:ext cx="153609" cy="146814"/>
            </a:xfrm>
            <a:custGeom>
              <a:avLst/>
              <a:gdLst/>
              <a:ahLst/>
              <a:cxnLst/>
              <a:rect l="l" t="t" r="r" b="b"/>
              <a:pathLst>
                <a:path w="2602" h="2487" extrusionOk="0">
                  <a:moveTo>
                    <a:pt x="1653" y="602"/>
                  </a:moveTo>
                  <a:cubicBezTo>
                    <a:pt x="1747" y="602"/>
                    <a:pt x="1841" y="614"/>
                    <a:pt x="1935" y="640"/>
                  </a:cubicBezTo>
                  <a:cubicBezTo>
                    <a:pt x="1949" y="645"/>
                    <a:pt x="1962" y="647"/>
                    <a:pt x="1973" y="647"/>
                  </a:cubicBezTo>
                  <a:cubicBezTo>
                    <a:pt x="2004" y="647"/>
                    <a:pt x="2025" y="631"/>
                    <a:pt x="2038" y="606"/>
                  </a:cubicBezTo>
                  <a:lnTo>
                    <a:pt x="2072" y="657"/>
                  </a:lnTo>
                  <a:cubicBezTo>
                    <a:pt x="2157" y="1101"/>
                    <a:pt x="2021" y="1546"/>
                    <a:pt x="1730" y="1870"/>
                  </a:cubicBezTo>
                  <a:cubicBezTo>
                    <a:pt x="1586" y="2014"/>
                    <a:pt x="1328" y="2101"/>
                    <a:pt x="1084" y="2101"/>
                  </a:cubicBezTo>
                  <a:cubicBezTo>
                    <a:pt x="777" y="2101"/>
                    <a:pt x="492" y="1964"/>
                    <a:pt x="483" y="1631"/>
                  </a:cubicBezTo>
                  <a:cubicBezTo>
                    <a:pt x="483" y="1221"/>
                    <a:pt x="825" y="879"/>
                    <a:pt x="1201" y="708"/>
                  </a:cubicBezTo>
                  <a:cubicBezTo>
                    <a:pt x="1235" y="708"/>
                    <a:pt x="1269" y="708"/>
                    <a:pt x="1303" y="691"/>
                  </a:cubicBezTo>
                  <a:cubicBezTo>
                    <a:pt x="1320" y="674"/>
                    <a:pt x="1354" y="657"/>
                    <a:pt x="1371" y="640"/>
                  </a:cubicBezTo>
                  <a:cubicBezTo>
                    <a:pt x="1465" y="614"/>
                    <a:pt x="1559" y="602"/>
                    <a:pt x="1653" y="602"/>
                  </a:cubicBezTo>
                  <a:close/>
                  <a:moveTo>
                    <a:pt x="1820" y="0"/>
                  </a:moveTo>
                  <a:cubicBezTo>
                    <a:pt x="1569" y="0"/>
                    <a:pt x="1302" y="131"/>
                    <a:pt x="1132" y="367"/>
                  </a:cubicBezTo>
                  <a:cubicBezTo>
                    <a:pt x="620" y="555"/>
                    <a:pt x="244" y="982"/>
                    <a:pt x="107" y="1511"/>
                  </a:cubicBezTo>
                  <a:cubicBezTo>
                    <a:pt x="0" y="2163"/>
                    <a:pt x="576" y="2486"/>
                    <a:pt x="1144" y="2486"/>
                  </a:cubicBezTo>
                  <a:cubicBezTo>
                    <a:pt x="1395" y="2486"/>
                    <a:pt x="1644" y="2423"/>
                    <a:pt x="1833" y="2297"/>
                  </a:cubicBezTo>
                  <a:cubicBezTo>
                    <a:pt x="2380" y="1939"/>
                    <a:pt x="2602" y="1135"/>
                    <a:pt x="2448" y="520"/>
                  </a:cubicBezTo>
                  <a:cubicBezTo>
                    <a:pt x="2358" y="161"/>
                    <a:pt x="2098" y="0"/>
                    <a:pt x="1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</p:grpSp>
      <p:grpSp>
        <p:nvGrpSpPr>
          <p:cNvPr id="812" name="Google Shape;812;p41"/>
          <p:cNvGrpSpPr/>
          <p:nvPr/>
        </p:nvGrpSpPr>
        <p:grpSpPr>
          <a:xfrm>
            <a:off x="6964348" y="423990"/>
            <a:ext cx="1096858" cy="1603755"/>
            <a:chOff x="7685850" y="32550"/>
            <a:chExt cx="1290421" cy="820102"/>
          </a:xfrm>
        </p:grpSpPr>
        <p:sp>
          <p:nvSpPr>
            <p:cNvPr id="813" name="Google Shape;813;p41"/>
            <p:cNvSpPr/>
            <p:nvPr/>
          </p:nvSpPr>
          <p:spPr>
            <a:xfrm>
              <a:off x="7685850" y="397672"/>
              <a:ext cx="148531" cy="61160"/>
            </a:xfrm>
            <a:custGeom>
              <a:avLst/>
              <a:gdLst/>
              <a:ahLst/>
              <a:cxnLst/>
              <a:rect l="l" t="t" r="r" b="b"/>
              <a:pathLst>
                <a:path w="2997" h="1234" extrusionOk="0">
                  <a:moveTo>
                    <a:pt x="231" y="0"/>
                  </a:moveTo>
                  <a:cubicBezTo>
                    <a:pt x="53" y="0"/>
                    <a:pt x="1" y="287"/>
                    <a:pt x="203" y="334"/>
                  </a:cubicBezTo>
                  <a:cubicBezTo>
                    <a:pt x="972" y="693"/>
                    <a:pt x="1775" y="983"/>
                    <a:pt x="2595" y="1222"/>
                  </a:cubicBezTo>
                  <a:cubicBezTo>
                    <a:pt x="2623" y="1230"/>
                    <a:pt x="2649" y="1233"/>
                    <a:pt x="2674" y="1233"/>
                  </a:cubicBezTo>
                  <a:cubicBezTo>
                    <a:pt x="2934" y="1233"/>
                    <a:pt x="2997" y="853"/>
                    <a:pt x="2731" y="744"/>
                  </a:cubicBezTo>
                  <a:cubicBezTo>
                    <a:pt x="1928" y="436"/>
                    <a:pt x="1125" y="197"/>
                    <a:pt x="288" y="9"/>
                  </a:cubicBezTo>
                  <a:cubicBezTo>
                    <a:pt x="268" y="3"/>
                    <a:pt x="24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14" name="Google Shape;814;p41"/>
            <p:cNvSpPr/>
            <p:nvPr/>
          </p:nvSpPr>
          <p:spPr>
            <a:xfrm>
              <a:off x="7911750" y="507105"/>
              <a:ext cx="136340" cy="55262"/>
            </a:xfrm>
            <a:custGeom>
              <a:avLst/>
              <a:gdLst/>
              <a:ahLst/>
              <a:cxnLst/>
              <a:rect l="l" t="t" r="r" b="b"/>
              <a:pathLst>
                <a:path w="2751" h="1115" extrusionOk="0">
                  <a:moveTo>
                    <a:pt x="313" y="1"/>
                  </a:moveTo>
                  <a:cubicBezTo>
                    <a:pt x="76" y="1"/>
                    <a:pt x="0" y="353"/>
                    <a:pt x="241" y="450"/>
                  </a:cubicBezTo>
                  <a:cubicBezTo>
                    <a:pt x="907" y="655"/>
                    <a:pt x="1557" y="928"/>
                    <a:pt x="2240" y="1099"/>
                  </a:cubicBezTo>
                  <a:cubicBezTo>
                    <a:pt x="2275" y="1110"/>
                    <a:pt x="2308" y="1115"/>
                    <a:pt x="2339" y="1115"/>
                  </a:cubicBezTo>
                  <a:cubicBezTo>
                    <a:pt x="2643" y="1115"/>
                    <a:pt x="2750" y="628"/>
                    <a:pt x="2394" y="535"/>
                  </a:cubicBezTo>
                  <a:cubicBezTo>
                    <a:pt x="1744" y="313"/>
                    <a:pt x="1044" y="176"/>
                    <a:pt x="360" y="5"/>
                  </a:cubicBezTo>
                  <a:cubicBezTo>
                    <a:pt x="344" y="2"/>
                    <a:pt x="328" y="1"/>
                    <a:pt x="3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15" name="Google Shape;815;p41"/>
            <p:cNvSpPr/>
            <p:nvPr/>
          </p:nvSpPr>
          <p:spPr>
            <a:xfrm>
              <a:off x="8149198" y="577880"/>
              <a:ext cx="137331" cy="63985"/>
            </a:xfrm>
            <a:custGeom>
              <a:avLst/>
              <a:gdLst/>
              <a:ahLst/>
              <a:cxnLst/>
              <a:rect l="l" t="t" r="r" b="b"/>
              <a:pathLst>
                <a:path w="2771" h="1291" extrusionOk="0">
                  <a:moveTo>
                    <a:pt x="321" y="0"/>
                  </a:moveTo>
                  <a:cubicBezTo>
                    <a:pt x="119" y="0"/>
                    <a:pt x="1" y="330"/>
                    <a:pt x="217" y="423"/>
                  </a:cubicBezTo>
                  <a:cubicBezTo>
                    <a:pt x="900" y="730"/>
                    <a:pt x="1584" y="1038"/>
                    <a:pt x="2284" y="1277"/>
                  </a:cubicBezTo>
                  <a:cubicBezTo>
                    <a:pt x="2311" y="1286"/>
                    <a:pt x="2338" y="1291"/>
                    <a:pt x="2363" y="1291"/>
                  </a:cubicBezTo>
                  <a:cubicBezTo>
                    <a:pt x="2612" y="1291"/>
                    <a:pt x="2770" y="873"/>
                    <a:pt x="2507" y="764"/>
                  </a:cubicBezTo>
                  <a:cubicBezTo>
                    <a:pt x="1806" y="474"/>
                    <a:pt x="1105" y="235"/>
                    <a:pt x="388" y="13"/>
                  </a:cubicBezTo>
                  <a:cubicBezTo>
                    <a:pt x="365" y="4"/>
                    <a:pt x="342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16" name="Google Shape;816;p41"/>
            <p:cNvSpPr/>
            <p:nvPr/>
          </p:nvSpPr>
          <p:spPr>
            <a:xfrm>
              <a:off x="8377526" y="679878"/>
              <a:ext cx="140651" cy="62003"/>
            </a:xfrm>
            <a:custGeom>
              <a:avLst/>
              <a:gdLst/>
              <a:ahLst/>
              <a:cxnLst/>
              <a:rect l="l" t="t" r="r" b="b"/>
              <a:pathLst>
                <a:path w="2838" h="1251" extrusionOk="0">
                  <a:moveTo>
                    <a:pt x="418" y="0"/>
                  </a:moveTo>
                  <a:cubicBezTo>
                    <a:pt x="182" y="0"/>
                    <a:pt x="1" y="371"/>
                    <a:pt x="274" y="483"/>
                  </a:cubicBezTo>
                  <a:cubicBezTo>
                    <a:pt x="924" y="774"/>
                    <a:pt x="1624" y="1013"/>
                    <a:pt x="2308" y="1235"/>
                  </a:cubicBezTo>
                  <a:cubicBezTo>
                    <a:pt x="2344" y="1246"/>
                    <a:pt x="2378" y="1250"/>
                    <a:pt x="2410" y="1250"/>
                  </a:cubicBezTo>
                  <a:cubicBezTo>
                    <a:pt x="2741" y="1250"/>
                    <a:pt x="2837" y="728"/>
                    <a:pt x="2479" y="603"/>
                  </a:cubicBezTo>
                  <a:cubicBezTo>
                    <a:pt x="1812" y="381"/>
                    <a:pt x="1146" y="176"/>
                    <a:pt x="462" y="5"/>
                  </a:cubicBezTo>
                  <a:cubicBezTo>
                    <a:pt x="447" y="2"/>
                    <a:pt x="433" y="0"/>
                    <a:pt x="4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17" name="Google Shape;817;p41"/>
            <p:cNvSpPr/>
            <p:nvPr/>
          </p:nvSpPr>
          <p:spPr>
            <a:xfrm>
              <a:off x="8587616" y="783214"/>
              <a:ext cx="142485" cy="69437"/>
            </a:xfrm>
            <a:custGeom>
              <a:avLst/>
              <a:gdLst/>
              <a:ahLst/>
              <a:cxnLst/>
              <a:rect l="l" t="t" r="r" b="b"/>
              <a:pathLst>
                <a:path w="2875" h="1401" extrusionOk="0">
                  <a:moveTo>
                    <a:pt x="332" y="1"/>
                  </a:moveTo>
                  <a:cubicBezTo>
                    <a:pt x="115" y="1"/>
                    <a:pt x="0" y="343"/>
                    <a:pt x="256" y="449"/>
                  </a:cubicBezTo>
                  <a:cubicBezTo>
                    <a:pt x="905" y="825"/>
                    <a:pt x="1589" y="1132"/>
                    <a:pt x="2289" y="1388"/>
                  </a:cubicBezTo>
                  <a:cubicBezTo>
                    <a:pt x="2319" y="1397"/>
                    <a:pt x="2347" y="1401"/>
                    <a:pt x="2375" y="1401"/>
                  </a:cubicBezTo>
                  <a:cubicBezTo>
                    <a:pt x="2686" y="1401"/>
                    <a:pt x="2875" y="913"/>
                    <a:pt x="2545" y="756"/>
                  </a:cubicBezTo>
                  <a:cubicBezTo>
                    <a:pt x="1879" y="449"/>
                    <a:pt x="1161" y="192"/>
                    <a:pt x="427" y="21"/>
                  </a:cubicBezTo>
                  <a:cubicBezTo>
                    <a:pt x="394" y="7"/>
                    <a:pt x="362" y="1"/>
                    <a:pt x="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18" name="Google Shape;818;p41"/>
            <p:cNvSpPr/>
            <p:nvPr/>
          </p:nvSpPr>
          <p:spPr>
            <a:xfrm>
              <a:off x="7896683" y="331904"/>
              <a:ext cx="202552" cy="93971"/>
            </a:xfrm>
            <a:custGeom>
              <a:avLst/>
              <a:gdLst/>
              <a:ahLst/>
              <a:cxnLst/>
              <a:rect l="l" t="t" r="r" b="b"/>
              <a:pathLst>
                <a:path w="4087" h="1896" extrusionOk="0">
                  <a:moveTo>
                    <a:pt x="382" y="0"/>
                  </a:moveTo>
                  <a:cubicBezTo>
                    <a:pt x="78" y="0"/>
                    <a:pt x="0" y="497"/>
                    <a:pt x="323" y="636"/>
                  </a:cubicBezTo>
                  <a:cubicBezTo>
                    <a:pt x="1382" y="1063"/>
                    <a:pt x="2441" y="1558"/>
                    <a:pt x="3535" y="1883"/>
                  </a:cubicBezTo>
                  <a:cubicBezTo>
                    <a:pt x="3565" y="1892"/>
                    <a:pt x="3594" y="1896"/>
                    <a:pt x="3622" y="1896"/>
                  </a:cubicBezTo>
                  <a:cubicBezTo>
                    <a:pt x="3914" y="1896"/>
                    <a:pt x="4086" y="1442"/>
                    <a:pt x="3774" y="1302"/>
                  </a:cubicBezTo>
                  <a:cubicBezTo>
                    <a:pt x="2732" y="789"/>
                    <a:pt x="1587" y="414"/>
                    <a:pt x="494" y="21"/>
                  </a:cubicBezTo>
                  <a:cubicBezTo>
                    <a:pt x="454" y="7"/>
                    <a:pt x="417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19" name="Google Shape;819;p41"/>
            <p:cNvSpPr/>
            <p:nvPr/>
          </p:nvSpPr>
          <p:spPr>
            <a:xfrm>
              <a:off x="8209662" y="472759"/>
              <a:ext cx="172717" cy="67108"/>
            </a:xfrm>
            <a:custGeom>
              <a:avLst/>
              <a:gdLst/>
              <a:ahLst/>
              <a:cxnLst/>
              <a:rect l="l" t="t" r="r" b="b"/>
              <a:pathLst>
                <a:path w="3485" h="1354" extrusionOk="0">
                  <a:moveTo>
                    <a:pt x="328" y="1"/>
                  </a:moveTo>
                  <a:cubicBezTo>
                    <a:pt x="71" y="1"/>
                    <a:pt x="0" y="401"/>
                    <a:pt x="278" y="493"/>
                  </a:cubicBezTo>
                  <a:cubicBezTo>
                    <a:pt x="1133" y="784"/>
                    <a:pt x="1987" y="1194"/>
                    <a:pt x="2893" y="1348"/>
                  </a:cubicBezTo>
                  <a:cubicBezTo>
                    <a:pt x="2913" y="1352"/>
                    <a:pt x="2934" y="1354"/>
                    <a:pt x="2954" y="1354"/>
                  </a:cubicBezTo>
                  <a:cubicBezTo>
                    <a:pt x="3252" y="1354"/>
                    <a:pt x="3485" y="909"/>
                    <a:pt x="3149" y="750"/>
                  </a:cubicBezTo>
                  <a:cubicBezTo>
                    <a:pt x="2295" y="374"/>
                    <a:pt x="1321" y="237"/>
                    <a:pt x="415" y="15"/>
                  </a:cubicBezTo>
                  <a:cubicBezTo>
                    <a:pt x="384" y="5"/>
                    <a:pt x="355" y="1"/>
                    <a:pt x="3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20" name="Google Shape;820;p41"/>
            <p:cNvSpPr/>
            <p:nvPr/>
          </p:nvSpPr>
          <p:spPr>
            <a:xfrm>
              <a:off x="8468967" y="557064"/>
              <a:ext cx="123950" cy="56749"/>
            </a:xfrm>
            <a:custGeom>
              <a:avLst/>
              <a:gdLst/>
              <a:ahLst/>
              <a:cxnLst/>
              <a:rect l="l" t="t" r="r" b="b"/>
              <a:pathLst>
                <a:path w="2501" h="1145" extrusionOk="0">
                  <a:moveTo>
                    <a:pt x="349" y="0"/>
                  </a:moveTo>
                  <a:cubicBezTo>
                    <a:pt x="148" y="0"/>
                    <a:pt x="1" y="304"/>
                    <a:pt x="224" y="415"/>
                  </a:cubicBezTo>
                  <a:cubicBezTo>
                    <a:pt x="770" y="655"/>
                    <a:pt x="1300" y="996"/>
                    <a:pt x="1864" y="1133"/>
                  </a:cubicBezTo>
                  <a:cubicBezTo>
                    <a:pt x="1893" y="1141"/>
                    <a:pt x="1922" y="1145"/>
                    <a:pt x="1950" y="1145"/>
                  </a:cubicBezTo>
                  <a:cubicBezTo>
                    <a:pt x="2281" y="1145"/>
                    <a:pt x="2501" y="624"/>
                    <a:pt x="2154" y="467"/>
                  </a:cubicBezTo>
                  <a:cubicBezTo>
                    <a:pt x="1590" y="227"/>
                    <a:pt x="975" y="159"/>
                    <a:pt x="394" y="5"/>
                  </a:cubicBezTo>
                  <a:cubicBezTo>
                    <a:pt x="379" y="2"/>
                    <a:pt x="364" y="0"/>
                    <a:pt x="3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21" name="Google Shape;821;p41"/>
            <p:cNvSpPr/>
            <p:nvPr/>
          </p:nvSpPr>
          <p:spPr>
            <a:xfrm>
              <a:off x="8636137" y="643153"/>
              <a:ext cx="141989" cy="81382"/>
            </a:xfrm>
            <a:custGeom>
              <a:avLst/>
              <a:gdLst/>
              <a:ahLst/>
              <a:cxnLst/>
              <a:rect l="l" t="t" r="r" b="b"/>
              <a:pathLst>
                <a:path w="2865" h="1642" extrusionOk="0">
                  <a:moveTo>
                    <a:pt x="387" y="0"/>
                  </a:moveTo>
                  <a:cubicBezTo>
                    <a:pt x="150" y="0"/>
                    <a:pt x="1" y="382"/>
                    <a:pt x="251" y="507"/>
                  </a:cubicBezTo>
                  <a:cubicBezTo>
                    <a:pt x="610" y="678"/>
                    <a:pt x="951" y="848"/>
                    <a:pt x="1293" y="1053"/>
                  </a:cubicBezTo>
                  <a:cubicBezTo>
                    <a:pt x="1327" y="1105"/>
                    <a:pt x="1361" y="1139"/>
                    <a:pt x="1413" y="1173"/>
                  </a:cubicBezTo>
                  <a:lnTo>
                    <a:pt x="2130" y="1583"/>
                  </a:lnTo>
                  <a:cubicBezTo>
                    <a:pt x="2198" y="1624"/>
                    <a:pt x="2265" y="1642"/>
                    <a:pt x="2328" y="1642"/>
                  </a:cubicBezTo>
                  <a:cubicBezTo>
                    <a:pt x="2657" y="1642"/>
                    <a:pt x="2865" y="1149"/>
                    <a:pt x="2506" y="934"/>
                  </a:cubicBezTo>
                  <a:cubicBezTo>
                    <a:pt x="1874" y="558"/>
                    <a:pt x="1173" y="233"/>
                    <a:pt x="456" y="11"/>
                  </a:cubicBezTo>
                  <a:cubicBezTo>
                    <a:pt x="432" y="4"/>
                    <a:pt x="40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22" name="Google Shape;822;p41"/>
            <p:cNvSpPr/>
            <p:nvPr/>
          </p:nvSpPr>
          <p:spPr>
            <a:xfrm>
              <a:off x="7867492" y="150160"/>
              <a:ext cx="150861" cy="72857"/>
            </a:xfrm>
            <a:custGeom>
              <a:avLst/>
              <a:gdLst/>
              <a:ahLst/>
              <a:cxnLst/>
              <a:rect l="l" t="t" r="r" b="b"/>
              <a:pathLst>
                <a:path w="3044" h="1470" extrusionOk="0">
                  <a:moveTo>
                    <a:pt x="419" y="0"/>
                  </a:moveTo>
                  <a:cubicBezTo>
                    <a:pt x="158" y="0"/>
                    <a:pt x="0" y="420"/>
                    <a:pt x="280" y="544"/>
                  </a:cubicBezTo>
                  <a:cubicBezTo>
                    <a:pt x="1031" y="868"/>
                    <a:pt x="1783" y="1176"/>
                    <a:pt x="2552" y="1449"/>
                  </a:cubicBezTo>
                  <a:cubicBezTo>
                    <a:pt x="2590" y="1463"/>
                    <a:pt x="2626" y="1469"/>
                    <a:pt x="2659" y="1469"/>
                  </a:cubicBezTo>
                  <a:cubicBezTo>
                    <a:pt x="2954" y="1469"/>
                    <a:pt x="3044" y="972"/>
                    <a:pt x="2706" y="834"/>
                  </a:cubicBezTo>
                  <a:cubicBezTo>
                    <a:pt x="1988" y="544"/>
                    <a:pt x="1253" y="253"/>
                    <a:pt x="502" y="14"/>
                  </a:cubicBezTo>
                  <a:cubicBezTo>
                    <a:pt x="473" y="5"/>
                    <a:pt x="445" y="0"/>
                    <a:pt x="4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23" name="Google Shape;823;p41"/>
            <p:cNvSpPr/>
            <p:nvPr/>
          </p:nvSpPr>
          <p:spPr>
            <a:xfrm>
              <a:off x="8160696" y="292155"/>
              <a:ext cx="178020" cy="81332"/>
            </a:xfrm>
            <a:custGeom>
              <a:avLst/>
              <a:gdLst/>
              <a:ahLst/>
              <a:cxnLst/>
              <a:rect l="l" t="t" r="r" b="b"/>
              <a:pathLst>
                <a:path w="3592" h="1641" extrusionOk="0">
                  <a:moveTo>
                    <a:pt x="316" y="1"/>
                  </a:moveTo>
                  <a:cubicBezTo>
                    <a:pt x="67" y="1"/>
                    <a:pt x="1" y="408"/>
                    <a:pt x="275" y="515"/>
                  </a:cubicBezTo>
                  <a:cubicBezTo>
                    <a:pt x="1198" y="874"/>
                    <a:pt x="2104" y="1318"/>
                    <a:pt x="3060" y="1626"/>
                  </a:cubicBezTo>
                  <a:cubicBezTo>
                    <a:pt x="3096" y="1636"/>
                    <a:pt x="3130" y="1641"/>
                    <a:pt x="3162" y="1641"/>
                  </a:cubicBezTo>
                  <a:cubicBezTo>
                    <a:pt x="3493" y="1641"/>
                    <a:pt x="3591" y="1117"/>
                    <a:pt x="3248" y="976"/>
                  </a:cubicBezTo>
                  <a:cubicBezTo>
                    <a:pt x="2326" y="600"/>
                    <a:pt x="1352" y="327"/>
                    <a:pt x="412" y="19"/>
                  </a:cubicBezTo>
                  <a:cubicBezTo>
                    <a:pt x="378" y="7"/>
                    <a:pt x="345" y="1"/>
                    <a:pt x="3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24" name="Google Shape;824;p41"/>
            <p:cNvSpPr/>
            <p:nvPr/>
          </p:nvSpPr>
          <p:spPr>
            <a:xfrm>
              <a:off x="8437297" y="392320"/>
              <a:ext cx="164291" cy="78259"/>
            </a:xfrm>
            <a:custGeom>
              <a:avLst/>
              <a:gdLst/>
              <a:ahLst/>
              <a:cxnLst/>
              <a:rect l="l" t="t" r="r" b="b"/>
              <a:pathLst>
                <a:path w="3315" h="1579" extrusionOk="0">
                  <a:moveTo>
                    <a:pt x="389" y="0"/>
                  </a:moveTo>
                  <a:cubicBezTo>
                    <a:pt x="144" y="0"/>
                    <a:pt x="0" y="404"/>
                    <a:pt x="247" y="527"/>
                  </a:cubicBezTo>
                  <a:cubicBezTo>
                    <a:pt x="1085" y="869"/>
                    <a:pt x="1871" y="1330"/>
                    <a:pt x="2742" y="1569"/>
                  </a:cubicBezTo>
                  <a:cubicBezTo>
                    <a:pt x="2767" y="1576"/>
                    <a:pt x="2792" y="1579"/>
                    <a:pt x="2816" y="1579"/>
                  </a:cubicBezTo>
                  <a:cubicBezTo>
                    <a:pt x="3118" y="1579"/>
                    <a:pt x="3315" y="1111"/>
                    <a:pt x="2998" y="937"/>
                  </a:cubicBezTo>
                  <a:cubicBezTo>
                    <a:pt x="2195" y="527"/>
                    <a:pt x="1307" y="322"/>
                    <a:pt x="470" y="15"/>
                  </a:cubicBezTo>
                  <a:cubicBezTo>
                    <a:pt x="442" y="5"/>
                    <a:pt x="415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25" name="Google Shape;825;p41"/>
            <p:cNvSpPr/>
            <p:nvPr/>
          </p:nvSpPr>
          <p:spPr>
            <a:xfrm>
              <a:off x="8664585" y="500315"/>
              <a:ext cx="209193" cy="101851"/>
            </a:xfrm>
            <a:custGeom>
              <a:avLst/>
              <a:gdLst/>
              <a:ahLst/>
              <a:cxnLst/>
              <a:rect l="l" t="t" r="r" b="b"/>
              <a:pathLst>
                <a:path w="4221" h="2055" extrusionOk="0">
                  <a:moveTo>
                    <a:pt x="411" y="1"/>
                  </a:moveTo>
                  <a:cubicBezTo>
                    <a:pt x="147" y="1"/>
                    <a:pt x="1" y="448"/>
                    <a:pt x="275" y="569"/>
                  </a:cubicBezTo>
                  <a:cubicBezTo>
                    <a:pt x="1334" y="1031"/>
                    <a:pt x="2376" y="1492"/>
                    <a:pt x="3401" y="2005"/>
                  </a:cubicBezTo>
                  <a:cubicBezTo>
                    <a:pt x="3471" y="2039"/>
                    <a:pt x="3539" y="2055"/>
                    <a:pt x="3603" y="2055"/>
                  </a:cubicBezTo>
                  <a:cubicBezTo>
                    <a:pt x="3980" y="2055"/>
                    <a:pt x="4221" y="1523"/>
                    <a:pt x="3812" y="1304"/>
                  </a:cubicBezTo>
                  <a:cubicBezTo>
                    <a:pt x="3624" y="1202"/>
                    <a:pt x="3436" y="1082"/>
                    <a:pt x="3231" y="997"/>
                  </a:cubicBezTo>
                  <a:cubicBezTo>
                    <a:pt x="3175" y="963"/>
                    <a:pt x="3106" y="945"/>
                    <a:pt x="3036" y="945"/>
                  </a:cubicBezTo>
                  <a:cubicBezTo>
                    <a:pt x="2998" y="945"/>
                    <a:pt x="2959" y="950"/>
                    <a:pt x="2923" y="962"/>
                  </a:cubicBezTo>
                  <a:cubicBezTo>
                    <a:pt x="2120" y="655"/>
                    <a:pt x="1317" y="347"/>
                    <a:pt x="514" y="23"/>
                  </a:cubicBezTo>
                  <a:cubicBezTo>
                    <a:pt x="478" y="8"/>
                    <a:pt x="444" y="1"/>
                    <a:pt x="4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26" name="Google Shape;826;p41"/>
            <p:cNvSpPr/>
            <p:nvPr/>
          </p:nvSpPr>
          <p:spPr>
            <a:xfrm>
              <a:off x="8046061" y="32550"/>
              <a:ext cx="155767" cy="82323"/>
            </a:xfrm>
            <a:custGeom>
              <a:avLst/>
              <a:gdLst/>
              <a:ahLst/>
              <a:cxnLst/>
              <a:rect l="l" t="t" r="r" b="b"/>
              <a:pathLst>
                <a:path w="3143" h="1661" extrusionOk="0">
                  <a:moveTo>
                    <a:pt x="432" y="1"/>
                  </a:moveTo>
                  <a:cubicBezTo>
                    <a:pt x="201" y="1"/>
                    <a:pt x="0" y="340"/>
                    <a:pt x="213" y="525"/>
                  </a:cubicBezTo>
                  <a:cubicBezTo>
                    <a:pt x="880" y="1088"/>
                    <a:pt x="1683" y="1481"/>
                    <a:pt x="2537" y="1652"/>
                  </a:cubicBezTo>
                  <a:cubicBezTo>
                    <a:pt x="2564" y="1658"/>
                    <a:pt x="2591" y="1660"/>
                    <a:pt x="2616" y="1660"/>
                  </a:cubicBezTo>
                  <a:cubicBezTo>
                    <a:pt x="3002" y="1660"/>
                    <a:pt x="3142" y="1082"/>
                    <a:pt x="2725" y="986"/>
                  </a:cubicBezTo>
                  <a:cubicBezTo>
                    <a:pt x="1956" y="815"/>
                    <a:pt x="1222" y="508"/>
                    <a:pt x="572" y="46"/>
                  </a:cubicBezTo>
                  <a:cubicBezTo>
                    <a:pt x="526" y="15"/>
                    <a:pt x="479" y="1"/>
                    <a:pt x="4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27" name="Google Shape;827;p41"/>
            <p:cNvSpPr/>
            <p:nvPr/>
          </p:nvSpPr>
          <p:spPr>
            <a:xfrm>
              <a:off x="8355769" y="186935"/>
              <a:ext cx="177474" cy="75831"/>
            </a:xfrm>
            <a:custGeom>
              <a:avLst/>
              <a:gdLst/>
              <a:ahLst/>
              <a:cxnLst/>
              <a:rect l="l" t="t" r="r" b="b"/>
              <a:pathLst>
                <a:path w="3581" h="1530" extrusionOk="0">
                  <a:moveTo>
                    <a:pt x="411" y="0"/>
                  </a:moveTo>
                  <a:cubicBezTo>
                    <a:pt x="115" y="0"/>
                    <a:pt x="1" y="440"/>
                    <a:pt x="321" y="536"/>
                  </a:cubicBezTo>
                  <a:cubicBezTo>
                    <a:pt x="1209" y="776"/>
                    <a:pt x="2046" y="1083"/>
                    <a:pt x="2866" y="1493"/>
                  </a:cubicBezTo>
                  <a:cubicBezTo>
                    <a:pt x="2921" y="1518"/>
                    <a:pt x="2974" y="1529"/>
                    <a:pt x="3025" y="1529"/>
                  </a:cubicBezTo>
                  <a:cubicBezTo>
                    <a:pt x="3358" y="1529"/>
                    <a:pt x="3581" y="1056"/>
                    <a:pt x="3225" y="878"/>
                  </a:cubicBezTo>
                  <a:cubicBezTo>
                    <a:pt x="2354" y="434"/>
                    <a:pt x="1431" y="143"/>
                    <a:pt x="474" y="7"/>
                  </a:cubicBezTo>
                  <a:cubicBezTo>
                    <a:pt x="452" y="2"/>
                    <a:pt x="431" y="0"/>
                    <a:pt x="4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28" name="Google Shape;828;p41"/>
            <p:cNvSpPr/>
            <p:nvPr/>
          </p:nvSpPr>
          <p:spPr>
            <a:xfrm>
              <a:off x="8603079" y="282590"/>
              <a:ext cx="139065" cy="60119"/>
            </a:xfrm>
            <a:custGeom>
              <a:avLst/>
              <a:gdLst/>
              <a:ahLst/>
              <a:cxnLst/>
              <a:rect l="l" t="t" r="r" b="b"/>
              <a:pathLst>
                <a:path w="2806" h="1213" extrusionOk="0">
                  <a:moveTo>
                    <a:pt x="463" y="1"/>
                  </a:moveTo>
                  <a:cubicBezTo>
                    <a:pt x="187" y="1"/>
                    <a:pt x="0" y="410"/>
                    <a:pt x="303" y="537"/>
                  </a:cubicBezTo>
                  <a:cubicBezTo>
                    <a:pt x="901" y="828"/>
                    <a:pt x="1533" y="1050"/>
                    <a:pt x="2182" y="1203"/>
                  </a:cubicBezTo>
                  <a:cubicBezTo>
                    <a:pt x="2207" y="1209"/>
                    <a:pt x="2232" y="1212"/>
                    <a:pt x="2256" y="1212"/>
                  </a:cubicBezTo>
                  <a:cubicBezTo>
                    <a:pt x="2578" y="1212"/>
                    <a:pt x="2805" y="714"/>
                    <a:pt x="2455" y="571"/>
                  </a:cubicBezTo>
                  <a:cubicBezTo>
                    <a:pt x="1823" y="315"/>
                    <a:pt x="1191" y="127"/>
                    <a:pt x="525" y="7"/>
                  </a:cubicBezTo>
                  <a:cubicBezTo>
                    <a:pt x="504" y="3"/>
                    <a:pt x="483" y="1"/>
                    <a:pt x="4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29" name="Google Shape;829;p41"/>
            <p:cNvSpPr/>
            <p:nvPr/>
          </p:nvSpPr>
          <p:spPr>
            <a:xfrm>
              <a:off x="8814160" y="392964"/>
              <a:ext cx="162111" cy="79449"/>
            </a:xfrm>
            <a:custGeom>
              <a:avLst/>
              <a:gdLst/>
              <a:ahLst/>
              <a:cxnLst/>
              <a:rect l="l" t="t" r="r" b="b"/>
              <a:pathLst>
                <a:path w="3271" h="1603" extrusionOk="0">
                  <a:moveTo>
                    <a:pt x="389" y="0"/>
                  </a:moveTo>
                  <a:cubicBezTo>
                    <a:pt x="71" y="0"/>
                    <a:pt x="0" y="550"/>
                    <a:pt x="332" y="617"/>
                  </a:cubicBezTo>
                  <a:cubicBezTo>
                    <a:pt x="1101" y="771"/>
                    <a:pt x="1853" y="1095"/>
                    <a:pt x="2502" y="1539"/>
                  </a:cubicBezTo>
                  <a:cubicBezTo>
                    <a:pt x="2574" y="1583"/>
                    <a:pt x="2644" y="1603"/>
                    <a:pt x="2710" y="1603"/>
                  </a:cubicBezTo>
                  <a:cubicBezTo>
                    <a:pt x="3052" y="1603"/>
                    <a:pt x="3271" y="1083"/>
                    <a:pt x="2912" y="839"/>
                  </a:cubicBezTo>
                  <a:cubicBezTo>
                    <a:pt x="2160" y="360"/>
                    <a:pt x="1306" y="70"/>
                    <a:pt x="418" y="2"/>
                  </a:cubicBezTo>
                  <a:cubicBezTo>
                    <a:pt x="408" y="1"/>
                    <a:pt x="398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</p:grpSp>
      <p:sp>
        <p:nvSpPr>
          <p:cNvPr id="830" name="Google Shape;830;p41"/>
          <p:cNvSpPr/>
          <p:nvPr/>
        </p:nvSpPr>
        <p:spPr>
          <a:xfrm rot="10800000">
            <a:off x="7051897" y="8529200"/>
            <a:ext cx="651199" cy="1153232"/>
          </a:xfrm>
          <a:custGeom>
            <a:avLst/>
            <a:gdLst/>
            <a:ahLst/>
            <a:cxnLst/>
            <a:rect l="l" t="t" r="r" b="b"/>
            <a:pathLst>
              <a:path w="11757" h="9050" extrusionOk="0">
                <a:moveTo>
                  <a:pt x="2980" y="1"/>
                </a:moveTo>
                <a:cubicBezTo>
                  <a:pt x="2871" y="1"/>
                  <a:pt x="2760" y="65"/>
                  <a:pt x="2752" y="193"/>
                </a:cubicBezTo>
                <a:cubicBezTo>
                  <a:pt x="2718" y="1082"/>
                  <a:pt x="2701" y="1970"/>
                  <a:pt x="2718" y="2876"/>
                </a:cubicBezTo>
                <a:cubicBezTo>
                  <a:pt x="1880" y="2893"/>
                  <a:pt x="1060" y="2910"/>
                  <a:pt x="240" y="2927"/>
                </a:cubicBezTo>
                <a:cubicBezTo>
                  <a:pt x="1" y="2927"/>
                  <a:pt x="52" y="3286"/>
                  <a:pt x="291" y="3286"/>
                </a:cubicBezTo>
                <a:lnTo>
                  <a:pt x="2718" y="3286"/>
                </a:lnTo>
                <a:cubicBezTo>
                  <a:pt x="2752" y="4311"/>
                  <a:pt x="2803" y="5319"/>
                  <a:pt x="2871" y="6327"/>
                </a:cubicBezTo>
                <a:lnTo>
                  <a:pt x="2888" y="6429"/>
                </a:lnTo>
                <a:cubicBezTo>
                  <a:pt x="2888" y="6429"/>
                  <a:pt x="2906" y="6515"/>
                  <a:pt x="2906" y="6532"/>
                </a:cubicBezTo>
                <a:lnTo>
                  <a:pt x="2923" y="6737"/>
                </a:lnTo>
                <a:lnTo>
                  <a:pt x="2923" y="6891"/>
                </a:lnTo>
                <a:cubicBezTo>
                  <a:pt x="2991" y="7660"/>
                  <a:pt x="3042" y="8172"/>
                  <a:pt x="3111" y="8924"/>
                </a:cubicBezTo>
                <a:cubicBezTo>
                  <a:pt x="3118" y="9010"/>
                  <a:pt x="3179" y="9049"/>
                  <a:pt x="3242" y="9049"/>
                </a:cubicBezTo>
                <a:cubicBezTo>
                  <a:pt x="3316" y="9049"/>
                  <a:pt x="3393" y="8992"/>
                  <a:pt x="3384" y="8890"/>
                </a:cubicBezTo>
                <a:cubicBezTo>
                  <a:pt x="3350" y="8138"/>
                  <a:pt x="3333" y="7369"/>
                  <a:pt x="3316" y="6617"/>
                </a:cubicBezTo>
                <a:lnTo>
                  <a:pt x="3316" y="6464"/>
                </a:lnTo>
                <a:lnTo>
                  <a:pt x="3316" y="6293"/>
                </a:lnTo>
                <a:cubicBezTo>
                  <a:pt x="3299" y="5302"/>
                  <a:pt x="3264" y="4311"/>
                  <a:pt x="3264" y="3303"/>
                </a:cubicBezTo>
                <a:cubicBezTo>
                  <a:pt x="4341" y="3303"/>
                  <a:pt x="5434" y="3320"/>
                  <a:pt x="6511" y="3337"/>
                </a:cubicBezTo>
                <a:lnTo>
                  <a:pt x="6989" y="3337"/>
                </a:lnTo>
                <a:cubicBezTo>
                  <a:pt x="8305" y="3354"/>
                  <a:pt x="9603" y="3388"/>
                  <a:pt x="10902" y="3439"/>
                </a:cubicBezTo>
                <a:cubicBezTo>
                  <a:pt x="10953" y="3474"/>
                  <a:pt x="11021" y="3491"/>
                  <a:pt x="11073" y="3491"/>
                </a:cubicBezTo>
                <a:lnTo>
                  <a:pt x="11466" y="3456"/>
                </a:lnTo>
                <a:cubicBezTo>
                  <a:pt x="11756" y="3422"/>
                  <a:pt x="11756" y="2944"/>
                  <a:pt x="11466" y="2927"/>
                </a:cubicBezTo>
                <a:cubicBezTo>
                  <a:pt x="9979" y="2893"/>
                  <a:pt x="8493" y="2876"/>
                  <a:pt x="7006" y="2858"/>
                </a:cubicBezTo>
                <a:lnTo>
                  <a:pt x="3247" y="2858"/>
                </a:lnTo>
                <a:cubicBezTo>
                  <a:pt x="3230" y="1970"/>
                  <a:pt x="3213" y="1082"/>
                  <a:pt x="3196" y="193"/>
                </a:cubicBezTo>
                <a:cubicBezTo>
                  <a:pt x="3196" y="65"/>
                  <a:pt x="3089" y="1"/>
                  <a:pt x="298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38"/>
          </a:p>
        </p:txBody>
      </p:sp>
      <p:grpSp>
        <p:nvGrpSpPr>
          <p:cNvPr id="831" name="Google Shape;831;p41"/>
          <p:cNvGrpSpPr/>
          <p:nvPr/>
        </p:nvGrpSpPr>
        <p:grpSpPr>
          <a:xfrm rot="2962997">
            <a:off x="3939880" y="-1970031"/>
            <a:ext cx="4337403" cy="2392768"/>
            <a:chOff x="1154976" y="632775"/>
            <a:chExt cx="2502430" cy="3877954"/>
          </a:xfrm>
        </p:grpSpPr>
        <p:sp>
          <p:nvSpPr>
            <p:cNvPr id="832" name="Google Shape;832;p41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  <p:sp>
          <p:nvSpPr>
            <p:cNvPr id="833" name="Google Shape;833;p41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738"/>
            </a:p>
          </p:txBody>
        </p:sp>
      </p:grpSp>
      <p:sp>
        <p:nvSpPr>
          <p:cNvPr id="834" name="Google Shape;834;p41"/>
          <p:cNvSpPr/>
          <p:nvPr/>
        </p:nvSpPr>
        <p:spPr>
          <a:xfrm rot="-1227209">
            <a:off x="2247915" y="200124"/>
            <a:ext cx="554294" cy="996887"/>
          </a:xfrm>
          <a:custGeom>
            <a:avLst/>
            <a:gdLst/>
            <a:ahLst/>
            <a:cxnLst/>
            <a:rect l="l" t="t" r="r" b="b"/>
            <a:pathLst>
              <a:path w="14097" h="11020" extrusionOk="0">
                <a:moveTo>
                  <a:pt x="2488" y="425"/>
                </a:moveTo>
                <a:cubicBezTo>
                  <a:pt x="3103" y="425"/>
                  <a:pt x="3764" y="811"/>
                  <a:pt x="4255" y="1099"/>
                </a:cubicBezTo>
                <a:cubicBezTo>
                  <a:pt x="5502" y="1902"/>
                  <a:pt x="6613" y="2910"/>
                  <a:pt x="7501" y="4089"/>
                </a:cubicBezTo>
                <a:cubicBezTo>
                  <a:pt x="7541" y="4159"/>
                  <a:pt x="7610" y="4194"/>
                  <a:pt x="7681" y="4194"/>
                </a:cubicBezTo>
                <a:cubicBezTo>
                  <a:pt x="7731" y="4194"/>
                  <a:pt x="7783" y="4176"/>
                  <a:pt x="7826" y="4140"/>
                </a:cubicBezTo>
                <a:cubicBezTo>
                  <a:pt x="8618" y="3415"/>
                  <a:pt x="9600" y="2967"/>
                  <a:pt x="10605" y="2967"/>
                </a:cubicBezTo>
                <a:cubicBezTo>
                  <a:pt x="11138" y="2967"/>
                  <a:pt x="11678" y="3093"/>
                  <a:pt x="12200" y="3372"/>
                </a:cubicBezTo>
                <a:cubicBezTo>
                  <a:pt x="13789" y="4209"/>
                  <a:pt x="13635" y="5986"/>
                  <a:pt x="12781" y="7284"/>
                </a:cubicBezTo>
                <a:cubicBezTo>
                  <a:pt x="11294" y="9540"/>
                  <a:pt x="7621" y="10206"/>
                  <a:pt x="5126" y="10599"/>
                </a:cubicBezTo>
                <a:cubicBezTo>
                  <a:pt x="3845" y="9933"/>
                  <a:pt x="2939" y="8429"/>
                  <a:pt x="2273" y="7250"/>
                </a:cubicBezTo>
                <a:cubicBezTo>
                  <a:pt x="1487" y="5866"/>
                  <a:pt x="752" y="4158"/>
                  <a:pt x="820" y="2534"/>
                </a:cubicBezTo>
                <a:cubicBezTo>
                  <a:pt x="855" y="1680"/>
                  <a:pt x="1265" y="689"/>
                  <a:pt x="2153" y="467"/>
                </a:cubicBezTo>
                <a:cubicBezTo>
                  <a:pt x="2262" y="438"/>
                  <a:pt x="2374" y="425"/>
                  <a:pt x="2488" y="425"/>
                </a:cubicBezTo>
                <a:close/>
                <a:moveTo>
                  <a:pt x="2342" y="1"/>
                </a:moveTo>
                <a:cubicBezTo>
                  <a:pt x="1645" y="1"/>
                  <a:pt x="1054" y="369"/>
                  <a:pt x="701" y="1321"/>
                </a:cubicBezTo>
                <a:cubicBezTo>
                  <a:pt x="0" y="3235"/>
                  <a:pt x="803" y="5234"/>
                  <a:pt x="1658" y="6943"/>
                </a:cubicBezTo>
                <a:cubicBezTo>
                  <a:pt x="2358" y="8327"/>
                  <a:pt x="3452" y="10086"/>
                  <a:pt x="4938" y="10787"/>
                </a:cubicBezTo>
                <a:cubicBezTo>
                  <a:pt x="4938" y="10914"/>
                  <a:pt x="5041" y="11011"/>
                  <a:pt x="5165" y="11011"/>
                </a:cubicBezTo>
                <a:cubicBezTo>
                  <a:pt x="5175" y="11011"/>
                  <a:pt x="5184" y="11010"/>
                  <a:pt x="5194" y="11009"/>
                </a:cubicBezTo>
                <a:lnTo>
                  <a:pt x="5382" y="10975"/>
                </a:lnTo>
                <a:lnTo>
                  <a:pt x="5519" y="11009"/>
                </a:lnTo>
                <a:cubicBezTo>
                  <a:pt x="5530" y="11017"/>
                  <a:pt x="5542" y="11020"/>
                  <a:pt x="5554" y="11020"/>
                </a:cubicBezTo>
                <a:cubicBezTo>
                  <a:pt x="5597" y="11020"/>
                  <a:pt x="5639" y="10977"/>
                  <a:pt x="5639" y="10924"/>
                </a:cubicBezTo>
                <a:cubicBezTo>
                  <a:pt x="8714" y="10428"/>
                  <a:pt x="13140" y="9352"/>
                  <a:pt x="13823" y="5883"/>
                </a:cubicBezTo>
                <a:cubicBezTo>
                  <a:pt x="14096" y="4516"/>
                  <a:pt x="13191" y="3337"/>
                  <a:pt x="11995" y="2825"/>
                </a:cubicBezTo>
                <a:cubicBezTo>
                  <a:pt x="11549" y="2630"/>
                  <a:pt x="11092" y="2543"/>
                  <a:pt x="10637" y="2543"/>
                </a:cubicBezTo>
                <a:cubicBezTo>
                  <a:pt x="9575" y="2543"/>
                  <a:pt x="8532" y="3019"/>
                  <a:pt x="7706" y="3713"/>
                </a:cubicBezTo>
                <a:cubicBezTo>
                  <a:pt x="6741" y="2538"/>
                  <a:pt x="4172" y="1"/>
                  <a:pt x="234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38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15464" y="1051844"/>
            <a:ext cx="6541515" cy="938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atrick Hand"/>
              <a:buNone/>
              <a:defRPr sz="30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Patrick Hand"/>
              <a:buNone/>
              <a:defRPr sz="2500">
                <a:solidFill>
                  <a:schemeClr val="accent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15464" y="2253729"/>
            <a:ext cx="6541515" cy="67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  <p:sldLayoutId id="2147483673" r:id="rId2"/>
    <p:sldLayoutId id="2147483678" r:id="rId3"/>
    <p:sldLayoutId id="2147483684" r:id="rId4"/>
    <p:sldLayoutId id="2147483685" r:id="rId5"/>
    <p:sldLayoutId id="2147483686" r:id="rId6"/>
    <p:sldLayoutId id="2147483687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7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0" name="Google Shape;1880;p71"/>
          <p:cNvGrpSpPr/>
          <p:nvPr/>
        </p:nvGrpSpPr>
        <p:grpSpPr>
          <a:xfrm rot="10800000">
            <a:off x="6242735" y="8848474"/>
            <a:ext cx="1529665" cy="1209926"/>
            <a:chOff x="7365450" y="3962726"/>
            <a:chExt cx="2194138" cy="1180771"/>
          </a:xfrm>
        </p:grpSpPr>
        <p:sp>
          <p:nvSpPr>
            <p:cNvPr id="1881" name="Google Shape;1881;p71"/>
            <p:cNvSpPr/>
            <p:nvPr/>
          </p:nvSpPr>
          <p:spPr>
            <a:xfrm>
              <a:off x="7365450" y="3962726"/>
              <a:ext cx="2194138" cy="1180771"/>
            </a:xfrm>
            <a:custGeom>
              <a:avLst/>
              <a:gdLst/>
              <a:ahLst/>
              <a:cxnLst/>
              <a:rect l="l" t="t" r="r" b="b"/>
              <a:pathLst>
                <a:path w="36070" h="19411" extrusionOk="0">
                  <a:moveTo>
                    <a:pt x="14985" y="19376"/>
                  </a:moveTo>
                  <a:lnTo>
                    <a:pt x="15036" y="19342"/>
                  </a:lnTo>
                  <a:cubicBezTo>
                    <a:pt x="15036" y="19325"/>
                    <a:pt x="15019" y="19308"/>
                    <a:pt x="15019" y="19291"/>
                  </a:cubicBezTo>
                  <a:cubicBezTo>
                    <a:pt x="15019" y="19222"/>
                    <a:pt x="15036" y="19154"/>
                    <a:pt x="15070" y="19103"/>
                  </a:cubicBezTo>
                  <a:cubicBezTo>
                    <a:pt x="15105" y="19068"/>
                    <a:pt x="15139" y="19086"/>
                    <a:pt x="15190" y="19086"/>
                  </a:cubicBezTo>
                  <a:cubicBezTo>
                    <a:pt x="15224" y="19103"/>
                    <a:pt x="15275" y="19103"/>
                    <a:pt x="15310" y="19103"/>
                  </a:cubicBezTo>
                  <a:cubicBezTo>
                    <a:pt x="15344" y="19103"/>
                    <a:pt x="15361" y="19034"/>
                    <a:pt x="15344" y="19000"/>
                  </a:cubicBezTo>
                  <a:cubicBezTo>
                    <a:pt x="15327" y="18949"/>
                    <a:pt x="15292" y="18863"/>
                    <a:pt x="15275" y="18795"/>
                  </a:cubicBezTo>
                  <a:lnTo>
                    <a:pt x="15720" y="18693"/>
                  </a:lnTo>
                  <a:cubicBezTo>
                    <a:pt x="15754" y="18744"/>
                    <a:pt x="15788" y="18778"/>
                    <a:pt x="15805" y="18829"/>
                  </a:cubicBezTo>
                  <a:cubicBezTo>
                    <a:pt x="15822" y="18898"/>
                    <a:pt x="15822" y="18949"/>
                    <a:pt x="15822" y="19017"/>
                  </a:cubicBezTo>
                  <a:cubicBezTo>
                    <a:pt x="15822" y="19051"/>
                    <a:pt x="15908" y="19120"/>
                    <a:pt x="15925" y="19120"/>
                  </a:cubicBezTo>
                  <a:cubicBezTo>
                    <a:pt x="16010" y="19051"/>
                    <a:pt x="16130" y="19034"/>
                    <a:pt x="16232" y="19068"/>
                  </a:cubicBezTo>
                  <a:cubicBezTo>
                    <a:pt x="16318" y="19017"/>
                    <a:pt x="16403" y="18983"/>
                    <a:pt x="16506" y="18983"/>
                  </a:cubicBezTo>
                  <a:cubicBezTo>
                    <a:pt x="16574" y="18949"/>
                    <a:pt x="16642" y="18932"/>
                    <a:pt x="16711" y="18932"/>
                  </a:cubicBezTo>
                  <a:cubicBezTo>
                    <a:pt x="16796" y="18932"/>
                    <a:pt x="16864" y="18898"/>
                    <a:pt x="16899" y="18829"/>
                  </a:cubicBezTo>
                  <a:cubicBezTo>
                    <a:pt x="16967" y="18727"/>
                    <a:pt x="17069" y="18744"/>
                    <a:pt x="17189" y="18863"/>
                  </a:cubicBezTo>
                  <a:cubicBezTo>
                    <a:pt x="17172" y="18761"/>
                    <a:pt x="17138" y="18675"/>
                    <a:pt x="17087" y="18590"/>
                  </a:cubicBezTo>
                  <a:cubicBezTo>
                    <a:pt x="17018" y="18539"/>
                    <a:pt x="17018" y="18436"/>
                    <a:pt x="17087" y="18385"/>
                  </a:cubicBezTo>
                  <a:lnTo>
                    <a:pt x="17685" y="18248"/>
                  </a:lnTo>
                  <a:cubicBezTo>
                    <a:pt x="17821" y="18385"/>
                    <a:pt x="17821" y="18385"/>
                    <a:pt x="17924" y="18368"/>
                  </a:cubicBezTo>
                  <a:cubicBezTo>
                    <a:pt x="17958" y="18368"/>
                    <a:pt x="17975" y="18351"/>
                    <a:pt x="17992" y="18351"/>
                  </a:cubicBezTo>
                  <a:cubicBezTo>
                    <a:pt x="18043" y="18351"/>
                    <a:pt x="18095" y="18385"/>
                    <a:pt x="18112" y="18419"/>
                  </a:cubicBezTo>
                  <a:cubicBezTo>
                    <a:pt x="18146" y="18470"/>
                    <a:pt x="18163" y="18522"/>
                    <a:pt x="18146" y="18556"/>
                  </a:cubicBezTo>
                  <a:cubicBezTo>
                    <a:pt x="18146" y="18573"/>
                    <a:pt x="18146" y="18590"/>
                    <a:pt x="18129" y="18590"/>
                  </a:cubicBezTo>
                  <a:cubicBezTo>
                    <a:pt x="18095" y="18607"/>
                    <a:pt x="18060" y="18624"/>
                    <a:pt x="18026" y="18641"/>
                  </a:cubicBezTo>
                  <a:lnTo>
                    <a:pt x="18026" y="18641"/>
                  </a:lnTo>
                  <a:cubicBezTo>
                    <a:pt x="18112" y="18727"/>
                    <a:pt x="18214" y="18829"/>
                    <a:pt x="18300" y="18915"/>
                  </a:cubicBezTo>
                  <a:cubicBezTo>
                    <a:pt x="18334" y="18915"/>
                    <a:pt x="18351" y="18898"/>
                    <a:pt x="18385" y="18880"/>
                  </a:cubicBezTo>
                  <a:cubicBezTo>
                    <a:pt x="18488" y="18812"/>
                    <a:pt x="18573" y="18744"/>
                    <a:pt x="18658" y="18658"/>
                  </a:cubicBezTo>
                  <a:cubicBezTo>
                    <a:pt x="18676" y="18624"/>
                    <a:pt x="18693" y="18573"/>
                    <a:pt x="18693" y="18522"/>
                  </a:cubicBezTo>
                  <a:cubicBezTo>
                    <a:pt x="18949" y="18556"/>
                    <a:pt x="19205" y="18453"/>
                    <a:pt x="19376" y="18248"/>
                  </a:cubicBezTo>
                  <a:cubicBezTo>
                    <a:pt x="19393" y="18248"/>
                    <a:pt x="19427" y="18248"/>
                    <a:pt x="19462" y="18231"/>
                  </a:cubicBezTo>
                  <a:cubicBezTo>
                    <a:pt x="19496" y="18197"/>
                    <a:pt x="19547" y="18231"/>
                    <a:pt x="19581" y="18282"/>
                  </a:cubicBezTo>
                  <a:cubicBezTo>
                    <a:pt x="19632" y="18334"/>
                    <a:pt x="19701" y="18368"/>
                    <a:pt x="19786" y="18351"/>
                  </a:cubicBezTo>
                  <a:cubicBezTo>
                    <a:pt x="19820" y="18351"/>
                    <a:pt x="19855" y="18334"/>
                    <a:pt x="19889" y="18317"/>
                  </a:cubicBezTo>
                  <a:cubicBezTo>
                    <a:pt x="19923" y="18300"/>
                    <a:pt x="19940" y="18265"/>
                    <a:pt x="19957" y="18231"/>
                  </a:cubicBezTo>
                  <a:cubicBezTo>
                    <a:pt x="20025" y="18095"/>
                    <a:pt x="20179" y="18043"/>
                    <a:pt x="20316" y="18077"/>
                  </a:cubicBezTo>
                  <a:cubicBezTo>
                    <a:pt x="20350" y="18095"/>
                    <a:pt x="20367" y="18095"/>
                    <a:pt x="20401" y="18095"/>
                  </a:cubicBezTo>
                  <a:cubicBezTo>
                    <a:pt x="20521" y="18095"/>
                    <a:pt x="20623" y="18077"/>
                    <a:pt x="20623" y="17924"/>
                  </a:cubicBezTo>
                  <a:cubicBezTo>
                    <a:pt x="20623" y="17907"/>
                    <a:pt x="20623" y="17907"/>
                    <a:pt x="20640" y="17889"/>
                  </a:cubicBezTo>
                  <a:cubicBezTo>
                    <a:pt x="20606" y="17872"/>
                    <a:pt x="20606" y="17838"/>
                    <a:pt x="20589" y="17821"/>
                  </a:cubicBezTo>
                  <a:cubicBezTo>
                    <a:pt x="20589" y="17753"/>
                    <a:pt x="20572" y="17684"/>
                    <a:pt x="20572" y="17616"/>
                  </a:cubicBezTo>
                  <a:cubicBezTo>
                    <a:pt x="20709" y="17582"/>
                    <a:pt x="20760" y="17462"/>
                    <a:pt x="20846" y="17377"/>
                  </a:cubicBezTo>
                  <a:cubicBezTo>
                    <a:pt x="20948" y="17394"/>
                    <a:pt x="21016" y="17411"/>
                    <a:pt x="20914" y="17291"/>
                  </a:cubicBezTo>
                  <a:cubicBezTo>
                    <a:pt x="20897" y="17274"/>
                    <a:pt x="20897" y="17240"/>
                    <a:pt x="20914" y="17223"/>
                  </a:cubicBezTo>
                  <a:cubicBezTo>
                    <a:pt x="20948" y="17189"/>
                    <a:pt x="20982" y="17172"/>
                    <a:pt x="21016" y="17138"/>
                  </a:cubicBezTo>
                  <a:cubicBezTo>
                    <a:pt x="21016" y="17138"/>
                    <a:pt x="21051" y="17138"/>
                    <a:pt x="21068" y="17155"/>
                  </a:cubicBezTo>
                  <a:cubicBezTo>
                    <a:pt x="21221" y="17223"/>
                    <a:pt x="21375" y="17291"/>
                    <a:pt x="21495" y="17394"/>
                  </a:cubicBezTo>
                  <a:cubicBezTo>
                    <a:pt x="21512" y="17411"/>
                    <a:pt x="21546" y="17428"/>
                    <a:pt x="21546" y="17428"/>
                  </a:cubicBezTo>
                  <a:cubicBezTo>
                    <a:pt x="21546" y="17445"/>
                    <a:pt x="21546" y="17497"/>
                    <a:pt x="21529" y="17514"/>
                  </a:cubicBezTo>
                  <a:cubicBezTo>
                    <a:pt x="21546" y="17582"/>
                    <a:pt x="21580" y="17650"/>
                    <a:pt x="21580" y="17736"/>
                  </a:cubicBezTo>
                  <a:cubicBezTo>
                    <a:pt x="21700" y="17702"/>
                    <a:pt x="21802" y="17684"/>
                    <a:pt x="21837" y="17582"/>
                  </a:cubicBezTo>
                  <a:cubicBezTo>
                    <a:pt x="21837" y="17565"/>
                    <a:pt x="21888" y="17582"/>
                    <a:pt x="21922" y="17582"/>
                  </a:cubicBezTo>
                  <a:cubicBezTo>
                    <a:pt x="21939" y="17582"/>
                    <a:pt x="21956" y="17582"/>
                    <a:pt x="21973" y="17599"/>
                  </a:cubicBezTo>
                  <a:cubicBezTo>
                    <a:pt x="22366" y="17821"/>
                    <a:pt x="22366" y="17821"/>
                    <a:pt x="22469" y="17616"/>
                  </a:cubicBezTo>
                  <a:cubicBezTo>
                    <a:pt x="22503" y="17565"/>
                    <a:pt x="22588" y="17582"/>
                    <a:pt x="22674" y="17616"/>
                  </a:cubicBezTo>
                  <a:cubicBezTo>
                    <a:pt x="22742" y="17633"/>
                    <a:pt x="22810" y="17667"/>
                    <a:pt x="22862" y="17702"/>
                  </a:cubicBezTo>
                  <a:cubicBezTo>
                    <a:pt x="22879" y="17667"/>
                    <a:pt x="22879" y="17633"/>
                    <a:pt x="22862" y="17599"/>
                  </a:cubicBezTo>
                  <a:cubicBezTo>
                    <a:pt x="22879" y="17599"/>
                    <a:pt x="22896" y="17616"/>
                    <a:pt x="22913" y="17599"/>
                  </a:cubicBezTo>
                  <a:cubicBezTo>
                    <a:pt x="23169" y="17531"/>
                    <a:pt x="23426" y="17479"/>
                    <a:pt x="23699" y="17445"/>
                  </a:cubicBezTo>
                  <a:cubicBezTo>
                    <a:pt x="23750" y="17445"/>
                    <a:pt x="23784" y="17428"/>
                    <a:pt x="23836" y="17394"/>
                  </a:cubicBezTo>
                  <a:cubicBezTo>
                    <a:pt x="23938" y="17326"/>
                    <a:pt x="24092" y="17309"/>
                    <a:pt x="24211" y="17377"/>
                  </a:cubicBezTo>
                  <a:cubicBezTo>
                    <a:pt x="24229" y="17377"/>
                    <a:pt x="24246" y="17377"/>
                    <a:pt x="24263" y="17377"/>
                  </a:cubicBezTo>
                  <a:cubicBezTo>
                    <a:pt x="24331" y="17377"/>
                    <a:pt x="24365" y="17360"/>
                    <a:pt x="24348" y="17240"/>
                  </a:cubicBezTo>
                  <a:cubicBezTo>
                    <a:pt x="24331" y="17189"/>
                    <a:pt x="24348" y="17121"/>
                    <a:pt x="24382" y="17052"/>
                  </a:cubicBezTo>
                  <a:cubicBezTo>
                    <a:pt x="24399" y="17001"/>
                    <a:pt x="24434" y="16984"/>
                    <a:pt x="24502" y="16984"/>
                  </a:cubicBezTo>
                  <a:lnTo>
                    <a:pt x="24536" y="17035"/>
                  </a:lnTo>
                  <a:cubicBezTo>
                    <a:pt x="24570" y="17138"/>
                    <a:pt x="24656" y="17206"/>
                    <a:pt x="24758" y="17240"/>
                  </a:cubicBezTo>
                  <a:cubicBezTo>
                    <a:pt x="24861" y="17257"/>
                    <a:pt x="24912" y="17189"/>
                    <a:pt x="24929" y="17121"/>
                  </a:cubicBezTo>
                  <a:cubicBezTo>
                    <a:pt x="24946" y="17018"/>
                    <a:pt x="24963" y="16933"/>
                    <a:pt x="24963" y="16830"/>
                  </a:cubicBezTo>
                  <a:lnTo>
                    <a:pt x="24963" y="16813"/>
                  </a:lnTo>
                  <a:cubicBezTo>
                    <a:pt x="25151" y="16813"/>
                    <a:pt x="25322" y="16711"/>
                    <a:pt x="25425" y="16557"/>
                  </a:cubicBezTo>
                  <a:cubicBezTo>
                    <a:pt x="25476" y="16557"/>
                    <a:pt x="25544" y="16557"/>
                    <a:pt x="25595" y="16557"/>
                  </a:cubicBezTo>
                  <a:cubicBezTo>
                    <a:pt x="25749" y="16574"/>
                    <a:pt x="25903" y="16557"/>
                    <a:pt x="26057" y="16506"/>
                  </a:cubicBezTo>
                  <a:cubicBezTo>
                    <a:pt x="26057" y="16523"/>
                    <a:pt x="26057" y="16557"/>
                    <a:pt x="26057" y="16574"/>
                  </a:cubicBezTo>
                  <a:cubicBezTo>
                    <a:pt x="26228" y="16471"/>
                    <a:pt x="26433" y="16403"/>
                    <a:pt x="26638" y="16386"/>
                  </a:cubicBezTo>
                  <a:cubicBezTo>
                    <a:pt x="26706" y="16283"/>
                    <a:pt x="26792" y="16198"/>
                    <a:pt x="26894" y="16147"/>
                  </a:cubicBezTo>
                  <a:cubicBezTo>
                    <a:pt x="26979" y="16113"/>
                    <a:pt x="27065" y="16078"/>
                    <a:pt x="27133" y="16027"/>
                  </a:cubicBezTo>
                  <a:cubicBezTo>
                    <a:pt x="27202" y="16010"/>
                    <a:pt x="27270" y="15993"/>
                    <a:pt x="27321" y="15976"/>
                  </a:cubicBezTo>
                  <a:cubicBezTo>
                    <a:pt x="27492" y="15925"/>
                    <a:pt x="27663" y="15925"/>
                    <a:pt x="27834" y="15942"/>
                  </a:cubicBezTo>
                  <a:lnTo>
                    <a:pt x="28534" y="15771"/>
                  </a:lnTo>
                  <a:cubicBezTo>
                    <a:pt x="28551" y="15788"/>
                    <a:pt x="28568" y="15805"/>
                    <a:pt x="28586" y="15805"/>
                  </a:cubicBezTo>
                  <a:cubicBezTo>
                    <a:pt x="28671" y="15890"/>
                    <a:pt x="28739" y="15942"/>
                    <a:pt x="28825" y="15890"/>
                  </a:cubicBezTo>
                  <a:cubicBezTo>
                    <a:pt x="28893" y="15839"/>
                    <a:pt x="28944" y="15856"/>
                    <a:pt x="29047" y="15907"/>
                  </a:cubicBezTo>
                  <a:cubicBezTo>
                    <a:pt x="29115" y="15959"/>
                    <a:pt x="29184" y="15959"/>
                    <a:pt x="29252" y="15925"/>
                  </a:cubicBezTo>
                  <a:cubicBezTo>
                    <a:pt x="29320" y="15890"/>
                    <a:pt x="29440" y="15907"/>
                    <a:pt x="29457" y="15805"/>
                  </a:cubicBezTo>
                  <a:cubicBezTo>
                    <a:pt x="29713" y="15890"/>
                    <a:pt x="30004" y="15822"/>
                    <a:pt x="30209" y="15634"/>
                  </a:cubicBezTo>
                  <a:cubicBezTo>
                    <a:pt x="30431" y="15651"/>
                    <a:pt x="30619" y="15549"/>
                    <a:pt x="30738" y="15361"/>
                  </a:cubicBezTo>
                  <a:cubicBezTo>
                    <a:pt x="30756" y="15344"/>
                    <a:pt x="30756" y="15309"/>
                    <a:pt x="30756" y="15275"/>
                  </a:cubicBezTo>
                  <a:lnTo>
                    <a:pt x="30841" y="15258"/>
                  </a:lnTo>
                  <a:lnTo>
                    <a:pt x="30995" y="15258"/>
                  </a:lnTo>
                  <a:cubicBezTo>
                    <a:pt x="31131" y="15241"/>
                    <a:pt x="31251" y="15224"/>
                    <a:pt x="31388" y="15190"/>
                  </a:cubicBezTo>
                  <a:cubicBezTo>
                    <a:pt x="31524" y="15258"/>
                    <a:pt x="31695" y="15275"/>
                    <a:pt x="31849" y="15275"/>
                  </a:cubicBezTo>
                  <a:cubicBezTo>
                    <a:pt x="32071" y="15258"/>
                    <a:pt x="32293" y="15173"/>
                    <a:pt x="32481" y="15036"/>
                  </a:cubicBezTo>
                  <a:lnTo>
                    <a:pt x="32532" y="15036"/>
                  </a:lnTo>
                  <a:cubicBezTo>
                    <a:pt x="32618" y="15070"/>
                    <a:pt x="32703" y="15087"/>
                    <a:pt x="32789" y="15087"/>
                  </a:cubicBezTo>
                  <a:cubicBezTo>
                    <a:pt x="32874" y="15087"/>
                    <a:pt x="32960" y="15087"/>
                    <a:pt x="33045" y="15070"/>
                  </a:cubicBezTo>
                  <a:lnTo>
                    <a:pt x="33079" y="15104"/>
                  </a:lnTo>
                  <a:cubicBezTo>
                    <a:pt x="33148" y="15156"/>
                    <a:pt x="33216" y="15207"/>
                    <a:pt x="33301" y="15241"/>
                  </a:cubicBezTo>
                  <a:cubicBezTo>
                    <a:pt x="33250" y="15275"/>
                    <a:pt x="33233" y="15344"/>
                    <a:pt x="33284" y="15446"/>
                  </a:cubicBezTo>
                  <a:cubicBezTo>
                    <a:pt x="33318" y="15566"/>
                    <a:pt x="33301" y="15566"/>
                    <a:pt x="33233" y="15566"/>
                  </a:cubicBezTo>
                  <a:cubicBezTo>
                    <a:pt x="33148" y="15549"/>
                    <a:pt x="33113" y="15566"/>
                    <a:pt x="33148" y="15651"/>
                  </a:cubicBezTo>
                  <a:cubicBezTo>
                    <a:pt x="33148" y="15685"/>
                    <a:pt x="33199" y="15737"/>
                    <a:pt x="33199" y="15737"/>
                  </a:cubicBezTo>
                  <a:cubicBezTo>
                    <a:pt x="33233" y="15737"/>
                    <a:pt x="33284" y="15720"/>
                    <a:pt x="33301" y="15702"/>
                  </a:cubicBezTo>
                  <a:cubicBezTo>
                    <a:pt x="33336" y="15685"/>
                    <a:pt x="33336" y="15634"/>
                    <a:pt x="33370" y="15634"/>
                  </a:cubicBezTo>
                  <a:cubicBezTo>
                    <a:pt x="33489" y="15617"/>
                    <a:pt x="33592" y="15617"/>
                    <a:pt x="33694" y="15634"/>
                  </a:cubicBezTo>
                  <a:cubicBezTo>
                    <a:pt x="33763" y="15634"/>
                    <a:pt x="33814" y="15685"/>
                    <a:pt x="33865" y="15737"/>
                  </a:cubicBezTo>
                  <a:cubicBezTo>
                    <a:pt x="33865" y="15754"/>
                    <a:pt x="33882" y="15771"/>
                    <a:pt x="33882" y="15788"/>
                  </a:cubicBezTo>
                  <a:lnTo>
                    <a:pt x="33899" y="15856"/>
                  </a:lnTo>
                  <a:lnTo>
                    <a:pt x="33951" y="15856"/>
                  </a:lnTo>
                  <a:cubicBezTo>
                    <a:pt x="33968" y="15856"/>
                    <a:pt x="33985" y="15839"/>
                    <a:pt x="34002" y="15839"/>
                  </a:cubicBezTo>
                  <a:cubicBezTo>
                    <a:pt x="34070" y="15805"/>
                    <a:pt x="34156" y="15788"/>
                    <a:pt x="34224" y="15771"/>
                  </a:cubicBezTo>
                  <a:cubicBezTo>
                    <a:pt x="34275" y="15771"/>
                    <a:pt x="34344" y="15771"/>
                    <a:pt x="34395" y="15771"/>
                  </a:cubicBezTo>
                  <a:cubicBezTo>
                    <a:pt x="34463" y="15788"/>
                    <a:pt x="34532" y="15754"/>
                    <a:pt x="34532" y="15685"/>
                  </a:cubicBezTo>
                  <a:cubicBezTo>
                    <a:pt x="34549" y="15634"/>
                    <a:pt x="34634" y="15617"/>
                    <a:pt x="34685" y="15600"/>
                  </a:cubicBezTo>
                  <a:cubicBezTo>
                    <a:pt x="34737" y="15566"/>
                    <a:pt x="34720" y="15515"/>
                    <a:pt x="34685" y="15446"/>
                  </a:cubicBezTo>
                  <a:lnTo>
                    <a:pt x="34651" y="15412"/>
                  </a:lnTo>
                  <a:cubicBezTo>
                    <a:pt x="34566" y="15292"/>
                    <a:pt x="34600" y="15241"/>
                    <a:pt x="34685" y="15224"/>
                  </a:cubicBezTo>
                  <a:cubicBezTo>
                    <a:pt x="34720" y="15207"/>
                    <a:pt x="34754" y="15207"/>
                    <a:pt x="34788" y="15224"/>
                  </a:cubicBezTo>
                  <a:cubicBezTo>
                    <a:pt x="34925" y="15327"/>
                    <a:pt x="35027" y="15463"/>
                    <a:pt x="35130" y="15600"/>
                  </a:cubicBezTo>
                  <a:cubicBezTo>
                    <a:pt x="35147" y="15634"/>
                    <a:pt x="35181" y="15651"/>
                    <a:pt x="35215" y="15668"/>
                  </a:cubicBezTo>
                  <a:cubicBezTo>
                    <a:pt x="35249" y="15685"/>
                    <a:pt x="35283" y="15702"/>
                    <a:pt x="35318" y="15702"/>
                  </a:cubicBezTo>
                  <a:cubicBezTo>
                    <a:pt x="35335" y="15702"/>
                    <a:pt x="35318" y="15651"/>
                    <a:pt x="35300" y="15634"/>
                  </a:cubicBezTo>
                  <a:cubicBezTo>
                    <a:pt x="35249" y="15566"/>
                    <a:pt x="35232" y="15515"/>
                    <a:pt x="35318" y="15515"/>
                  </a:cubicBezTo>
                  <a:cubicBezTo>
                    <a:pt x="35335" y="15515"/>
                    <a:pt x="35335" y="15515"/>
                    <a:pt x="35352" y="15497"/>
                  </a:cubicBezTo>
                  <a:cubicBezTo>
                    <a:pt x="35403" y="15463"/>
                    <a:pt x="35232" y="15275"/>
                    <a:pt x="35420" y="15309"/>
                  </a:cubicBezTo>
                  <a:cubicBezTo>
                    <a:pt x="35471" y="15275"/>
                    <a:pt x="35523" y="15224"/>
                    <a:pt x="35574" y="15190"/>
                  </a:cubicBezTo>
                  <a:cubicBezTo>
                    <a:pt x="35591" y="15190"/>
                    <a:pt x="35608" y="15190"/>
                    <a:pt x="35625" y="15190"/>
                  </a:cubicBezTo>
                  <a:lnTo>
                    <a:pt x="35728" y="15241"/>
                  </a:lnTo>
                  <a:cubicBezTo>
                    <a:pt x="35796" y="15292"/>
                    <a:pt x="35830" y="15344"/>
                    <a:pt x="35830" y="15395"/>
                  </a:cubicBezTo>
                  <a:cubicBezTo>
                    <a:pt x="35830" y="15497"/>
                    <a:pt x="35830" y="15497"/>
                    <a:pt x="35950" y="15583"/>
                  </a:cubicBezTo>
                  <a:cubicBezTo>
                    <a:pt x="36001" y="15600"/>
                    <a:pt x="36035" y="15634"/>
                    <a:pt x="36069" y="15668"/>
                  </a:cubicBezTo>
                  <a:lnTo>
                    <a:pt x="36069" y="0"/>
                  </a:lnTo>
                  <a:lnTo>
                    <a:pt x="10013" y="0"/>
                  </a:lnTo>
                  <a:cubicBezTo>
                    <a:pt x="10013" y="0"/>
                    <a:pt x="9996" y="17"/>
                    <a:pt x="9996" y="17"/>
                  </a:cubicBezTo>
                  <a:cubicBezTo>
                    <a:pt x="9962" y="69"/>
                    <a:pt x="9927" y="120"/>
                    <a:pt x="9893" y="154"/>
                  </a:cubicBezTo>
                  <a:lnTo>
                    <a:pt x="9893" y="154"/>
                  </a:lnTo>
                  <a:cubicBezTo>
                    <a:pt x="9893" y="171"/>
                    <a:pt x="9859" y="171"/>
                    <a:pt x="9859" y="188"/>
                  </a:cubicBezTo>
                  <a:lnTo>
                    <a:pt x="9876" y="222"/>
                  </a:lnTo>
                  <a:cubicBezTo>
                    <a:pt x="9893" y="291"/>
                    <a:pt x="9876" y="359"/>
                    <a:pt x="9842" y="427"/>
                  </a:cubicBezTo>
                  <a:cubicBezTo>
                    <a:pt x="9825" y="462"/>
                    <a:pt x="9774" y="444"/>
                    <a:pt x="9722" y="444"/>
                  </a:cubicBezTo>
                  <a:cubicBezTo>
                    <a:pt x="9688" y="444"/>
                    <a:pt x="9637" y="444"/>
                    <a:pt x="9603" y="444"/>
                  </a:cubicBezTo>
                  <a:cubicBezTo>
                    <a:pt x="9569" y="444"/>
                    <a:pt x="9552" y="513"/>
                    <a:pt x="9586" y="564"/>
                  </a:cubicBezTo>
                  <a:lnTo>
                    <a:pt x="9688" y="735"/>
                  </a:lnTo>
                  <a:lnTo>
                    <a:pt x="9261" y="906"/>
                  </a:lnTo>
                  <a:cubicBezTo>
                    <a:pt x="9227" y="872"/>
                    <a:pt x="9193" y="820"/>
                    <a:pt x="9159" y="786"/>
                  </a:cubicBezTo>
                  <a:cubicBezTo>
                    <a:pt x="9141" y="718"/>
                    <a:pt x="9124" y="667"/>
                    <a:pt x="9124" y="598"/>
                  </a:cubicBezTo>
                  <a:cubicBezTo>
                    <a:pt x="9124" y="564"/>
                    <a:pt x="9022" y="496"/>
                    <a:pt x="9005" y="513"/>
                  </a:cubicBezTo>
                  <a:cubicBezTo>
                    <a:pt x="8919" y="581"/>
                    <a:pt x="8817" y="615"/>
                    <a:pt x="8714" y="598"/>
                  </a:cubicBezTo>
                  <a:cubicBezTo>
                    <a:pt x="8629" y="649"/>
                    <a:pt x="8543" y="701"/>
                    <a:pt x="8441" y="718"/>
                  </a:cubicBezTo>
                  <a:cubicBezTo>
                    <a:pt x="8390" y="769"/>
                    <a:pt x="8304" y="786"/>
                    <a:pt x="8236" y="803"/>
                  </a:cubicBezTo>
                  <a:cubicBezTo>
                    <a:pt x="8150" y="803"/>
                    <a:pt x="8082" y="855"/>
                    <a:pt x="8065" y="923"/>
                  </a:cubicBezTo>
                  <a:cubicBezTo>
                    <a:pt x="8014" y="1025"/>
                    <a:pt x="7911" y="1025"/>
                    <a:pt x="7775" y="923"/>
                  </a:cubicBezTo>
                  <a:cubicBezTo>
                    <a:pt x="7809" y="991"/>
                    <a:pt x="7826" y="1094"/>
                    <a:pt x="7911" y="1162"/>
                  </a:cubicBezTo>
                  <a:cubicBezTo>
                    <a:pt x="7980" y="1213"/>
                    <a:pt x="7997" y="1299"/>
                    <a:pt x="7945" y="1367"/>
                  </a:cubicBezTo>
                  <a:lnTo>
                    <a:pt x="7364" y="1572"/>
                  </a:lnTo>
                  <a:cubicBezTo>
                    <a:pt x="7211" y="1453"/>
                    <a:pt x="7211" y="1453"/>
                    <a:pt x="7108" y="1487"/>
                  </a:cubicBezTo>
                  <a:cubicBezTo>
                    <a:pt x="7091" y="1487"/>
                    <a:pt x="7074" y="1521"/>
                    <a:pt x="7040" y="1521"/>
                  </a:cubicBezTo>
                  <a:cubicBezTo>
                    <a:pt x="6989" y="1521"/>
                    <a:pt x="6954" y="1487"/>
                    <a:pt x="6920" y="1453"/>
                  </a:cubicBezTo>
                  <a:cubicBezTo>
                    <a:pt x="6886" y="1418"/>
                    <a:pt x="6869" y="1367"/>
                    <a:pt x="6869" y="1316"/>
                  </a:cubicBezTo>
                  <a:cubicBezTo>
                    <a:pt x="6869" y="1316"/>
                    <a:pt x="6869" y="1299"/>
                    <a:pt x="6886" y="1282"/>
                  </a:cubicBezTo>
                  <a:cubicBezTo>
                    <a:pt x="6920" y="1265"/>
                    <a:pt x="6954" y="1248"/>
                    <a:pt x="6971" y="1230"/>
                  </a:cubicBezTo>
                  <a:lnTo>
                    <a:pt x="6971" y="1230"/>
                  </a:lnTo>
                  <a:lnTo>
                    <a:pt x="6664" y="991"/>
                  </a:lnTo>
                  <a:cubicBezTo>
                    <a:pt x="6630" y="991"/>
                    <a:pt x="6613" y="1008"/>
                    <a:pt x="6596" y="1025"/>
                  </a:cubicBezTo>
                  <a:cubicBezTo>
                    <a:pt x="6493" y="1111"/>
                    <a:pt x="6425" y="1196"/>
                    <a:pt x="6356" y="1299"/>
                  </a:cubicBezTo>
                  <a:cubicBezTo>
                    <a:pt x="6339" y="1333"/>
                    <a:pt x="6322" y="1384"/>
                    <a:pt x="6339" y="1418"/>
                  </a:cubicBezTo>
                  <a:cubicBezTo>
                    <a:pt x="6066" y="1418"/>
                    <a:pt x="5827" y="1555"/>
                    <a:pt x="5690" y="1777"/>
                  </a:cubicBezTo>
                  <a:cubicBezTo>
                    <a:pt x="5656" y="1777"/>
                    <a:pt x="5622" y="1794"/>
                    <a:pt x="5605" y="1811"/>
                  </a:cubicBezTo>
                  <a:cubicBezTo>
                    <a:pt x="5570" y="1846"/>
                    <a:pt x="5519" y="1811"/>
                    <a:pt x="5485" y="1777"/>
                  </a:cubicBezTo>
                  <a:cubicBezTo>
                    <a:pt x="5434" y="1726"/>
                    <a:pt x="5348" y="1709"/>
                    <a:pt x="5263" y="1726"/>
                  </a:cubicBezTo>
                  <a:cubicBezTo>
                    <a:pt x="5229" y="1743"/>
                    <a:pt x="5195" y="1760"/>
                    <a:pt x="5177" y="1777"/>
                  </a:cubicBezTo>
                  <a:cubicBezTo>
                    <a:pt x="5143" y="1811"/>
                    <a:pt x="5126" y="1828"/>
                    <a:pt x="5109" y="1880"/>
                  </a:cubicBezTo>
                  <a:cubicBezTo>
                    <a:pt x="5075" y="2016"/>
                    <a:pt x="4921" y="2085"/>
                    <a:pt x="4784" y="2068"/>
                  </a:cubicBezTo>
                  <a:cubicBezTo>
                    <a:pt x="4750" y="2068"/>
                    <a:pt x="4716" y="2068"/>
                    <a:pt x="4699" y="2068"/>
                  </a:cubicBezTo>
                  <a:cubicBezTo>
                    <a:pt x="4579" y="2085"/>
                    <a:pt x="4477" y="2119"/>
                    <a:pt x="4494" y="2256"/>
                  </a:cubicBezTo>
                  <a:cubicBezTo>
                    <a:pt x="4494" y="2273"/>
                    <a:pt x="4494" y="2290"/>
                    <a:pt x="4494" y="2307"/>
                  </a:cubicBezTo>
                  <a:cubicBezTo>
                    <a:pt x="4511" y="2324"/>
                    <a:pt x="4528" y="2341"/>
                    <a:pt x="4545" y="2375"/>
                  </a:cubicBezTo>
                  <a:cubicBezTo>
                    <a:pt x="4562" y="2426"/>
                    <a:pt x="4562" y="2495"/>
                    <a:pt x="4579" y="2563"/>
                  </a:cubicBezTo>
                  <a:cubicBezTo>
                    <a:pt x="4443" y="2614"/>
                    <a:pt x="4409" y="2734"/>
                    <a:pt x="4340" y="2819"/>
                  </a:cubicBezTo>
                  <a:cubicBezTo>
                    <a:pt x="4238" y="2819"/>
                    <a:pt x="4169" y="2819"/>
                    <a:pt x="4289" y="2922"/>
                  </a:cubicBezTo>
                  <a:cubicBezTo>
                    <a:pt x="4306" y="2939"/>
                    <a:pt x="4306" y="2973"/>
                    <a:pt x="4289" y="2990"/>
                  </a:cubicBezTo>
                  <a:cubicBezTo>
                    <a:pt x="4272" y="3024"/>
                    <a:pt x="4238" y="3059"/>
                    <a:pt x="4204" y="3076"/>
                  </a:cubicBezTo>
                  <a:lnTo>
                    <a:pt x="4152" y="3076"/>
                  </a:lnTo>
                  <a:cubicBezTo>
                    <a:pt x="3998" y="3042"/>
                    <a:pt x="3845" y="2973"/>
                    <a:pt x="3691" y="2905"/>
                  </a:cubicBezTo>
                  <a:cubicBezTo>
                    <a:pt x="3674" y="2888"/>
                    <a:pt x="3657" y="2871"/>
                    <a:pt x="3657" y="2871"/>
                  </a:cubicBezTo>
                  <a:lnTo>
                    <a:pt x="3657" y="2785"/>
                  </a:lnTo>
                  <a:cubicBezTo>
                    <a:pt x="3623" y="2717"/>
                    <a:pt x="3588" y="2649"/>
                    <a:pt x="3571" y="2580"/>
                  </a:cubicBezTo>
                  <a:cubicBezTo>
                    <a:pt x="3469" y="2614"/>
                    <a:pt x="3349" y="2666"/>
                    <a:pt x="3332" y="2768"/>
                  </a:cubicBezTo>
                  <a:cubicBezTo>
                    <a:pt x="3332" y="2785"/>
                    <a:pt x="3281" y="2785"/>
                    <a:pt x="3247" y="2785"/>
                  </a:cubicBezTo>
                  <a:cubicBezTo>
                    <a:pt x="3230" y="2768"/>
                    <a:pt x="3213" y="2768"/>
                    <a:pt x="3195" y="2768"/>
                  </a:cubicBezTo>
                  <a:cubicBezTo>
                    <a:pt x="2785" y="2597"/>
                    <a:pt x="2768" y="2597"/>
                    <a:pt x="2700" y="2802"/>
                  </a:cubicBezTo>
                  <a:cubicBezTo>
                    <a:pt x="2666" y="2871"/>
                    <a:pt x="2597" y="2854"/>
                    <a:pt x="2495" y="2837"/>
                  </a:cubicBezTo>
                  <a:cubicBezTo>
                    <a:pt x="2427" y="2819"/>
                    <a:pt x="2358" y="2802"/>
                    <a:pt x="2290" y="2768"/>
                  </a:cubicBezTo>
                  <a:cubicBezTo>
                    <a:pt x="2290" y="2802"/>
                    <a:pt x="2290" y="2837"/>
                    <a:pt x="2290" y="2871"/>
                  </a:cubicBezTo>
                  <a:cubicBezTo>
                    <a:pt x="2273" y="2871"/>
                    <a:pt x="2256" y="2871"/>
                    <a:pt x="2239" y="2871"/>
                  </a:cubicBezTo>
                  <a:cubicBezTo>
                    <a:pt x="1999" y="2973"/>
                    <a:pt x="1743" y="3059"/>
                    <a:pt x="1487" y="3110"/>
                  </a:cubicBezTo>
                  <a:cubicBezTo>
                    <a:pt x="1436" y="3127"/>
                    <a:pt x="1384" y="3144"/>
                    <a:pt x="1350" y="3195"/>
                  </a:cubicBezTo>
                  <a:cubicBezTo>
                    <a:pt x="1248" y="3281"/>
                    <a:pt x="1111" y="3298"/>
                    <a:pt x="974" y="3264"/>
                  </a:cubicBezTo>
                  <a:cubicBezTo>
                    <a:pt x="957" y="3264"/>
                    <a:pt x="940" y="3264"/>
                    <a:pt x="940" y="3264"/>
                  </a:cubicBezTo>
                  <a:cubicBezTo>
                    <a:pt x="855" y="3264"/>
                    <a:pt x="820" y="3281"/>
                    <a:pt x="872" y="3400"/>
                  </a:cubicBezTo>
                  <a:cubicBezTo>
                    <a:pt x="889" y="3452"/>
                    <a:pt x="872" y="3520"/>
                    <a:pt x="855" y="3588"/>
                  </a:cubicBezTo>
                  <a:cubicBezTo>
                    <a:pt x="838" y="3640"/>
                    <a:pt x="786" y="3674"/>
                    <a:pt x="735" y="3674"/>
                  </a:cubicBezTo>
                  <a:cubicBezTo>
                    <a:pt x="735" y="3657"/>
                    <a:pt x="718" y="3640"/>
                    <a:pt x="701" y="3622"/>
                  </a:cubicBezTo>
                  <a:cubicBezTo>
                    <a:pt x="650" y="3537"/>
                    <a:pt x="564" y="3469"/>
                    <a:pt x="445" y="3452"/>
                  </a:cubicBezTo>
                  <a:cubicBezTo>
                    <a:pt x="342" y="3452"/>
                    <a:pt x="308" y="3520"/>
                    <a:pt x="308" y="3588"/>
                  </a:cubicBezTo>
                  <a:cubicBezTo>
                    <a:pt x="291" y="3691"/>
                    <a:pt x="291" y="3793"/>
                    <a:pt x="308" y="3879"/>
                  </a:cubicBezTo>
                  <a:lnTo>
                    <a:pt x="308" y="3896"/>
                  </a:lnTo>
                  <a:cubicBezTo>
                    <a:pt x="188" y="3930"/>
                    <a:pt x="86" y="3981"/>
                    <a:pt x="0" y="4050"/>
                  </a:cubicBezTo>
                  <a:lnTo>
                    <a:pt x="0" y="19376"/>
                  </a:lnTo>
                  <a:cubicBezTo>
                    <a:pt x="52" y="19359"/>
                    <a:pt x="120" y="19342"/>
                    <a:pt x="171" y="19342"/>
                  </a:cubicBezTo>
                  <a:cubicBezTo>
                    <a:pt x="325" y="19325"/>
                    <a:pt x="462" y="19273"/>
                    <a:pt x="581" y="19171"/>
                  </a:cubicBezTo>
                  <a:cubicBezTo>
                    <a:pt x="598" y="19171"/>
                    <a:pt x="598" y="19154"/>
                    <a:pt x="598" y="19154"/>
                  </a:cubicBezTo>
                  <a:lnTo>
                    <a:pt x="1367" y="19325"/>
                  </a:lnTo>
                  <a:lnTo>
                    <a:pt x="1367" y="19342"/>
                  </a:lnTo>
                  <a:lnTo>
                    <a:pt x="1384" y="19410"/>
                  </a:lnTo>
                  <a:lnTo>
                    <a:pt x="2222" y="19410"/>
                  </a:lnTo>
                  <a:cubicBezTo>
                    <a:pt x="2256" y="19410"/>
                    <a:pt x="2273" y="19410"/>
                    <a:pt x="2290" y="19393"/>
                  </a:cubicBezTo>
                  <a:cubicBezTo>
                    <a:pt x="2341" y="19342"/>
                    <a:pt x="2392" y="19325"/>
                    <a:pt x="2461" y="19325"/>
                  </a:cubicBezTo>
                  <a:cubicBezTo>
                    <a:pt x="2597" y="19342"/>
                    <a:pt x="2649" y="19256"/>
                    <a:pt x="2734" y="19222"/>
                  </a:cubicBezTo>
                  <a:lnTo>
                    <a:pt x="2905" y="19154"/>
                  </a:lnTo>
                  <a:lnTo>
                    <a:pt x="2956" y="19188"/>
                  </a:lnTo>
                  <a:cubicBezTo>
                    <a:pt x="3025" y="19205"/>
                    <a:pt x="3110" y="19239"/>
                    <a:pt x="3127" y="19308"/>
                  </a:cubicBezTo>
                  <a:cubicBezTo>
                    <a:pt x="3144" y="19342"/>
                    <a:pt x="3127" y="19393"/>
                    <a:pt x="3076" y="19410"/>
                  </a:cubicBezTo>
                  <a:lnTo>
                    <a:pt x="3042" y="19410"/>
                  </a:lnTo>
                  <a:lnTo>
                    <a:pt x="5314" y="19410"/>
                  </a:lnTo>
                  <a:cubicBezTo>
                    <a:pt x="5297" y="19410"/>
                    <a:pt x="5297" y="19393"/>
                    <a:pt x="5280" y="19376"/>
                  </a:cubicBezTo>
                  <a:cubicBezTo>
                    <a:pt x="5348" y="19359"/>
                    <a:pt x="5382" y="19342"/>
                    <a:pt x="5417" y="19291"/>
                  </a:cubicBezTo>
                  <a:cubicBezTo>
                    <a:pt x="5468" y="19239"/>
                    <a:pt x="5536" y="19256"/>
                    <a:pt x="5639" y="19359"/>
                  </a:cubicBezTo>
                  <a:cubicBezTo>
                    <a:pt x="5656" y="19376"/>
                    <a:pt x="5673" y="19393"/>
                    <a:pt x="5690" y="19410"/>
                  </a:cubicBezTo>
                  <a:lnTo>
                    <a:pt x="5980" y="19410"/>
                  </a:lnTo>
                  <a:lnTo>
                    <a:pt x="5980" y="19393"/>
                  </a:lnTo>
                  <a:cubicBezTo>
                    <a:pt x="6015" y="19393"/>
                    <a:pt x="6066" y="19393"/>
                    <a:pt x="6100" y="19410"/>
                  </a:cubicBezTo>
                  <a:lnTo>
                    <a:pt x="14934" y="19410"/>
                  </a:lnTo>
                  <a:cubicBezTo>
                    <a:pt x="14951" y="19393"/>
                    <a:pt x="14968" y="19376"/>
                    <a:pt x="15002" y="1935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178787" tIns="178787" rIns="178787" bIns="178787" anchor="ctr" anchorCtr="0">
              <a:noAutofit/>
            </a:bodyPr>
            <a:lstStyle/>
            <a:p>
              <a:endParaRPr sz="2738"/>
            </a:p>
          </p:txBody>
        </p:sp>
        <p:grpSp>
          <p:nvGrpSpPr>
            <p:cNvPr id="1882" name="Google Shape;1882;p71"/>
            <p:cNvGrpSpPr/>
            <p:nvPr/>
          </p:nvGrpSpPr>
          <p:grpSpPr>
            <a:xfrm>
              <a:off x="7540030" y="3962726"/>
              <a:ext cx="1845932" cy="1180771"/>
              <a:chOff x="7540030" y="3962726"/>
              <a:chExt cx="1845932" cy="1180771"/>
            </a:xfrm>
          </p:grpSpPr>
          <p:sp>
            <p:nvSpPr>
              <p:cNvPr id="1883" name="Google Shape;1883;p71"/>
              <p:cNvSpPr/>
              <p:nvPr/>
            </p:nvSpPr>
            <p:spPr>
              <a:xfrm>
                <a:off x="7540030" y="3962726"/>
                <a:ext cx="61" cy="1180771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78787" tIns="178787" rIns="178787" bIns="178787" anchor="ctr" anchorCtr="0">
                <a:noAutofit/>
              </a:bodyPr>
              <a:lstStyle/>
              <a:p>
                <a:endParaRPr sz="2738"/>
              </a:p>
            </p:txBody>
          </p:sp>
          <p:sp>
            <p:nvSpPr>
              <p:cNvPr id="1884" name="Google Shape;1884;p71"/>
              <p:cNvSpPr/>
              <p:nvPr/>
            </p:nvSpPr>
            <p:spPr>
              <a:xfrm>
                <a:off x="7744782" y="3962726"/>
                <a:ext cx="61" cy="1180771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78787" tIns="178787" rIns="178787" bIns="178787" anchor="ctr" anchorCtr="0">
                <a:noAutofit/>
              </a:bodyPr>
              <a:lstStyle/>
              <a:p>
                <a:endParaRPr sz="2738"/>
              </a:p>
            </p:txBody>
          </p:sp>
          <p:sp>
            <p:nvSpPr>
              <p:cNvPr id="1885" name="Google Shape;1885;p71"/>
              <p:cNvSpPr/>
              <p:nvPr/>
            </p:nvSpPr>
            <p:spPr>
              <a:xfrm>
                <a:off x="7949534" y="3962726"/>
                <a:ext cx="61" cy="1180771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78787" tIns="178787" rIns="178787" bIns="178787" anchor="ctr" anchorCtr="0">
                <a:noAutofit/>
              </a:bodyPr>
              <a:lstStyle/>
              <a:p>
                <a:endParaRPr sz="2738"/>
              </a:p>
            </p:txBody>
          </p:sp>
          <p:sp>
            <p:nvSpPr>
              <p:cNvPr id="1886" name="Google Shape;1886;p71"/>
              <p:cNvSpPr/>
              <p:nvPr/>
            </p:nvSpPr>
            <p:spPr>
              <a:xfrm>
                <a:off x="8154287" y="3962726"/>
                <a:ext cx="61" cy="1180771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78787" tIns="178787" rIns="178787" bIns="178787" anchor="ctr" anchorCtr="0">
                <a:noAutofit/>
              </a:bodyPr>
              <a:lstStyle/>
              <a:p>
                <a:endParaRPr sz="2738"/>
              </a:p>
            </p:txBody>
          </p:sp>
          <p:sp>
            <p:nvSpPr>
              <p:cNvPr id="1887" name="Google Shape;1887;p71"/>
              <p:cNvSpPr/>
              <p:nvPr/>
            </p:nvSpPr>
            <p:spPr>
              <a:xfrm flipH="1">
                <a:off x="8360134" y="3962726"/>
                <a:ext cx="10463" cy="11526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78787" tIns="178787" rIns="178787" bIns="178787" anchor="ctr" anchorCtr="0">
                <a:noAutofit/>
              </a:bodyPr>
              <a:lstStyle/>
              <a:p>
                <a:endParaRPr sz="2738"/>
              </a:p>
            </p:txBody>
          </p:sp>
          <p:sp>
            <p:nvSpPr>
              <p:cNvPr id="1888" name="Google Shape;1888;p71"/>
              <p:cNvSpPr/>
              <p:nvPr/>
            </p:nvSpPr>
            <p:spPr>
              <a:xfrm flipH="1">
                <a:off x="8564886" y="3962726"/>
                <a:ext cx="10463" cy="1104243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78787" tIns="178787" rIns="178787" bIns="178787" anchor="ctr" anchorCtr="0">
                <a:noAutofit/>
              </a:bodyPr>
              <a:lstStyle/>
              <a:p>
                <a:endParaRPr sz="2738"/>
              </a:p>
            </p:txBody>
          </p:sp>
          <p:sp>
            <p:nvSpPr>
              <p:cNvPr id="1889" name="Google Shape;1889;p71"/>
              <p:cNvSpPr/>
              <p:nvPr/>
            </p:nvSpPr>
            <p:spPr>
              <a:xfrm>
                <a:off x="8760209" y="3962726"/>
                <a:ext cx="10463" cy="1059210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78787" tIns="178787" rIns="178787" bIns="178787" anchor="ctr" anchorCtr="0">
                <a:noAutofit/>
              </a:bodyPr>
              <a:lstStyle/>
              <a:p>
                <a:endParaRPr sz="2738"/>
              </a:p>
            </p:txBody>
          </p:sp>
          <p:sp>
            <p:nvSpPr>
              <p:cNvPr id="1890" name="Google Shape;1890;p71"/>
              <p:cNvSpPr/>
              <p:nvPr/>
            </p:nvSpPr>
            <p:spPr>
              <a:xfrm>
                <a:off x="8975363" y="3962726"/>
                <a:ext cx="61" cy="998939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78787" tIns="178787" rIns="178787" bIns="178787" anchor="ctr" anchorCtr="0">
                <a:noAutofit/>
              </a:bodyPr>
              <a:lstStyle/>
              <a:p>
                <a:endParaRPr sz="2738"/>
              </a:p>
            </p:txBody>
          </p:sp>
          <p:sp>
            <p:nvSpPr>
              <p:cNvPr id="1891" name="Google Shape;1891;p71"/>
              <p:cNvSpPr/>
              <p:nvPr/>
            </p:nvSpPr>
            <p:spPr>
              <a:xfrm>
                <a:off x="9180115" y="3962726"/>
                <a:ext cx="61" cy="964047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78787" tIns="178787" rIns="178787" bIns="178787" anchor="ctr" anchorCtr="0">
                <a:noAutofit/>
              </a:bodyPr>
              <a:lstStyle/>
              <a:p>
                <a:endParaRPr sz="2738"/>
              </a:p>
            </p:txBody>
          </p:sp>
          <p:sp>
            <p:nvSpPr>
              <p:cNvPr id="1892" name="Google Shape;1892;p71"/>
              <p:cNvSpPr/>
              <p:nvPr/>
            </p:nvSpPr>
            <p:spPr>
              <a:xfrm>
                <a:off x="9385901" y="3962726"/>
                <a:ext cx="61" cy="951770"/>
              </a:xfrm>
              <a:custGeom>
                <a:avLst/>
                <a:gdLst/>
                <a:ahLst/>
                <a:cxnLst/>
                <a:rect l="l" t="t" r="r" b="b"/>
                <a:pathLst>
                  <a:path w="1" h="19411" fill="none" extrusionOk="0">
                    <a:moveTo>
                      <a:pt x="1" y="0"/>
                    </a:moveTo>
                    <a:lnTo>
                      <a:pt x="1" y="19410"/>
                    </a:lnTo>
                  </a:path>
                </a:pathLst>
              </a:custGeom>
              <a:solidFill>
                <a:schemeClr val="dk2"/>
              </a:solidFill>
              <a:ln w="3850" cap="flat" cmpd="sng">
                <a:solidFill>
                  <a:schemeClr val="dk2"/>
                </a:solidFill>
                <a:prstDash val="solid"/>
                <a:miter lim="17086"/>
                <a:headEnd type="none" w="sm" len="sm"/>
                <a:tailEnd type="none" w="sm" len="sm"/>
              </a:ln>
            </p:spPr>
            <p:txBody>
              <a:bodyPr spcFirstLastPara="1" wrap="square" lIns="178787" tIns="178787" rIns="178787" bIns="178787" anchor="ctr" anchorCtr="0">
                <a:noAutofit/>
              </a:bodyPr>
              <a:lstStyle/>
              <a:p>
                <a:endParaRPr sz="2738"/>
              </a:p>
            </p:txBody>
          </p:sp>
        </p:grpSp>
      </p:grpSp>
      <p:sp>
        <p:nvSpPr>
          <p:cNvPr id="1893" name="Google Shape;1893;p71"/>
          <p:cNvSpPr/>
          <p:nvPr/>
        </p:nvSpPr>
        <p:spPr>
          <a:xfrm rot="-2236874">
            <a:off x="492535" y="-1834870"/>
            <a:ext cx="6787331" cy="5825807"/>
          </a:xfrm>
          <a:custGeom>
            <a:avLst/>
            <a:gdLst/>
            <a:ahLst/>
            <a:cxnLst/>
            <a:rect l="l" t="t" r="r" b="b"/>
            <a:pathLst>
              <a:path w="13909" h="13003" extrusionOk="0">
                <a:moveTo>
                  <a:pt x="2427" y="0"/>
                </a:moveTo>
                <a:cubicBezTo>
                  <a:pt x="2273" y="52"/>
                  <a:pt x="2119" y="86"/>
                  <a:pt x="1965" y="103"/>
                </a:cubicBezTo>
                <a:cubicBezTo>
                  <a:pt x="1965" y="120"/>
                  <a:pt x="1948" y="137"/>
                  <a:pt x="1931" y="154"/>
                </a:cubicBezTo>
                <a:cubicBezTo>
                  <a:pt x="1896" y="225"/>
                  <a:pt x="1820" y="263"/>
                  <a:pt x="1742" y="263"/>
                </a:cubicBezTo>
                <a:cubicBezTo>
                  <a:pt x="1707" y="263"/>
                  <a:pt x="1672" y="255"/>
                  <a:pt x="1641" y="240"/>
                </a:cubicBezTo>
                <a:lnTo>
                  <a:pt x="1624" y="240"/>
                </a:lnTo>
                <a:cubicBezTo>
                  <a:pt x="1624" y="240"/>
                  <a:pt x="1606" y="257"/>
                  <a:pt x="1606" y="274"/>
                </a:cubicBezTo>
                <a:cubicBezTo>
                  <a:pt x="1641" y="308"/>
                  <a:pt x="1692" y="325"/>
                  <a:pt x="1726" y="342"/>
                </a:cubicBezTo>
                <a:lnTo>
                  <a:pt x="1794" y="376"/>
                </a:lnTo>
                <a:cubicBezTo>
                  <a:pt x="1846" y="496"/>
                  <a:pt x="1897" y="598"/>
                  <a:pt x="1982" y="701"/>
                </a:cubicBezTo>
                <a:cubicBezTo>
                  <a:pt x="1982" y="701"/>
                  <a:pt x="2016" y="735"/>
                  <a:pt x="2051" y="786"/>
                </a:cubicBezTo>
                <a:cubicBezTo>
                  <a:pt x="2051" y="820"/>
                  <a:pt x="2016" y="855"/>
                  <a:pt x="1965" y="872"/>
                </a:cubicBezTo>
                <a:cubicBezTo>
                  <a:pt x="1948" y="872"/>
                  <a:pt x="1948" y="889"/>
                  <a:pt x="1931" y="906"/>
                </a:cubicBezTo>
                <a:cubicBezTo>
                  <a:pt x="1897" y="906"/>
                  <a:pt x="1846" y="923"/>
                  <a:pt x="1914" y="974"/>
                </a:cubicBezTo>
                <a:cubicBezTo>
                  <a:pt x="1948" y="1008"/>
                  <a:pt x="1982" y="1043"/>
                  <a:pt x="1999" y="1077"/>
                </a:cubicBezTo>
                <a:cubicBezTo>
                  <a:pt x="1999" y="1094"/>
                  <a:pt x="1999" y="1111"/>
                  <a:pt x="1982" y="1111"/>
                </a:cubicBezTo>
                <a:cubicBezTo>
                  <a:pt x="1965" y="1111"/>
                  <a:pt x="1914" y="1128"/>
                  <a:pt x="1914" y="1145"/>
                </a:cubicBezTo>
                <a:cubicBezTo>
                  <a:pt x="1931" y="1213"/>
                  <a:pt x="1948" y="1282"/>
                  <a:pt x="1948" y="1350"/>
                </a:cubicBezTo>
                <a:cubicBezTo>
                  <a:pt x="1948" y="1401"/>
                  <a:pt x="1999" y="1436"/>
                  <a:pt x="2068" y="1487"/>
                </a:cubicBezTo>
                <a:cubicBezTo>
                  <a:pt x="2136" y="1538"/>
                  <a:pt x="2102" y="1538"/>
                  <a:pt x="2068" y="1538"/>
                </a:cubicBezTo>
                <a:cubicBezTo>
                  <a:pt x="1999" y="1538"/>
                  <a:pt x="2016" y="1589"/>
                  <a:pt x="2051" y="1624"/>
                </a:cubicBezTo>
                <a:cubicBezTo>
                  <a:pt x="2119" y="1709"/>
                  <a:pt x="2187" y="1794"/>
                  <a:pt x="2256" y="1880"/>
                </a:cubicBezTo>
                <a:cubicBezTo>
                  <a:pt x="2170" y="1863"/>
                  <a:pt x="2085" y="1811"/>
                  <a:pt x="2034" y="1760"/>
                </a:cubicBezTo>
                <a:lnTo>
                  <a:pt x="2016" y="1726"/>
                </a:lnTo>
                <a:lnTo>
                  <a:pt x="2016" y="1726"/>
                </a:lnTo>
                <a:cubicBezTo>
                  <a:pt x="2016" y="1777"/>
                  <a:pt x="2034" y="1811"/>
                  <a:pt x="2051" y="1846"/>
                </a:cubicBezTo>
                <a:cubicBezTo>
                  <a:pt x="2153" y="2034"/>
                  <a:pt x="2187" y="2153"/>
                  <a:pt x="2153" y="2239"/>
                </a:cubicBezTo>
                <a:lnTo>
                  <a:pt x="2187" y="2307"/>
                </a:lnTo>
                <a:cubicBezTo>
                  <a:pt x="2187" y="2324"/>
                  <a:pt x="2222" y="2358"/>
                  <a:pt x="2222" y="2375"/>
                </a:cubicBezTo>
                <a:cubicBezTo>
                  <a:pt x="2239" y="2409"/>
                  <a:pt x="2273" y="2495"/>
                  <a:pt x="2256" y="2512"/>
                </a:cubicBezTo>
                <a:cubicBezTo>
                  <a:pt x="2187" y="2529"/>
                  <a:pt x="2136" y="2546"/>
                  <a:pt x="2068" y="2546"/>
                </a:cubicBezTo>
                <a:cubicBezTo>
                  <a:pt x="1982" y="2529"/>
                  <a:pt x="1897" y="2495"/>
                  <a:pt x="1846" y="2444"/>
                </a:cubicBezTo>
                <a:cubicBezTo>
                  <a:pt x="1743" y="2375"/>
                  <a:pt x="1641" y="2290"/>
                  <a:pt x="1555" y="2204"/>
                </a:cubicBezTo>
                <a:lnTo>
                  <a:pt x="1504" y="2187"/>
                </a:lnTo>
                <a:cubicBezTo>
                  <a:pt x="1504" y="2204"/>
                  <a:pt x="1504" y="2222"/>
                  <a:pt x="1487" y="2256"/>
                </a:cubicBezTo>
                <a:cubicBezTo>
                  <a:pt x="1675" y="2529"/>
                  <a:pt x="1658" y="2717"/>
                  <a:pt x="1504" y="2785"/>
                </a:cubicBezTo>
                <a:cubicBezTo>
                  <a:pt x="1466" y="2806"/>
                  <a:pt x="1417" y="2816"/>
                  <a:pt x="1359" y="2816"/>
                </a:cubicBezTo>
                <a:cubicBezTo>
                  <a:pt x="1182" y="2816"/>
                  <a:pt x="924" y="2726"/>
                  <a:pt x="667" y="2597"/>
                </a:cubicBezTo>
                <a:cubicBezTo>
                  <a:pt x="641" y="2602"/>
                  <a:pt x="614" y="2604"/>
                  <a:pt x="587" y="2604"/>
                </a:cubicBezTo>
                <a:cubicBezTo>
                  <a:pt x="505" y="2604"/>
                  <a:pt x="419" y="2585"/>
                  <a:pt x="342" y="2546"/>
                </a:cubicBezTo>
                <a:cubicBezTo>
                  <a:pt x="342" y="2546"/>
                  <a:pt x="325" y="2563"/>
                  <a:pt x="325" y="2580"/>
                </a:cubicBezTo>
                <a:cubicBezTo>
                  <a:pt x="325" y="2649"/>
                  <a:pt x="274" y="2734"/>
                  <a:pt x="205" y="2768"/>
                </a:cubicBezTo>
                <a:cubicBezTo>
                  <a:pt x="154" y="2802"/>
                  <a:pt x="69" y="2837"/>
                  <a:pt x="0" y="2854"/>
                </a:cubicBezTo>
                <a:lnTo>
                  <a:pt x="11346" y="12439"/>
                </a:lnTo>
                <a:cubicBezTo>
                  <a:pt x="11328" y="12422"/>
                  <a:pt x="11311" y="12405"/>
                  <a:pt x="11346" y="12388"/>
                </a:cubicBezTo>
                <a:lnTo>
                  <a:pt x="11260" y="12251"/>
                </a:lnTo>
                <a:lnTo>
                  <a:pt x="11260" y="12234"/>
                </a:lnTo>
                <a:lnTo>
                  <a:pt x="11346" y="12251"/>
                </a:lnTo>
                <a:cubicBezTo>
                  <a:pt x="11414" y="12268"/>
                  <a:pt x="11465" y="12302"/>
                  <a:pt x="11516" y="12354"/>
                </a:cubicBezTo>
                <a:cubicBezTo>
                  <a:pt x="11568" y="12405"/>
                  <a:pt x="11636" y="12456"/>
                  <a:pt x="11721" y="12473"/>
                </a:cubicBezTo>
                <a:cubicBezTo>
                  <a:pt x="11773" y="12473"/>
                  <a:pt x="11807" y="12490"/>
                  <a:pt x="11841" y="12525"/>
                </a:cubicBezTo>
                <a:cubicBezTo>
                  <a:pt x="11875" y="12542"/>
                  <a:pt x="11892" y="12559"/>
                  <a:pt x="11927" y="12576"/>
                </a:cubicBezTo>
                <a:cubicBezTo>
                  <a:pt x="12012" y="12678"/>
                  <a:pt x="12080" y="12764"/>
                  <a:pt x="12183" y="12866"/>
                </a:cubicBezTo>
                <a:cubicBezTo>
                  <a:pt x="12217" y="12900"/>
                  <a:pt x="12251" y="12918"/>
                  <a:pt x="12285" y="12952"/>
                </a:cubicBezTo>
                <a:cubicBezTo>
                  <a:pt x="12315" y="12917"/>
                  <a:pt x="12363" y="12904"/>
                  <a:pt x="12420" y="12904"/>
                </a:cubicBezTo>
                <a:cubicBezTo>
                  <a:pt x="12558" y="12904"/>
                  <a:pt x="12751" y="12979"/>
                  <a:pt x="12883" y="13003"/>
                </a:cubicBezTo>
                <a:cubicBezTo>
                  <a:pt x="12781" y="12969"/>
                  <a:pt x="12712" y="12798"/>
                  <a:pt x="12678" y="12627"/>
                </a:cubicBezTo>
                <a:cubicBezTo>
                  <a:pt x="12576" y="12576"/>
                  <a:pt x="12473" y="12490"/>
                  <a:pt x="12388" y="12405"/>
                </a:cubicBezTo>
                <a:cubicBezTo>
                  <a:pt x="12327" y="12359"/>
                  <a:pt x="12307" y="12300"/>
                  <a:pt x="12352" y="12300"/>
                </a:cubicBezTo>
                <a:cubicBezTo>
                  <a:pt x="12357" y="12300"/>
                  <a:pt x="12363" y="12301"/>
                  <a:pt x="12371" y="12302"/>
                </a:cubicBezTo>
                <a:cubicBezTo>
                  <a:pt x="12405" y="12311"/>
                  <a:pt x="12439" y="12315"/>
                  <a:pt x="12467" y="12315"/>
                </a:cubicBezTo>
                <a:cubicBezTo>
                  <a:pt x="12495" y="12315"/>
                  <a:pt x="12516" y="12311"/>
                  <a:pt x="12525" y="12302"/>
                </a:cubicBezTo>
                <a:cubicBezTo>
                  <a:pt x="12530" y="12297"/>
                  <a:pt x="12540" y="12295"/>
                  <a:pt x="12551" y="12295"/>
                </a:cubicBezTo>
                <a:cubicBezTo>
                  <a:pt x="12574" y="12295"/>
                  <a:pt x="12604" y="12302"/>
                  <a:pt x="12627" y="12302"/>
                </a:cubicBezTo>
                <a:lnTo>
                  <a:pt x="12661" y="12302"/>
                </a:lnTo>
                <a:cubicBezTo>
                  <a:pt x="12678" y="12268"/>
                  <a:pt x="12712" y="12251"/>
                  <a:pt x="12730" y="12234"/>
                </a:cubicBezTo>
                <a:cubicBezTo>
                  <a:pt x="12730" y="12217"/>
                  <a:pt x="12712" y="12200"/>
                  <a:pt x="12695" y="12183"/>
                </a:cubicBezTo>
                <a:cubicBezTo>
                  <a:pt x="12661" y="12132"/>
                  <a:pt x="12576" y="12046"/>
                  <a:pt x="12576" y="12012"/>
                </a:cubicBezTo>
                <a:cubicBezTo>
                  <a:pt x="12559" y="11978"/>
                  <a:pt x="12456" y="11858"/>
                  <a:pt x="12456" y="11807"/>
                </a:cubicBezTo>
                <a:cubicBezTo>
                  <a:pt x="12456" y="11798"/>
                  <a:pt x="12460" y="11794"/>
                  <a:pt x="12471" y="11794"/>
                </a:cubicBezTo>
                <a:cubicBezTo>
                  <a:pt x="12482" y="11794"/>
                  <a:pt x="12499" y="11798"/>
                  <a:pt x="12525" y="11807"/>
                </a:cubicBezTo>
                <a:lnTo>
                  <a:pt x="12627" y="11841"/>
                </a:lnTo>
                <a:cubicBezTo>
                  <a:pt x="12678" y="11875"/>
                  <a:pt x="12712" y="11892"/>
                  <a:pt x="12764" y="11927"/>
                </a:cubicBezTo>
                <a:cubicBezTo>
                  <a:pt x="12788" y="11854"/>
                  <a:pt x="12873" y="11833"/>
                  <a:pt x="12975" y="11833"/>
                </a:cubicBezTo>
                <a:cubicBezTo>
                  <a:pt x="13016" y="11833"/>
                  <a:pt x="13061" y="11836"/>
                  <a:pt x="13105" y="11841"/>
                </a:cubicBezTo>
                <a:cubicBezTo>
                  <a:pt x="13157" y="11756"/>
                  <a:pt x="13191" y="11670"/>
                  <a:pt x="13208" y="11585"/>
                </a:cubicBezTo>
                <a:cubicBezTo>
                  <a:pt x="13157" y="11551"/>
                  <a:pt x="13123" y="11516"/>
                  <a:pt x="13071" y="11482"/>
                </a:cubicBezTo>
                <a:lnTo>
                  <a:pt x="12935" y="11380"/>
                </a:lnTo>
                <a:cubicBezTo>
                  <a:pt x="12935" y="11346"/>
                  <a:pt x="12883" y="11328"/>
                  <a:pt x="12849" y="11311"/>
                </a:cubicBezTo>
                <a:cubicBezTo>
                  <a:pt x="12730" y="11192"/>
                  <a:pt x="12695" y="11123"/>
                  <a:pt x="12764" y="11123"/>
                </a:cubicBezTo>
                <a:cubicBezTo>
                  <a:pt x="12815" y="11123"/>
                  <a:pt x="12883" y="11072"/>
                  <a:pt x="12952" y="11038"/>
                </a:cubicBezTo>
                <a:cubicBezTo>
                  <a:pt x="12969" y="11038"/>
                  <a:pt x="12986" y="11004"/>
                  <a:pt x="12969" y="10970"/>
                </a:cubicBezTo>
                <a:cubicBezTo>
                  <a:pt x="12945" y="10911"/>
                  <a:pt x="12962" y="10892"/>
                  <a:pt x="13015" y="10892"/>
                </a:cubicBezTo>
                <a:cubicBezTo>
                  <a:pt x="13038" y="10892"/>
                  <a:pt x="13068" y="10896"/>
                  <a:pt x="13105" y="10901"/>
                </a:cubicBezTo>
                <a:cubicBezTo>
                  <a:pt x="13133" y="10910"/>
                  <a:pt x="13155" y="10915"/>
                  <a:pt x="13174" y="10915"/>
                </a:cubicBezTo>
                <a:cubicBezTo>
                  <a:pt x="13224" y="10915"/>
                  <a:pt x="13242" y="10883"/>
                  <a:pt x="13242" y="10833"/>
                </a:cubicBezTo>
                <a:cubicBezTo>
                  <a:pt x="13242" y="10816"/>
                  <a:pt x="13225" y="10782"/>
                  <a:pt x="13225" y="10765"/>
                </a:cubicBezTo>
                <a:cubicBezTo>
                  <a:pt x="13191" y="10679"/>
                  <a:pt x="13208" y="10645"/>
                  <a:pt x="13259" y="10628"/>
                </a:cubicBezTo>
                <a:cubicBezTo>
                  <a:pt x="13293" y="10628"/>
                  <a:pt x="13276" y="10594"/>
                  <a:pt x="13293" y="10577"/>
                </a:cubicBezTo>
                <a:lnTo>
                  <a:pt x="13413" y="10611"/>
                </a:lnTo>
                <a:lnTo>
                  <a:pt x="13413" y="10645"/>
                </a:lnTo>
                <a:cubicBezTo>
                  <a:pt x="13430" y="10662"/>
                  <a:pt x="13447" y="10679"/>
                  <a:pt x="13464" y="10696"/>
                </a:cubicBezTo>
                <a:cubicBezTo>
                  <a:pt x="13498" y="10713"/>
                  <a:pt x="13516" y="10730"/>
                  <a:pt x="13550" y="10748"/>
                </a:cubicBezTo>
                <a:cubicBezTo>
                  <a:pt x="13567" y="10748"/>
                  <a:pt x="13584" y="10730"/>
                  <a:pt x="13584" y="10713"/>
                </a:cubicBezTo>
                <a:lnTo>
                  <a:pt x="13601" y="10713"/>
                </a:lnTo>
                <a:lnTo>
                  <a:pt x="13533" y="10628"/>
                </a:lnTo>
                <a:cubicBezTo>
                  <a:pt x="13567" y="10611"/>
                  <a:pt x="13481" y="10525"/>
                  <a:pt x="13430" y="10474"/>
                </a:cubicBezTo>
                <a:cubicBezTo>
                  <a:pt x="13396" y="10406"/>
                  <a:pt x="13396" y="10372"/>
                  <a:pt x="13242" y="10303"/>
                </a:cubicBezTo>
                <a:cubicBezTo>
                  <a:pt x="13225" y="10286"/>
                  <a:pt x="13191" y="10269"/>
                  <a:pt x="13157" y="10252"/>
                </a:cubicBezTo>
                <a:cubicBezTo>
                  <a:pt x="13123" y="10218"/>
                  <a:pt x="13140" y="10201"/>
                  <a:pt x="13157" y="10201"/>
                </a:cubicBezTo>
                <a:cubicBezTo>
                  <a:pt x="13293" y="10269"/>
                  <a:pt x="13430" y="10320"/>
                  <a:pt x="13584" y="10320"/>
                </a:cubicBezTo>
                <a:cubicBezTo>
                  <a:pt x="13601" y="10337"/>
                  <a:pt x="13635" y="10355"/>
                  <a:pt x="13652" y="10372"/>
                </a:cubicBezTo>
                <a:cubicBezTo>
                  <a:pt x="13618" y="10252"/>
                  <a:pt x="13635" y="10167"/>
                  <a:pt x="13721" y="10115"/>
                </a:cubicBezTo>
                <a:cubicBezTo>
                  <a:pt x="13635" y="9945"/>
                  <a:pt x="13635" y="9808"/>
                  <a:pt x="13738" y="9757"/>
                </a:cubicBezTo>
                <a:cubicBezTo>
                  <a:pt x="13772" y="9757"/>
                  <a:pt x="13789" y="9757"/>
                  <a:pt x="13806" y="9739"/>
                </a:cubicBezTo>
                <a:cubicBezTo>
                  <a:pt x="13840" y="9722"/>
                  <a:pt x="13874" y="9705"/>
                  <a:pt x="13909" y="9688"/>
                </a:cubicBezTo>
                <a:lnTo>
                  <a:pt x="242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endParaRPr sz="2738"/>
          </a:p>
        </p:txBody>
      </p:sp>
      <p:sp>
        <p:nvSpPr>
          <p:cNvPr id="1906" name="Google Shape;1906;p71"/>
          <p:cNvSpPr txBox="1">
            <a:spLocks noGrp="1"/>
          </p:cNvSpPr>
          <p:nvPr>
            <p:ph type="title" idx="15"/>
          </p:nvPr>
        </p:nvSpPr>
        <p:spPr>
          <a:xfrm>
            <a:off x="-1632857" y="294819"/>
            <a:ext cx="11378813" cy="1461146"/>
          </a:xfrm>
          <a:prstGeom prst="rect">
            <a:avLst/>
          </a:prstGeom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r>
              <a:rPr lang="en" sz="2800" dirty="0"/>
              <a:t>ESCUELA NORMAL DE EDUCACION PREESCOLAR</a:t>
            </a:r>
            <a:br>
              <a:rPr lang="en" sz="2800" dirty="0"/>
            </a:br>
            <a:r>
              <a:rPr lang="en" sz="2800" dirty="0"/>
              <a:t>LICENCIATURA EN EDUCACION PREESCOLAR</a:t>
            </a:r>
            <a:br>
              <a:rPr lang="en" sz="2800" dirty="0"/>
            </a:br>
            <a:r>
              <a:rPr lang="en" sz="2800" dirty="0"/>
              <a:t>CICLO ESCOLAR 2021-2022</a:t>
            </a:r>
            <a:endParaRPr sz="2800" dirty="0"/>
          </a:p>
        </p:txBody>
      </p:sp>
      <p:sp>
        <p:nvSpPr>
          <p:cNvPr id="13" name="Subtítulo 12">
            <a:extLst>
              <a:ext uri="{FF2B5EF4-FFF2-40B4-BE49-F238E27FC236}">
                <a16:creationId xmlns:a16="http://schemas.microsoft.com/office/drawing/2014/main" id="{7ECE8D98-4408-431D-B36C-DAE22149F341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264454" y="3416569"/>
            <a:ext cx="7100703" cy="5666559"/>
          </a:xfrm>
        </p:spPr>
        <p:txBody>
          <a:bodyPr/>
          <a:lstStyle/>
          <a:p>
            <a:endParaRPr lang="es-MX" sz="1700" dirty="0"/>
          </a:p>
          <a:p>
            <a:r>
              <a:rPr lang="es-MX" sz="1700" dirty="0"/>
              <a:t>“Documento sintético”</a:t>
            </a:r>
          </a:p>
          <a:p>
            <a:r>
              <a:rPr lang="es-MX" sz="1700" dirty="0"/>
              <a:t>Nombre del alumno: Melissa </a:t>
            </a:r>
            <a:r>
              <a:rPr lang="es-MX" sz="1700" dirty="0" err="1"/>
              <a:t>Martinez</a:t>
            </a:r>
            <a:r>
              <a:rPr lang="es-MX" sz="1700" dirty="0"/>
              <a:t> Aldaco</a:t>
            </a:r>
          </a:p>
          <a:p>
            <a:r>
              <a:rPr lang="es-MX" sz="1700" dirty="0"/>
              <a:t>No. De lista: 11</a:t>
            </a:r>
          </a:p>
          <a:p>
            <a:r>
              <a:rPr lang="es-MX" sz="1700" dirty="0"/>
              <a:t>Materia: Lenguaje y alfabetización. </a:t>
            </a:r>
          </a:p>
          <a:p>
            <a:r>
              <a:rPr lang="es-MX" sz="1700" dirty="0"/>
              <a:t>Nombre del maestro: Narciso </a:t>
            </a:r>
            <a:r>
              <a:rPr lang="es-MX" sz="1700" dirty="0" err="1"/>
              <a:t>Rodriguez</a:t>
            </a:r>
            <a:r>
              <a:rPr lang="es-MX" sz="1700" dirty="0"/>
              <a:t> Espinosa</a:t>
            </a:r>
          </a:p>
          <a:p>
            <a:r>
              <a:rPr lang="es-MX" sz="1700" dirty="0"/>
              <a:t> Fecha: 21 de octubre 2021</a:t>
            </a:r>
          </a:p>
          <a:p>
            <a:r>
              <a:rPr lang="es-MX" sz="1700" dirty="0"/>
              <a:t>Unidad de aprendizaje II. Aportes de la investigación didáctica ante los desafíos de la alfabetización.</a:t>
            </a:r>
          </a:p>
          <a:p>
            <a:r>
              <a:rPr lang="es-MX" sz="1700" dirty="0"/>
              <a:t>	COMPTENCIAS DE LA UNIDAD:</a:t>
            </a:r>
          </a:p>
          <a:p>
            <a:r>
              <a:rPr lang="es-MX" sz="1700" dirty="0"/>
              <a:t>-Aplica el plan y programas de estudio para alcanzar los propósitos educativos y contribuir al pleno desenvolvimiento de las capacidades de sus alumnos.</a:t>
            </a:r>
          </a:p>
          <a:p>
            <a:r>
              <a:rPr lang="es-MX" sz="1700" dirty="0"/>
              <a:t>	-Diseña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</a:p>
          <a:p>
            <a:r>
              <a:rPr lang="es-MX" sz="1700" dirty="0"/>
              <a:t>	-Integra recursos de la investigación educativa para enriquecer su práctica profesional, expresando su interés por el conocimiento, la ciencia y la mejora de la educación.</a:t>
            </a:r>
          </a:p>
        </p:txBody>
      </p:sp>
      <p:pic>
        <p:nvPicPr>
          <p:cNvPr id="1026" name="Picture 2" descr="Museo Presidentes в Twitter: &amp;quot;10 septiembre 1973.- En las instalaciones del  antiguo Asilo Maas en #Saltillo, es inaugurada la Escuela Normal de Educación  Preescolar, por el Ingeniero Eulalio Gutiérrez Treviño, Gobernador de #">
            <a:extLst>
              <a:ext uri="{FF2B5EF4-FFF2-40B4-BE49-F238E27FC236}">
                <a16:creationId xmlns:a16="http://schemas.microsoft.com/office/drawing/2014/main" id="{F9E4E107-4633-4887-8110-1717835D8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392" y="1528646"/>
            <a:ext cx="4069616" cy="248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7" name="Google Shape;1087;p52"/>
          <p:cNvGrpSpPr/>
          <p:nvPr/>
        </p:nvGrpSpPr>
        <p:grpSpPr>
          <a:xfrm rot="340455">
            <a:off x="5175458" y="7357187"/>
            <a:ext cx="2470585" cy="2678347"/>
            <a:chOff x="8167227" y="7119260"/>
            <a:chExt cx="1365161" cy="1479963"/>
          </a:xfrm>
        </p:grpSpPr>
        <p:sp>
          <p:nvSpPr>
            <p:cNvPr id="1088" name="Google Shape;1088;p52"/>
            <p:cNvSpPr/>
            <p:nvPr/>
          </p:nvSpPr>
          <p:spPr>
            <a:xfrm>
              <a:off x="8167227" y="7956054"/>
              <a:ext cx="790183" cy="643169"/>
            </a:xfrm>
            <a:custGeom>
              <a:avLst/>
              <a:gdLst/>
              <a:ahLst/>
              <a:cxnLst/>
              <a:rect l="l" t="t" r="r" b="b"/>
              <a:pathLst>
                <a:path w="12730" h="10362" extrusionOk="0">
                  <a:moveTo>
                    <a:pt x="7653" y="0"/>
                  </a:moveTo>
                  <a:cubicBezTo>
                    <a:pt x="7120" y="0"/>
                    <a:pt x="6562" y="154"/>
                    <a:pt x="6083" y="450"/>
                  </a:cubicBezTo>
                  <a:cubicBezTo>
                    <a:pt x="5092" y="1048"/>
                    <a:pt x="4768" y="1851"/>
                    <a:pt x="4870" y="2672"/>
                  </a:cubicBezTo>
                  <a:cubicBezTo>
                    <a:pt x="4112" y="2412"/>
                    <a:pt x="3316" y="2207"/>
                    <a:pt x="2577" y="2207"/>
                  </a:cubicBezTo>
                  <a:cubicBezTo>
                    <a:pt x="1999" y="2207"/>
                    <a:pt x="1456" y="2332"/>
                    <a:pt x="991" y="2654"/>
                  </a:cubicBezTo>
                  <a:cubicBezTo>
                    <a:pt x="359" y="3064"/>
                    <a:pt x="0" y="3782"/>
                    <a:pt x="52" y="4551"/>
                  </a:cubicBezTo>
                  <a:cubicBezTo>
                    <a:pt x="154" y="5422"/>
                    <a:pt x="855" y="5901"/>
                    <a:pt x="1624" y="6191"/>
                  </a:cubicBezTo>
                  <a:cubicBezTo>
                    <a:pt x="1897" y="6311"/>
                    <a:pt x="2290" y="6465"/>
                    <a:pt x="2717" y="6584"/>
                  </a:cubicBezTo>
                  <a:cubicBezTo>
                    <a:pt x="2307" y="7080"/>
                    <a:pt x="2017" y="7644"/>
                    <a:pt x="2051" y="8190"/>
                  </a:cubicBezTo>
                  <a:cubicBezTo>
                    <a:pt x="2034" y="8327"/>
                    <a:pt x="2068" y="8464"/>
                    <a:pt x="2136" y="8583"/>
                  </a:cubicBezTo>
                  <a:cubicBezTo>
                    <a:pt x="2222" y="8788"/>
                    <a:pt x="2358" y="8976"/>
                    <a:pt x="2529" y="9130"/>
                  </a:cubicBezTo>
                  <a:cubicBezTo>
                    <a:pt x="2909" y="9478"/>
                    <a:pt x="3337" y="9624"/>
                    <a:pt x="3771" y="9624"/>
                  </a:cubicBezTo>
                  <a:cubicBezTo>
                    <a:pt x="4491" y="9624"/>
                    <a:pt x="5228" y="9223"/>
                    <a:pt x="5793" y="8669"/>
                  </a:cubicBezTo>
                  <a:cubicBezTo>
                    <a:pt x="6006" y="9583"/>
                    <a:pt x="6627" y="10362"/>
                    <a:pt x="7632" y="10362"/>
                  </a:cubicBezTo>
                  <a:cubicBezTo>
                    <a:pt x="7754" y="10362"/>
                    <a:pt x="7881" y="10350"/>
                    <a:pt x="8014" y="10326"/>
                  </a:cubicBezTo>
                  <a:cubicBezTo>
                    <a:pt x="9466" y="10053"/>
                    <a:pt x="9637" y="8669"/>
                    <a:pt x="9347" y="7456"/>
                  </a:cubicBezTo>
                  <a:lnTo>
                    <a:pt x="9347" y="7456"/>
                  </a:lnTo>
                  <a:cubicBezTo>
                    <a:pt x="9449" y="7490"/>
                    <a:pt x="9535" y="7524"/>
                    <a:pt x="9637" y="7541"/>
                  </a:cubicBezTo>
                  <a:cubicBezTo>
                    <a:pt x="9774" y="7575"/>
                    <a:pt x="9911" y="7609"/>
                    <a:pt x="10047" y="7626"/>
                  </a:cubicBezTo>
                  <a:cubicBezTo>
                    <a:pt x="10186" y="7643"/>
                    <a:pt x="10325" y="7651"/>
                    <a:pt x="10462" y="7651"/>
                  </a:cubicBezTo>
                  <a:cubicBezTo>
                    <a:pt x="11474" y="7651"/>
                    <a:pt x="12402" y="7188"/>
                    <a:pt x="12627" y="5969"/>
                  </a:cubicBezTo>
                  <a:cubicBezTo>
                    <a:pt x="12730" y="5252"/>
                    <a:pt x="12439" y="4534"/>
                    <a:pt x="11875" y="4090"/>
                  </a:cubicBezTo>
                  <a:cubicBezTo>
                    <a:pt x="11398" y="3725"/>
                    <a:pt x="10817" y="3533"/>
                    <a:pt x="10227" y="3533"/>
                  </a:cubicBezTo>
                  <a:cubicBezTo>
                    <a:pt x="10099" y="3533"/>
                    <a:pt x="9970" y="3542"/>
                    <a:pt x="9842" y="3560"/>
                  </a:cubicBezTo>
                  <a:lnTo>
                    <a:pt x="9688" y="3457"/>
                  </a:lnTo>
                  <a:cubicBezTo>
                    <a:pt x="9757" y="3099"/>
                    <a:pt x="9757" y="2706"/>
                    <a:pt x="9705" y="2330"/>
                  </a:cubicBezTo>
                  <a:cubicBezTo>
                    <a:pt x="9723" y="2193"/>
                    <a:pt x="9723" y="2073"/>
                    <a:pt x="9723" y="1937"/>
                  </a:cubicBezTo>
                  <a:cubicBezTo>
                    <a:pt x="9688" y="615"/>
                    <a:pt x="8720" y="0"/>
                    <a:pt x="765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78787" tIns="178787" rIns="178787" bIns="178787" anchor="ctr" anchorCtr="0">
              <a:noAutofit/>
            </a:bodyPr>
            <a:lstStyle/>
            <a:p>
              <a:endParaRPr sz="2738" dirty="0"/>
            </a:p>
          </p:txBody>
        </p:sp>
        <p:sp>
          <p:nvSpPr>
            <p:cNvPr id="1089" name="Google Shape;1089;p52"/>
            <p:cNvSpPr/>
            <p:nvPr/>
          </p:nvSpPr>
          <p:spPr>
            <a:xfrm>
              <a:off x="8826127" y="7119260"/>
              <a:ext cx="706261" cy="560492"/>
            </a:xfrm>
            <a:custGeom>
              <a:avLst/>
              <a:gdLst/>
              <a:ahLst/>
              <a:cxnLst/>
              <a:rect l="l" t="t" r="r" b="b"/>
              <a:pathLst>
                <a:path w="11378" h="9030" extrusionOk="0">
                  <a:moveTo>
                    <a:pt x="6564" y="370"/>
                  </a:moveTo>
                  <a:cubicBezTo>
                    <a:pt x="6723" y="370"/>
                    <a:pt x="6893" y="396"/>
                    <a:pt x="7074" y="453"/>
                  </a:cubicBezTo>
                  <a:cubicBezTo>
                    <a:pt x="8424" y="846"/>
                    <a:pt x="8475" y="2367"/>
                    <a:pt x="7945" y="3409"/>
                  </a:cubicBezTo>
                  <a:lnTo>
                    <a:pt x="7894" y="3426"/>
                  </a:lnTo>
                  <a:cubicBezTo>
                    <a:pt x="7791" y="3461"/>
                    <a:pt x="7757" y="3580"/>
                    <a:pt x="7808" y="3648"/>
                  </a:cubicBezTo>
                  <a:cubicBezTo>
                    <a:pt x="7796" y="3722"/>
                    <a:pt x="7855" y="3779"/>
                    <a:pt x="7914" y="3779"/>
                  </a:cubicBezTo>
                  <a:cubicBezTo>
                    <a:pt x="7937" y="3779"/>
                    <a:pt x="7960" y="3770"/>
                    <a:pt x="7979" y="3751"/>
                  </a:cubicBezTo>
                  <a:lnTo>
                    <a:pt x="7996" y="3734"/>
                  </a:lnTo>
                  <a:cubicBezTo>
                    <a:pt x="8338" y="3657"/>
                    <a:pt x="8760" y="3589"/>
                    <a:pt x="9174" y="3589"/>
                  </a:cubicBezTo>
                  <a:cubicBezTo>
                    <a:pt x="9960" y="3589"/>
                    <a:pt x="10721" y="3836"/>
                    <a:pt x="10867" y="4742"/>
                  </a:cubicBezTo>
                  <a:cubicBezTo>
                    <a:pt x="10986" y="5425"/>
                    <a:pt x="10491" y="6006"/>
                    <a:pt x="9859" y="6194"/>
                  </a:cubicBezTo>
                  <a:cubicBezTo>
                    <a:pt x="9687" y="6253"/>
                    <a:pt x="9516" y="6279"/>
                    <a:pt x="9348" y="6279"/>
                  </a:cubicBezTo>
                  <a:cubicBezTo>
                    <a:pt x="8980" y="6279"/>
                    <a:pt x="8621" y="6159"/>
                    <a:pt x="8270" y="6006"/>
                  </a:cubicBezTo>
                  <a:cubicBezTo>
                    <a:pt x="8236" y="5921"/>
                    <a:pt x="8184" y="5836"/>
                    <a:pt x="8116" y="5767"/>
                  </a:cubicBezTo>
                  <a:cubicBezTo>
                    <a:pt x="8085" y="5727"/>
                    <a:pt x="8045" y="5710"/>
                    <a:pt x="8005" y="5710"/>
                  </a:cubicBezTo>
                  <a:cubicBezTo>
                    <a:pt x="7894" y="5710"/>
                    <a:pt x="7784" y="5842"/>
                    <a:pt x="7860" y="5955"/>
                  </a:cubicBezTo>
                  <a:cubicBezTo>
                    <a:pt x="8321" y="6673"/>
                    <a:pt x="8782" y="8398"/>
                    <a:pt x="7535" y="8638"/>
                  </a:cubicBezTo>
                  <a:cubicBezTo>
                    <a:pt x="7444" y="8654"/>
                    <a:pt x="7356" y="8661"/>
                    <a:pt x="7270" y="8661"/>
                  </a:cubicBezTo>
                  <a:cubicBezTo>
                    <a:pt x="6266" y="8661"/>
                    <a:pt x="5669" y="7600"/>
                    <a:pt x="5826" y="6656"/>
                  </a:cubicBezTo>
                  <a:lnTo>
                    <a:pt x="5826" y="6639"/>
                  </a:lnTo>
                  <a:cubicBezTo>
                    <a:pt x="5826" y="6604"/>
                    <a:pt x="5844" y="6587"/>
                    <a:pt x="5844" y="6553"/>
                  </a:cubicBezTo>
                  <a:cubicBezTo>
                    <a:pt x="5857" y="6500"/>
                    <a:pt x="5818" y="6457"/>
                    <a:pt x="5776" y="6457"/>
                  </a:cubicBezTo>
                  <a:cubicBezTo>
                    <a:pt x="5764" y="6457"/>
                    <a:pt x="5752" y="6460"/>
                    <a:pt x="5741" y="6468"/>
                  </a:cubicBezTo>
                  <a:cubicBezTo>
                    <a:pt x="5723" y="6456"/>
                    <a:pt x="5703" y="6450"/>
                    <a:pt x="5682" y="6450"/>
                  </a:cubicBezTo>
                  <a:cubicBezTo>
                    <a:pt x="5646" y="6450"/>
                    <a:pt x="5609" y="6469"/>
                    <a:pt x="5587" y="6502"/>
                  </a:cubicBezTo>
                  <a:cubicBezTo>
                    <a:pt x="4955" y="7219"/>
                    <a:pt x="4306" y="8347"/>
                    <a:pt x="3332" y="8621"/>
                  </a:cubicBezTo>
                  <a:cubicBezTo>
                    <a:pt x="3182" y="8660"/>
                    <a:pt x="3049" y="8679"/>
                    <a:pt x="2932" y="8679"/>
                  </a:cubicBezTo>
                  <a:cubicBezTo>
                    <a:pt x="1999" y="8679"/>
                    <a:pt x="2086" y="7506"/>
                    <a:pt x="2512" y="6792"/>
                  </a:cubicBezTo>
                  <a:cubicBezTo>
                    <a:pt x="2751" y="6416"/>
                    <a:pt x="3058" y="6075"/>
                    <a:pt x="3400" y="5784"/>
                  </a:cubicBezTo>
                  <a:cubicBezTo>
                    <a:pt x="3486" y="5801"/>
                    <a:pt x="3588" y="5801"/>
                    <a:pt x="3674" y="5818"/>
                  </a:cubicBezTo>
                  <a:cubicBezTo>
                    <a:pt x="3862" y="5818"/>
                    <a:pt x="3862" y="5545"/>
                    <a:pt x="3674" y="5511"/>
                  </a:cubicBezTo>
                  <a:cubicBezTo>
                    <a:pt x="3041" y="5443"/>
                    <a:pt x="2307" y="5408"/>
                    <a:pt x="1726" y="5084"/>
                  </a:cubicBezTo>
                  <a:cubicBezTo>
                    <a:pt x="940" y="4657"/>
                    <a:pt x="410" y="3648"/>
                    <a:pt x="1111" y="2897"/>
                  </a:cubicBezTo>
                  <a:cubicBezTo>
                    <a:pt x="1489" y="2498"/>
                    <a:pt x="1933" y="2356"/>
                    <a:pt x="2398" y="2356"/>
                  </a:cubicBezTo>
                  <a:cubicBezTo>
                    <a:pt x="3090" y="2356"/>
                    <a:pt x="3826" y="2669"/>
                    <a:pt x="4460" y="2914"/>
                  </a:cubicBezTo>
                  <a:lnTo>
                    <a:pt x="4460" y="3016"/>
                  </a:lnTo>
                  <a:cubicBezTo>
                    <a:pt x="4468" y="3119"/>
                    <a:pt x="4554" y="3170"/>
                    <a:pt x="4637" y="3170"/>
                  </a:cubicBezTo>
                  <a:cubicBezTo>
                    <a:pt x="4720" y="3170"/>
                    <a:pt x="4801" y="3119"/>
                    <a:pt x="4801" y="3016"/>
                  </a:cubicBezTo>
                  <a:cubicBezTo>
                    <a:pt x="4756" y="1927"/>
                    <a:pt x="5340" y="370"/>
                    <a:pt x="6564" y="370"/>
                  </a:cubicBezTo>
                  <a:close/>
                  <a:moveTo>
                    <a:pt x="6583" y="1"/>
                  </a:moveTo>
                  <a:cubicBezTo>
                    <a:pt x="5305" y="1"/>
                    <a:pt x="4521" y="1447"/>
                    <a:pt x="4477" y="2692"/>
                  </a:cubicBezTo>
                  <a:cubicBezTo>
                    <a:pt x="3869" y="2367"/>
                    <a:pt x="3050" y="2091"/>
                    <a:pt x="2305" y="2091"/>
                  </a:cubicBezTo>
                  <a:cubicBezTo>
                    <a:pt x="1521" y="2091"/>
                    <a:pt x="819" y="2397"/>
                    <a:pt x="530" y="3273"/>
                  </a:cubicBezTo>
                  <a:cubicBezTo>
                    <a:pt x="0" y="4879"/>
                    <a:pt x="1794" y="5579"/>
                    <a:pt x="3127" y="5767"/>
                  </a:cubicBezTo>
                  <a:cubicBezTo>
                    <a:pt x="2255" y="6468"/>
                    <a:pt x="1128" y="8040"/>
                    <a:pt x="2238" y="8791"/>
                  </a:cubicBezTo>
                  <a:cubicBezTo>
                    <a:pt x="2489" y="8958"/>
                    <a:pt x="2739" y="9030"/>
                    <a:pt x="2987" y="9030"/>
                  </a:cubicBezTo>
                  <a:cubicBezTo>
                    <a:pt x="4007" y="9030"/>
                    <a:pt x="4968" y="7812"/>
                    <a:pt x="5587" y="7014"/>
                  </a:cubicBezTo>
                  <a:lnTo>
                    <a:pt x="5587" y="7014"/>
                  </a:lnTo>
                  <a:cubicBezTo>
                    <a:pt x="5475" y="8086"/>
                    <a:pt x="6336" y="8992"/>
                    <a:pt x="7385" y="8992"/>
                  </a:cubicBezTo>
                  <a:cubicBezTo>
                    <a:pt x="7457" y="8992"/>
                    <a:pt x="7530" y="8988"/>
                    <a:pt x="7603" y="8979"/>
                  </a:cubicBezTo>
                  <a:cubicBezTo>
                    <a:pt x="8817" y="8791"/>
                    <a:pt x="8851" y="7322"/>
                    <a:pt x="8441" y="6331"/>
                  </a:cubicBezTo>
                  <a:lnTo>
                    <a:pt x="8441" y="6331"/>
                  </a:lnTo>
                  <a:cubicBezTo>
                    <a:pt x="8736" y="6476"/>
                    <a:pt x="9068" y="6548"/>
                    <a:pt x="9397" y="6548"/>
                  </a:cubicBezTo>
                  <a:cubicBezTo>
                    <a:pt x="10265" y="6548"/>
                    <a:pt x="11114" y="6046"/>
                    <a:pt x="11226" y="5067"/>
                  </a:cubicBezTo>
                  <a:cubicBezTo>
                    <a:pt x="11377" y="3743"/>
                    <a:pt x="10182" y="3243"/>
                    <a:pt x="9042" y="3243"/>
                  </a:cubicBezTo>
                  <a:cubicBezTo>
                    <a:pt x="8769" y="3243"/>
                    <a:pt x="8500" y="3271"/>
                    <a:pt x="8253" y="3324"/>
                  </a:cubicBezTo>
                  <a:cubicBezTo>
                    <a:pt x="8851" y="2179"/>
                    <a:pt x="8629" y="624"/>
                    <a:pt x="7262" y="129"/>
                  </a:cubicBezTo>
                  <a:cubicBezTo>
                    <a:pt x="7023" y="41"/>
                    <a:pt x="6796" y="1"/>
                    <a:pt x="65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78787" tIns="178787" rIns="178787" bIns="178787" anchor="ctr" anchorCtr="0">
              <a:noAutofit/>
            </a:bodyPr>
            <a:lstStyle/>
            <a:p>
              <a:endParaRPr sz="2738"/>
            </a:p>
          </p:txBody>
        </p:sp>
      </p:grpSp>
      <p:grpSp>
        <p:nvGrpSpPr>
          <p:cNvPr id="1090" name="Google Shape;1090;p52"/>
          <p:cNvGrpSpPr/>
          <p:nvPr/>
        </p:nvGrpSpPr>
        <p:grpSpPr>
          <a:xfrm rot="-510665">
            <a:off x="6213763" y="-1320092"/>
            <a:ext cx="2445999" cy="2640184"/>
            <a:chOff x="5860698" y="467267"/>
            <a:chExt cx="1358169" cy="1465993"/>
          </a:xfrm>
        </p:grpSpPr>
        <p:sp>
          <p:nvSpPr>
            <p:cNvPr id="1091" name="Google Shape;1091;p52"/>
            <p:cNvSpPr/>
            <p:nvPr/>
          </p:nvSpPr>
          <p:spPr>
            <a:xfrm rot="5400000">
              <a:off x="5806786" y="521179"/>
              <a:ext cx="1465993" cy="1358169"/>
            </a:xfrm>
            <a:custGeom>
              <a:avLst/>
              <a:gdLst/>
              <a:ahLst/>
              <a:cxnLst/>
              <a:rect l="l" t="t" r="r" b="b"/>
              <a:pathLst>
                <a:path w="16968" h="15720" extrusionOk="0">
                  <a:moveTo>
                    <a:pt x="13021" y="0"/>
                  </a:moveTo>
                  <a:lnTo>
                    <a:pt x="1" y="11055"/>
                  </a:lnTo>
                  <a:lnTo>
                    <a:pt x="3948" y="15719"/>
                  </a:lnTo>
                  <a:lnTo>
                    <a:pt x="16967" y="4665"/>
                  </a:lnTo>
                  <a:lnTo>
                    <a:pt x="1302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1000"/>
                </a:schemeClr>
              </a:outerShdw>
            </a:effectLst>
          </p:spPr>
          <p:txBody>
            <a:bodyPr spcFirstLastPara="1" wrap="square" lIns="178787" tIns="178787" rIns="178787" bIns="178787" anchor="ctr" anchorCtr="0">
              <a:noAutofit/>
            </a:bodyPr>
            <a:lstStyle/>
            <a:p>
              <a:endParaRPr sz="2738"/>
            </a:p>
          </p:txBody>
        </p:sp>
        <p:sp>
          <p:nvSpPr>
            <p:cNvPr id="1092" name="Google Shape;1092;p52"/>
            <p:cNvSpPr/>
            <p:nvPr/>
          </p:nvSpPr>
          <p:spPr>
            <a:xfrm rot="5400000">
              <a:off x="5859532" y="622739"/>
              <a:ext cx="1345468" cy="1111936"/>
            </a:xfrm>
            <a:custGeom>
              <a:avLst/>
              <a:gdLst/>
              <a:ahLst/>
              <a:cxnLst/>
              <a:rect l="l" t="t" r="r" b="b"/>
              <a:pathLst>
                <a:path w="15573" h="12870" extrusionOk="0">
                  <a:moveTo>
                    <a:pt x="12974" y="0"/>
                  </a:moveTo>
                  <a:cubicBezTo>
                    <a:pt x="12953" y="0"/>
                    <a:pt x="12931" y="9"/>
                    <a:pt x="12914" y="26"/>
                  </a:cubicBezTo>
                  <a:lnTo>
                    <a:pt x="12607" y="197"/>
                  </a:lnTo>
                  <a:cubicBezTo>
                    <a:pt x="12419" y="282"/>
                    <a:pt x="12248" y="402"/>
                    <a:pt x="12094" y="538"/>
                  </a:cubicBezTo>
                  <a:cubicBezTo>
                    <a:pt x="12026" y="607"/>
                    <a:pt x="11957" y="692"/>
                    <a:pt x="12026" y="812"/>
                  </a:cubicBezTo>
                  <a:cubicBezTo>
                    <a:pt x="12076" y="887"/>
                    <a:pt x="12153" y="934"/>
                    <a:pt x="12238" y="934"/>
                  </a:cubicBezTo>
                  <a:cubicBezTo>
                    <a:pt x="12269" y="934"/>
                    <a:pt x="12301" y="928"/>
                    <a:pt x="12333" y="914"/>
                  </a:cubicBezTo>
                  <a:cubicBezTo>
                    <a:pt x="12402" y="880"/>
                    <a:pt x="12470" y="846"/>
                    <a:pt x="12521" y="795"/>
                  </a:cubicBezTo>
                  <a:cubicBezTo>
                    <a:pt x="12743" y="590"/>
                    <a:pt x="12914" y="367"/>
                    <a:pt x="13051" y="128"/>
                  </a:cubicBezTo>
                  <a:cubicBezTo>
                    <a:pt x="13068" y="94"/>
                    <a:pt x="13068" y="43"/>
                    <a:pt x="13034" y="26"/>
                  </a:cubicBezTo>
                  <a:cubicBezTo>
                    <a:pt x="13017" y="9"/>
                    <a:pt x="12995" y="0"/>
                    <a:pt x="12974" y="0"/>
                  </a:cubicBezTo>
                  <a:close/>
                  <a:moveTo>
                    <a:pt x="10496" y="630"/>
                  </a:moveTo>
                  <a:cubicBezTo>
                    <a:pt x="10482" y="630"/>
                    <a:pt x="10468" y="634"/>
                    <a:pt x="10454" y="641"/>
                  </a:cubicBezTo>
                  <a:cubicBezTo>
                    <a:pt x="10198" y="726"/>
                    <a:pt x="9941" y="846"/>
                    <a:pt x="9702" y="1017"/>
                  </a:cubicBezTo>
                  <a:cubicBezTo>
                    <a:pt x="9548" y="1153"/>
                    <a:pt x="9497" y="1358"/>
                    <a:pt x="9582" y="1478"/>
                  </a:cubicBezTo>
                  <a:cubicBezTo>
                    <a:pt x="9622" y="1518"/>
                    <a:pt x="9674" y="1539"/>
                    <a:pt x="9736" y="1539"/>
                  </a:cubicBezTo>
                  <a:cubicBezTo>
                    <a:pt x="9835" y="1539"/>
                    <a:pt x="9959" y="1484"/>
                    <a:pt x="10095" y="1358"/>
                  </a:cubicBezTo>
                  <a:cubicBezTo>
                    <a:pt x="10266" y="1171"/>
                    <a:pt x="10403" y="966"/>
                    <a:pt x="10539" y="743"/>
                  </a:cubicBezTo>
                  <a:cubicBezTo>
                    <a:pt x="10573" y="726"/>
                    <a:pt x="10591" y="692"/>
                    <a:pt x="10573" y="658"/>
                  </a:cubicBezTo>
                  <a:lnTo>
                    <a:pt x="10556" y="658"/>
                  </a:lnTo>
                  <a:cubicBezTo>
                    <a:pt x="10536" y="638"/>
                    <a:pt x="10516" y="630"/>
                    <a:pt x="10496" y="630"/>
                  </a:cubicBezTo>
                  <a:close/>
                  <a:moveTo>
                    <a:pt x="13694" y="1501"/>
                  </a:moveTo>
                  <a:cubicBezTo>
                    <a:pt x="13674" y="1501"/>
                    <a:pt x="13653" y="1505"/>
                    <a:pt x="13632" y="1512"/>
                  </a:cubicBezTo>
                  <a:cubicBezTo>
                    <a:pt x="13427" y="1581"/>
                    <a:pt x="13222" y="1649"/>
                    <a:pt x="13034" y="1751"/>
                  </a:cubicBezTo>
                  <a:cubicBezTo>
                    <a:pt x="12914" y="1786"/>
                    <a:pt x="12829" y="1871"/>
                    <a:pt x="12760" y="1957"/>
                  </a:cubicBezTo>
                  <a:cubicBezTo>
                    <a:pt x="12692" y="2059"/>
                    <a:pt x="12675" y="2213"/>
                    <a:pt x="12743" y="2332"/>
                  </a:cubicBezTo>
                  <a:lnTo>
                    <a:pt x="12760" y="2332"/>
                  </a:lnTo>
                  <a:cubicBezTo>
                    <a:pt x="12810" y="2382"/>
                    <a:pt x="12877" y="2409"/>
                    <a:pt x="12948" y="2409"/>
                  </a:cubicBezTo>
                  <a:cubicBezTo>
                    <a:pt x="12999" y="2409"/>
                    <a:pt x="13052" y="2395"/>
                    <a:pt x="13102" y="2367"/>
                  </a:cubicBezTo>
                  <a:cubicBezTo>
                    <a:pt x="13171" y="2332"/>
                    <a:pt x="13222" y="2298"/>
                    <a:pt x="13290" y="2264"/>
                  </a:cubicBezTo>
                  <a:cubicBezTo>
                    <a:pt x="13478" y="2093"/>
                    <a:pt x="13632" y="1888"/>
                    <a:pt x="13751" y="1649"/>
                  </a:cubicBezTo>
                  <a:cubicBezTo>
                    <a:pt x="13769" y="1615"/>
                    <a:pt x="13803" y="1581"/>
                    <a:pt x="13769" y="1529"/>
                  </a:cubicBezTo>
                  <a:cubicBezTo>
                    <a:pt x="13749" y="1509"/>
                    <a:pt x="13723" y="1501"/>
                    <a:pt x="13694" y="1501"/>
                  </a:cubicBezTo>
                  <a:close/>
                  <a:moveTo>
                    <a:pt x="12180" y="1683"/>
                  </a:moveTo>
                  <a:lnTo>
                    <a:pt x="12180" y="1717"/>
                  </a:lnTo>
                  <a:cubicBezTo>
                    <a:pt x="12162" y="1700"/>
                    <a:pt x="12145" y="1692"/>
                    <a:pt x="12128" y="1692"/>
                  </a:cubicBezTo>
                  <a:cubicBezTo>
                    <a:pt x="12111" y="1692"/>
                    <a:pt x="12094" y="1700"/>
                    <a:pt x="12077" y="1717"/>
                  </a:cubicBezTo>
                  <a:lnTo>
                    <a:pt x="11513" y="1939"/>
                  </a:lnTo>
                  <a:cubicBezTo>
                    <a:pt x="11376" y="1991"/>
                    <a:pt x="11240" y="2076"/>
                    <a:pt x="11120" y="2179"/>
                  </a:cubicBezTo>
                  <a:cubicBezTo>
                    <a:pt x="11001" y="2281"/>
                    <a:pt x="10949" y="2469"/>
                    <a:pt x="11018" y="2606"/>
                  </a:cubicBezTo>
                  <a:cubicBezTo>
                    <a:pt x="11080" y="2689"/>
                    <a:pt x="11154" y="2734"/>
                    <a:pt x="11245" y="2734"/>
                  </a:cubicBezTo>
                  <a:cubicBezTo>
                    <a:pt x="11305" y="2734"/>
                    <a:pt x="11371" y="2715"/>
                    <a:pt x="11445" y="2674"/>
                  </a:cubicBezTo>
                  <a:cubicBezTo>
                    <a:pt x="11513" y="2640"/>
                    <a:pt x="11582" y="2589"/>
                    <a:pt x="11616" y="2572"/>
                  </a:cubicBezTo>
                  <a:cubicBezTo>
                    <a:pt x="11838" y="2349"/>
                    <a:pt x="12026" y="2093"/>
                    <a:pt x="12180" y="1837"/>
                  </a:cubicBezTo>
                  <a:cubicBezTo>
                    <a:pt x="12214" y="1786"/>
                    <a:pt x="12214" y="1734"/>
                    <a:pt x="12180" y="1683"/>
                  </a:cubicBezTo>
                  <a:close/>
                  <a:moveTo>
                    <a:pt x="15470" y="1970"/>
                  </a:moveTo>
                  <a:cubicBezTo>
                    <a:pt x="15461" y="1970"/>
                    <a:pt x="15452" y="1971"/>
                    <a:pt x="15443" y="1974"/>
                  </a:cubicBezTo>
                  <a:cubicBezTo>
                    <a:pt x="15153" y="2076"/>
                    <a:pt x="14879" y="2196"/>
                    <a:pt x="14640" y="2367"/>
                  </a:cubicBezTo>
                  <a:cubicBezTo>
                    <a:pt x="14606" y="2401"/>
                    <a:pt x="14572" y="2435"/>
                    <a:pt x="14555" y="2469"/>
                  </a:cubicBezTo>
                  <a:cubicBezTo>
                    <a:pt x="14469" y="2555"/>
                    <a:pt x="14452" y="2708"/>
                    <a:pt x="14520" y="2811"/>
                  </a:cubicBezTo>
                  <a:cubicBezTo>
                    <a:pt x="14580" y="2861"/>
                    <a:pt x="14657" y="2887"/>
                    <a:pt x="14735" y="2887"/>
                  </a:cubicBezTo>
                  <a:cubicBezTo>
                    <a:pt x="14790" y="2887"/>
                    <a:pt x="14846" y="2874"/>
                    <a:pt x="14896" y="2845"/>
                  </a:cubicBezTo>
                  <a:cubicBezTo>
                    <a:pt x="15204" y="2674"/>
                    <a:pt x="15358" y="2349"/>
                    <a:pt x="15528" y="2076"/>
                  </a:cubicBezTo>
                  <a:cubicBezTo>
                    <a:pt x="15573" y="2017"/>
                    <a:pt x="15527" y="1970"/>
                    <a:pt x="15470" y="1970"/>
                  </a:cubicBezTo>
                  <a:close/>
                  <a:moveTo>
                    <a:pt x="9980" y="2270"/>
                  </a:moveTo>
                  <a:cubicBezTo>
                    <a:pt x="9964" y="2270"/>
                    <a:pt x="9945" y="2274"/>
                    <a:pt x="9924" y="2281"/>
                  </a:cubicBezTo>
                  <a:cubicBezTo>
                    <a:pt x="9668" y="2384"/>
                    <a:pt x="9412" y="2520"/>
                    <a:pt x="9189" y="2674"/>
                  </a:cubicBezTo>
                  <a:lnTo>
                    <a:pt x="9104" y="2742"/>
                  </a:lnTo>
                  <a:cubicBezTo>
                    <a:pt x="8984" y="2845"/>
                    <a:pt x="8950" y="2999"/>
                    <a:pt x="9001" y="3135"/>
                  </a:cubicBezTo>
                  <a:cubicBezTo>
                    <a:pt x="9051" y="3205"/>
                    <a:pt x="9124" y="3240"/>
                    <a:pt x="9211" y="3240"/>
                  </a:cubicBezTo>
                  <a:cubicBezTo>
                    <a:pt x="9272" y="3240"/>
                    <a:pt x="9340" y="3222"/>
                    <a:pt x="9412" y="3187"/>
                  </a:cubicBezTo>
                  <a:cubicBezTo>
                    <a:pt x="9514" y="3118"/>
                    <a:pt x="9617" y="3033"/>
                    <a:pt x="9702" y="2930"/>
                  </a:cubicBezTo>
                  <a:cubicBezTo>
                    <a:pt x="9822" y="2794"/>
                    <a:pt x="9941" y="2623"/>
                    <a:pt x="10044" y="2452"/>
                  </a:cubicBezTo>
                  <a:cubicBezTo>
                    <a:pt x="10078" y="2418"/>
                    <a:pt x="10078" y="2349"/>
                    <a:pt x="10044" y="2298"/>
                  </a:cubicBezTo>
                  <a:cubicBezTo>
                    <a:pt x="10024" y="2278"/>
                    <a:pt x="10004" y="2270"/>
                    <a:pt x="9980" y="2270"/>
                  </a:cubicBezTo>
                  <a:close/>
                  <a:moveTo>
                    <a:pt x="8490" y="3280"/>
                  </a:moveTo>
                  <a:cubicBezTo>
                    <a:pt x="8479" y="3280"/>
                    <a:pt x="8467" y="3283"/>
                    <a:pt x="8455" y="3289"/>
                  </a:cubicBezTo>
                  <a:cubicBezTo>
                    <a:pt x="8267" y="3323"/>
                    <a:pt x="8079" y="3392"/>
                    <a:pt x="7925" y="3477"/>
                  </a:cubicBezTo>
                  <a:cubicBezTo>
                    <a:pt x="7771" y="3546"/>
                    <a:pt x="7720" y="3699"/>
                    <a:pt x="7771" y="3853"/>
                  </a:cubicBezTo>
                  <a:cubicBezTo>
                    <a:pt x="7824" y="3941"/>
                    <a:pt x="7890" y="3988"/>
                    <a:pt x="7969" y="3988"/>
                  </a:cubicBezTo>
                  <a:cubicBezTo>
                    <a:pt x="8045" y="3988"/>
                    <a:pt x="8133" y="3945"/>
                    <a:pt x="8233" y="3853"/>
                  </a:cubicBezTo>
                  <a:cubicBezTo>
                    <a:pt x="8369" y="3716"/>
                    <a:pt x="8472" y="3563"/>
                    <a:pt x="8540" y="3392"/>
                  </a:cubicBezTo>
                  <a:cubicBezTo>
                    <a:pt x="8568" y="3336"/>
                    <a:pt x="8539" y="3280"/>
                    <a:pt x="8490" y="3280"/>
                  </a:cubicBezTo>
                  <a:close/>
                  <a:moveTo>
                    <a:pt x="12625" y="3575"/>
                  </a:moveTo>
                  <a:cubicBezTo>
                    <a:pt x="12613" y="3575"/>
                    <a:pt x="12601" y="3577"/>
                    <a:pt x="12590" y="3580"/>
                  </a:cubicBezTo>
                  <a:lnTo>
                    <a:pt x="12607" y="3580"/>
                  </a:lnTo>
                  <a:cubicBezTo>
                    <a:pt x="12367" y="3631"/>
                    <a:pt x="12145" y="3733"/>
                    <a:pt x="11940" y="3853"/>
                  </a:cubicBezTo>
                  <a:lnTo>
                    <a:pt x="11872" y="3921"/>
                  </a:lnTo>
                  <a:cubicBezTo>
                    <a:pt x="11752" y="4007"/>
                    <a:pt x="11718" y="4195"/>
                    <a:pt x="11804" y="4331"/>
                  </a:cubicBezTo>
                  <a:cubicBezTo>
                    <a:pt x="11849" y="4396"/>
                    <a:pt x="11900" y="4430"/>
                    <a:pt x="11966" y="4430"/>
                  </a:cubicBezTo>
                  <a:cubicBezTo>
                    <a:pt x="12023" y="4430"/>
                    <a:pt x="12092" y="4404"/>
                    <a:pt x="12180" y="4349"/>
                  </a:cubicBezTo>
                  <a:cubicBezTo>
                    <a:pt x="12419" y="4178"/>
                    <a:pt x="12607" y="3956"/>
                    <a:pt x="12709" y="3682"/>
                  </a:cubicBezTo>
                  <a:cubicBezTo>
                    <a:pt x="12738" y="3611"/>
                    <a:pt x="12683" y="3575"/>
                    <a:pt x="12625" y="3575"/>
                  </a:cubicBezTo>
                  <a:close/>
                  <a:moveTo>
                    <a:pt x="14105" y="3667"/>
                  </a:moveTo>
                  <a:cubicBezTo>
                    <a:pt x="14085" y="3667"/>
                    <a:pt x="14061" y="3681"/>
                    <a:pt x="14042" y="3699"/>
                  </a:cubicBezTo>
                  <a:cubicBezTo>
                    <a:pt x="13905" y="3768"/>
                    <a:pt x="13769" y="3819"/>
                    <a:pt x="13632" y="3904"/>
                  </a:cubicBezTo>
                  <a:cubicBezTo>
                    <a:pt x="13444" y="3990"/>
                    <a:pt x="13273" y="4109"/>
                    <a:pt x="13136" y="4263"/>
                  </a:cubicBezTo>
                  <a:cubicBezTo>
                    <a:pt x="13051" y="4366"/>
                    <a:pt x="13017" y="4502"/>
                    <a:pt x="13085" y="4605"/>
                  </a:cubicBezTo>
                  <a:cubicBezTo>
                    <a:pt x="13120" y="4676"/>
                    <a:pt x="13188" y="4714"/>
                    <a:pt x="13261" y="4714"/>
                  </a:cubicBezTo>
                  <a:cubicBezTo>
                    <a:pt x="13293" y="4714"/>
                    <a:pt x="13327" y="4706"/>
                    <a:pt x="13358" y="4690"/>
                  </a:cubicBezTo>
                  <a:cubicBezTo>
                    <a:pt x="13444" y="4656"/>
                    <a:pt x="13512" y="4622"/>
                    <a:pt x="13581" y="4554"/>
                  </a:cubicBezTo>
                  <a:cubicBezTo>
                    <a:pt x="13820" y="4331"/>
                    <a:pt x="13939" y="4041"/>
                    <a:pt x="14144" y="3802"/>
                  </a:cubicBezTo>
                  <a:cubicBezTo>
                    <a:pt x="14179" y="3768"/>
                    <a:pt x="14179" y="3716"/>
                    <a:pt x="14144" y="3699"/>
                  </a:cubicBezTo>
                  <a:cubicBezTo>
                    <a:pt x="14137" y="3676"/>
                    <a:pt x="14122" y="3667"/>
                    <a:pt x="14105" y="3667"/>
                  </a:cubicBezTo>
                  <a:close/>
                  <a:moveTo>
                    <a:pt x="6582" y="3954"/>
                  </a:moveTo>
                  <a:cubicBezTo>
                    <a:pt x="6563" y="3954"/>
                    <a:pt x="6544" y="3960"/>
                    <a:pt x="6524" y="3973"/>
                  </a:cubicBezTo>
                  <a:cubicBezTo>
                    <a:pt x="6268" y="4007"/>
                    <a:pt x="6028" y="4144"/>
                    <a:pt x="5823" y="4331"/>
                  </a:cubicBezTo>
                  <a:cubicBezTo>
                    <a:pt x="5687" y="4468"/>
                    <a:pt x="5653" y="4639"/>
                    <a:pt x="5755" y="4742"/>
                  </a:cubicBezTo>
                  <a:cubicBezTo>
                    <a:pt x="5794" y="4794"/>
                    <a:pt x="5853" y="4816"/>
                    <a:pt x="5910" y="4816"/>
                  </a:cubicBezTo>
                  <a:cubicBezTo>
                    <a:pt x="5927" y="4816"/>
                    <a:pt x="5944" y="4814"/>
                    <a:pt x="5960" y="4810"/>
                  </a:cubicBezTo>
                  <a:cubicBezTo>
                    <a:pt x="6063" y="4776"/>
                    <a:pt x="6148" y="4724"/>
                    <a:pt x="6216" y="4656"/>
                  </a:cubicBezTo>
                  <a:cubicBezTo>
                    <a:pt x="6370" y="4485"/>
                    <a:pt x="6507" y="4297"/>
                    <a:pt x="6627" y="4126"/>
                  </a:cubicBezTo>
                  <a:cubicBezTo>
                    <a:pt x="6661" y="4075"/>
                    <a:pt x="6695" y="4041"/>
                    <a:pt x="6661" y="3990"/>
                  </a:cubicBezTo>
                  <a:cubicBezTo>
                    <a:pt x="6640" y="3969"/>
                    <a:pt x="6612" y="3954"/>
                    <a:pt x="6582" y="3954"/>
                  </a:cubicBezTo>
                  <a:close/>
                  <a:moveTo>
                    <a:pt x="11043" y="3793"/>
                  </a:moveTo>
                  <a:cubicBezTo>
                    <a:pt x="11022" y="3793"/>
                    <a:pt x="11001" y="3802"/>
                    <a:pt x="10983" y="3819"/>
                  </a:cubicBezTo>
                  <a:cubicBezTo>
                    <a:pt x="10796" y="3904"/>
                    <a:pt x="10608" y="3973"/>
                    <a:pt x="10437" y="4058"/>
                  </a:cubicBezTo>
                  <a:cubicBezTo>
                    <a:pt x="10266" y="4126"/>
                    <a:pt x="10129" y="4229"/>
                    <a:pt x="10027" y="4349"/>
                  </a:cubicBezTo>
                  <a:cubicBezTo>
                    <a:pt x="9924" y="4451"/>
                    <a:pt x="9907" y="4605"/>
                    <a:pt x="9958" y="4724"/>
                  </a:cubicBezTo>
                  <a:cubicBezTo>
                    <a:pt x="10022" y="4801"/>
                    <a:pt x="10106" y="4840"/>
                    <a:pt x="10194" y="4840"/>
                  </a:cubicBezTo>
                  <a:cubicBezTo>
                    <a:pt x="10223" y="4840"/>
                    <a:pt x="10253" y="4836"/>
                    <a:pt x="10283" y="4827"/>
                  </a:cubicBezTo>
                  <a:cubicBezTo>
                    <a:pt x="10403" y="4793"/>
                    <a:pt x="10488" y="4742"/>
                    <a:pt x="10573" y="4656"/>
                  </a:cubicBezTo>
                  <a:cubicBezTo>
                    <a:pt x="10778" y="4434"/>
                    <a:pt x="10966" y="4178"/>
                    <a:pt x="11103" y="3921"/>
                  </a:cubicBezTo>
                  <a:cubicBezTo>
                    <a:pt x="11137" y="3887"/>
                    <a:pt x="11137" y="3836"/>
                    <a:pt x="11103" y="3819"/>
                  </a:cubicBezTo>
                  <a:cubicBezTo>
                    <a:pt x="11086" y="3802"/>
                    <a:pt x="11065" y="3793"/>
                    <a:pt x="11043" y="3793"/>
                  </a:cubicBezTo>
                  <a:close/>
                  <a:moveTo>
                    <a:pt x="9068" y="4164"/>
                  </a:moveTo>
                  <a:cubicBezTo>
                    <a:pt x="9029" y="4164"/>
                    <a:pt x="8989" y="4185"/>
                    <a:pt x="8950" y="4195"/>
                  </a:cubicBezTo>
                  <a:cubicBezTo>
                    <a:pt x="8831" y="4229"/>
                    <a:pt x="8711" y="4263"/>
                    <a:pt x="8609" y="4314"/>
                  </a:cubicBezTo>
                  <a:cubicBezTo>
                    <a:pt x="8455" y="4383"/>
                    <a:pt x="8318" y="4468"/>
                    <a:pt x="8216" y="4571"/>
                  </a:cubicBezTo>
                  <a:cubicBezTo>
                    <a:pt x="8096" y="4656"/>
                    <a:pt x="8062" y="4827"/>
                    <a:pt x="8130" y="4964"/>
                  </a:cubicBezTo>
                  <a:cubicBezTo>
                    <a:pt x="8185" y="5030"/>
                    <a:pt x="8269" y="5068"/>
                    <a:pt x="8353" y="5068"/>
                  </a:cubicBezTo>
                  <a:cubicBezTo>
                    <a:pt x="8400" y="5068"/>
                    <a:pt x="8447" y="5056"/>
                    <a:pt x="8489" y="5032"/>
                  </a:cubicBezTo>
                  <a:cubicBezTo>
                    <a:pt x="8557" y="5015"/>
                    <a:pt x="8609" y="4981"/>
                    <a:pt x="8660" y="4929"/>
                  </a:cubicBezTo>
                  <a:cubicBezTo>
                    <a:pt x="8831" y="4776"/>
                    <a:pt x="8967" y="4588"/>
                    <a:pt x="9087" y="4400"/>
                  </a:cubicBezTo>
                  <a:cubicBezTo>
                    <a:pt x="9138" y="4349"/>
                    <a:pt x="9207" y="4297"/>
                    <a:pt x="9138" y="4212"/>
                  </a:cubicBezTo>
                  <a:lnTo>
                    <a:pt x="9155" y="4212"/>
                  </a:lnTo>
                  <a:cubicBezTo>
                    <a:pt x="9126" y="4175"/>
                    <a:pt x="9097" y="4164"/>
                    <a:pt x="9068" y="4164"/>
                  </a:cubicBezTo>
                  <a:close/>
                  <a:moveTo>
                    <a:pt x="6870" y="5381"/>
                  </a:moveTo>
                  <a:cubicBezTo>
                    <a:pt x="6843" y="5381"/>
                    <a:pt x="6811" y="5398"/>
                    <a:pt x="6780" y="5408"/>
                  </a:cubicBezTo>
                  <a:lnTo>
                    <a:pt x="6490" y="5510"/>
                  </a:lnTo>
                  <a:cubicBezTo>
                    <a:pt x="6319" y="5579"/>
                    <a:pt x="6148" y="5681"/>
                    <a:pt x="6011" y="5801"/>
                  </a:cubicBezTo>
                  <a:cubicBezTo>
                    <a:pt x="5892" y="5920"/>
                    <a:pt x="5875" y="6108"/>
                    <a:pt x="5977" y="6245"/>
                  </a:cubicBezTo>
                  <a:cubicBezTo>
                    <a:pt x="6019" y="6294"/>
                    <a:pt x="6075" y="6317"/>
                    <a:pt x="6139" y="6317"/>
                  </a:cubicBezTo>
                  <a:cubicBezTo>
                    <a:pt x="6233" y="6317"/>
                    <a:pt x="6344" y="6268"/>
                    <a:pt x="6456" y="6177"/>
                  </a:cubicBezTo>
                  <a:cubicBezTo>
                    <a:pt x="6609" y="5989"/>
                    <a:pt x="6763" y="5784"/>
                    <a:pt x="6917" y="5562"/>
                  </a:cubicBezTo>
                  <a:cubicBezTo>
                    <a:pt x="6951" y="5510"/>
                    <a:pt x="6951" y="5442"/>
                    <a:pt x="6917" y="5408"/>
                  </a:cubicBezTo>
                  <a:cubicBezTo>
                    <a:pt x="6904" y="5388"/>
                    <a:pt x="6888" y="5381"/>
                    <a:pt x="6870" y="5381"/>
                  </a:cubicBezTo>
                  <a:close/>
                  <a:moveTo>
                    <a:pt x="11142" y="5704"/>
                  </a:moveTo>
                  <a:cubicBezTo>
                    <a:pt x="11126" y="5704"/>
                    <a:pt x="11107" y="5708"/>
                    <a:pt x="11086" y="5715"/>
                  </a:cubicBezTo>
                  <a:cubicBezTo>
                    <a:pt x="10898" y="5767"/>
                    <a:pt x="10710" y="5835"/>
                    <a:pt x="10539" y="5920"/>
                  </a:cubicBezTo>
                  <a:cubicBezTo>
                    <a:pt x="10351" y="5989"/>
                    <a:pt x="10232" y="6143"/>
                    <a:pt x="10198" y="6331"/>
                  </a:cubicBezTo>
                  <a:cubicBezTo>
                    <a:pt x="10180" y="6433"/>
                    <a:pt x="10266" y="6536"/>
                    <a:pt x="10368" y="6536"/>
                  </a:cubicBezTo>
                  <a:cubicBezTo>
                    <a:pt x="10505" y="6536"/>
                    <a:pt x="10659" y="6484"/>
                    <a:pt x="10761" y="6399"/>
                  </a:cubicBezTo>
                  <a:cubicBezTo>
                    <a:pt x="10915" y="6211"/>
                    <a:pt x="11052" y="6023"/>
                    <a:pt x="11189" y="5835"/>
                  </a:cubicBezTo>
                  <a:cubicBezTo>
                    <a:pt x="11223" y="5801"/>
                    <a:pt x="11223" y="5750"/>
                    <a:pt x="11206" y="5715"/>
                  </a:cubicBezTo>
                  <a:lnTo>
                    <a:pt x="11206" y="5715"/>
                  </a:lnTo>
                  <a:lnTo>
                    <a:pt x="11206" y="5733"/>
                  </a:lnTo>
                  <a:cubicBezTo>
                    <a:pt x="11186" y="5713"/>
                    <a:pt x="11166" y="5704"/>
                    <a:pt x="11142" y="5704"/>
                  </a:cubicBezTo>
                  <a:close/>
                  <a:moveTo>
                    <a:pt x="4494" y="5623"/>
                  </a:moveTo>
                  <a:cubicBezTo>
                    <a:pt x="4483" y="5623"/>
                    <a:pt x="4470" y="5625"/>
                    <a:pt x="4457" y="5630"/>
                  </a:cubicBezTo>
                  <a:cubicBezTo>
                    <a:pt x="4149" y="5715"/>
                    <a:pt x="3859" y="5886"/>
                    <a:pt x="3602" y="6091"/>
                  </a:cubicBezTo>
                  <a:cubicBezTo>
                    <a:pt x="3500" y="6194"/>
                    <a:pt x="3483" y="6365"/>
                    <a:pt x="3551" y="6501"/>
                  </a:cubicBezTo>
                  <a:cubicBezTo>
                    <a:pt x="3607" y="6548"/>
                    <a:pt x="3679" y="6575"/>
                    <a:pt x="3749" y="6575"/>
                  </a:cubicBezTo>
                  <a:cubicBezTo>
                    <a:pt x="3807" y="6575"/>
                    <a:pt x="3864" y="6557"/>
                    <a:pt x="3910" y="6519"/>
                  </a:cubicBezTo>
                  <a:lnTo>
                    <a:pt x="4064" y="6433"/>
                  </a:lnTo>
                  <a:cubicBezTo>
                    <a:pt x="4234" y="6228"/>
                    <a:pt x="4405" y="6023"/>
                    <a:pt x="4559" y="5784"/>
                  </a:cubicBezTo>
                  <a:cubicBezTo>
                    <a:pt x="4593" y="5767"/>
                    <a:pt x="4610" y="5715"/>
                    <a:pt x="4593" y="5664"/>
                  </a:cubicBezTo>
                  <a:lnTo>
                    <a:pt x="4576" y="5664"/>
                  </a:lnTo>
                  <a:cubicBezTo>
                    <a:pt x="4551" y="5639"/>
                    <a:pt x="4526" y="5623"/>
                    <a:pt x="4494" y="5623"/>
                  </a:cubicBezTo>
                  <a:close/>
                  <a:moveTo>
                    <a:pt x="8932" y="6597"/>
                  </a:moveTo>
                  <a:cubicBezTo>
                    <a:pt x="8920" y="6597"/>
                    <a:pt x="8909" y="6599"/>
                    <a:pt x="8899" y="6604"/>
                  </a:cubicBezTo>
                  <a:cubicBezTo>
                    <a:pt x="8660" y="6689"/>
                    <a:pt x="8421" y="6809"/>
                    <a:pt x="8198" y="6946"/>
                  </a:cubicBezTo>
                  <a:cubicBezTo>
                    <a:pt x="8130" y="7014"/>
                    <a:pt x="8062" y="7082"/>
                    <a:pt x="8010" y="7168"/>
                  </a:cubicBezTo>
                  <a:cubicBezTo>
                    <a:pt x="7959" y="7270"/>
                    <a:pt x="7993" y="7407"/>
                    <a:pt x="8079" y="7475"/>
                  </a:cubicBezTo>
                  <a:cubicBezTo>
                    <a:pt x="8122" y="7510"/>
                    <a:pt x="8173" y="7527"/>
                    <a:pt x="8224" y="7527"/>
                  </a:cubicBezTo>
                  <a:cubicBezTo>
                    <a:pt x="8275" y="7527"/>
                    <a:pt x="8327" y="7510"/>
                    <a:pt x="8369" y="7475"/>
                  </a:cubicBezTo>
                  <a:cubicBezTo>
                    <a:pt x="8626" y="7287"/>
                    <a:pt x="8848" y="7031"/>
                    <a:pt x="9019" y="6758"/>
                  </a:cubicBezTo>
                  <a:cubicBezTo>
                    <a:pt x="9036" y="6706"/>
                    <a:pt x="9036" y="6655"/>
                    <a:pt x="9001" y="6621"/>
                  </a:cubicBezTo>
                  <a:cubicBezTo>
                    <a:pt x="8989" y="6609"/>
                    <a:pt x="8960" y="6597"/>
                    <a:pt x="8932" y="6597"/>
                  </a:cubicBezTo>
                  <a:close/>
                  <a:moveTo>
                    <a:pt x="4241" y="7165"/>
                  </a:moveTo>
                  <a:cubicBezTo>
                    <a:pt x="4220" y="7165"/>
                    <a:pt x="4196" y="7175"/>
                    <a:pt x="4166" y="7185"/>
                  </a:cubicBezTo>
                  <a:cubicBezTo>
                    <a:pt x="4046" y="7236"/>
                    <a:pt x="3910" y="7270"/>
                    <a:pt x="3790" y="7339"/>
                  </a:cubicBezTo>
                  <a:cubicBezTo>
                    <a:pt x="3636" y="7390"/>
                    <a:pt x="3483" y="7475"/>
                    <a:pt x="3363" y="7595"/>
                  </a:cubicBezTo>
                  <a:cubicBezTo>
                    <a:pt x="3261" y="7680"/>
                    <a:pt x="3226" y="7851"/>
                    <a:pt x="3295" y="7971"/>
                  </a:cubicBezTo>
                  <a:cubicBezTo>
                    <a:pt x="3342" y="8054"/>
                    <a:pt x="3431" y="8104"/>
                    <a:pt x="3521" y="8104"/>
                  </a:cubicBezTo>
                  <a:cubicBezTo>
                    <a:pt x="3560" y="8104"/>
                    <a:pt x="3600" y="8094"/>
                    <a:pt x="3636" y="8073"/>
                  </a:cubicBezTo>
                  <a:cubicBezTo>
                    <a:pt x="3705" y="8039"/>
                    <a:pt x="3773" y="8005"/>
                    <a:pt x="3824" y="7954"/>
                  </a:cubicBezTo>
                  <a:cubicBezTo>
                    <a:pt x="4012" y="7766"/>
                    <a:pt x="4166" y="7544"/>
                    <a:pt x="4286" y="7304"/>
                  </a:cubicBezTo>
                  <a:cubicBezTo>
                    <a:pt x="4303" y="7270"/>
                    <a:pt x="4320" y="7219"/>
                    <a:pt x="4286" y="7185"/>
                  </a:cubicBezTo>
                  <a:cubicBezTo>
                    <a:pt x="4271" y="7170"/>
                    <a:pt x="4257" y="7165"/>
                    <a:pt x="4241" y="7165"/>
                  </a:cubicBezTo>
                  <a:close/>
                  <a:moveTo>
                    <a:pt x="10564" y="7251"/>
                  </a:moveTo>
                  <a:cubicBezTo>
                    <a:pt x="10545" y="7251"/>
                    <a:pt x="10525" y="7260"/>
                    <a:pt x="10505" y="7270"/>
                  </a:cubicBezTo>
                  <a:lnTo>
                    <a:pt x="10163" y="7407"/>
                  </a:lnTo>
                  <a:cubicBezTo>
                    <a:pt x="9975" y="7475"/>
                    <a:pt x="9805" y="7561"/>
                    <a:pt x="9634" y="7680"/>
                  </a:cubicBezTo>
                  <a:lnTo>
                    <a:pt x="9634" y="7697"/>
                  </a:lnTo>
                  <a:cubicBezTo>
                    <a:pt x="9617" y="7715"/>
                    <a:pt x="9582" y="7749"/>
                    <a:pt x="9548" y="7766"/>
                  </a:cubicBezTo>
                  <a:cubicBezTo>
                    <a:pt x="9446" y="7851"/>
                    <a:pt x="9429" y="8005"/>
                    <a:pt x="9497" y="8125"/>
                  </a:cubicBezTo>
                  <a:cubicBezTo>
                    <a:pt x="9540" y="8199"/>
                    <a:pt x="9622" y="8240"/>
                    <a:pt x="9707" y="8240"/>
                  </a:cubicBezTo>
                  <a:cubicBezTo>
                    <a:pt x="9758" y="8240"/>
                    <a:pt x="9811" y="8225"/>
                    <a:pt x="9856" y="8193"/>
                  </a:cubicBezTo>
                  <a:cubicBezTo>
                    <a:pt x="9941" y="8159"/>
                    <a:pt x="10027" y="8108"/>
                    <a:pt x="10095" y="8039"/>
                  </a:cubicBezTo>
                  <a:cubicBezTo>
                    <a:pt x="10232" y="7885"/>
                    <a:pt x="10351" y="7697"/>
                    <a:pt x="10488" y="7544"/>
                  </a:cubicBezTo>
                  <a:cubicBezTo>
                    <a:pt x="10539" y="7492"/>
                    <a:pt x="10573" y="7441"/>
                    <a:pt x="10608" y="7373"/>
                  </a:cubicBezTo>
                  <a:cubicBezTo>
                    <a:pt x="10608" y="7339"/>
                    <a:pt x="10642" y="7304"/>
                    <a:pt x="10608" y="7270"/>
                  </a:cubicBezTo>
                  <a:cubicBezTo>
                    <a:pt x="10593" y="7256"/>
                    <a:pt x="10579" y="7251"/>
                    <a:pt x="10564" y="7251"/>
                  </a:cubicBezTo>
                  <a:close/>
                  <a:moveTo>
                    <a:pt x="6446" y="7336"/>
                  </a:moveTo>
                  <a:cubicBezTo>
                    <a:pt x="6427" y="7336"/>
                    <a:pt x="6407" y="7346"/>
                    <a:pt x="6387" y="7356"/>
                  </a:cubicBezTo>
                  <a:cubicBezTo>
                    <a:pt x="6131" y="7424"/>
                    <a:pt x="5875" y="7527"/>
                    <a:pt x="5653" y="7663"/>
                  </a:cubicBezTo>
                  <a:cubicBezTo>
                    <a:pt x="5499" y="7749"/>
                    <a:pt x="5413" y="7885"/>
                    <a:pt x="5379" y="8056"/>
                  </a:cubicBezTo>
                  <a:cubicBezTo>
                    <a:pt x="5365" y="8188"/>
                    <a:pt x="5462" y="8306"/>
                    <a:pt x="5587" y="8306"/>
                  </a:cubicBezTo>
                  <a:cubicBezTo>
                    <a:pt x="5608" y="8306"/>
                    <a:pt x="5630" y="8303"/>
                    <a:pt x="5653" y="8295"/>
                  </a:cubicBezTo>
                  <a:cubicBezTo>
                    <a:pt x="5789" y="8278"/>
                    <a:pt x="5909" y="8210"/>
                    <a:pt x="5994" y="8125"/>
                  </a:cubicBezTo>
                  <a:cubicBezTo>
                    <a:pt x="6182" y="7920"/>
                    <a:pt x="6353" y="7697"/>
                    <a:pt x="6490" y="7458"/>
                  </a:cubicBezTo>
                  <a:cubicBezTo>
                    <a:pt x="6507" y="7424"/>
                    <a:pt x="6507" y="7390"/>
                    <a:pt x="6490" y="7356"/>
                  </a:cubicBezTo>
                  <a:cubicBezTo>
                    <a:pt x="6475" y="7341"/>
                    <a:pt x="6461" y="7336"/>
                    <a:pt x="6446" y="7336"/>
                  </a:cubicBezTo>
                  <a:close/>
                  <a:moveTo>
                    <a:pt x="8471" y="8780"/>
                  </a:moveTo>
                  <a:cubicBezTo>
                    <a:pt x="8456" y="8780"/>
                    <a:pt x="8439" y="8783"/>
                    <a:pt x="8421" y="8791"/>
                  </a:cubicBezTo>
                  <a:cubicBezTo>
                    <a:pt x="8250" y="8842"/>
                    <a:pt x="8079" y="8911"/>
                    <a:pt x="7908" y="8979"/>
                  </a:cubicBezTo>
                  <a:cubicBezTo>
                    <a:pt x="7754" y="9047"/>
                    <a:pt x="7635" y="9133"/>
                    <a:pt x="7515" y="9269"/>
                  </a:cubicBezTo>
                  <a:cubicBezTo>
                    <a:pt x="7412" y="9372"/>
                    <a:pt x="7395" y="9543"/>
                    <a:pt x="7464" y="9679"/>
                  </a:cubicBezTo>
                  <a:cubicBezTo>
                    <a:pt x="7525" y="9741"/>
                    <a:pt x="7605" y="9772"/>
                    <a:pt x="7685" y="9772"/>
                  </a:cubicBezTo>
                  <a:cubicBezTo>
                    <a:pt x="7738" y="9772"/>
                    <a:pt x="7792" y="9758"/>
                    <a:pt x="7840" y="9731"/>
                  </a:cubicBezTo>
                  <a:cubicBezTo>
                    <a:pt x="7891" y="9697"/>
                    <a:pt x="7925" y="9662"/>
                    <a:pt x="7959" y="9645"/>
                  </a:cubicBezTo>
                  <a:cubicBezTo>
                    <a:pt x="8181" y="9406"/>
                    <a:pt x="8369" y="9150"/>
                    <a:pt x="8523" y="8876"/>
                  </a:cubicBezTo>
                  <a:cubicBezTo>
                    <a:pt x="8550" y="8823"/>
                    <a:pt x="8524" y="8780"/>
                    <a:pt x="8471" y="8780"/>
                  </a:cubicBezTo>
                  <a:close/>
                  <a:moveTo>
                    <a:pt x="5494" y="8942"/>
                  </a:moveTo>
                  <a:cubicBezTo>
                    <a:pt x="5485" y="8942"/>
                    <a:pt x="5475" y="8943"/>
                    <a:pt x="5465" y="8945"/>
                  </a:cubicBezTo>
                  <a:cubicBezTo>
                    <a:pt x="5174" y="8996"/>
                    <a:pt x="4918" y="9099"/>
                    <a:pt x="4679" y="9269"/>
                  </a:cubicBezTo>
                  <a:cubicBezTo>
                    <a:pt x="4645" y="9304"/>
                    <a:pt x="4627" y="9338"/>
                    <a:pt x="4593" y="9372"/>
                  </a:cubicBezTo>
                  <a:cubicBezTo>
                    <a:pt x="4474" y="9526"/>
                    <a:pt x="4474" y="9645"/>
                    <a:pt x="4576" y="9765"/>
                  </a:cubicBezTo>
                  <a:cubicBezTo>
                    <a:pt x="4633" y="9832"/>
                    <a:pt x="4712" y="9866"/>
                    <a:pt x="4791" y="9866"/>
                  </a:cubicBezTo>
                  <a:cubicBezTo>
                    <a:pt x="4853" y="9866"/>
                    <a:pt x="4916" y="9844"/>
                    <a:pt x="4969" y="9799"/>
                  </a:cubicBezTo>
                  <a:cubicBezTo>
                    <a:pt x="5072" y="9748"/>
                    <a:pt x="5157" y="9679"/>
                    <a:pt x="5243" y="9594"/>
                  </a:cubicBezTo>
                  <a:cubicBezTo>
                    <a:pt x="5362" y="9440"/>
                    <a:pt x="5465" y="9286"/>
                    <a:pt x="5550" y="9116"/>
                  </a:cubicBezTo>
                  <a:cubicBezTo>
                    <a:pt x="5596" y="9008"/>
                    <a:pt x="5573" y="8942"/>
                    <a:pt x="5494" y="8942"/>
                  </a:cubicBezTo>
                  <a:close/>
                  <a:moveTo>
                    <a:pt x="2492" y="9205"/>
                  </a:moveTo>
                  <a:cubicBezTo>
                    <a:pt x="2475" y="9205"/>
                    <a:pt x="2457" y="9210"/>
                    <a:pt x="2440" y="9218"/>
                  </a:cubicBezTo>
                  <a:cubicBezTo>
                    <a:pt x="2270" y="9304"/>
                    <a:pt x="2082" y="9389"/>
                    <a:pt x="1928" y="9474"/>
                  </a:cubicBezTo>
                  <a:cubicBezTo>
                    <a:pt x="1791" y="9543"/>
                    <a:pt x="1671" y="9645"/>
                    <a:pt x="1586" y="9782"/>
                  </a:cubicBezTo>
                  <a:cubicBezTo>
                    <a:pt x="1535" y="9867"/>
                    <a:pt x="1535" y="9970"/>
                    <a:pt x="1586" y="10055"/>
                  </a:cubicBezTo>
                  <a:cubicBezTo>
                    <a:pt x="1637" y="10119"/>
                    <a:pt x="1706" y="10154"/>
                    <a:pt x="1781" y="10154"/>
                  </a:cubicBezTo>
                  <a:cubicBezTo>
                    <a:pt x="1806" y="10154"/>
                    <a:pt x="1833" y="10150"/>
                    <a:pt x="1859" y="10141"/>
                  </a:cubicBezTo>
                  <a:cubicBezTo>
                    <a:pt x="1945" y="10124"/>
                    <a:pt x="2030" y="10072"/>
                    <a:pt x="2099" y="10021"/>
                  </a:cubicBezTo>
                  <a:cubicBezTo>
                    <a:pt x="2270" y="9799"/>
                    <a:pt x="2423" y="9560"/>
                    <a:pt x="2560" y="9304"/>
                  </a:cubicBezTo>
                  <a:cubicBezTo>
                    <a:pt x="2577" y="9269"/>
                    <a:pt x="2577" y="9235"/>
                    <a:pt x="2543" y="9218"/>
                  </a:cubicBezTo>
                  <a:cubicBezTo>
                    <a:pt x="2526" y="9210"/>
                    <a:pt x="2509" y="9205"/>
                    <a:pt x="2492" y="9205"/>
                  </a:cubicBezTo>
                  <a:close/>
                  <a:moveTo>
                    <a:pt x="1101" y="9478"/>
                  </a:moveTo>
                  <a:cubicBezTo>
                    <a:pt x="1082" y="9478"/>
                    <a:pt x="1061" y="9483"/>
                    <a:pt x="1039" y="9492"/>
                  </a:cubicBezTo>
                  <a:cubicBezTo>
                    <a:pt x="903" y="9543"/>
                    <a:pt x="749" y="9594"/>
                    <a:pt x="612" y="9662"/>
                  </a:cubicBezTo>
                  <a:cubicBezTo>
                    <a:pt x="441" y="9731"/>
                    <a:pt x="270" y="9850"/>
                    <a:pt x="151" y="10004"/>
                  </a:cubicBezTo>
                  <a:cubicBezTo>
                    <a:pt x="0" y="10185"/>
                    <a:pt x="155" y="10446"/>
                    <a:pt x="370" y="10446"/>
                  </a:cubicBezTo>
                  <a:cubicBezTo>
                    <a:pt x="399" y="10446"/>
                    <a:pt x="428" y="10441"/>
                    <a:pt x="458" y="10431"/>
                  </a:cubicBezTo>
                  <a:cubicBezTo>
                    <a:pt x="544" y="10414"/>
                    <a:pt x="629" y="10363"/>
                    <a:pt x="698" y="10295"/>
                  </a:cubicBezTo>
                  <a:cubicBezTo>
                    <a:pt x="903" y="10107"/>
                    <a:pt x="1056" y="9850"/>
                    <a:pt x="1159" y="9577"/>
                  </a:cubicBezTo>
                  <a:cubicBezTo>
                    <a:pt x="1184" y="9514"/>
                    <a:pt x="1153" y="9478"/>
                    <a:pt x="1101" y="9478"/>
                  </a:cubicBezTo>
                  <a:close/>
                  <a:moveTo>
                    <a:pt x="3551" y="9927"/>
                  </a:moveTo>
                  <a:cubicBezTo>
                    <a:pt x="3536" y="9927"/>
                    <a:pt x="3518" y="9930"/>
                    <a:pt x="3500" y="9936"/>
                  </a:cubicBezTo>
                  <a:cubicBezTo>
                    <a:pt x="3158" y="9987"/>
                    <a:pt x="2850" y="10141"/>
                    <a:pt x="2594" y="10363"/>
                  </a:cubicBezTo>
                  <a:cubicBezTo>
                    <a:pt x="2457" y="10483"/>
                    <a:pt x="2423" y="10688"/>
                    <a:pt x="2543" y="10841"/>
                  </a:cubicBezTo>
                  <a:cubicBezTo>
                    <a:pt x="2604" y="10917"/>
                    <a:pt x="2685" y="10956"/>
                    <a:pt x="2779" y="10956"/>
                  </a:cubicBezTo>
                  <a:cubicBezTo>
                    <a:pt x="2896" y="10956"/>
                    <a:pt x="3033" y="10896"/>
                    <a:pt x="3175" y="10773"/>
                  </a:cubicBezTo>
                  <a:cubicBezTo>
                    <a:pt x="3380" y="10568"/>
                    <a:pt x="3534" y="10329"/>
                    <a:pt x="3636" y="10055"/>
                  </a:cubicBezTo>
                  <a:cubicBezTo>
                    <a:pt x="3664" y="9985"/>
                    <a:pt x="3624" y="9927"/>
                    <a:pt x="3551" y="9927"/>
                  </a:cubicBezTo>
                  <a:close/>
                  <a:moveTo>
                    <a:pt x="5837" y="10104"/>
                  </a:moveTo>
                  <a:cubicBezTo>
                    <a:pt x="5827" y="10104"/>
                    <a:pt x="5817" y="10105"/>
                    <a:pt x="5806" y="10107"/>
                  </a:cubicBezTo>
                  <a:cubicBezTo>
                    <a:pt x="5533" y="10158"/>
                    <a:pt x="5260" y="10260"/>
                    <a:pt x="5037" y="10431"/>
                  </a:cubicBezTo>
                  <a:lnTo>
                    <a:pt x="5003" y="10465"/>
                  </a:lnTo>
                  <a:cubicBezTo>
                    <a:pt x="4832" y="10585"/>
                    <a:pt x="4781" y="10824"/>
                    <a:pt x="4901" y="10995"/>
                  </a:cubicBezTo>
                  <a:cubicBezTo>
                    <a:pt x="4948" y="11043"/>
                    <a:pt x="5011" y="11068"/>
                    <a:pt x="5083" y="11068"/>
                  </a:cubicBezTo>
                  <a:cubicBezTo>
                    <a:pt x="5166" y="11068"/>
                    <a:pt x="5261" y="11034"/>
                    <a:pt x="5362" y="10961"/>
                  </a:cubicBezTo>
                  <a:lnTo>
                    <a:pt x="5362" y="10978"/>
                  </a:lnTo>
                  <a:cubicBezTo>
                    <a:pt x="5618" y="10790"/>
                    <a:pt x="5806" y="10517"/>
                    <a:pt x="5926" y="10226"/>
                  </a:cubicBezTo>
                  <a:cubicBezTo>
                    <a:pt x="5957" y="10165"/>
                    <a:pt x="5919" y="10104"/>
                    <a:pt x="5837" y="10104"/>
                  </a:cubicBezTo>
                  <a:close/>
                  <a:moveTo>
                    <a:pt x="5865" y="11565"/>
                  </a:moveTo>
                  <a:cubicBezTo>
                    <a:pt x="5852" y="11565"/>
                    <a:pt x="5838" y="11569"/>
                    <a:pt x="5823" y="11576"/>
                  </a:cubicBezTo>
                  <a:cubicBezTo>
                    <a:pt x="5550" y="11679"/>
                    <a:pt x="5277" y="11832"/>
                    <a:pt x="5037" y="12003"/>
                  </a:cubicBezTo>
                  <a:cubicBezTo>
                    <a:pt x="4952" y="12054"/>
                    <a:pt x="4884" y="12157"/>
                    <a:pt x="4850" y="12259"/>
                  </a:cubicBezTo>
                  <a:cubicBezTo>
                    <a:pt x="4815" y="12345"/>
                    <a:pt x="4832" y="12464"/>
                    <a:pt x="4901" y="12533"/>
                  </a:cubicBezTo>
                  <a:cubicBezTo>
                    <a:pt x="4944" y="12558"/>
                    <a:pt x="4990" y="12571"/>
                    <a:pt x="5037" y="12571"/>
                  </a:cubicBezTo>
                  <a:cubicBezTo>
                    <a:pt x="5084" y="12571"/>
                    <a:pt x="5131" y="12558"/>
                    <a:pt x="5174" y="12533"/>
                  </a:cubicBezTo>
                  <a:cubicBezTo>
                    <a:pt x="5277" y="12482"/>
                    <a:pt x="5379" y="12396"/>
                    <a:pt x="5448" y="12311"/>
                  </a:cubicBezTo>
                  <a:cubicBezTo>
                    <a:pt x="5601" y="12123"/>
                    <a:pt x="5755" y="11918"/>
                    <a:pt x="5892" y="11730"/>
                  </a:cubicBezTo>
                  <a:cubicBezTo>
                    <a:pt x="5926" y="11696"/>
                    <a:pt x="5943" y="11644"/>
                    <a:pt x="5909" y="11593"/>
                  </a:cubicBezTo>
                  <a:cubicBezTo>
                    <a:pt x="5899" y="11573"/>
                    <a:pt x="5883" y="11565"/>
                    <a:pt x="5865" y="11565"/>
                  </a:cubicBezTo>
                  <a:close/>
                  <a:moveTo>
                    <a:pt x="3936" y="11877"/>
                  </a:moveTo>
                  <a:cubicBezTo>
                    <a:pt x="3913" y="11877"/>
                    <a:pt x="3891" y="11885"/>
                    <a:pt x="3876" y="11901"/>
                  </a:cubicBezTo>
                  <a:cubicBezTo>
                    <a:pt x="3705" y="11969"/>
                    <a:pt x="3517" y="12037"/>
                    <a:pt x="3346" y="12140"/>
                  </a:cubicBezTo>
                  <a:cubicBezTo>
                    <a:pt x="3192" y="12208"/>
                    <a:pt x="3073" y="12328"/>
                    <a:pt x="2987" y="12464"/>
                  </a:cubicBezTo>
                  <a:cubicBezTo>
                    <a:pt x="2919" y="12567"/>
                    <a:pt x="2919" y="12704"/>
                    <a:pt x="3004" y="12789"/>
                  </a:cubicBezTo>
                  <a:cubicBezTo>
                    <a:pt x="3058" y="12843"/>
                    <a:pt x="3124" y="12869"/>
                    <a:pt x="3192" y="12869"/>
                  </a:cubicBezTo>
                  <a:cubicBezTo>
                    <a:pt x="3232" y="12869"/>
                    <a:pt x="3273" y="12860"/>
                    <a:pt x="3312" y="12840"/>
                  </a:cubicBezTo>
                  <a:cubicBezTo>
                    <a:pt x="3380" y="12806"/>
                    <a:pt x="3448" y="12772"/>
                    <a:pt x="3500" y="12738"/>
                  </a:cubicBezTo>
                  <a:cubicBezTo>
                    <a:pt x="3705" y="12533"/>
                    <a:pt x="3876" y="12294"/>
                    <a:pt x="4012" y="12037"/>
                  </a:cubicBezTo>
                  <a:cubicBezTo>
                    <a:pt x="4046" y="11986"/>
                    <a:pt x="4046" y="11935"/>
                    <a:pt x="4012" y="11901"/>
                  </a:cubicBezTo>
                  <a:lnTo>
                    <a:pt x="4012" y="11918"/>
                  </a:lnTo>
                  <a:cubicBezTo>
                    <a:pt x="3993" y="11890"/>
                    <a:pt x="3964" y="11877"/>
                    <a:pt x="3936" y="1187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78787" tIns="178787" rIns="178787" bIns="178787" anchor="ctr" anchorCtr="0">
              <a:noAutofit/>
            </a:bodyPr>
            <a:lstStyle/>
            <a:p>
              <a:endParaRPr sz="2738"/>
            </a:p>
          </p:txBody>
        </p:sp>
      </p:grpSp>
      <p:sp>
        <p:nvSpPr>
          <p:cNvPr id="1093" name="Google Shape;1093;p52"/>
          <p:cNvSpPr/>
          <p:nvPr/>
        </p:nvSpPr>
        <p:spPr>
          <a:xfrm rot="-3556373">
            <a:off x="-416277" y="7539714"/>
            <a:ext cx="2169924" cy="5037372"/>
          </a:xfrm>
          <a:custGeom>
            <a:avLst/>
            <a:gdLst/>
            <a:ahLst/>
            <a:cxnLst/>
            <a:rect l="l" t="t" r="r" b="b"/>
            <a:pathLst>
              <a:path w="20675" h="47996" extrusionOk="0">
                <a:moveTo>
                  <a:pt x="0" y="0"/>
                </a:moveTo>
                <a:lnTo>
                  <a:pt x="0" y="46372"/>
                </a:lnTo>
                <a:lnTo>
                  <a:pt x="137" y="46372"/>
                </a:lnTo>
                <a:cubicBezTo>
                  <a:pt x="188" y="46355"/>
                  <a:pt x="256" y="46355"/>
                  <a:pt x="325" y="46355"/>
                </a:cubicBezTo>
                <a:cubicBezTo>
                  <a:pt x="444" y="46355"/>
                  <a:pt x="581" y="46321"/>
                  <a:pt x="701" y="46253"/>
                </a:cubicBezTo>
                <a:cubicBezTo>
                  <a:pt x="735" y="46236"/>
                  <a:pt x="752" y="46218"/>
                  <a:pt x="786" y="46201"/>
                </a:cubicBezTo>
                <a:lnTo>
                  <a:pt x="888" y="46201"/>
                </a:lnTo>
                <a:cubicBezTo>
                  <a:pt x="1059" y="46201"/>
                  <a:pt x="1230" y="46167"/>
                  <a:pt x="1384" y="46099"/>
                </a:cubicBezTo>
                <a:lnTo>
                  <a:pt x="1555" y="46150"/>
                </a:lnTo>
                <a:cubicBezTo>
                  <a:pt x="1640" y="46321"/>
                  <a:pt x="1777" y="46458"/>
                  <a:pt x="1965" y="46509"/>
                </a:cubicBezTo>
                <a:cubicBezTo>
                  <a:pt x="2027" y="46534"/>
                  <a:pt x="2099" y="46550"/>
                  <a:pt x="2173" y="46550"/>
                </a:cubicBezTo>
                <a:cubicBezTo>
                  <a:pt x="2200" y="46550"/>
                  <a:pt x="2228" y="46548"/>
                  <a:pt x="2255" y="46543"/>
                </a:cubicBezTo>
                <a:cubicBezTo>
                  <a:pt x="2341" y="46543"/>
                  <a:pt x="2426" y="46526"/>
                  <a:pt x="2512" y="46492"/>
                </a:cubicBezTo>
                <a:lnTo>
                  <a:pt x="2529" y="46492"/>
                </a:lnTo>
                <a:lnTo>
                  <a:pt x="2580" y="46475"/>
                </a:lnTo>
                <a:lnTo>
                  <a:pt x="2717" y="46475"/>
                </a:lnTo>
                <a:cubicBezTo>
                  <a:pt x="2785" y="46458"/>
                  <a:pt x="2870" y="46441"/>
                  <a:pt x="2939" y="46406"/>
                </a:cubicBezTo>
                <a:cubicBezTo>
                  <a:pt x="3041" y="46560"/>
                  <a:pt x="3212" y="46646"/>
                  <a:pt x="3383" y="46663"/>
                </a:cubicBezTo>
                <a:cubicBezTo>
                  <a:pt x="3503" y="46663"/>
                  <a:pt x="3622" y="46680"/>
                  <a:pt x="3759" y="46697"/>
                </a:cubicBezTo>
                <a:lnTo>
                  <a:pt x="3930" y="46697"/>
                </a:lnTo>
                <a:cubicBezTo>
                  <a:pt x="4049" y="46680"/>
                  <a:pt x="4152" y="46646"/>
                  <a:pt x="4272" y="46594"/>
                </a:cubicBezTo>
                <a:lnTo>
                  <a:pt x="4306" y="46594"/>
                </a:lnTo>
                <a:cubicBezTo>
                  <a:pt x="4357" y="46594"/>
                  <a:pt x="4408" y="46577"/>
                  <a:pt x="4477" y="46577"/>
                </a:cubicBezTo>
                <a:cubicBezTo>
                  <a:pt x="4579" y="46646"/>
                  <a:pt x="4699" y="46697"/>
                  <a:pt x="4835" y="46731"/>
                </a:cubicBezTo>
                <a:cubicBezTo>
                  <a:pt x="4887" y="46748"/>
                  <a:pt x="4921" y="46748"/>
                  <a:pt x="4972" y="46748"/>
                </a:cubicBezTo>
                <a:cubicBezTo>
                  <a:pt x="5075" y="46787"/>
                  <a:pt x="5177" y="46806"/>
                  <a:pt x="5287" y="46806"/>
                </a:cubicBezTo>
                <a:cubicBezTo>
                  <a:pt x="5323" y="46806"/>
                  <a:pt x="5361" y="46804"/>
                  <a:pt x="5399" y="46799"/>
                </a:cubicBezTo>
                <a:cubicBezTo>
                  <a:pt x="5502" y="46799"/>
                  <a:pt x="5604" y="46765"/>
                  <a:pt x="5707" y="46731"/>
                </a:cubicBezTo>
                <a:cubicBezTo>
                  <a:pt x="5775" y="46714"/>
                  <a:pt x="5826" y="46697"/>
                  <a:pt x="5878" y="46680"/>
                </a:cubicBezTo>
                <a:lnTo>
                  <a:pt x="6031" y="46680"/>
                </a:lnTo>
                <a:cubicBezTo>
                  <a:pt x="6134" y="46680"/>
                  <a:pt x="6219" y="46663"/>
                  <a:pt x="6322" y="46629"/>
                </a:cubicBezTo>
                <a:cubicBezTo>
                  <a:pt x="6459" y="46629"/>
                  <a:pt x="6595" y="46594"/>
                  <a:pt x="6715" y="46526"/>
                </a:cubicBezTo>
                <a:cubicBezTo>
                  <a:pt x="6783" y="46543"/>
                  <a:pt x="6869" y="46543"/>
                  <a:pt x="6937" y="46543"/>
                </a:cubicBezTo>
                <a:lnTo>
                  <a:pt x="7074" y="46543"/>
                </a:lnTo>
                <a:lnTo>
                  <a:pt x="7159" y="46594"/>
                </a:lnTo>
                <a:cubicBezTo>
                  <a:pt x="7398" y="46697"/>
                  <a:pt x="7655" y="46765"/>
                  <a:pt x="7911" y="46782"/>
                </a:cubicBezTo>
                <a:lnTo>
                  <a:pt x="8048" y="46799"/>
                </a:lnTo>
                <a:cubicBezTo>
                  <a:pt x="8065" y="46834"/>
                  <a:pt x="8082" y="46851"/>
                  <a:pt x="8116" y="46868"/>
                </a:cubicBezTo>
                <a:cubicBezTo>
                  <a:pt x="8236" y="46987"/>
                  <a:pt x="8389" y="47039"/>
                  <a:pt x="8543" y="47056"/>
                </a:cubicBezTo>
                <a:cubicBezTo>
                  <a:pt x="8731" y="47073"/>
                  <a:pt x="8902" y="47141"/>
                  <a:pt x="9056" y="47261"/>
                </a:cubicBezTo>
                <a:cubicBezTo>
                  <a:pt x="9175" y="47363"/>
                  <a:pt x="9312" y="47414"/>
                  <a:pt x="9483" y="47432"/>
                </a:cubicBezTo>
                <a:lnTo>
                  <a:pt x="9688" y="47432"/>
                </a:lnTo>
                <a:cubicBezTo>
                  <a:pt x="9704" y="47433"/>
                  <a:pt x="9720" y="47434"/>
                  <a:pt x="9736" y="47434"/>
                </a:cubicBezTo>
                <a:cubicBezTo>
                  <a:pt x="9910" y="47434"/>
                  <a:pt x="10093" y="47352"/>
                  <a:pt x="10218" y="47227"/>
                </a:cubicBezTo>
                <a:cubicBezTo>
                  <a:pt x="10252" y="47209"/>
                  <a:pt x="10286" y="47192"/>
                  <a:pt x="10320" y="47175"/>
                </a:cubicBezTo>
                <a:cubicBezTo>
                  <a:pt x="10337" y="47158"/>
                  <a:pt x="10371" y="47141"/>
                  <a:pt x="10388" y="47141"/>
                </a:cubicBezTo>
                <a:cubicBezTo>
                  <a:pt x="10423" y="47124"/>
                  <a:pt x="10440" y="47124"/>
                  <a:pt x="10457" y="47107"/>
                </a:cubicBezTo>
                <a:lnTo>
                  <a:pt x="10559" y="47107"/>
                </a:lnTo>
                <a:cubicBezTo>
                  <a:pt x="10616" y="47101"/>
                  <a:pt x="10672" y="47097"/>
                  <a:pt x="10728" y="47097"/>
                </a:cubicBezTo>
                <a:cubicBezTo>
                  <a:pt x="10826" y="47097"/>
                  <a:pt x="10923" y="47109"/>
                  <a:pt x="11021" y="47141"/>
                </a:cubicBezTo>
                <a:cubicBezTo>
                  <a:pt x="11055" y="47141"/>
                  <a:pt x="11089" y="47158"/>
                  <a:pt x="11123" y="47158"/>
                </a:cubicBezTo>
                <a:cubicBezTo>
                  <a:pt x="11157" y="47175"/>
                  <a:pt x="11174" y="47192"/>
                  <a:pt x="11209" y="47209"/>
                </a:cubicBezTo>
                <a:cubicBezTo>
                  <a:pt x="11243" y="47227"/>
                  <a:pt x="11277" y="47244"/>
                  <a:pt x="11294" y="47261"/>
                </a:cubicBezTo>
                <a:cubicBezTo>
                  <a:pt x="11397" y="47329"/>
                  <a:pt x="11516" y="47380"/>
                  <a:pt x="11636" y="47397"/>
                </a:cubicBezTo>
                <a:cubicBezTo>
                  <a:pt x="11755" y="47534"/>
                  <a:pt x="11909" y="47620"/>
                  <a:pt x="12097" y="47654"/>
                </a:cubicBezTo>
                <a:lnTo>
                  <a:pt x="12114" y="47654"/>
                </a:lnTo>
                <a:cubicBezTo>
                  <a:pt x="12217" y="47773"/>
                  <a:pt x="12370" y="47825"/>
                  <a:pt x="12541" y="47842"/>
                </a:cubicBezTo>
                <a:cubicBezTo>
                  <a:pt x="12593" y="47842"/>
                  <a:pt x="12644" y="47842"/>
                  <a:pt x="12695" y="47825"/>
                </a:cubicBezTo>
                <a:cubicBezTo>
                  <a:pt x="12798" y="47807"/>
                  <a:pt x="12900" y="47773"/>
                  <a:pt x="12986" y="47739"/>
                </a:cubicBezTo>
                <a:cubicBezTo>
                  <a:pt x="13054" y="47705"/>
                  <a:pt x="13105" y="47671"/>
                  <a:pt x="13156" y="47637"/>
                </a:cubicBezTo>
                <a:cubicBezTo>
                  <a:pt x="13225" y="47654"/>
                  <a:pt x="13293" y="47654"/>
                  <a:pt x="13361" y="47654"/>
                </a:cubicBezTo>
                <a:lnTo>
                  <a:pt x="13464" y="47654"/>
                </a:lnTo>
                <a:cubicBezTo>
                  <a:pt x="13515" y="47671"/>
                  <a:pt x="13584" y="47688"/>
                  <a:pt x="13635" y="47688"/>
                </a:cubicBezTo>
                <a:lnTo>
                  <a:pt x="13754" y="47688"/>
                </a:lnTo>
                <a:cubicBezTo>
                  <a:pt x="13806" y="47671"/>
                  <a:pt x="13874" y="47671"/>
                  <a:pt x="13942" y="47671"/>
                </a:cubicBezTo>
                <a:lnTo>
                  <a:pt x="14045" y="47671"/>
                </a:lnTo>
                <a:cubicBezTo>
                  <a:pt x="14079" y="47671"/>
                  <a:pt x="14096" y="47688"/>
                  <a:pt x="14130" y="47688"/>
                </a:cubicBezTo>
                <a:cubicBezTo>
                  <a:pt x="14267" y="47705"/>
                  <a:pt x="14370" y="47756"/>
                  <a:pt x="14472" y="47842"/>
                </a:cubicBezTo>
                <a:cubicBezTo>
                  <a:pt x="14592" y="47927"/>
                  <a:pt x="14728" y="47978"/>
                  <a:pt x="14882" y="47978"/>
                </a:cubicBezTo>
                <a:lnTo>
                  <a:pt x="14950" y="47978"/>
                </a:lnTo>
                <a:cubicBezTo>
                  <a:pt x="15002" y="47995"/>
                  <a:pt x="15053" y="47995"/>
                  <a:pt x="15104" y="47995"/>
                </a:cubicBezTo>
                <a:cubicBezTo>
                  <a:pt x="15190" y="47995"/>
                  <a:pt x="15275" y="47978"/>
                  <a:pt x="15361" y="47944"/>
                </a:cubicBezTo>
                <a:cubicBezTo>
                  <a:pt x="15429" y="47944"/>
                  <a:pt x="15480" y="47961"/>
                  <a:pt x="15531" y="47978"/>
                </a:cubicBezTo>
                <a:cubicBezTo>
                  <a:pt x="15583" y="47978"/>
                  <a:pt x="15634" y="47995"/>
                  <a:pt x="15685" y="47995"/>
                </a:cubicBezTo>
                <a:cubicBezTo>
                  <a:pt x="15788" y="47995"/>
                  <a:pt x="15907" y="47961"/>
                  <a:pt x="16010" y="47910"/>
                </a:cubicBezTo>
                <a:cubicBezTo>
                  <a:pt x="16078" y="47859"/>
                  <a:pt x="16146" y="47842"/>
                  <a:pt x="16232" y="47842"/>
                </a:cubicBezTo>
                <a:lnTo>
                  <a:pt x="16283" y="47842"/>
                </a:lnTo>
                <a:cubicBezTo>
                  <a:pt x="16437" y="47842"/>
                  <a:pt x="16608" y="47773"/>
                  <a:pt x="16727" y="47654"/>
                </a:cubicBezTo>
                <a:lnTo>
                  <a:pt x="16779" y="47602"/>
                </a:lnTo>
                <a:lnTo>
                  <a:pt x="16813" y="47568"/>
                </a:lnTo>
                <a:cubicBezTo>
                  <a:pt x="16813" y="47568"/>
                  <a:pt x="16830" y="47568"/>
                  <a:pt x="16830" y="47551"/>
                </a:cubicBezTo>
                <a:lnTo>
                  <a:pt x="16847" y="47534"/>
                </a:lnTo>
                <a:lnTo>
                  <a:pt x="16864" y="47534"/>
                </a:lnTo>
                <a:lnTo>
                  <a:pt x="16898" y="47517"/>
                </a:lnTo>
                <a:cubicBezTo>
                  <a:pt x="16984" y="47483"/>
                  <a:pt x="17052" y="47432"/>
                  <a:pt x="17120" y="47363"/>
                </a:cubicBezTo>
                <a:cubicBezTo>
                  <a:pt x="17257" y="47329"/>
                  <a:pt x="17394" y="47244"/>
                  <a:pt x="17479" y="47124"/>
                </a:cubicBezTo>
                <a:cubicBezTo>
                  <a:pt x="17496" y="47107"/>
                  <a:pt x="17496" y="47090"/>
                  <a:pt x="17513" y="47073"/>
                </a:cubicBezTo>
                <a:cubicBezTo>
                  <a:pt x="17650" y="47056"/>
                  <a:pt x="17770" y="47004"/>
                  <a:pt x="17872" y="46919"/>
                </a:cubicBezTo>
                <a:cubicBezTo>
                  <a:pt x="17889" y="46902"/>
                  <a:pt x="17923" y="46868"/>
                  <a:pt x="17941" y="46851"/>
                </a:cubicBezTo>
                <a:cubicBezTo>
                  <a:pt x="18111" y="46731"/>
                  <a:pt x="18214" y="46543"/>
                  <a:pt x="18197" y="46338"/>
                </a:cubicBezTo>
                <a:lnTo>
                  <a:pt x="18197" y="46287"/>
                </a:lnTo>
                <a:cubicBezTo>
                  <a:pt x="18197" y="46287"/>
                  <a:pt x="18197" y="46270"/>
                  <a:pt x="18197" y="46253"/>
                </a:cubicBezTo>
                <a:cubicBezTo>
                  <a:pt x="18214" y="46048"/>
                  <a:pt x="18128" y="45825"/>
                  <a:pt x="17958" y="45672"/>
                </a:cubicBezTo>
                <a:cubicBezTo>
                  <a:pt x="17941" y="45638"/>
                  <a:pt x="17923" y="45603"/>
                  <a:pt x="17906" y="45569"/>
                </a:cubicBezTo>
                <a:cubicBezTo>
                  <a:pt x="17889" y="45552"/>
                  <a:pt x="17872" y="45535"/>
                  <a:pt x="17872" y="45518"/>
                </a:cubicBezTo>
                <a:lnTo>
                  <a:pt x="17838" y="45450"/>
                </a:lnTo>
                <a:lnTo>
                  <a:pt x="17838" y="45381"/>
                </a:lnTo>
                <a:cubicBezTo>
                  <a:pt x="17821" y="45262"/>
                  <a:pt x="17838" y="45125"/>
                  <a:pt x="17889" y="45005"/>
                </a:cubicBezTo>
                <a:cubicBezTo>
                  <a:pt x="17889" y="44988"/>
                  <a:pt x="17906" y="44954"/>
                  <a:pt x="17906" y="44920"/>
                </a:cubicBezTo>
                <a:cubicBezTo>
                  <a:pt x="17923" y="44903"/>
                  <a:pt x="17941" y="44886"/>
                  <a:pt x="17958" y="44869"/>
                </a:cubicBezTo>
                <a:cubicBezTo>
                  <a:pt x="17975" y="44834"/>
                  <a:pt x="17992" y="44817"/>
                  <a:pt x="18009" y="44783"/>
                </a:cubicBezTo>
                <a:cubicBezTo>
                  <a:pt x="18094" y="44698"/>
                  <a:pt x="18146" y="44595"/>
                  <a:pt x="18163" y="44493"/>
                </a:cubicBezTo>
                <a:cubicBezTo>
                  <a:pt x="18299" y="44390"/>
                  <a:pt x="18402" y="44254"/>
                  <a:pt x="18436" y="44100"/>
                </a:cubicBezTo>
                <a:lnTo>
                  <a:pt x="18453" y="44083"/>
                </a:lnTo>
                <a:cubicBezTo>
                  <a:pt x="18624" y="43929"/>
                  <a:pt x="18709" y="43690"/>
                  <a:pt x="18658" y="43450"/>
                </a:cubicBezTo>
                <a:cubicBezTo>
                  <a:pt x="18641" y="43348"/>
                  <a:pt x="18624" y="43245"/>
                  <a:pt x="18590" y="43143"/>
                </a:cubicBezTo>
                <a:cubicBezTo>
                  <a:pt x="18573" y="43092"/>
                  <a:pt x="18556" y="43040"/>
                  <a:pt x="18521" y="42989"/>
                </a:cubicBezTo>
                <a:cubicBezTo>
                  <a:pt x="18556" y="42904"/>
                  <a:pt x="18556" y="42818"/>
                  <a:pt x="18573" y="42716"/>
                </a:cubicBezTo>
                <a:cubicBezTo>
                  <a:pt x="18607" y="42613"/>
                  <a:pt x="18624" y="42511"/>
                  <a:pt x="18607" y="42408"/>
                </a:cubicBezTo>
                <a:cubicBezTo>
                  <a:pt x="18607" y="42357"/>
                  <a:pt x="18607" y="42306"/>
                  <a:pt x="18607" y="42254"/>
                </a:cubicBezTo>
                <a:cubicBezTo>
                  <a:pt x="18607" y="42220"/>
                  <a:pt x="18607" y="42203"/>
                  <a:pt x="18607" y="42169"/>
                </a:cubicBezTo>
                <a:cubicBezTo>
                  <a:pt x="18624" y="42135"/>
                  <a:pt x="18641" y="42118"/>
                  <a:pt x="18641" y="42084"/>
                </a:cubicBezTo>
                <a:cubicBezTo>
                  <a:pt x="18675" y="41981"/>
                  <a:pt x="18744" y="41879"/>
                  <a:pt x="18829" y="41810"/>
                </a:cubicBezTo>
                <a:cubicBezTo>
                  <a:pt x="18966" y="41691"/>
                  <a:pt x="19051" y="41520"/>
                  <a:pt x="19068" y="41349"/>
                </a:cubicBezTo>
                <a:cubicBezTo>
                  <a:pt x="19137" y="41212"/>
                  <a:pt x="19154" y="41058"/>
                  <a:pt x="19137" y="40922"/>
                </a:cubicBezTo>
                <a:cubicBezTo>
                  <a:pt x="19137" y="40888"/>
                  <a:pt x="19154" y="40853"/>
                  <a:pt x="19188" y="40802"/>
                </a:cubicBezTo>
                <a:cubicBezTo>
                  <a:pt x="19273" y="40631"/>
                  <a:pt x="19290" y="40443"/>
                  <a:pt x="19239" y="40272"/>
                </a:cubicBezTo>
                <a:cubicBezTo>
                  <a:pt x="19222" y="40221"/>
                  <a:pt x="19222" y="40170"/>
                  <a:pt x="19239" y="40119"/>
                </a:cubicBezTo>
                <a:lnTo>
                  <a:pt x="19239" y="40102"/>
                </a:lnTo>
                <a:cubicBezTo>
                  <a:pt x="19307" y="39914"/>
                  <a:pt x="19273" y="39726"/>
                  <a:pt x="19188" y="39572"/>
                </a:cubicBezTo>
                <a:lnTo>
                  <a:pt x="19137" y="39521"/>
                </a:lnTo>
                <a:cubicBezTo>
                  <a:pt x="19137" y="39504"/>
                  <a:pt x="19119" y="39504"/>
                  <a:pt x="19119" y="39486"/>
                </a:cubicBezTo>
                <a:cubicBezTo>
                  <a:pt x="19119" y="39486"/>
                  <a:pt x="19102" y="39469"/>
                  <a:pt x="19102" y="39469"/>
                </a:cubicBezTo>
                <a:lnTo>
                  <a:pt x="19102" y="39452"/>
                </a:lnTo>
                <a:lnTo>
                  <a:pt x="19102" y="39418"/>
                </a:lnTo>
                <a:cubicBezTo>
                  <a:pt x="19085" y="39350"/>
                  <a:pt x="19051" y="39264"/>
                  <a:pt x="19000" y="39213"/>
                </a:cubicBezTo>
                <a:lnTo>
                  <a:pt x="19000" y="39196"/>
                </a:lnTo>
                <a:lnTo>
                  <a:pt x="19034" y="39162"/>
                </a:lnTo>
                <a:cubicBezTo>
                  <a:pt x="19154" y="39042"/>
                  <a:pt x="19222" y="38871"/>
                  <a:pt x="19222" y="38701"/>
                </a:cubicBezTo>
                <a:cubicBezTo>
                  <a:pt x="19290" y="38564"/>
                  <a:pt x="19325" y="38410"/>
                  <a:pt x="19290" y="38273"/>
                </a:cubicBezTo>
                <a:lnTo>
                  <a:pt x="19290" y="38256"/>
                </a:lnTo>
                <a:lnTo>
                  <a:pt x="19290" y="38188"/>
                </a:lnTo>
                <a:lnTo>
                  <a:pt x="19290" y="38085"/>
                </a:lnTo>
                <a:cubicBezTo>
                  <a:pt x="19325" y="37966"/>
                  <a:pt x="19342" y="37846"/>
                  <a:pt x="19325" y="37727"/>
                </a:cubicBezTo>
                <a:cubicBezTo>
                  <a:pt x="19393" y="37573"/>
                  <a:pt x="19393" y="37385"/>
                  <a:pt x="19342" y="37231"/>
                </a:cubicBezTo>
                <a:cubicBezTo>
                  <a:pt x="19307" y="37163"/>
                  <a:pt x="19273" y="37111"/>
                  <a:pt x="19239" y="37060"/>
                </a:cubicBezTo>
                <a:lnTo>
                  <a:pt x="19290" y="37026"/>
                </a:lnTo>
                <a:lnTo>
                  <a:pt x="19393" y="36958"/>
                </a:lnTo>
                <a:cubicBezTo>
                  <a:pt x="19495" y="36906"/>
                  <a:pt x="19564" y="36838"/>
                  <a:pt x="19615" y="36736"/>
                </a:cubicBezTo>
                <a:cubicBezTo>
                  <a:pt x="19718" y="36548"/>
                  <a:pt x="19735" y="36308"/>
                  <a:pt x="19649" y="36103"/>
                </a:cubicBezTo>
                <a:cubicBezTo>
                  <a:pt x="19598" y="35950"/>
                  <a:pt x="19512" y="35813"/>
                  <a:pt x="19427" y="35693"/>
                </a:cubicBezTo>
                <a:lnTo>
                  <a:pt x="19393" y="35642"/>
                </a:lnTo>
                <a:cubicBezTo>
                  <a:pt x="19393" y="35488"/>
                  <a:pt x="19359" y="35317"/>
                  <a:pt x="19307" y="35164"/>
                </a:cubicBezTo>
                <a:cubicBezTo>
                  <a:pt x="19359" y="35061"/>
                  <a:pt x="19393" y="34924"/>
                  <a:pt x="19393" y="34805"/>
                </a:cubicBezTo>
                <a:cubicBezTo>
                  <a:pt x="19393" y="34651"/>
                  <a:pt x="19359" y="34514"/>
                  <a:pt x="19307" y="34378"/>
                </a:cubicBezTo>
                <a:cubicBezTo>
                  <a:pt x="19273" y="34326"/>
                  <a:pt x="19256" y="34292"/>
                  <a:pt x="19222" y="34241"/>
                </a:cubicBezTo>
                <a:lnTo>
                  <a:pt x="19222" y="34224"/>
                </a:lnTo>
                <a:cubicBezTo>
                  <a:pt x="19325" y="33899"/>
                  <a:pt x="19205" y="33540"/>
                  <a:pt x="18949" y="33335"/>
                </a:cubicBezTo>
                <a:cubicBezTo>
                  <a:pt x="19085" y="33216"/>
                  <a:pt x="19171" y="33045"/>
                  <a:pt x="19188" y="32857"/>
                </a:cubicBezTo>
                <a:lnTo>
                  <a:pt x="19188" y="32840"/>
                </a:lnTo>
                <a:lnTo>
                  <a:pt x="19188" y="32669"/>
                </a:lnTo>
                <a:cubicBezTo>
                  <a:pt x="19359" y="32532"/>
                  <a:pt x="19461" y="32344"/>
                  <a:pt x="19478" y="32122"/>
                </a:cubicBezTo>
                <a:cubicBezTo>
                  <a:pt x="19478" y="32088"/>
                  <a:pt x="19478" y="32037"/>
                  <a:pt x="19478" y="31986"/>
                </a:cubicBezTo>
                <a:cubicBezTo>
                  <a:pt x="19564" y="31866"/>
                  <a:pt x="19615" y="31729"/>
                  <a:pt x="19615" y="31576"/>
                </a:cubicBezTo>
                <a:cubicBezTo>
                  <a:pt x="19598" y="31507"/>
                  <a:pt x="19581" y="31456"/>
                  <a:pt x="19564" y="31388"/>
                </a:cubicBezTo>
                <a:cubicBezTo>
                  <a:pt x="19581" y="31251"/>
                  <a:pt x="19615" y="31114"/>
                  <a:pt x="19666" y="30978"/>
                </a:cubicBezTo>
                <a:cubicBezTo>
                  <a:pt x="19700" y="30875"/>
                  <a:pt x="19700" y="30773"/>
                  <a:pt x="19700" y="30670"/>
                </a:cubicBezTo>
                <a:cubicBezTo>
                  <a:pt x="19718" y="30636"/>
                  <a:pt x="19735" y="30619"/>
                  <a:pt x="19735" y="30619"/>
                </a:cubicBezTo>
                <a:cubicBezTo>
                  <a:pt x="19854" y="30448"/>
                  <a:pt x="19888" y="30243"/>
                  <a:pt x="19837" y="30055"/>
                </a:cubicBezTo>
                <a:cubicBezTo>
                  <a:pt x="19923" y="29918"/>
                  <a:pt x="19940" y="29764"/>
                  <a:pt x="19923" y="29611"/>
                </a:cubicBezTo>
                <a:cubicBezTo>
                  <a:pt x="19871" y="29423"/>
                  <a:pt x="19752" y="29235"/>
                  <a:pt x="19564" y="29149"/>
                </a:cubicBezTo>
                <a:cubicBezTo>
                  <a:pt x="19564" y="29098"/>
                  <a:pt x="19547" y="29047"/>
                  <a:pt x="19530" y="28996"/>
                </a:cubicBezTo>
                <a:cubicBezTo>
                  <a:pt x="19547" y="28927"/>
                  <a:pt x="19564" y="28859"/>
                  <a:pt x="19581" y="28791"/>
                </a:cubicBezTo>
                <a:cubicBezTo>
                  <a:pt x="19683" y="28654"/>
                  <a:pt x="19718" y="28466"/>
                  <a:pt x="19666" y="28295"/>
                </a:cubicBezTo>
                <a:cubicBezTo>
                  <a:pt x="19649" y="28192"/>
                  <a:pt x="19649" y="28090"/>
                  <a:pt x="19666" y="27987"/>
                </a:cubicBezTo>
                <a:cubicBezTo>
                  <a:pt x="19700" y="27782"/>
                  <a:pt x="19632" y="27577"/>
                  <a:pt x="19495" y="27424"/>
                </a:cubicBezTo>
                <a:cubicBezTo>
                  <a:pt x="19495" y="27355"/>
                  <a:pt x="19478" y="27287"/>
                  <a:pt x="19461" y="27219"/>
                </a:cubicBezTo>
                <a:lnTo>
                  <a:pt x="19461" y="27082"/>
                </a:lnTo>
                <a:cubicBezTo>
                  <a:pt x="19461" y="27014"/>
                  <a:pt x="19478" y="26945"/>
                  <a:pt x="19512" y="26877"/>
                </a:cubicBezTo>
                <a:cubicBezTo>
                  <a:pt x="19547" y="26809"/>
                  <a:pt x="19564" y="26723"/>
                  <a:pt x="19581" y="26638"/>
                </a:cubicBezTo>
                <a:lnTo>
                  <a:pt x="19581" y="26552"/>
                </a:lnTo>
                <a:lnTo>
                  <a:pt x="19598" y="26210"/>
                </a:lnTo>
                <a:cubicBezTo>
                  <a:pt x="19718" y="26108"/>
                  <a:pt x="19786" y="25937"/>
                  <a:pt x="19803" y="25766"/>
                </a:cubicBezTo>
                <a:cubicBezTo>
                  <a:pt x="19940" y="25595"/>
                  <a:pt x="19991" y="25373"/>
                  <a:pt x="19974" y="25151"/>
                </a:cubicBezTo>
                <a:cubicBezTo>
                  <a:pt x="19974" y="25117"/>
                  <a:pt x="19974" y="25083"/>
                  <a:pt x="19974" y="25049"/>
                </a:cubicBezTo>
                <a:cubicBezTo>
                  <a:pt x="20076" y="24758"/>
                  <a:pt x="20076" y="24451"/>
                  <a:pt x="19974" y="24160"/>
                </a:cubicBezTo>
                <a:cubicBezTo>
                  <a:pt x="20008" y="23904"/>
                  <a:pt x="19940" y="23630"/>
                  <a:pt x="19803" y="23408"/>
                </a:cubicBezTo>
                <a:cubicBezTo>
                  <a:pt x="19803" y="23357"/>
                  <a:pt x="19820" y="23306"/>
                  <a:pt x="19820" y="23237"/>
                </a:cubicBezTo>
                <a:cubicBezTo>
                  <a:pt x="19923" y="23084"/>
                  <a:pt x="19991" y="22930"/>
                  <a:pt x="20025" y="22742"/>
                </a:cubicBezTo>
                <a:cubicBezTo>
                  <a:pt x="20093" y="22520"/>
                  <a:pt x="20093" y="22298"/>
                  <a:pt x="20059" y="22076"/>
                </a:cubicBezTo>
                <a:lnTo>
                  <a:pt x="20230" y="22076"/>
                </a:lnTo>
                <a:cubicBezTo>
                  <a:pt x="20384" y="22059"/>
                  <a:pt x="20521" y="22007"/>
                  <a:pt x="20657" y="21922"/>
                </a:cubicBezTo>
                <a:lnTo>
                  <a:pt x="20674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endParaRPr sz="2738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7C6A00F-7F60-41B8-9C16-6670CF6B4D71}"/>
              </a:ext>
            </a:extLst>
          </p:cNvPr>
          <p:cNvSpPr/>
          <p:nvPr/>
        </p:nvSpPr>
        <p:spPr>
          <a:xfrm>
            <a:off x="805543" y="370113"/>
            <a:ext cx="6509657" cy="9100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/>
              <a:t>1. Introducir a los niños mas pequeños al mundo de la cultura escrita requiere generar situaciones didácticas que le permitan apropiarse del sistema notacional y del lenguaje que se escribe.</a:t>
            </a:r>
          </a:p>
          <a:p>
            <a:pPr algn="ctr"/>
            <a:r>
              <a:rPr lang="es-MX" sz="2400" dirty="0">
                <a:solidFill>
                  <a:schemeClr val="bg2">
                    <a:lumMod val="50000"/>
                  </a:schemeClr>
                </a:solidFill>
              </a:rPr>
              <a:t>Para ello las educadoras se basan de teorías, metodologías y formas didácticas, para acercar a los niños a la escritura. De esta manera el niño se involucra y se apropia de la escritura. Asimismo como educadora se debe estar actualizada para conocer nuevos métodos de enseñanza y mejorar su manera de enseñar.</a:t>
            </a:r>
          </a:p>
          <a:p>
            <a:pPr algn="ctr"/>
            <a:r>
              <a:rPr lang="es-MX" sz="2400" dirty="0">
                <a:solidFill>
                  <a:schemeClr val="bg2">
                    <a:lumMod val="50000"/>
                  </a:schemeClr>
                </a:solidFill>
              </a:rPr>
              <a:t>El niño al entrar al preescolar traira conocimientos previos, cada uno de ellos traira diferentes conocimientos, ya que cada uno a crecido en diferentes contextos y con diferentes personas. Pero en educación preescolar se busca ampliar esos conocimientos, para ello se deben aplicar actividades agradables e interesantes.</a:t>
            </a:r>
          </a:p>
          <a:p>
            <a:pPr algn="ctr"/>
            <a:r>
              <a:rPr lang="es-MX" sz="2400" dirty="0">
                <a:solidFill>
                  <a:schemeClr val="bg2">
                    <a:lumMod val="50000"/>
                  </a:schemeClr>
                </a:solidFill>
              </a:rPr>
              <a:t>Algunas de las habilidades que se desarrollan en cuanto a la escritura es tomar el lápiz, trazar trazos, escribir su nombre, etc.</a:t>
            </a:r>
          </a:p>
          <a:p>
            <a:pPr algn="ctr"/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605447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7" name="Google Shape;1087;p52"/>
          <p:cNvGrpSpPr/>
          <p:nvPr/>
        </p:nvGrpSpPr>
        <p:grpSpPr>
          <a:xfrm rot="340455">
            <a:off x="5175458" y="7357187"/>
            <a:ext cx="2470585" cy="2678347"/>
            <a:chOff x="8167227" y="7119260"/>
            <a:chExt cx="1365161" cy="1479963"/>
          </a:xfrm>
        </p:grpSpPr>
        <p:sp>
          <p:nvSpPr>
            <p:cNvPr id="1088" name="Google Shape;1088;p52"/>
            <p:cNvSpPr/>
            <p:nvPr/>
          </p:nvSpPr>
          <p:spPr>
            <a:xfrm>
              <a:off x="8167227" y="7956054"/>
              <a:ext cx="790183" cy="643169"/>
            </a:xfrm>
            <a:custGeom>
              <a:avLst/>
              <a:gdLst/>
              <a:ahLst/>
              <a:cxnLst/>
              <a:rect l="l" t="t" r="r" b="b"/>
              <a:pathLst>
                <a:path w="12730" h="10362" extrusionOk="0">
                  <a:moveTo>
                    <a:pt x="7653" y="0"/>
                  </a:moveTo>
                  <a:cubicBezTo>
                    <a:pt x="7120" y="0"/>
                    <a:pt x="6562" y="154"/>
                    <a:pt x="6083" y="450"/>
                  </a:cubicBezTo>
                  <a:cubicBezTo>
                    <a:pt x="5092" y="1048"/>
                    <a:pt x="4768" y="1851"/>
                    <a:pt x="4870" y="2672"/>
                  </a:cubicBezTo>
                  <a:cubicBezTo>
                    <a:pt x="4112" y="2412"/>
                    <a:pt x="3316" y="2207"/>
                    <a:pt x="2577" y="2207"/>
                  </a:cubicBezTo>
                  <a:cubicBezTo>
                    <a:pt x="1999" y="2207"/>
                    <a:pt x="1456" y="2332"/>
                    <a:pt x="991" y="2654"/>
                  </a:cubicBezTo>
                  <a:cubicBezTo>
                    <a:pt x="359" y="3064"/>
                    <a:pt x="0" y="3782"/>
                    <a:pt x="52" y="4551"/>
                  </a:cubicBezTo>
                  <a:cubicBezTo>
                    <a:pt x="154" y="5422"/>
                    <a:pt x="855" y="5901"/>
                    <a:pt x="1624" y="6191"/>
                  </a:cubicBezTo>
                  <a:cubicBezTo>
                    <a:pt x="1897" y="6311"/>
                    <a:pt x="2290" y="6465"/>
                    <a:pt x="2717" y="6584"/>
                  </a:cubicBezTo>
                  <a:cubicBezTo>
                    <a:pt x="2307" y="7080"/>
                    <a:pt x="2017" y="7644"/>
                    <a:pt x="2051" y="8190"/>
                  </a:cubicBezTo>
                  <a:cubicBezTo>
                    <a:pt x="2034" y="8327"/>
                    <a:pt x="2068" y="8464"/>
                    <a:pt x="2136" y="8583"/>
                  </a:cubicBezTo>
                  <a:cubicBezTo>
                    <a:pt x="2222" y="8788"/>
                    <a:pt x="2358" y="8976"/>
                    <a:pt x="2529" y="9130"/>
                  </a:cubicBezTo>
                  <a:cubicBezTo>
                    <a:pt x="2909" y="9478"/>
                    <a:pt x="3337" y="9624"/>
                    <a:pt x="3771" y="9624"/>
                  </a:cubicBezTo>
                  <a:cubicBezTo>
                    <a:pt x="4491" y="9624"/>
                    <a:pt x="5228" y="9223"/>
                    <a:pt x="5793" y="8669"/>
                  </a:cubicBezTo>
                  <a:cubicBezTo>
                    <a:pt x="6006" y="9583"/>
                    <a:pt x="6627" y="10362"/>
                    <a:pt x="7632" y="10362"/>
                  </a:cubicBezTo>
                  <a:cubicBezTo>
                    <a:pt x="7754" y="10362"/>
                    <a:pt x="7881" y="10350"/>
                    <a:pt x="8014" y="10326"/>
                  </a:cubicBezTo>
                  <a:cubicBezTo>
                    <a:pt x="9466" y="10053"/>
                    <a:pt x="9637" y="8669"/>
                    <a:pt x="9347" y="7456"/>
                  </a:cubicBezTo>
                  <a:lnTo>
                    <a:pt x="9347" y="7456"/>
                  </a:lnTo>
                  <a:cubicBezTo>
                    <a:pt x="9449" y="7490"/>
                    <a:pt x="9535" y="7524"/>
                    <a:pt x="9637" y="7541"/>
                  </a:cubicBezTo>
                  <a:cubicBezTo>
                    <a:pt x="9774" y="7575"/>
                    <a:pt x="9911" y="7609"/>
                    <a:pt x="10047" y="7626"/>
                  </a:cubicBezTo>
                  <a:cubicBezTo>
                    <a:pt x="10186" y="7643"/>
                    <a:pt x="10325" y="7651"/>
                    <a:pt x="10462" y="7651"/>
                  </a:cubicBezTo>
                  <a:cubicBezTo>
                    <a:pt x="11474" y="7651"/>
                    <a:pt x="12402" y="7188"/>
                    <a:pt x="12627" y="5969"/>
                  </a:cubicBezTo>
                  <a:cubicBezTo>
                    <a:pt x="12730" y="5252"/>
                    <a:pt x="12439" y="4534"/>
                    <a:pt x="11875" y="4090"/>
                  </a:cubicBezTo>
                  <a:cubicBezTo>
                    <a:pt x="11398" y="3725"/>
                    <a:pt x="10817" y="3533"/>
                    <a:pt x="10227" y="3533"/>
                  </a:cubicBezTo>
                  <a:cubicBezTo>
                    <a:pt x="10099" y="3533"/>
                    <a:pt x="9970" y="3542"/>
                    <a:pt x="9842" y="3560"/>
                  </a:cubicBezTo>
                  <a:lnTo>
                    <a:pt x="9688" y="3457"/>
                  </a:lnTo>
                  <a:cubicBezTo>
                    <a:pt x="9757" y="3099"/>
                    <a:pt x="9757" y="2706"/>
                    <a:pt x="9705" y="2330"/>
                  </a:cubicBezTo>
                  <a:cubicBezTo>
                    <a:pt x="9723" y="2193"/>
                    <a:pt x="9723" y="2073"/>
                    <a:pt x="9723" y="1937"/>
                  </a:cubicBezTo>
                  <a:cubicBezTo>
                    <a:pt x="9688" y="615"/>
                    <a:pt x="8720" y="0"/>
                    <a:pt x="765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78787" tIns="178787" rIns="178787" bIns="178787" anchor="ctr" anchorCtr="0">
              <a:noAutofit/>
            </a:bodyPr>
            <a:lstStyle/>
            <a:p>
              <a:endParaRPr sz="2738" dirty="0"/>
            </a:p>
          </p:txBody>
        </p:sp>
        <p:sp>
          <p:nvSpPr>
            <p:cNvPr id="1089" name="Google Shape;1089;p52"/>
            <p:cNvSpPr/>
            <p:nvPr/>
          </p:nvSpPr>
          <p:spPr>
            <a:xfrm>
              <a:off x="8826127" y="7119260"/>
              <a:ext cx="706261" cy="560492"/>
            </a:xfrm>
            <a:custGeom>
              <a:avLst/>
              <a:gdLst/>
              <a:ahLst/>
              <a:cxnLst/>
              <a:rect l="l" t="t" r="r" b="b"/>
              <a:pathLst>
                <a:path w="11378" h="9030" extrusionOk="0">
                  <a:moveTo>
                    <a:pt x="6564" y="370"/>
                  </a:moveTo>
                  <a:cubicBezTo>
                    <a:pt x="6723" y="370"/>
                    <a:pt x="6893" y="396"/>
                    <a:pt x="7074" y="453"/>
                  </a:cubicBezTo>
                  <a:cubicBezTo>
                    <a:pt x="8424" y="846"/>
                    <a:pt x="8475" y="2367"/>
                    <a:pt x="7945" y="3409"/>
                  </a:cubicBezTo>
                  <a:lnTo>
                    <a:pt x="7894" y="3426"/>
                  </a:lnTo>
                  <a:cubicBezTo>
                    <a:pt x="7791" y="3461"/>
                    <a:pt x="7757" y="3580"/>
                    <a:pt x="7808" y="3648"/>
                  </a:cubicBezTo>
                  <a:cubicBezTo>
                    <a:pt x="7796" y="3722"/>
                    <a:pt x="7855" y="3779"/>
                    <a:pt x="7914" y="3779"/>
                  </a:cubicBezTo>
                  <a:cubicBezTo>
                    <a:pt x="7937" y="3779"/>
                    <a:pt x="7960" y="3770"/>
                    <a:pt x="7979" y="3751"/>
                  </a:cubicBezTo>
                  <a:lnTo>
                    <a:pt x="7996" y="3734"/>
                  </a:lnTo>
                  <a:cubicBezTo>
                    <a:pt x="8338" y="3657"/>
                    <a:pt x="8760" y="3589"/>
                    <a:pt x="9174" y="3589"/>
                  </a:cubicBezTo>
                  <a:cubicBezTo>
                    <a:pt x="9960" y="3589"/>
                    <a:pt x="10721" y="3836"/>
                    <a:pt x="10867" y="4742"/>
                  </a:cubicBezTo>
                  <a:cubicBezTo>
                    <a:pt x="10986" y="5425"/>
                    <a:pt x="10491" y="6006"/>
                    <a:pt x="9859" y="6194"/>
                  </a:cubicBezTo>
                  <a:cubicBezTo>
                    <a:pt x="9687" y="6253"/>
                    <a:pt x="9516" y="6279"/>
                    <a:pt x="9348" y="6279"/>
                  </a:cubicBezTo>
                  <a:cubicBezTo>
                    <a:pt x="8980" y="6279"/>
                    <a:pt x="8621" y="6159"/>
                    <a:pt x="8270" y="6006"/>
                  </a:cubicBezTo>
                  <a:cubicBezTo>
                    <a:pt x="8236" y="5921"/>
                    <a:pt x="8184" y="5836"/>
                    <a:pt x="8116" y="5767"/>
                  </a:cubicBezTo>
                  <a:cubicBezTo>
                    <a:pt x="8085" y="5727"/>
                    <a:pt x="8045" y="5710"/>
                    <a:pt x="8005" y="5710"/>
                  </a:cubicBezTo>
                  <a:cubicBezTo>
                    <a:pt x="7894" y="5710"/>
                    <a:pt x="7784" y="5842"/>
                    <a:pt x="7860" y="5955"/>
                  </a:cubicBezTo>
                  <a:cubicBezTo>
                    <a:pt x="8321" y="6673"/>
                    <a:pt x="8782" y="8398"/>
                    <a:pt x="7535" y="8638"/>
                  </a:cubicBezTo>
                  <a:cubicBezTo>
                    <a:pt x="7444" y="8654"/>
                    <a:pt x="7356" y="8661"/>
                    <a:pt x="7270" y="8661"/>
                  </a:cubicBezTo>
                  <a:cubicBezTo>
                    <a:pt x="6266" y="8661"/>
                    <a:pt x="5669" y="7600"/>
                    <a:pt x="5826" y="6656"/>
                  </a:cubicBezTo>
                  <a:lnTo>
                    <a:pt x="5826" y="6639"/>
                  </a:lnTo>
                  <a:cubicBezTo>
                    <a:pt x="5826" y="6604"/>
                    <a:pt x="5844" y="6587"/>
                    <a:pt x="5844" y="6553"/>
                  </a:cubicBezTo>
                  <a:cubicBezTo>
                    <a:pt x="5857" y="6500"/>
                    <a:pt x="5818" y="6457"/>
                    <a:pt x="5776" y="6457"/>
                  </a:cubicBezTo>
                  <a:cubicBezTo>
                    <a:pt x="5764" y="6457"/>
                    <a:pt x="5752" y="6460"/>
                    <a:pt x="5741" y="6468"/>
                  </a:cubicBezTo>
                  <a:cubicBezTo>
                    <a:pt x="5723" y="6456"/>
                    <a:pt x="5703" y="6450"/>
                    <a:pt x="5682" y="6450"/>
                  </a:cubicBezTo>
                  <a:cubicBezTo>
                    <a:pt x="5646" y="6450"/>
                    <a:pt x="5609" y="6469"/>
                    <a:pt x="5587" y="6502"/>
                  </a:cubicBezTo>
                  <a:cubicBezTo>
                    <a:pt x="4955" y="7219"/>
                    <a:pt x="4306" y="8347"/>
                    <a:pt x="3332" y="8621"/>
                  </a:cubicBezTo>
                  <a:cubicBezTo>
                    <a:pt x="3182" y="8660"/>
                    <a:pt x="3049" y="8679"/>
                    <a:pt x="2932" y="8679"/>
                  </a:cubicBezTo>
                  <a:cubicBezTo>
                    <a:pt x="1999" y="8679"/>
                    <a:pt x="2086" y="7506"/>
                    <a:pt x="2512" y="6792"/>
                  </a:cubicBezTo>
                  <a:cubicBezTo>
                    <a:pt x="2751" y="6416"/>
                    <a:pt x="3058" y="6075"/>
                    <a:pt x="3400" y="5784"/>
                  </a:cubicBezTo>
                  <a:cubicBezTo>
                    <a:pt x="3486" y="5801"/>
                    <a:pt x="3588" y="5801"/>
                    <a:pt x="3674" y="5818"/>
                  </a:cubicBezTo>
                  <a:cubicBezTo>
                    <a:pt x="3862" y="5818"/>
                    <a:pt x="3862" y="5545"/>
                    <a:pt x="3674" y="5511"/>
                  </a:cubicBezTo>
                  <a:cubicBezTo>
                    <a:pt x="3041" y="5443"/>
                    <a:pt x="2307" y="5408"/>
                    <a:pt x="1726" y="5084"/>
                  </a:cubicBezTo>
                  <a:cubicBezTo>
                    <a:pt x="940" y="4657"/>
                    <a:pt x="410" y="3648"/>
                    <a:pt x="1111" y="2897"/>
                  </a:cubicBezTo>
                  <a:cubicBezTo>
                    <a:pt x="1489" y="2498"/>
                    <a:pt x="1933" y="2356"/>
                    <a:pt x="2398" y="2356"/>
                  </a:cubicBezTo>
                  <a:cubicBezTo>
                    <a:pt x="3090" y="2356"/>
                    <a:pt x="3826" y="2669"/>
                    <a:pt x="4460" y="2914"/>
                  </a:cubicBezTo>
                  <a:lnTo>
                    <a:pt x="4460" y="3016"/>
                  </a:lnTo>
                  <a:cubicBezTo>
                    <a:pt x="4468" y="3119"/>
                    <a:pt x="4554" y="3170"/>
                    <a:pt x="4637" y="3170"/>
                  </a:cubicBezTo>
                  <a:cubicBezTo>
                    <a:pt x="4720" y="3170"/>
                    <a:pt x="4801" y="3119"/>
                    <a:pt x="4801" y="3016"/>
                  </a:cubicBezTo>
                  <a:cubicBezTo>
                    <a:pt x="4756" y="1927"/>
                    <a:pt x="5340" y="370"/>
                    <a:pt x="6564" y="370"/>
                  </a:cubicBezTo>
                  <a:close/>
                  <a:moveTo>
                    <a:pt x="6583" y="1"/>
                  </a:moveTo>
                  <a:cubicBezTo>
                    <a:pt x="5305" y="1"/>
                    <a:pt x="4521" y="1447"/>
                    <a:pt x="4477" y="2692"/>
                  </a:cubicBezTo>
                  <a:cubicBezTo>
                    <a:pt x="3869" y="2367"/>
                    <a:pt x="3050" y="2091"/>
                    <a:pt x="2305" y="2091"/>
                  </a:cubicBezTo>
                  <a:cubicBezTo>
                    <a:pt x="1521" y="2091"/>
                    <a:pt x="819" y="2397"/>
                    <a:pt x="530" y="3273"/>
                  </a:cubicBezTo>
                  <a:cubicBezTo>
                    <a:pt x="0" y="4879"/>
                    <a:pt x="1794" y="5579"/>
                    <a:pt x="3127" y="5767"/>
                  </a:cubicBezTo>
                  <a:cubicBezTo>
                    <a:pt x="2255" y="6468"/>
                    <a:pt x="1128" y="8040"/>
                    <a:pt x="2238" y="8791"/>
                  </a:cubicBezTo>
                  <a:cubicBezTo>
                    <a:pt x="2489" y="8958"/>
                    <a:pt x="2739" y="9030"/>
                    <a:pt x="2987" y="9030"/>
                  </a:cubicBezTo>
                  <a:cubicBezTo>
                    <a:pt x="4007" y="9030"/>
                    <a:pt x="4968" y="7812"/>
                    <a:pt x="5587" y="7014"/>
                  </a:cubicBezTo>
                  <a:lnTo>
                    <a:pt x="5587" y="7014"/>
                  </a:lnTo>
                  <a:cubicBezTo>
                    <a:pt x="5475" y="8086"/>
                    <a:pt x="6336" y="8992"/>
                    <a:pt x="7385" y="8992"/>
                  </a:cubicBezTo>
                  <a:cubicBezTo>
                    <a:pt x="7457" y="8992"/>
                    <a:pt x="7530" y="8988"/>
                    <a:pt x="7603" y="8979"/>
                  </a:cubicBezTo>
                  <a:cubicBezTo>
                    <a:pt x="8817" y="8791"/>
                    <a:pt x="8851" y="7322"/>
                    <a:pt x="8441" y="6331"/>
                  </a:cubicBezTo>
                  <a:lnTo>
                    <a:pt x="8441" y="6331"/>
                  </a:lnTo>
                  <a:cubicBezTo>
                    <a:pt x="8736" y="6476"/>
                    <a:pt x="9068" y="6548"/>
                    <a:pt x="9397" y="6548"/>
                  </a:cubicBezTo>
                  <a:cubicBezTo>
                    <a:pt x="10265" y="6548"/>
                    <a:pt x="11114" y="6046"/>
                    <a:pt x="11226" y="5067"/>
                  </a:cubicBezTo>
                  <a:cubicBezTo>
                    <a:pt x="11377" y="3743"/>
                    <a:pt x="10182" y="3243"/>
                    <a:pt x="9042" y="3243"/>
                  </a:cubicBezTo>
                  <a:cubicBezTo>
                    <a:pt x="8769" y="3243"/>
                    <a:pt x="8500" y="3271"/>
                    <a:pt x="8253" y="3324"/>
                  </a:cubicBezTo>
                  <a:cubicBezTo>
                    <a:pt x="8851" y="2179"/>
                    <a:pt x="8629" y="624"/>
                    <a:pt x="7262" y="129"/>
                  </a:cubicBezTo>
                  <a:cubicBezTo>
                    <a:pt x="7023" y="41"/>
                    <a:pt x="6796" y="1"/>
                    <a:pt x="65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78787" tIns="178787" rIns="178787" bIns="178787" anchor="ctr" anchorCtr="0">
              <a:noAutofit/>
            </a:bodyPr>
            <a:lstStyle/>
            <a:p>
              <a:endParaRPr sz="2738"/>
            </a:p>
          </p:txBody>
        </p:sp>
      </p:grpSp>
      <p:grpSp>
        <p:nvGrpSpPr>
          <p:cNvPr id="1090" name="Google Shape;1090;p52"/>
          <p:cNvGrpSpPr/>
          <p:nvPr/>
        </p:nvGrpSpPr>
        <p:grpSpPr>
          <a:xfrm rot="-510665">
            <a:off x="6213763" y="-1320092"/>
            <a:ext cx="2445999" cy="2640184"/>
            <a:chOff x="5860698" y="467267"/>
            <a:chExt cx="1358169" cy="1465993"/>
          </a:xfrm>
        </p:grpSpPr>
        <p:sp>
          <p:nvSpPr>
            <p:cNvPr id="1091" name="Google Shape;1091;p52"/>
            <p:cNvSpPr/>
            <p:nvPr/>
          </p:nvSpPr>
          <p:spPr>
            <a:xfrm rot="5400000">
              <a:off x="5806786" y="521179"/>
              <a:ext cx="1465993" cy="1358169"/>
            </a:xfrm>
            <a:custGeom>
              <a:avLst/>
              <a:gdLst/>
              <a:ahLst/>
              <a:cxnLst/>
              <a:rect l="l" t="t" r="r" b="b"/>
              <a:pathLst>
                <a:path w="16968" h="15720" extrusionOk="0">
                  <a:moveTo>
                    <a:pt x="13021" y="0"/>
                  </a:moveTo>
                  <a:lnTo>
                    <a:pt x="1" y="11055"/>
                  </a:lnTo>
                  <a:lnTo>
                    <a:pt x="3948" y="15719"/>
                  </a:lnTo>
                  <a:lnTo>
                    <a:pt x="16967" y="4665"/>
                  </a:lnTo>
                  <a:lnTo>
                    <a:pt x="1302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1000"/>
                </a:schemeClr>
              </a:outerShdw>
            </a:effectLst>
          </p:spPr>
          <p:txBody>
            <a:bodyPr spcFirstLastPara="1" wrap="square" lIns="178787" tIns="178787" rIns="178787" bIns="178787" anchor="ctr" anchorCtr="0">
              <a:noAutofit/>
            </a:bodyPr>
            <a:lstStyle/>
            <a:p>
              <a:endParaRPr sz="2738"/>
            </a:p>
          </p:txBody>
        </p:sp>
        <p:sp>
          <p:nvSpPr>
            <p:cNvPr id="1092" name="Google Shape;1092;p52"/>
            <p:cNvSpPr/>
            <p:nvPr/>
          </p:nvSpPr>
          <p:spPr>
            <a:xfrm rot="5400000">
              <a:off x="5859532" y="622739"/>
              <a:ext cx="1345468" cy="1111936"/>
            </a:xfrm>
            <a:custGeom>
              <a:avLst/>
              <a:gdLst/>
              <a:ahLst/>
              <a:cxnLst/>
              <a:rect l="l" t="t" r="r" b="b"/>
              <a:pathLst>
                <a:path w="15573" h="12870" extrusionOk="0">
                  <a:moveTo>
                    <a:pt x="12974" y="0"/>
                  </a:moveTo>
                  <a:cubicBezTo>
                    <a:pt x="12953" y="0"/>
                    <a:pt x="12931" y="9"/>
                    <a:pt x="12914" y="26"/>
                  </a:cubicBezTo>
                  <a:lnTo>
                    <a:pt x="12607" y="197"/>
                  </a:lnTo>
                  <a:cubicBezTo>
                    <a:pt x="12419" y="282"/>
                    <a:pt x="12248" y="402"/>
                    <a:pt x="12094" y="538"/>
                  </a:cubicBezTo>
                  <a:cubicBezTo>
                    <a:pt x="12026" y="607"/>
                    <a:pt x="11957" y="692"/>
                    <a:pt x="12026" y="812"/>
                  </a:cubicBezTo>
                  <a:cubicBezTo>
                    <a:pt x="12076" y="887"/>
                    <a:pt x="12153" y="934"/>
                    <a:pt x="12238" y="934"/>
                  </a:cubicBezTo>
                  <a:cubicBezTo>
                    <a:pt x="12269" y="934"/>
                    <a:pt x="12301" y="928"/>
                    <a:pt x="12333" y="914"/>
                  </a:cubicBezTo>
                  <a:cubicBezTo>
                    <a:pt x="12402" y="880"/>
                    <a:pt x="12470" y="846"/>
                    <a:pt x="12521" y="795"/>
                  </a:cubicBezTo>
                  <a:cubicBezTo>
                    <a:pt x="12743" y="590"/>
                    <a:pt x="12914" y="367"/>
                    <a:pt x="13051" y="128"/>
                  </a:cubicBezTo>
                  <a:cubicBezTo>
                    <a:pt x="13068" y="94"/>
                    <a:pt x="13068" y="43"/>
                    <a:pt x="13034" y="26"/>
                  </a:cubicBezTo>
                  <a:cubicBezTo>
                    <a:pt x="13017" y="9"/>
                    <a:pt x="12995" y="0"/>
                    <a:pt x="12974" y="0"/>
                  </a:cubicBezTo>
                  <a:close/>
                  <a:moveTo>
                    <a:pt x="10496" y="630"/>
                  </a:moveTo>
                  <a:cubicBezTo>
                    <a:pt x="10482" y="630"/>
                    <a:pt x="10468" y="634"/>
                    <a:pt x="10454" y="641"/>
                  </a:cubicBezTo>
                  <a:cubicBezTo>
                    <a:pt x="10198" y="726"/>
                    <a:pt x="9941" y="846"/>
                    <a:pt x="9702" y="1017"/>
                  </a:cubicBezTo>
                  <a:cubicBezTo>
                    <a:pt x="9548" y="1153"/>
                    <a:pt x="9497" y="1358"/>
                    <a:pt x="9582" y="1478"/>
                  </a:cubicBezTo>
                  <a:cubicBezTo>
                    <a:pt x="9622" y="1518"/>
                    <a:pt x="9674" y="1539"/>
                    <a:pt x="9736" y="1539"/>
                  </a:cubicBezTo>
                  <a:cubicBezTo>
                    <a:pt x="9835" y="1539"/>
                    <a:pt x="9959" y="1484"/>
                    <a:pt x="10095" y="1358"/>
                  </a:cubicBezTo>
                  <a:cubicBezTo>
                    <a:pt x="10266" y="1171"/>
                    <a:pt x="10403" y="966"/>
                    <a:pt x="10539" y="743"/>
                  </a:cubicBezTo>
                  <a:cubicBezTo>
                    <a:pt x="10573" y="726"/>
                    <a:pt x="10591" y="692"/>
                    <a:pt x="10573" y="658"/>
                  </a:cubicBezTo>
                  <a:lnTo>
                    <a:pt x="10556" y="658"/>
                  </a:lnTo>
                  <a:cubicBezTo>
                    <a:pt x="10536" y="638"/>
                    <a:pt x="10516" y="630"/>
                    <a:pt x="10496" y="630"/>
                  </a:cubicBezTo>
                  <a:close/>
                  <a:moveTo>
                    <a:pt x="13694" y="1501"/>
                  </a:moveTo>
                  <a:cubicBezTo>
                    <a:pt x="13674" y="1501"/>
                    <a:pt x="13653" y="1505"/>
                    <a:pt x="13632" y="1512"/>
                  </a:cubicBezTo>
                  <a:cubicBezTo>
                    <a:pt x="13427" y="1581"/>
                    <a:pt x="13222" y="1649"/>
                    <a:pt x="13034" y="1751"/>
                  </a:cubicBezTo>
                  <a:cubicBezTo>
                    <a:pt x="12914" y="1786"/>
                    <a:pt x="12829" y="1871"/>
                    <a:pt x="12760" y="1957"/>
                  </a:cubicBezTo>
                  <a:cubicBezTo>
                    <a:pt x="12692" y="2059"/>
                    <a:pt x="12675" y="2213"/>
                    <a:pt x="12743" y="2332"/>
                  </a:cubicBezTo>
                  <a:lnTo>
                    <a:pt x="12760" y="2332"/>
                  </a:lnTo>
                  <a:cubicBezTo>
                    <a:pt x="12810" y="2382"/>
                    <a:pt x="12877" y="2409"/>
                    <a:pt x="12948" y="2409"/>
                  </a:cubicBezTo>
                  <a:cubicBezTo>
                    <a:pt x="12999" y="2409"/>
                    <a:pt x="13052" y="2395"/>
                    <a:pt x="13102" y="2367"/>
                  </a:cubicBezTo>
                  <a:cubicBezTo>
                    <a:pt x="13171" y="2332"/>
                    <a:pt x="13222" y="2298"/>
                    <a:pt x="13290" y="2264"/>
                  </a:cubicBezTo>
                  <a:cubicBezTo>
                    <a:pt x="13478" y="2093"/>
                    <a:pt x="13632" y="1888"/>
                    <a:pt x="13751" y="1649"/>
                  </a:cubicBezTo>
                  <a:cubicBezTo>
                    <a:pt x="13769" y="1615"/>
                    <a:pt x="13803" y="1581"/>
                    <a:pt x="13769" y="1529"/>
                  </a:cubicBezTo>
                  <a:cubicBezTo>
                    <a:pt x="13749" y="1509"/>
                    <a:pt x="13723" y="1501"/>
                    <a:pt x="13694" y="1501"/>
                  </a:cubicBezTo>
                  <a:close/>
                  <a:moveTo>
                    <a:pt x="12180" y="1683"/>
                  </a:moveTo>
                  <a:lnTo>
                    <a:pt x="12180" y="1717"/>
                  </a:lnTo>
                  <a:cubicBezTo>
                    <a:pt x="12162" y="1700"/>
                    <a:pt x="12145" y="1692"/>
                    <a:pt x="12128" y="1692"/>
                  </a:cubicBezTo>
                  <a:cubicBezTo>
                    <a:pt x="12111" y="1692"/>
                    <a:pt x="12094" y="1700"/>
                    <a:pt x="12077" y="1717"/>
                  </a:cubicBezTo>
                  <a:lnTo>
                    <a:pt x="11513" y="1939"/>
                  </a:lnTo>
                  <a:cubicBezTo>
                    <a:pt x="11376" y="1991"/>
                    <a:pt x="11240" y="2076"/>
                    <a:pt x="11120" y="2179"/>
                  </a:cubicBezTo>
                  <a:cubicBezTo>
                    <a:pt x="11001" y="2281"/>
                    <a:pt x="10949" y="2469"/>
                    <a:pt x="11018" y="2606"/>
                  </a:cubicBezTo>
                  <a:cubicBezTo>
                    <a:pt x="11080" y="2689"/>
                    <a:pt x="11154" y="2734"/>
                    <a:pt x="11245" y="2734"/>
                  </a:cubicBezTo>
                  <a:cubicBezTo>
                    <a:pt x="11305" y="2734"/>
                    <a:pt x="11371" y="2715"/>
                    <a:pt x="11445" y="2674"/>
                  </a:cubicBezTo>
                  <a:cubicBezTo>
                    <a:pt x="11513" y="2640"/>
                    <a:pt x="11582" y="2589"/>
                    <a:pt x="11616" y="2572"/>
                  </a:cubicBezTo>
                  <a:cubicBezTo>
                    <a:pt x="11838" y="2349"/>
                    <a:pt x="12026" y="2093"/>
                    <a:pt x="12180" y="1837"/>
                  </a:cubicBezTo>
                  <a:cubicBezTo>
                    <a:pt x="12214" y="1786"/>
                    <a:pt x="12214" y="1734"/>
                    <a:pt x="12180" y="1683"/>
                  </a:cubicBezTo>
                  <a:close/>
                  <a:moveTo>
                    <a:pt x="15470" y="1970"/>
                  </a:moveTo>
                  <a:cubicBezTo>
                    <a:pt x="15461" y="1970"/>
                    <a:pt x="15452" y="1971"/>
                    <a:pt x="15443" y="1974"/>
                  </a:cubicBezTo>
                  <a:cubicBezTo>
                    <a:pt x="15153" y="2076"/>
                    <a:pt x="14879" y="2196"/>
                    <a:pt x="14640" y="2367"/>
                  </a:cubicBezTo>
                  <a:cubicBezTo>
                    <a:pt x="14606" y="2401"/>
                    <a:pt x="14572" y="2435"/>
                    <a:pt x="14555" y="2469"/>
                  </a:cubicBezTo>
                  <a:cubicBezTo>
                    <a:pt x="14469" y="2555"/>
                    <a:pt x="14452" y="2708"/>
                    <a:pt x="14520" y="2811"/>
                  </a:cubicBezTo>
                  <a:cubicBezTo>
                    <a:pt x="14580" y="2861"/>
                    <a:pt x="14657" y="2887"/>
                    <a:pt x="14735" y="2887"/>
                  </a:cubicBezTo>
                  <a:cubicBezTo>
                    <a:pt x="14790" y="2887"/>
                    <a:pt x="14846" y="2874"/>
                    <a:pt x="14896" y="2845"/>
                  </a:cubicBezTo>
                  <a:cubicBezTo>
                    <a:pt x="15204" y="2674"/>
                    <a:pt x="15358" y="2349"/>
                    <a:pt x="15528" y="2076"/>
                  </a:cubicBezTo>
                  <a:cubicBezTo>
                    <a:pt x="15573" y="2017"/>
                    <a:pt x="15527" y="1970"/>
                    <a:pt x="15470" y="1970"/>
                  </a:cubicBezTo>
                  <a:close/>
                  <a:moveTo>
                    <a:pt x="9980" y="2270"/>
                  </a:moveTo>
                  <a:cubicBezTo>
                    <a:pt x="9964" y="2270"/>
                    <a:pt x="9945" y="2274"/>
                    <a:pt x="9924" y="2281"/>
                  </a:cubicBezTo>
                  <a:cubicBezTo>
                    <a:pt x="9668" y="2384"/>
                    <a:pt x="9412" y="2520"/>
                    <a:pt x="9189" y="2674"/>
                  </a:cubicBezTo>
                  <a:lnTo>
                    <a:pt x="9104" y="2742"/>
                  </a:lnTo>
                  <a:cubicBezTo>
                    <a:pt x="8984" y="2845"/>
                    <a:pt x="8950" y="2999"/>
                    <a:pt x="9001" y="3135"/>
                  </a:cubicBezTo>
                  <a:cubicBezTo>
                    <a:pt x="9051" y="3205"/>
                    <a:pt x="9124" y="3240"/>
                    <a:pt x="9211" y="3240"/>
                  </a:cubicBezTo>
                  <a:cubicBezTo>
                    <a:pt x="9272" y="3240"/>
                    <a:pt x="9340" y="3222"/>
                    <a:pt x="9412" y="3187"/>
                  </a:cubicBezTo>
                  <a:cubicBezTo>
                    <a:pt x="9514" y="3118"/>
                    <a:pt x="9617" y="3033"/>
                    <a:pt x="9702" y="2930"/>
                  </a:cubicBezTo>
                  <a:cubicBezTo>
                    <a:pt x="9822" y="2794"/>
                    <a:pt x="9941" y="2623"/>
                    <a:pt x="10044" y="2452"/>
                  </a:cubicBezTo>
                  <a:cubicBezTo>
                    <a:pt x="10078" y="2418"/>
                    <a:pt x="10078" y="2349"/>
                    <a:pt x="10044" y="2298"/>
                  </a:cubicBezTo>
                  <a:cubicBezTo>
                    <a:pt x="10024" y="2278"/>
                    <a:pt x="10004" y="2270"/>
                    <a:pt x="9980" y="2270"/>
                  </a:cubicBezTo>
                  <a:close/>
                  <a:moveTo>
                    <a:pt x="8490" y="3280"/>
                  </a:moveTo>
                  <a:cubicBezTo>
                    <a:pt x="8479" y="3280"/>
                    <a:pt x="8467" y="3283"/>
                    <a:pt x="8455" y="3289"/>
                  </a:cubicBezTo>
                  <a:cubicBezTo>
                    <a:pt x="8267" y="3323"/>
                    <a:pt x="8079" y="3392"/>
                    <a:pt x="7925" y="3477"/>
                  </a:cubicBezTo>
                  <a:cubicBezTo>
                    <a:pt x="7771" y="3546"/>
                    <a:pt x="7720" y="3699"/>
                    <a:pt x="7771" y="3853"/>
                  </a:cubicBezTo>
                  <a:cubicBezTo>
                    <a:pt x="7824" y="3941"/>
                    <a:pt x="7890" y="3988"/>
                    <a:pt x="7969" y="3988"/>
                  </a:cubicBezTo>
                  <a:cubicBezTo>
                    <a:pt x="8045" y="3988"/>
                    <a:pt x="8133" y="3945"/>
                    <a:pt x="8233" y="3853"/>
                  </a:cubicBezTo>
                  <a:cubicBezTo>
                    <a:pt x="8369" y="3716"/>
                    <a:pt x="8472" y="3563"/>
                    <a:pt x="8540" y="3392"/>
                  </a:cubicBezTo>
                  <a:cubicBezTo>
                    <a:pt x="8568" y="3336"/>
                    <a:pt x="8539" y="3280"/>
                    <a:pt x="8490" y="3280"/>
                  </a:cubicBezTo>
                  <a:close/>
                  <a:moveTo>
                    <a:pt x="12625" y="3575"/>
                  </a:moveTo>
                  <a:cubicBezTo>
                    <a:pt x="12613" y="3575"/>
                    <a:pt x="12601" y="3577"/>
                    <a:pt x="12590" y="3580"/>
                  </a:cubicBezTo>
                  <a:lnTo>
                    <a:pt x="12607" y="3580"/>
                  </a:lnTo>
                  <a:cubicBezTo>
                    <a:pt x="12367" y="3631"/>
                    <a:pt x="12145" y="3733"/>
                    <a:pt x="11940" y="3853"/>
                  </a:cubicBezTo>
                  <a:lnTo>
                    <a:pt x="11872" y="3921"/>
                  </a:lnTo>
                  <a:cubicBezTo>
                    <a:pt x="11752" y="4007"/>
                    <a:pt x="11718" y="4195"/>
                    <a:pt x="11804" y="4331"/>
                  </a:cubicBezTo>
                  <a:cubicBezTo>
                    <a:pt x="11849" y="4396"/>
                    <a:pt x="11900" y="4430"/>
                    <a:pt x="11966" y="4430"/>
                  </a:cubicBezTo>
                  <a:cubicBezTo>
                    <a:pt x="12023" y="4430"/>
                    <a:pt x="12092" y="4404"/>
                    <a:pt x="12180" y="4349"/>
                  </a:cubicBezTo>
                  <a:cubicBezTo>
                    <a:pt x="12419" y="4178"/>
                    <a:pt x="12607" y="3956"/>
                    <a:pt x="12709" y="3682"/>
                  </a:cubicBezTo>
                  <a:cubicBezTo>
                    <a:pt x="12738" y="3611"/>
                    <a:pt x="12683" y="3575"/>
                    <a:pt x="12625" y="3575"/>
                  </a:cubicBezTo>
                  <a:close/>
                  <a:moveTo>
                    <a:pt x="14105" y="3667"/>
                  </a:moveTo>
                  <a:cubicBezTo>
                    <a:pt x="14085" y="3667"/>
                    <a:pt x="14061" y="3681"/>
                    <a:pt x="14042" y="3699"/>
                  </a:cubicBezTo>
                  <a:cubicBezTo>
                    <a:pt x="13905" y="3768"/>
                    <a:pt x="13769" y="3819"/>
                    <a:pt x="13632" y="3904"/>
                  </a:cubicBezTo>
                  <a:cubicBezTo>
                    <a:pt x="13444" y="3990"/>
                    <a:pt x="13273" y="4109"/>
                    <a:pt x="13136" y="4263"/>
                  </a:cubicBezTo>
                  <a:cubicBezTo>
                    <a:pt x="13051" y="4366"/>
                    <a:pt x="13017" y="4502"/>
                    <a:pt x="13085" y="4605"/>
                  </a:cubicBezTo>
                  <a:cubicBezTo>
                    <a:pt x="13120" y="4676"/>
                    <a:pt x="13188" y="4714"/>
                    <a:pt x="13261" y="4714"/>
                  </a:cubicBezTo>
                  <a:cubicBezTo>
                    <a:pt x="13293" y="4714"/>
                    <a:pt x="13327" y="4706"/>
                    <a:pt x="13358" y="4690"/>
                  </a:cubicBezTo>
                  <a:cubicBezTo>
                    <a:pt x="13444" y="4656"/>
                    <a:pt x="13512" y="4622"/>
                    <a:pt x="13581" y="4554"/>
                  </a:cubicBezTo>
                  <a:cubicBezTo>
                    <a:pt x="13820" y="4331"/>
                    <a:pt x="13939" y="4041"/>
                    <a:pt x="14144" y="3802"/>
                  </a:cubicBezTo>
                  <a:cubicBezTo>
                    <a:pt x="14179" y="3768"/>
                    <a:pt x="14179" y="3716"/>
                    <a:pt x="14144" y="3699"/>
                  </a:cubicBezTo>
                  <a:cubicBezTo>
                    <a:pt x="14137" y="3676"/>
                    <a:pt x="14122" y="3667"/>
                    <a:pt x="14105" y="3667"/>
                  </a:cubicBezTo>
                  <a:close/>
                  <a:moveTo>
                    <a:pt x="6582" y="3954"/>
                  </a:moveTo>
                  <a:cubicBezTo>
                    <a:pt x="6563" y="3954"/>
                    <a:pt x="6544" y="3960"/>
                    <a:pt x="6524" y="3973"/>
                  </a:cubicBezTo>
                  <a:cubicBezTo>
                    <a:pt x="6268" y="4007"/>
                    <a:pt x="6028" y="4144"/>
                    <a:pt x="5823" y="4331"/>
                  </a:cubicBezTo>
                  <a:cubicBezTo>
                    <a:pt x="5687" y="4468"/>
                    <a:pt x="5653" y="4639"/>
                    <a:pt x="5755" y="4742"/>
                  </a:cubicBezTo>
                  <a:cubicBezTo>
                    <a:pt x="5794" y="4794"/>
                    <a:pt x="5853" y="4816"/>
                    <a:pt x="5910" y="4816"/>
                  </a:cubicBezTo>
                  <a:cubicBezTo>
                    <a:pt x="5927" y="4816"/>
                    <a:pt x="5944" y="4814"/>
                    <a:pt x="5960" y="4810"/>
                  </a:cubicBezTo>
                  <a:cubicBezTo>
                    <a:pt x="6063" y="4776"/>
                    <a:pt x="6148" y="4724"/>
                    <a:pt x="6216" y="4656"/>
                  </a:cubicBezTo>
                  <a:cubicBezTo>
                    <a:pt x="6370" y="4485"/>
                    <a:pt x="6507" y="4297"/>
                    <a:pt x="6627" y="4126"/>
                  </a:cubicBezTo>
                  <a:cubicBezTo>
                    <a:pt x="6661" y="4075"/>
                    <a:pt x="6695" y="4041"/>
                    <a:pt x="6661" y="3990"/>
                  </a:cubicBezTo>
                  <a:cubicBezTo>
                    <a:pt x="6640" y="3969"/>
                    <a:pt x="6612" y="3954"/>
                    <a:pt x="6582" y="3954"/>
                  </a:cubicBezTo>
                  <a:close/>
                  <a:moveTo>
                    <a:pt x="11043" y="3793"/>
                  </a:moveTo>
                  <a:cubicBezTo>
                    <a:pt x="11022" y="3793"/>
                    <a:pt x="11001" y="3802"/>
                    <a:pt x="10983" y="3819"/>
                  </a:cubicBezTo>
                  <a:cubicBezTo>
                    <a:pt x="10796" y="3904"/>
                    <a:pt x="10608" y="3973"/>
                    <a:pt x="10437" y="4058"/>
                  </a:cubicBezTo>
                  <a:cubicBezTo>
                    <a:pt x="10266" y="4126"/>
                    <a:pt x="10129" y="4229"/>
                    <a:pt x="10027" y="4349"/>
                  </a:cubicBezTo>
                  <a:cubicBezTo>
                    <a:pt x="9924" y="4451"/>
                    <a:pt x="9907" y="4605"/>
                    <a:pt x="9958" y="4724"/>
                  </a:cubicBezTo>
                  <a:cubicBezTo>
                    <a:pt x="10022" y="4801"/>
                    <a:pt x="10106" y="4840"/>
                    <a:pt x="10194" y="4840"/>
                  </a:cubicBezTo>
                  <a:cubicBezTo>
                    <a:pt x="10223" y="4840"/>
                    <a:pt x="10253" y="4836"/>
                    <a:pt x="10283" y="4827"/>
                  </a:cubicBezTo>
                  <a:cubicBezTo>
                    <a:pt x="10403" y="4793"/>
                    <a:pt x="10488" y="4742"/>
                    <a:pt x="10573" y="4656"/>
                  </a:cubicBezTo>
                  <a:cubicBezTo>
                    <a:pt x="10778" y="4434"/>
                    <a:pt x="10966" y="4178"/>
                    <a:pt x="11103" y="3921"/>
                  </a:cubicBezTo>
                  <a:cubicBezTo>
                    <a:pt x="11137" y="3887"/>
                    <a:pt x="11137" y="3836"/>
                    <a:pt x="11103" y="3819"/>
                  </a:cubicBezTo>
                  <a:cubicBezTo>
                    <a:pt x="11086" y="3802"/>
                    <a:pt x="11065" y="3793"/>
                    <a:pt x="11043" y="3793"/>
                  </a:cubicBezTo>
                  <a:close/>
                  <a:moveTo>
                    <a:pt x="9068" y="4164"/>
                  </a:moveTo>
                  <a:cubicBezTo>
                    <a:pt x="9029" y="4164"/>
                    <a:pt x="8989" y="4185"/>
                    <a:pt x="8950" y="4195"/>
                  </a:cubicBezTo>
                  <a:cubicBezTo>
                    <a:pt x="8831" y="4229"/>
                    <a:pt x="8711" y="4263"/>
                    <a:pt x="8609" y="4314"/>
                  </a:cubicBezTo>
                  <a:cubicBezTo>
                    <a:pt x="8455" y="4383"/>
                    <a:pt x="8318" y="4468"/>
                    <a:pt x="8216" y="4571"/>
                  </a:cubicBezTo>
                  <a:cubicBezTo>
                    <a:pt x="8096" y="4656"/>
                    <a:pt x="8062" y="4827"/>
                    <a:pt x="8130" y="4964"/>
                  </a:cubicBezTo>
                  <a:cubicBezTo>
                    <a:pt x="8185" y="5030"/>
                    <a:pt x="8269" y="5068"/>
                    <a:pt x="8353" y="5068"/>
                  </a:cubicBezTo>
                  <a:cubicBezTo>
                    <a:pt x="8400" y="5068"/>
                    <a:pt x="8447" y="5056"/>
                    <a:pt x="8489" y="5032"/>
                  </a:cubicBezTo>
                  <a:cubicBezTo>
                    <a:pt x="8557" y="5015"/>
                    <a:pt x="8609" y="4981"/>
                    <a:pt x="8660" y="4929"/>
                  </a:cubicBezTo>
                  <a:cubicBezTo>
                    <a:pt x="8831" y="4776"/>
                    <a:pt x="8967" y="4588"/>
                    <a:pt x="9087" y="4400"/>
                  </a:cubicBezTo>
                  <a:cubicBezTo>
                    <a:pt x="9138" y="4349"/>
                    <a:pt x="9207" y="4297"/>
                    <a:pt x="9138" y="4212"/>
                  </a:cubicBezTo>
                  <a:lnTo>
                    <a:pt x="9155" y="4212"/>
                  </a:lnTo>
                  <a:cubicBezTo>
                    <a:pt x="9126" y="4175"/>
                    <a:pt x="9097" y="4164"/>
                    <a:pt x="9068" y="4164"/>
                  </a:cubicBezTo>
                  <a:close/>
                  <a:moveTo>
                    <a:pt x="6870" y="5381"/>
                  </a:moveTo>
                  <a:cubicBezTo>
                    <a:pt x="6843" y="5381"/>
                    <a:pt x="6811" y="5398"/>
                    <a:pt x="6780" y="5408"/>
                  </a:cubicBezTo>
                  <a:lnTo>
                    <a:pt x="6490" y="5510"/>
                  </a:lnTo>
                  <a:cubicBezTo>
                    <a:pt x="6319" y="5579"/>
                    <a:pt x="6148" y="5681"/>
                    <a:pt x="6011" y="5801"/>
                  </a:cubicBezTo>
                  <a:cubicBezTo>
                    <a:pt x="5892" y="5920"/>
                    <a:pt x="5875" y="6108"/>
                    <a:pt x="5977" y="6245"/>
                  </a:cubicBezTo>
                  <a:cubicBezTo>
                    <a:pt x="6019" y="6294"/>
                    <a:pt x="6075" y="6317"/>
                    <a:pt x="6139" y="6317"/>
                  </a:cubicBezTo>
                  <a:cubicBezTo>
                    <a:pt x="6233" y="6317"/>
                    <a:pt x="6344" y="6268"/>
                    <a:pt x="6456" y="6177"/>
                  </a:cubicBezTo>
                  <a:cubicBezTo>
                    <a:pt x="6609" y="5989"/>
                    <a:pt x="6763" y="5784"/>
                    <a:pt x="6917" y="5562"/>
                  </a:cubicBezTo>
                  <a:cubicBezTo>
                    <a:pt x="6951" y="5510"/>
                    <a:pt x="6951" y="5442"/>
                    <a:pt x="6917" y="5408"/>
                  </a:cubicBezTo>
                  <a:cubicBezTo>
                    <a:pt x="6904" y="5388"/>
                    <a:pt x="6888" y="5381"/>
                    <a:pt x="6870" y="5381"/>
                  </a:cubicBezTo>
                  <a:close/>
                  <a:moveTo>
                    <a:pt x="11142" y="5704"/>
                  </a:moveTo>
                  <a:cubicBezTo>
                    <a:pt x="11126" y="5704"/>
                    <a:pt x="11107" y="5708"/>
                    <a:pt x="11086" y="5715"/>
                  </a:cubicBezTo>
                  <a:cubicBezTo>
                    <a:pt x="10898" y="5767"/>
                    <a:pt x="10710" y="5835"/>
                    <a:pt x="10539" y="5920"/>
                  </a:cubicBezTo>
                  <a:cubicBezTo>
                    <a:pt x="10351" y="5989"/>
                    <a:pt x="10232" y="6143"/>
                    <a:pt x="10198" y="6331"/>
                  </a:cubicBezTo>
                  <a:cubicBezTo>
                    <a:pt x="10180" y="6433"/>
                    <a:pt x="10266" y="6536"/>
                    <a:pt x="10368" y="6536"/>
                  </a:cubicBezTo>
                  <a:cubicBezTo>
                    <a:pt x="10505" y="6536"/>
                    <a:pt x="10659" y="6484"/>
                    <a:pt x="10761" y="6399"/>
                  </a:cubicBezTo>
                  <a:cubicBezTo>
                    <a:pt x="10915" y="6211"/>
                    <a:pt x="11052" y="6023"/>
                    <a:pt x="11189" y="5835"/>
                  </a:cubicBezTo>
                  <a:cubicBezTo>
                    <a:pt x="11223" y="5801"/>
                    <a:pt x="11223" y="5750"/>
                    <a:pt x="11206" y="5715"/>
                  </a:cubicBezTo>
                  <a:lnTo>
                    <a:pt x="11206" y="5715"/>
                  </a:lnTo>
                  <a:lnTo>
                    <a:pt x="11206" y="5733"/>
                  </a:lnTo>
                  <a:cubicBezTo>
                    <a:pt x="11186" y="5713"/>
                    <a:pt x="11166" y="5704"/>
                    <a:pt x="11142" y="5704"/>
                  </a:cubicBezTo>
                  <a:close/>
                  <a:moveTo>
                    <a:pt x="4494" y="5623"/>
                  </a:moveTo>
                  <a:cubicBezTo>
                    <a:pt x="4483" y="5623"/>
                    <a:pt x="4470" y="5625"/>
                    <a:pt x="4457" y="5630"/>
                  </a:cubicBezTo>
                  <a:cubicBezTo>
                    <a:pt x="4149" y="5715"/>
                    <a:pt x="3859" y="5886"/>
                    <a:pt x="3602" y="6091"/>
                  </a:cubicBezTo>
                  <a:cubicBezTo>
                    <a:pt x="3500" y="6194"/>
                    <a:pt x="3483" y="6365"/>
                    <a:pt x="3551" y="6501"/>
                  </a:cubicBezTo>
                  <a:cubicBezTo>
                    <a:pt x="3607" y="6548"/>
                    <a:pt x="3679" y="6575"/>
                    <a:pt x="3749" y="6575"/>
                  </a:cubicBezTo>
                  <a:cubicBezTo>
                    <a:pt x="3807" y="6575"/>
                    <a:pt x="3864" y="6557"/>
                    <a:pt x="3910" y="6519"/>
                  </a:cubicBezTo>
                  <a:lnTo>
                    <a:pt x="4064" y="6433"/>
                  </a:lnTo>
                  <a:cubicBezTo>
                    <a:pt x="4234" y="6228"/>
                    <a:pt x="4405" y="6023"/>
                    <a:pt x="4559" y="5784"/>
                  </a:cubicBezTo>
                  <a:cubicBezTo>
                    <a:pt x="4593" y="5767"/>
                    <a:pt x="4610" y="5715"/>
                    <a:pt x="4593" y="5664"/>
                  </a:cubicBezTo>
                  <a:lnTo>
                    <a:pt x="4576" y="5664"/>
                  </a:lnTo>
                  <a:cubicBezTo>
                    <a:pt x="4551" y="5639"/>
                    <a:pt x="4526" y="5623"/>
                    <a:pt x="4494" y="5623"/>
                  </a:cubicBezTo>
                  <a:close/>
                  <a:moveTo>
                    <a:pt x="8932" y="6597"/>
                  </a:moveTo>
                  <a:cubicBezTo>
                    <a:pt x="8920" y="6597"/>
                    <a:pt x="8909" y="6599"/>
                    <a:pt x="8899" y="6604"/>
                  </a:cubicBezTo>
                  <a:cubicBezTo>
                    <a:pt x="8660" y="6689"/>
                    <a:pt x="8421" y="6809"/>
                    <a:pt x="8198" y="6946"/>
                  </a:cubicBezTo>
                  <a:cubicBezTo>
                    <a:pt x="8130" y="7014"/>
                    <a:pt x="8062" y="7082"/>
                    <a:pt x="8010" y="7168"/>
                  </a:cubicBezTo>
                  <a:cubicBezTo>
                    <a:pt x="7959" y="7270"/>
                    <a:pt x="7993" y="7407"/>
                    <a:pt x="8079" y="7475"/>
                  </a:cubicBezTo>
                  <a:cubicBezTo>
                    <a:pt x="8122" y="7510"/>
                    <a:pt x="8173" y="7527"/>
                    <a:pt x="8224" y="7527"/>
                  </a:cubicBezTo>
                  <a:cubicBezTo>
                    <a:pt x="8275" y="7527"/>
                    <a:pt x="8327" y="7510"/>
                    <a:pt x="8369" y="7475"/>
                  </a:cubicBezTo>
                  <a:cubicBezTo>
                    <a:pt x="8626" y="7287"/>
                    <a:pt x="8848" y="7031"/>
                    <a:pt x="9019" y="6758"/>
                  </a:cubicBezTo>
                  <a:cubicBezTo>
                    <a:pt x="9036" y="6706"/>
                    <a:pt x="9036" y="6655"/>
                    <a:pt x="9001" y="6621"/>
                  </a:cubicBezTo>
                  <a:cubicBezTo>
                    <a:pt x="8989" y="6609"/>
                    <a:pt x="8960" y="6597"/>
                    <a:pt x="8932" y="6597"/>
                  </a:cubicBezTo>
                  <a:close/>
                  <a:moveTo>
                    <a:pt x="4241" y="7165"/>
                  </a:moveTo>
                  <a:cubicBezTo>
                    <a:pt x="4220" y="7165"/>
                    <a:pt x="4196" y="7175"/>
                    <a:pt x="4166" y="7185"/>
                  </a:cubicBezTo>
                  <a:cubicBezTo>
                    <a:pt x="4046" y="7236"/>
                    <a:pt x="3910" y="7270"/>
                    <a:pt x="3790" y="7339"/>
                  </a:cubicBezTo>
                  <a:cubicBezTo>
                    <a:pt x="3636" y="7390"/>
                    <a:pt x="3483" y="7475"/>
                    <a:pt x="3363" y="7595"/>
                  </a:cubicBezTo>
                  <a:cubicBezTo>
                    <a:pt x="3261" y="7680"/>
                    <a:pt x="3226" y="7851"/>
                    <a:pt x="3295" y="7971"/>
                  </a:cubicBezTo>
                  <a:cubicBezTo>
                    <a:pt x="3342" y="8054"/>
                    <a:pt x="3431" y="8104"/>
                    <a:pt x="3521" y="8104"/>
                  </a:cubicBezTo>
                  <a:cubicBezTo>
                    <a:pt x="3560" y="8104"/>
                    <a:pt x="3600" y="8094"/>
                    <a:pt x="3636" y="8073"/>
                  </a:cubicBezTo>
                  <a:cubicBezTo>
                    <a:pt x="3705" y="8039"/>
                    <a:pt x="3773" y="8005"/>
                    <a:pt x="3824" y="7954"/>
                  </a:cubicBezTo>
                  <a:cubicBezTo>
                    <a:pt x="4012" y="7766"/>
                    <a:pt x="4166" y="7544"/>
                    <a:pt x="4286" y="7304"/>
                  </a:cubicBezTo>
                  <a:cubicBezTo>
                    <a:pt x="4303" y="7270"/>
                    <a:pt x="4320" y="7219"/>
                    <a:pt x="4286" y="7185"/>
                  </a:cubicBezTo>
                  <a:cubicBezTo>
                    <a:pt x="4271" y="7170"/>
                    <a:pt x="4257" y="7165"/>
                    <a:pt x="4241" y="7165"/>
                  </a:cubicBezTo>
                  <a:close/>
                  <a:moveTo>
                    <a:pt x="10564" y="7251"/>
                  </a:moveTo>
                  <a:cubicBezTo>
                    <a:pt x="10545" y="7251"/>
                    <a:pt x="10525" y="7260"/>
                    <a:pt x="10505" y="7270"/>
                  </a:cubicBezTo>
                  <a:lnTo>
                    <a:pt x="10163" y="7407"/>
                  </a:lnTo>
                  <a:cubicBezTo>
                    <a:pt x="9975" y="7475"/>
                    <a:pt x="9805" y="7561"/>
                    <a:pt x="9634" y="7680"/>
                  </a:cubicBezTo>
                  <a:lnTo>
                    <a:pt x="9634" y="7697"/>
                  </a:lnTo>
                  <a:cubicBezTo>
                    <a:pt x="9617" y="7715"/>
                    <a:pt x="9582" y="7749"/>
                    <a:pt x="9548" y="7766"/>
                  </a:cubicBezTo>
                  <a:cubicBezTo>
                    <a:pt x="9446" y="7851"/>
                    <a:pt x="9429" y="8005"/>
                    <a:pt x="9497" y="8125"/>
                  </a:cubicBezTo>
                  <a:cubicBezTo>
                    <a:pt x="9540" y="8199"/>
                    <a:pt x="9622" y="8240"/>
                    <a:pt x="9707" y="8240"/>
                  </a:cubicBezTo>
                  <a:cubicBezTo>
                    <a:pt x="9758" y="8240"/>
                    <a:pt x="9811" y="8225"/>
                    <a:pt x="9856" y="8193"/>
                  </a:cubicBezTo>
                  <a:cubicBezTo>
                    <a:pt x="9941" y="8159"/>
                    <a:pt x="10027" y="8108"/>
                    <a:pt x="10095" y="8039"/>
                  </a:cubicBezTo>
                  <a:cubicBezTo>
                    <a:pt x="10232" y="7885"/>
                    <a:pt x="10351" y="7697"/>
                    <a:pt x="10488" y="7544"/>
                  </a:cubicBezTo>
                  <a:cubicBezTo>
                    <a:pt x="10539" y="7492"/>
                    <a:pt x="10573" y="7441"/>
                    <a:pt x="10608" y="7373"/>
                  </a:cubicBezTo>
                  <a:cubicBezTo>
                    <a:pt x="10608" y="7339"/>
                    <a:pt x="10642" y="7304"/>
                    <a:pt x="10608" y="7270"/>
                  </a:cubicBezTo>
                  <a:cubicBezTo>
                    <a:pt x="10593" y="7256"/>
                    <a:pt x="10579" y="7251"/>
                    <a:pt x="10564" y="7251"/>
                  </a:cubicBezTo>
                  <a:close/>
                  <a:moveTo>
                    <a:pt x="6446" y="7336"/>
                  </a:moveTo>
                  <a:cubicBezTo>
                    <a:pt x="6427" y="7336"/>
                    <a:pt x="6407" y="7346"/>
                    <a:pt x="6387" y="7356"/>
                  </a:cubicBezTo>
                  <a:cubicBezTo>
                    <a:pt x="6131" y="7424"/>
                    <a:pt x="5875" y="7527"/>
                    <a:pt x="5653" y="7663"/>
                  </a:cubicBezTo>
                  <a:cubicBezTo>
                    <a:pt x="5499" y="7749"/>
                    <a:pt x="5413" y="7885"/>
                    <a:pt x="5379" y="8056"/>
                  </a:cubicBezTo>
                  <a:cubicBezTo>
                    <a:pt x="5365" y="8188"/>
                    <a:pt x="5462" y="8306"/>
                    <a:pt x="5587" y="8306"/>
                  </a:cubicBezTo>
                  <a:cubicBezTo>
                    <a:pt x="5608" y="8306"/>
                    <a:pt x="5630" y="8303"/>
                    <a:pt x="5653" y="8295"/>
                  </a:cubicBezTo>
                  <a:cubicBezTo>
                    <a:pt x="5789" y="8278"/>
                    <a:pt x="5909" y="8210"/>
                    <a:pt x="5994" y="8125"/>
                  </a:cubicBezTo>
                  <a:cubicBezTo>
                    <a:pt x="6182" y="7920"/>
                    <a:pt x="6353" y="7697"/>
                    <a:pt x="6490" y="7458"/>
                  </a:cubicBezTo>
                  <a:cubicBezTo>
                    <a:pt x="6507" y="7424"/>
                    <a:pt x="6507" y="7390"/>
                    <a:pt x="6490" y="7356"/>
                  </a:cubicBezTo>
                  <a:cubicBezTo>
                    <a:pt x="6475" y="7341"/>
                    <a:pt x="6461" y="7336"/>
                    <a:pt x="6446" y="7336"/>
                  </a:cubicBezTo>
                  <a:close/>
                  <a:moveTo>
                    <a:pt x="8471" y="8780"/>
                  </a:moveTo>
                  <a:cubicBezTo>
                    <a:pt x="8456" y="8780"/>
                    <a:pt x="8439" y="8783"/>
                    <a:pt x="8421" y="8791"/>
                  </a:cubicBezTo>
                  <a:cubicBezTo>
                    <a:pt x="8250" y="8842"/>
                    <a:pt x="8079" y="8911"/>
                    <a:pt x="7908" y="8979"/>
                  </a:cubicBezTo>
                  <a:cubicBezTo>
                    <a:pt x="7754" y="9047"/>
                    <a:pt x="7635" y="9133"/>
                    <a:pt x="7515" y="9269"/>
                  </a:cubicBezTo>
                  <a:cubicBezTo>
                    <a:pt x="7412" y="9372"/>
                    <a:pt x="7395" y="9543"/>
                    <a:pt x="7464" y="9679"/>
                  </a:cubicBezTo>
                  <a:cubicBezTo>
                    <a:pt x="7525" y="9741"/>
                    <a:pt x="7605" y="9772"/>
                    <a:pt x="7685" y="9772"/>
                  </a:cubicBezTo>
                  <a:cubicBezTo>
                    <a:pt x="7738" y="9772"/>
                    <a:pt x="7792" y="9758"/>
                    <a:pt x="7840" y="9731"/>
                  </a:cubicBezTo>
                  <a:cubicBezTo>
                    <a:pt x="7891" y="9697"/>
                    <a:pt x="7925" y="9662"/>
                    <a:pt x="7959" y="9645"/>
                  </a:cubicBezTo>
                  <a:cubicBezTo>
                    <a:pt x="8181" y="9406"/>
                    <a:pt x="8369" y="9150"/>
                    <a:pt x="8523" y="8876"/>
                  </a:cubicBezTo>
                  <a:cubicBezTo>
                    <a:pt x="8550" y="8823"/>
                    <a:pt x="8524" y="8780"/>
                    <a:pt x="8471" y="8780"/>
                  </a:cubicBezTo>
                  <a:close/>
                  <a:moveTo>
                    <a:pt x="5494" y="8942"/>
                  </a:moveTo>
                  <a:cubicBezTo>
                    <a:pt x="5485" y="8942"/>
                    <a:pt x="5475" y="8943"/>
                    <a:pt x="5465" y="8945"/>
                  </a:cubicBezTo>
                  <a:cubicBezTo>
                    <a:pt x="5174" y="8996"/>
                    <a:pt x="4918" y="9099"/>
                    <a:pt x="4679" y="9269"/>
                  </a:cubicBezTo>
                  <a:cubicBezTo>
                    <a:pt x="4645" y="9304"/>
                    <a:pt x="4627" y="9338"/>
                    <a:pt x="4593" y="9372"/>
                  </a:cubicBezTo>
                  <a:cubicBezTo>
                    <a:pt x="4474" y="9526"/>
                    <a:pt x="4474" y="9645"/>
                    <a:pt x="4576" y="9765"/>
                  </a:cubicBezTo>
                  <a:cubicBezTo>
                    <a:pt x="4633" y="9832"/>
                    <a:pt x="4712" y="9866"/>
                    <a:pt x="4791" y="9866"/>
                  </a:cubicBezTo>
                  <a:cubicBezTo>
                    <a:pt x="4853" y="9866"/>
                    <a:pt x="4916" y="9844"/>
                    <a:pt x="4969" y="9799"/>
                  </a:cubicBezTo>
                  <a:cubicBezTo>
                    <a:pt x="5072" y="9748"/>
                    <a:pt x="5157" y="9679"/>
                    <a:pt x="5243" y="9594"/>
                  </a:cubicBezTo>
                  <a:cubicBezTo>
                    <a:pt x="5362" y="9440"/>
                    <a:pt x="5465" y="9286"/>
                    <a:pt x="5550" y="9116"/>
                  </a:cubicBezTo>
                  <a:cubicBezTo>
                    <a:pt x="5596" y="9008"/>
                    <a:pt x="5573" y="8942"/>
                    <a:pt x="5494" y="8942"/>
                  </a:cubicBezTo>
                  <a:close/>
                  <a:moveTo>
                    <a:pt x="2492" y="9205"/>
                  </a:moveTo>
                  <a:cubicBezTo>
                    <a:pt x="2475" y="9205"/>
                    <a:pt x="2457" y="9210"/>
                    <a:pt x="2440" y="9218"/>
                  </a:cubicBezTo>
                  <a:cubicBezTo>
                    <a:pt x="2270" y="9304"/>
                    <a:pt x="2082" y="9389"/>
                    <a:pt x="1928" y="9474"/>
                  </a:cubicBezTo>
                  <a:cubicBezTo>
                    <a:pt x="1791" y="9543"/>
                    <a:pt x="1671" y="9645"/>
                    <a:pt x="1586" y="9782"/>
                  </a:cubicBezTo>
                  <a:cubicBezTo>
                    <a:pt x="1535" y="9867"/>
                    <a:pt x="1535" y="9970"/>
                    <a:pt x="1586" y="10055"/>
                  </a:cubicBezTo>
                  <a:cubicBezTo>
                    <a:pt x="1637" y="10119"/>
                    <a:pt x="1706" y="10154"/>
                    <a:pt x="1781" y="10154"/>
                  </a:cubicBezTo>
                  <a:cubicBezTo>
                    <a:pt x="1806" y="10154"/>
                    <a:pt x="1833" y="10150"/>
                    <a:pt x="1859" y="10141"/>
                  </a:cubicBezTo>
                  <a:cubicBezTo>
                    <a:pt x="1945" y="10124"/>
                    <a:pt x="2030" y="10072"/>
                    <a:pt x="2099" y="10021"/>
                  </a:cubicBezTo>
                  <a:cubicBezTo>
                    <a:pt x="2270" y="9799"/>
                    <a:pt x="2423" y="9560"/>
                    <a:pt x="2560" y="9304"/>
                  </a:cubicBezTo>
                  <a:cubicBezTo>
                    <a:pt x="2577" y="9269"/>
                    <a:pt x="2577" y="9235"/>
                    <a:pt x="2543" y="9218"/>
                  </a:cubicBezTo>
                  <a:cubicBezTo>
                    <a:pt x="2526" y="9210"/>
                    <a:pt x="2509" y="9205"/>
                    <a:pt x="2492" y="9205"/>
                  </a:cubicBezTo>
                  <a:close/>
                  <a:moveTo>
                    <a:pt x="1101" y="9478"/>
                  </a:moveTo>
                  <a:cubicBezTo>
                    <a:pt x="1082" y="9478"/>
                    <a:pt x="1061" y="9483"/>
                    <a:pt x="1039" y="9492"/>
                  </a:cubicBezTo>
                  <a:cubicBezTo>
                    <a:pt x="903" y="9543"/>
                    <a:pt x="749" y="9594"/>
                    <a:pt x="612" y="9662"/>
                  </a:cubicBezTo>
                  <a:cubicBezTo>
                    <a:pt x="441" y="9731"/>
                    <a:pt x="270" y="9850"/>
                    <a:pt x="151" y="10004"/>
                  </a:cubicBezTo>
                  <a:cubicBezTo>
                    <a:pt x="0" y="10185"/>
                    <a:pt x="155" y="10446"/>
                    <a:pt x="370" y="10446"/>
                  </a:cubicBezTo>
                  <a:cubicBezTo>
                    <a:pt x="399" y="10446"/>
                    <a:pt x="428" y="10441"/>
                    <a:pt x="458" y="10431"/>
                  </a:cubicBezTo>
                  <a:cubicBezTo>
                    <a:pt x="544" y="10414"/>
                    <a:pt x="629" y="10363"/>
                    <a:pt x="698" y="10295"/>
                  </a:cubicBezTo>
                  <a:cubicBezTo>
                    <a:pt x="903" y="10107"/>
                    <a:pt x="1056" y="9850"/>
                    <a:pt x="1159" y="9577"/>
                  </a:cubicBezTo>
                  <a:cubicBezTo>
                    <a:pt x="1184" y="9514"/>
                    <a:pt x="1153" y="9478"/>
                    <a:pt x="1101" y="9478"/>
                  </a:cubicBezTo>
                  <a:close/>
                  <a:moveTo>
                    <a:pt x="3551" y="9927"/>
                  </a:moveTo>
                  <a:cubicBezTo>
                    <a:pt x="3536" y="9927"/>
                    <a:pt x="3518" y="9930"/>
                    <a:pt x="3500" y="9936"/>
                  </a:cubicBezTo>
                  <a:cubicBezTo>
                    <a:pt x="3158" y="9987"/>
                    <a:pt x="2850" y="10141"/>
                    <a:pt x="2594" y="10363"/>
                  </a:cubicBezTo>
                  <a:cubicBezTo>
                    <a:pt x="2457" y="10483"/>
                    <a:pt x="2423" y="10688"/>
                    <a:pt x="2543" y="10841"/>
                  </a:cubicBezTo>
                  <a:cubicBezTo>
                    <a:pt x="2604" y="10917"/>
                    <a:pt x="2685" y="10956"/>
                    <a:pt x="2779" y="10956"/>
                  </a:cubicBezTo>
                  <a:cubicBezTo>
                    <a:pt x="2896" y="10956"/>
                    <a:pt x="3033" y="10896"/>
                    <a:pt x="3175" y="10773"/>
                  </a:cubicBezTo>
                  <a:cubicBezTo>
                    <a:pt x="3380" y="10568"/>
                    <a:pt x="3534" y="10329"/>
                    <a:pt x="3636" y="10055"/>
                  </a:cubicBezTo>
                  <a:cubicBezTo>
                    <a:pt x="3664" y="9985"/>
                    <a:pt x="3624" y="9927"/>
                    <a:pt x="3551" y="9927"/>
                  </a:cubicBezTo>
                  <a:close/>
                  <a:moveTo>
                    <a:pt x="5837" y="10104"/>
                  </a:moveTo>
                  <a:cubicBezTo>
                    <a:pt x="5827" y="10104"/>
                    <a:pt x="5817" y="10105"/>
                    <a:pt x="5806" y="10107"/>
                  </a:cubicBezTo>
                  <a:cubicBezTo>
                    <a:pt x="5533" y="10158"/>
                    <a:pt x="5260" y="10260"/>
                    <a:pt x="5037" y="10431"/>
                  </a:cubicBezTo>
                  <a:lnTo>
                    <a:pt x="5003" y="10465"/>
                  </a:lnTo>
                  <a:cubicBezTo>
                    <a:pt x="4832" y="10585"/>
                    <a:pt x="4781" y="10824"/>
                    <a:pt x="4901" y="10995"/>
                  </a:cubicBezTo>
                  <a:cubicBezTo>
                    <a:pt x="4948" y="11043"/>
                    <a:pt x="5011" y="11068"/>
                    <a:pt x="5083" y="11068"/>
                  </a:cubicBezTo>
                  <a:cubicBezTo>
                    <a:pt x="5166" y="11068"/>
                    <a:pt x="5261" y="11034"/>
                    <a:pt x="5362" y="10961"/>
                  </a:cubicBezTo>
                  <a:lnTo>
                    <a:pt x="5362" y="10978"/>
                  </a:lnTo>
                  <a:cubicBezTo>
                    <a:pt x="5618" y="10790"/>
                    <a:pt x="5806" y="10517"/>
                    <a:pt x="5926" y="10226"/>
                  </a:cubicBezTo>
                  <a:cubicBezTo>
                    <a:pt x="5957" y="10165"/>
                    <a:pt x="5919" y="10104"/>
                    <a:pt x="5837" y="10104"/>
                  </a:cubicBezTo>
                  <a:close/>
                  <a:moveTo>
                    <a:pt x="5865" y="11565"/>
                  </a:moveTo>
                  <a:cubicBezTo>
                    <a:pt x="5852" y="11565"/>
                    <a:pt x="5838" y="11569"/>
                    <a:pt x="5823" y="11576"/>
                  </a:cubicBezTo>
                  <a:cubicBezTo>
                    <a:pt x="5550" y="11679"/>
                    <a:pt x="5277" y="11832"/>
                    <a:pt x="5037" y="12003"/>
                  </a:cubicBezTo>
                  <a:cubicBezTo>
                    <a:pt x="4952" y="12054"/>
                    <a:pt x="4884" y="12157"/>
                    <a:pt x="4850" y="12259"/>
                  </a:cubicBezTo>
                  <a:cubicBezTo>
                    <a:pt x="4815" y="12345"/>
                    <a:pt x="4832" y="12464"/>
                    <a:pt x="4901" y="12533"/>
                  </a:cubicBezTo>
                  <a:cubicBezTo>
                    <a:pt x="4944" y="12558"/>
                    <a:pt x="4990" y="12571"/>
                    <a:pt x="5037" y="12571"/>
                  </a:cubicBezTo>
                  <a:cubicBezTo>
                    <a:pt x="5084" y="12571"/>
                    <a:pt x="5131" y="12558"/>
                    <a:pt x="5174" y="12533"/>
                  </a:cubicBezTo>
                  <a:cubicBezTo>
                    <a:pt x="5277" y="12482"/>
                    <a:pt x="5379" y="12396"/>
                    <a:pt x="5448" y="12311"/>
                  </a:cubicBezTo>
                  <a:cubicBezTo>
                    <a:pt x="5601" y="12123"/>
                    <a:pt x="5755" y="11918"/>
                    <a:pt x="5892" y="11730"/>
                  </a:cubicBezTo>
                  <a:cubicBezTo>
                    <a:pt x="5926" y="11696"/>
                    <a:pt x="5943" y="11644"/>
                    <a:pt x="5909" y="11593"/>
                  </a:cubicBezTo>
                  <a:cubicBezTo>
                    <a:pt x="5899" y="11573"/>
                    <a:pt x="5883" y="11565"/>
                    <a:pt x="5865" y="11565"/>
                  </a:cubicBezTo>
                  <a:close/>
                  <a:moveTo>
                    <a:pt x="3936" y="11877"/>
                  </a:moveTo>
                  <a:cubicBezTo>
                    <a:pt x="3913" y="11877"/>
                    <a:pt x="3891" y="11885"/>
                    <a:pt x="3876" y="11901"/>
                  </a:cubicBezTo>
                  <a:cubicBezTo>
                    <a:pt x="3705" y="11969"/>
                    <a:pt x="3517" y="12037"/>
                    <a:pt x="3346" y="12140"/>
                  </a:cubicBezTo>
                  <a:cubicBezTo>
                    <a:pt x="3192" y="12208"/>
                    <a:pt x="3073" y="12328"/>
                    <a:pt x="2987" y="12464"/>
                  </a:cubicBezTo>
                  <a:cubicBezTo>
                    <a:pt x="2919" y="12567"/>
                    <a:pt x="2919" y="12704"/>
                    <a:pt x="3004" y="12789"/>
                  </a:cubicBezTo>
                  <a:cubicBezTo>
                    <a:pt x="3058" y="12843"/>
                    <a:pt x="3124" y="12869"/>
                    <a:pt x="3192" y="12869"/>
                  </a:cubicBezTo>
                  <a:cubicBezTo>
                    <a:pt x="3232" y="12869"/>
                    <a:pt x="3273" y="12860"/>
                    <a:pt x="3312" y="12840"/>
                  </a:cubicBezTo>
                  <a:cubicBezTo>
                    <a:pt x="3380" y="12806"/>
                    <a:pt x="3448" y="12772"/>
                    <a:pt x="3500" y="12738"/>
                  </a:cubicBezTo>
                  <a:cubicBezTo>
                    <a:pt x="3705" y="12533"/>
                    <a:pt x="3876" y="12294"/>
                    <a:pt x="4012" y="12037"/>
                  </a:cubicBezTo>
                  <a:cubicBezTo>
                    <a:pt x="4046" y="11986"/>
                    <a:pt x="4046" y="11935"/>
                    <a:pt x="4012" y="11901"/>
                  </a:cubicBezTo>
                  <a:lnTo>
                    <a:pt x="4012" y="11918"/>
                  </a:lnTo>
                  <a:cubicBezTo>
                    <a:pt x="3993" y="11890"/>
                    <a:pt x="3964" y="11877"/>
                    <a:pt x="3936" y="1187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78787" tIns="178787" rIns="178787" bIns="178787" anchor="ctr" anchorCtr="0">
              <a:noAutofit/>
            </a:bodyPr>
            <a:lstStyle/>
            <a:p>
              <a:endParaRPr sz="2738"/>
            </a:p>
          </p:txBody>
        </p:sp>
      </p:grpSp>
      <p:sp>
        <p:nvSpPr>
          <p:cNvPr id="1093" name="Google Shape;1093;p52"/>
          <p:cNvSpPr/>
          <p:nvPr/>
        </p:nvSpPr>
        <p:spPr>
          <a:xfrm rot="-3556373">
            <a:off x="-416277" y="7539714"/>
            <a:ext cx="2169924" cy="5037372"/>
          </a:xfrm>
          <a:custGeom>
            <a:avLst/>
            <a:gdLst/>
            <a:ahLst/>
            <a:cxnLst/>
            <a:rect l="l" t="t" r="r" b="b"/>
            <a:pathLst>
              <a:path w="20675" h="47996" extrusionOk="0">
                <a:moveTo>
                  <a:pt x="0" y="0"/>
                </a:moveTo>
                <a:lnTo>
                  <a:pt x="0" y="46372"/>
                </a:lnTo>
                <a:lnTo>
                  <a:pt x="137" y="46372"/>
                </a:lnTo>
                <a:cubicBezTo>
                  <a:pt x="188" y="46355"/>
                  <a:pt x="256" y="46355"/>
                  <a:pt x="325" y="46355"/>
                </a:cubicBezTo>
                <a:cubicBezTo>
                  <a:pt x="444" y="46355"/>
                  <a:pt x="581" y="46321"/>
                  <a:pt x="701" y="46253"/>
                </a:cubicBezTo>
                <a:cubicBezTo>
                  <a:pt x="735" y="46236"/>
                  <a:pt x="752" y="46218"/>
                  <a:pt x="786" y="46201"/>
                </a:cubicBezTo>
                <a:lnTo>
                  <a:pt x="888" y="46201"/>
                </a:lnTo>
                <a:cubicBezTo>
                  <a:pt x="1059" y="46201"/>
                  <a:pt x="1230" y="46167"/>
                  <a:pt x="1384" y="46099"/>
                </a:cubicBezTo>
                <a:lnTo>
                  <a:pt x="1555" y="46150"/>
                </a:lnTo>
                <a:cubicBezTo>
                  <a:pt x="1640" y="46321"/>
                  <a:pt x="1777" y="46458"/>
                  <a:pt x="1965" y="46509"/>
                </a:cubicBezTo>
                <a:cubicBezTo>
                  <a:pt x="2027" y="46534"/>
                  <a:pt x="2099" y="46550"/>
                  <a:pt x="2173" y="46550"/>
                </a:cubicBezTo>
                <a:cubicBezTo>
                  <a:pt x="2200" y="46550"/>
                  <a:pt x="2228" y="46548"/>
                  <a:pt x="2255" y="46543"/>
                </a:cubicBezTo>
                <a:cubicBezTo>
                  <a:pt x="2341" y="46543"/>
                  <a:pt x="2426" y="46526"/>
                  <a:pt x="2512" y="46492"/>
                </a:cubicBezTo>
                <a:lnTo>
                  <a:pt x="2529" y="46492"/>
                </a:lnTo>
                <a:lnTo>
                  <a:pt x="2580" y="46475"/>
                </a:lnTo>
                <a:lnTo>
                  <a:pt x="2717" y="46475"/>
                </a:lnTo>
                <a:cubicBezTo>
                  <a:pt x="2785" y="46458"/>
                  <a:pt x="2870" y="46441"/>
                  <a:pt x="2939" y="46406"/>
                </a:cubicBezTo>
                <a:cubicBezTo>
                  <a:pt x="3041" y="46560"/>
                  <a:pt x="3212" y="46646"/>
                  <a:pt x="3383" y="46663"/>
                </a:cubicBezTo>
                <a:cubicBezTo>
                  <a:pt x="3503" y="46663"/>
                  <a:pt x="3622" y="46680"/>
                  <a:pt x="3759" y="46697"/>
                </a:cubicBezTo>
                <a:lnTo>
                  <a:pt x="3930" y="46697"/>
                </a:lnTo>
                <a:cubicBezTo>
                  <a:pt x="4049" y="46680"/>
                  <a:pt x="4152" y="46646"/>
                  <a:pt x="4272" y="46594"/>
                </a:cubicBezTo>
                <a:lnTo>
                  <a:pt x="4306" y="46594"/>
                </a:lnTo>
                <a:cubicBezTo>
                  <a:pt x="4357" y="46594"/>
                  <a:pt x="4408" y="46577"/>
                  <a:pt x="4477" y="46577"/>
                </a:cubicBezTo>
                <a:cubicBezTo>
                  <a:pt x="4579" y="46646"/>
                  <a:pt x="4699" y="46697"/>
                  <a:pt x="4835" y="46731"/>
                </a:cubicBezTo>
                <a:cubicBezTo>
                  <a:pt x="4887" y="46748"/>
                  <a:pt x="4921" y="46748"/>
                  <a:pt x="4972" y="46748"/>
                </a:cubicBezTo>
                <a:cubicBezTo>
                  <a:pt x="5075" y="46787"/>
                  <a:pt x="5177" y="46806"/>
                  <a:pt x="5287" y="46806"/>
                </a:cubicBezTo>
                <a:cubicBezTo>
                  <a:pt x="5323" y="46806"/>
                  <a:pt x="5361" y="46804"/>
                  <a:pt x="5399" y="46799"/>
                </a:cubicBezTo>
                <a:cubicBezTo>
                  <a:pt x="5502" y="46799"/>
                  <a:pt x="5604" y="46765"/>
                  <a:pt x="5707" y="46731"/>
                </a:cubicBezTo>
                <a:cubicBezTo>
                  <a:pt x="5775" y="46714"/>
                  <a:pt x="5826" y="46697"/>
                  <a:pt x="5878" y="46680"/>
                </a:cubicBezTo>
                <a:lnTo>
                  <a:pt x="6031" y="46680"/>
                </a:lnTo>
                <a:cubicBezTo>
                  <a:pt x="6134" y="46680"/>
                  <a:pt x="6219" y="46663"/>
                  <a:pt x="6322" y="46629"/>
                </a:cubicBezTo>
                <a:cubicBezTo>
                  <a:pt x="6459" y="46629"/>
                  <a:pt x="6595" y="46594"/>
                  <a:pt x="6715" y="46526"/>
                </a:cubicBezTo>
                <a:cubicBezTo>
                  <a:pt x="6783" y="46543"/>
                  <a:pt x="6869" y="46543"/>
                  <a:pt x="6937" y="46543"/>
                </a:cubicBezTo>
                <a:lnTo>
                  <a:pt x="7074" y="46543"/>
                </a:lnTo>
                <a:lnTo>
                  <a:pt x="7159" y="46594"/>
                </a:lnTo>
                <a:cubicBezTo>
                  <a:pt x="7398" y="46697"/>
                  <a:pt x="7655" y="46765"/>
                  <a:pt x="7911" y="46782"/>
                </a:cubicBezTo>
                <a:lnTo>
                  <a:pt x="8048" y="46799"/>
                </a:lnTo>
                <a:cubicBezTo>
                  <a:pt x="8065" y="46834"/>
                  <a:pt x="8082" y="46851"/>
                  <a:pt x="8116" y="46868"/>
                </a:cubicBezTo>
                <a:cubicBezTo>
                  <a:pt x="8236" y="46987"/>
                  <a:pt x="8389" y="47039"/>
                  <a:pt x="8543" y="47056"/>
                </a:cubicBezTo>
                <a:cubicBezTo>
                  <a:pt x="8731" y="47073"/>
                  <a:pt x="8902" y="47141"/>
                  <a:pt x="9056" y="47261"/>
                </a:cubicBezTo>
                <a:cubicBezTo>
                  <a:pt x="9175" y="47363"/>
                  <a:pt x="9312" y="47414"/>
                  <a:pt x="9483" y="47432"/>
                </a:cubicBezTo>
                <a:lnTo>
                  <a:pt x="9688" y="47432"/>
                </a:lnTo>
                <a:cubicBezTo>
                  <a:pt x="9704" y="47433"/>
                  <a:pt x="9720" y="47434"/>
                  <a:pt x="9736" y="47434"/>
                </a:cubicBezTo>
                <a:cubicBezTo>
                  <a:pt x="9910" y="47434"/>
                  <a:pt x="10093" y="47352"/>
                  <a:pt x="10218" y="47227"/>
                </a:cubicBezTo>
                <a:cubicBezTo>
                  <a:pt x="10252" y="47209"/>
                  <a:pt x="10286" y="47192"/>
                  <a:pt x="10320" y="47175"/>
                </a:cubicBezTo>
                <a:cubicBezTo>
                  <a:pt x="10337" y="47158"/>
                  <a:pt x="10371" y="47141"/>
                  <a:pt x="10388" y="47141"/>
                </a:cubicBezTo>
                <a:cubicBezTo>
                  <a:pt x="10423" y="47124"/>
                  <a:pt x="10440" y="47124"/>
                  <a:pt x="10457" y="47107"/>
                </a:cubicBezTo>
                <a:lnTo>
                  <a:pt x="10559" y="47107"/>
                </a:lnTo>
                <a:cubicBezTo>
                  <a:pt x="10616" y="47101"/>
                  <a:pt x="10672" y="47097"/>
                  <a:pt x="10728" y="47097"/>
                </a:cubicBezTo>
                <a:cubicBezTo>
                  <a:pt x="10826" y="47097"/>
                  <a:pt x="10923" y="47109"/>
                  <a:pt x="11021" y="47141"/>
                </a:cubicBezTo>
                <a:cubicBezTo>
                  <a:pt x="11055" y="47141"/>
                  <a:pt x="11089" y="47158"/>
                  <a:pt x="11123" y="47158"/>
                </a:cubicBezTo>
                <a:cubicBezTo>
                  <a:pt x="11157" y="47175"/>
                  <a:pt x="11174" y="47192"/>
                  <a:pt x="11209" y="47209"/>
                </a:cubicBezTo>
                <a:cubicBezTo>
                  <a:pt x="11243" y="47227"/>
                  <a:pt x="11277" y="47244"/>
                  <a:pt x="11294" y="47261"/>
                </a:cubicBezTo>
                <a:cubicBezTo>
                  <a:pt x="11397" y="47329"/>
                  <a:pt x="11516" y="47380"/>
                  <a:pt x="11636" y="47397"/>
                </a:cubicBezTo>
                <a:cubicBezTo>
                  <a:pt x="11755" y="47534"/>
                  <a:pt x="11909" y="47620"/>
                  <a:pt x="12097" y="47654"/>
                </a:cubicBezTo>
                <a:lnTo>
                  <a:pt x="12114" y="47654"/>
                </a:lnTo>
                <a:cubicBezTo>
                  <a:pt x="12217" y="47773"/>
                  <a:pt x="12370" y="47825"/>
                  <a:pt x="12541" y="47842"/>
                </a:cubicBezTo>
                <a:cubicBezTo>
                  <a:pt x="12593" y="47842"/>
                  <a:pt x="12644" y="47842"/>
                  <a:pt x="12695" y="47825"/>
                </a:cubicBezTo>
                <a:cubicBezTo>
                  <a:pt x="12798" y="47807"/>
                  <a:pt x="12900" y="47773"/>
                  <a:pt x="12986" y="47739"/>
                </a:cubicBezTo>
                <a:cubicBezTo>
                  <a:pt x="13054" y="47705"/>
                  <a:pt x="13105" y="47671"/>
                  <a:pt x="13156" y="47637"/>
                </a:cubicBezTo>
                <a:cubicBezTo>
                  <a:pt x="13225" y="47654"/>
                  <a:pt x="13293" y="47654"/>
                  <a:pt x="13361" y="47654"/>
                </a:cubicBezTo>
                <a:lnTo>
                  <a:pt x="13464" y="47654"/>
                </a:lnTo>
                <a:cubicBezTo>
                  <a:pt x="13515" y="47671"/>
                  <a:pt x="13584" y="47688"/>
                  <a:pt x="13635" y="47688"/>
                </a:cubicBezTo>
                <a:lnTo>
                  <a:pt x="13754" y="47688"/>
                </a:lnTo>
                <a:cubicBezTo>
                  <a:pt x="13806" y="47671"/>
                  <a:pt x="13874" y="47671"/>
                  <a:pt x="13942" y="47671"/>
                </a:cubicBezTo>
                <a:lnTo>
                  <a:pt x="14045" y="47671"/>
                </a:lnTo>
                <a:cubicBezTo>
                  <a:pt x="14079" y="47671"/>
                  <a:pt x="14096" y="47688"/>
                  <a:pt x="14130" y="47688"/>
                </a:cubicBezTo>
                <a:cubicBezTo>
                  <a:pt x="14267" y="47705"/>
                  <a:pt x="14370" y="47756"/>
                  <a:pt x="14472" y="47842"/>
                </a:cubicBezTo>
                <a:cubicBezTo>
                  <a:pt x="14592" y="47927"/>
                  <a:pt x="14728" y="47978"/>
                  <a:pt x="14882" y="47978"/>
                </a:cubicBezTo>
                <a:lnTo>
                  <a:pt x="14950" y="47978"/>
                </a:lnTo>
                <a:cubicBezTo>
                  <a:pt x="15002" y="47995"/>
                  <a:pt x="15053" y="47995"/>
                  <a:pt x="15104" y="47995"/>
                </a:cubicBezTo>
                <a:cubicBezTo>
                  <a:pt x="15190" y="47995"/>
                  <a:pt x="15275" y="47978"/>
                  <a:pt x="15361" y="47944"/>
                </a:cubicBezTo>
                <a:cubicBezTo>
                  <a:pt x="15429" y="47944"/>
                  <a:pt x="15480" y="47961"/>
                  <a:pt x="15531" y="47978"/>
                </a:cubicBezTo>
                <a:cubicBezTo>
                  <a:pt x="15583" y="47978"/>
                  <a:pt x="15634" y="47995"/>
                  <a:pt x="15685" y="47995"/>
                </a:cubicBezTo>
                <a:cubicBezTo>
                  <a:pt x="15788" y="47995"/>
                  <a:pt x="15907" y="47961"/>
                  <a:pt x="16010" y="47910"/>
                </a:cubicBezTo>
                <a:cubicBezTo>
                  <a:pt x="16078" y="47859"/>
                  <a:pt x="16146" y="47842"/>
                  <a:pt x="16232" y="47842"/>
                </a:cubicBezTo>
                <a:lnTo>
                  <a:pt x="16283" y="47842"/>
                </a:lnTo>
                <a:cubicBezTo>
                  <a:pt x="16437" y="47842"/>
                  <a:pt x="16608" y="47773"/>
                  <a:pt x="16727" y="47654"/>
                </a:cubicBezTo>
                <a:lnTo>
                  <a:pt x="16779" y="47602"/>
                </a:lnTo>
                <a:lnTo>
                  <a:pt x="16813" y="47568"/>
                </a:lnTo>
                <a:cubicBezTo>
                  <a:pt x="16813" y="47568"/>
                  <a:pt x="16830" y="47568"/>
                  <a:pt x="16830" y="47551"/>
                </a:cubicBezTo>
                <a:lnTo>
                  <a:pt x="16847" y="47534"/>
                </a:lnTo>
                <a:lnTo>
                  <a:pt x="16864" y="47534"/>
                </a:lnTo>
                <a:lnTo>
                  <a:pt x="16898" y="47517"/>
                </a:lnTo>
                <a:cubicBezTo>
                  <a:pt x="16984" y="47483"/>
                  <a:pt x="17052" y="47432"/>
                  <a:pt x="17120" y="47363"/>
                </a:cubicBezTo>
                <a:cubicBezTo>
                  <a:pt x="17257" y="47329"/>
                  <a:pt x="17394" y="47244"/>
                  <a:pt x="17479" y="47124"/>
                </a:cubicBezTo>
                <a:cubicBezTo>
                  <a:pt x="17496" y="47107"/>
                  <a:pt x="17496" y="47090"/>
                  <a:pt x="17513" y="47073"/>
                </a:cubicBezTo>
                <a:cubicBezTo>
                  <a:pt x="17650" y="47056"/>
                  <a:pt x="17770" y="47004"/>
                  <a:pt x="17872" y="46919"/>
                </a:cubicBezTo>
                <a:cubicBezTo>
                  <a:pt x="17889" y="46902"/>
                  <a:pt x="17923" y="46868"/>
                  <a:pt x="17941" y="46851"/>
                </a:cubicBezTo>
                <a:cubicBezTo>
                  <a:pt x="18111" y="46731"/>
                  <a:pt x="18214" y="46543"/>
                  <a:pt x="18197" y="46338"/>
                </a:cubicBezTo>
                <a:lnTo>
                  <a:pt x="18197" y="46287"/>
                </a:lnTo>
                <a:cubicBezTo>
                  <a:pt x="18197" y="46287"/>
                  <a:pt x="18197" y="46270"/>
                  <a:pt x="18197" y="46253"/>
                </a:cubicBezTo>
                <a:cubicBezTo>
                  <a:pt x="18214" y="46048"/>
                  <a:pt x="18128" y="45825"/>
                  <a:pt x="17958" y="45672"/>
                </a:cubicBezTo>
                <a:cubicBezTo>
                  <a:pt x="17941" y="45638"/>
                  <a:pt x="17923" y="45603"/>
                  <a:pt x="17906" y="45569"/>
                </a:cubicBezTo>
                <a:cubicBezTo>
                  <a:pt x="17889" y="45552"/>
                  <a:pt x="17872" y="45535"/>
                  <a:pt x="17872" y="45518"/>
                </a:cubicBezTo>
                <a:lnTo>
                  <a:pt x="17838" y="45450"/>
                </a:lnTo>
                <a:lnTo>
                  <a:pt x="17838" y="45381"/>
                </a:lnTo>
                <a:cubicBezTo>
                  <a:pt x="17821" y="45262"/>
                  <a:pt x="17838" y="45125"/>
                  <a:pt x="17889" y="45005"/>
                </a:cubicBezTo>
                <a:cubicBezTo>
                  <a:pt x="17889" y="44988"/>
                  <a:pt x="17906" y="44954"/>
                  <a:pt x="17906" y="44920"/>
                </a:cubicBezTo>
                <a:cubicBezTo>
                  <a:pt x="17923" y="44903"/>
                  <a:pt x="17941" y="44886"/>
                  <a:pt x="17958" y="44869"/>
                </a:cubicBezTo>
                <a:cubicBezTo>
                  <a:pt x="17975" y="44834"/>
                  <a:pt x="17992" y="44817"/>
                  <a:pt x="18009" y="44783"/>
                </a:cubicBezTo>
                <a:cubicBezTo>
                  <a:pt x="18094" y="44698"/>
                  <a:pt x="18146" y="44595"/>
                  <a:pt x="18163" y="44493"/>
                </a:cubicBezTo>
                <a:cubicBezTo>
                  <a:pt x="18299" y="44390"/>
                  <a:pt x="18402" y="44254"/>
                  <a:pt x="18436" y="44100"/>
                </a:cubicBezTo>
                <a:lnTo>
                  <a:pt x="18453" y="44083"/>
                </a:lnTo>
                <a:cubicBezTo>
                  <a:pt x="18624" y="43929"/>
                  <a:pt x="18709" y="43690"/>
                  <a:pt x="18658" y="43450"/>
                </a:cubicBezTo>
                <a:cubicBezTo>
                  <a:pt x="18641" y="43348"/>
                  <a:pt x="18624" y="43245"/>
                  <a:pt x="18590" y="43143"/>
                </a:cubicBezTo>
                <a:cubicBezTo>
                  <a:pt x="18573" y="43092"/>
                  <a:pt x="18556" y="43040"/>
                  <a:pt x="18521" y="42989"/>
                </a:cubicBezTo>
                <a:cubicBezTo>
                  <a:pt x="18556" y="42904"/>
                  <a:pt x="18556" y="42818"/>
                  <a:pt x="18573" y="42716"/>
                </a:cubicBezTo>
                <a:cubicBezTo>
                  <a:pt x="18607" y="42613"/>
                  <a:pt x="18624" y="42511"/>
                  <a:pt x="18607" y="42408"/>
                </a:cubicBezTo>
                <a:cubicBezTo>
                  <a:pt x="18607" y="42357"/>
                  <a:pt x="18607" y="42306"/>
                  <a:pt x="18607" y="42254"/>
                </a:cubicBezTo>
                <a:cubicBezTo>
                  <a:pt x="18607" y="42220"/>
                  <a:pt x="18607" y="42203"/>
                  <a:pt x="18607" y="42169"/>
                </a:cubicBezTo>
                <a:cubicBezTo>
                  <a:pt x="18624" y="42135"/>
                  <a:pt x="18641" y="42118"/>
                  <a:pt x="18641" y="42084"/>
                </a:cubicBezTo>
                <a:cubicBezTo>
                  <a:pt x="18675" y="41981"/>
                  <a:pt x="18744" y="41879"/>
                  <a:pt x="18829" y="41810"/>
                </a:cubicBezTo>
                <a:cubicBezTo>
                  <a:pt x="18966" y="41691"/>
                  <a:pt x="19051" y="41520"/>
                  <a:pt x="19068" y="41349"/>
                </a:cubicBezTo>
                <a:cubicBezTo>
                  <a:pt x="19137" y="41212"/>
                  <a:pt x="19154" y="41058"/>
                  <a:pt x="19137" y="40922"/>
                </a:cubicBezTo>
                <a:cubicBezTo>
                  <a:pt x="19137" y="40888"/>
                  <a:pt x="19154" y="40853"/>
                  <a:pt x="19188" y="40802"/>
                </a:cubicBezTo>
                <a:cubicBezTo>
                  <a:pt x="19273" y="40631"/>
                  <a:pt x="19290" y="40443"/>
                  <a:pt x="19239" y="40272"/>
                </a:cubicBezTo>
                <a:cubicBezTo>
                  <a:pt x="19222" y="40221"/>
                  <a:pt x="19222" y="40170"/>
                  <a:pt x="19239" y="40119"/>
                </a:cubicBezTo>
                <a:lnTo>
                  <a:pt x="19239" y="40102"/>
                </a:lnTo>
                <a:cubicBezTo>
                  <a:pt x="19307" y="39914"/>
                  <a:pt x="19273" y="39726"/>
                  <a:pt x="19188" y="39572"/>
                </a:cubicBezTo>
                <a:lnTo>
                  <a:pt x="19137" y="39521"/>
                </a:lnTo>
                <a:cubicBezTo>
                  <a:pt x="19137" y="39504"/>
                  <a:pt x="19119" y="39504"/>
                  <a:pt x="19119" y="39486"/>
                </a:cubicBezTo>
                <a:cubicBezTo>
                  <a:pt x="19119" y="39486"/>
                  <a:pt x="19102" y="39469"/>
                  <a:pt x="19102" y="39469"/>
                </a:cubicBezTo>
                <a:lnTo>
                  <a:pt x="19102" y="39452"/>
                </a:lnTo>
                <a:lnTo>
                  <a:pt x="19102" y="39418"/>
                </a:lnTo>
                <a:cubicBezTo>
                  <a:pt x="19085" y="39350"/>
                  <a:pt x="19051" y="39264"/>
                  <a:pt x="19000" y="39213"/>
                </a:cubicBezTo>
                <a:lnTo>
                  <a:pt x="19000" y="39196"/>
                </a:lnTo>
                <a:lnTo>
                  <a:pt x="19034" y="39162"/>
                </a:lnTo>
                <a:cubicBezTo>
                  <a:pt x="19154" y="39042"/>
                  <a:pt x="19222" y="38871"/>
                  <a:pt x="19222" y="38701"/>
                </a:cubicBezTo>
                <a:cubicBezTo>
                  <a:pt x="19290" y="38564"/>
                  <a:pt x="19325" y="38410"/>
                  <a:pt x="19290" y="38273"/>
                </a:cubicBezTo>
                <a:lnTo>
                  <a:pt x="19290" y="38256"/>
                </a:lnTo>
                <a:lnTo>
                  <a:pt x="19290" y="38188"/>
                </a:lnTo>
                <a:lnTo>
                  <a:pt x="19290" y="38085"/>
                </a:lnTo>
                <a:cubicBezTo>
                  <a:pt x="19325" y="37966"/>
                  <a:pt x="19342" y="37846"/>
                  <a:pt x="19325" y="37727"/>
                </a:cubicBezTo>
                <a:cubicBezTo>
                  <a:pt x="19393" y="37573"/>
                  <a:pt x="19393" y="37385"/>
                  <a:pt x="19342" y="37231"/>
                </a:cubicBezTo>
                <a:cubicBezTo>
                  <a:pt x="19307" y="37163"/>
                  <a:pt x="19273" y="37111"/>
                  <a:pt x="19239" y="37060"/>
                </a:cubicBezTo>
                <a:lnTo>
                  <a:pt x="19290" y="37026"/>
                </a:lnTo>
                <a:lnTo>
                  <a:pt x="19393" y="36958"/>
                </a:lnTo>
                <a:cubicBezTo>
                  <a:pt x="19495" y="36906"/>
                  <a:pt x="19564" y="36838"/>
                  <a:pt x="19615" y="36736"/>
                </a:cubicBezTo>
                <a:cubicBezTo>
                  <a:pt x="19718" y="36548"/>
                  <a:pt x="19735" y="36308"/>
                  <a:pt x="19649" y="36103"/>
                </a:cubicBezTo>
                <a:cubicBezTo>
                  <a:pt x="19598" y="35950"/>
                  <a:pt x="19512" y="35813"/>
                  <a:pt x="19427" y="35693"/>
                </a:cubicBezTo>
                <a:lnTo>
                  <a:pt x="19393" y="35642"/>
                </a:lnTo>
                <a:cubicBezTo>
                  <a:pt x="19393" y="35488"/>
                  <a:pt x="19359" y="35317"/>
                  <a:pt x="19307" y="35164"/>
                </a:cubicBezTo>
                <a:cubicBezTo>
                  <a:pt x="19359" y="35061"/>
                  <a:pt x="19393" y="34924"/>
                  <a:pt x="19393" y="34805"/>
                </a:cubicBezTo>
                <a:cubicBezTo>
                  <a:pt x="19393" y="34651"/>
                  <a:pt x="19359" y="34514"/>
                  <a:pt x="19307" y="34378"/>
                </a:cubicBezTo>
                <a:cubicBezTo>
                  <a:pt x="19273" y="34326"/>
                  <a:pt x="19256" y="34292"/>
                  <a:pt x="19222" y="34241"/>
                </a:cubicBezTo>
                <a:lnTo>
                  <a:pt x="19222" y="34224"/>
                </a:lnTo>
                <a:cubicBezTo>
                  <a:pt x="19325" y="33899"/>
                  <a:pt x="19205" y="33540"/>
                  <a:pt x="18949" y="33335"/>
                </a:cubicBezTo>
                <a:cubicBezTo>
                  <a:pt x="19085" y="33216"/>
                  <a:pt x="19171" y="33045"/>
                  <a:pt x="19188" y="32857"/>
                </a:cubicBezTo>
                <a:lnTo>
                  <a:pt x="19188" y="32840"/>
                </a:lnTo>
                <a:lnTo>
                  <a:pt x="19188" y="32669"/>
                </a:lnTo>
                <a:cubicBezTo>
                  <a:pt x="19359" y="32532"/>
                  <a:pt x="19461" y="32344"/>
                  <a:pt x="19478" y="32122"/>
                </a:cubicBezTo>
                <a:cubicBezTo>
                  <a:pt x="19478" y="32088"/>
                  <a:pt x="19478" y="32037"/>
                  <a:pt x="19478" y="31986"/>
                </a:cubicBezTo>
                <a:cubicBezTo>
                  <a:pt x="19564" y="31866"/>
                  <a:pt x="19615" y="31729"/>
                  <a:pt x="19615" y="31576"/>
                </a:cubicBezTo>
                <a:cubicBezTo>
                  <a:pt x="19598" y="31507"/>
                  <a:pt x="19581" y="31456"/>
                  <a:pt x="19564" y="31388"/>
                </a:cubicBezTo>
                <a:cubicBezTo>
                  <a:pt x="19581" y="31251"/>
                  <a:pt x="19615" y="31114"/>
                  <a:pt x="19666" y="30978"/>
                </a:cubicBezTo>
                <a:cubicBezTo>
                  <a:pt x="19700" y="30875"/>
                  <a:pt x="19700" y="30773"/>
                  <a:pt x="19700" y="30670"/>
                </a:cubicBezTo>
                <a:cubicBezTo>
                  <a:pt x="19718" y="30636"/>
                  <a:pt x="19735" y="30619"/>
                  <a:pt x="19735" y="30619"/>
                </a:cubicBezTo>
                <a:cubicBezTo>
                  <a:pt x="19854" y="30448"/>
                  <a:pt x="19888" y="30243"/>
                  <a:pt x="19837" y="30055"/>
                </a:cubicBezTo>
                <a:cubicBezTo>
                  <a:pt x="19923" y="29918"/>
                  <a:pt x="19940" y="29764"/>
                  <a:pt x="19923" y="29611"/>
                </a:cubicBezTo>
                <a:cubicBezTo>
                  <a:pt x="19871" y="29423"/>
                  <a:pt x="19752" y="29235"/>
                  <a:pt x="19564" y="29149"/>
                </a:cubicBezTo>
                <a:cubicBezTo>
                  <a:pt x="19564" y="29098"/>
                  <a:pt x="19547" y="29047"/>
                  <a:pt x="19530" y="28996"/>
                </a:cubicBezTo>
                <a:cubicBezTo>
                  <a:pt x="19547" y="28927"/>
                  <a:pt x="19564" y="28859"/>
                  <a:pt x="19581" y="28791"/>
                </a:cubicBezTo>
                <a:cubicBezTo>
                  <a:pt x="19683" y="28654"/>
                  <a:pt x="19718" y="28466"/>
                  <a:pt x="19666" y="28295"/>
                </a:cubicBezTo>
                <a:cubicBezTo>
                  <a:pt x="19649" y="28192"/>
                  <a:pt x="19649" y="28090"/>
                  <a:pt x="19666" y="27987"/>
                </a:cubicBezTo>
                <a:cubicBezTo>
                  <a:pt x="19700" y="27782"/>
                  <a:pt x="19632" y="27577"/>
                  <a:pt x="19495" y="27424"/>
                </a:cubicBezTo>
                <a:cubicBezTo>
                  <a:pt x="19495" y="27355"/>
                  <a:pt x="19478" y="27287"/>
                  <a:pt x="19461" y="27219"/>
                </a:cubicBezTo>
                <a:lnTo>
                  <a:pt x="19461" y="27082"/>
                </a:lnTo>
                <a:cubicBezTo>
                  <a:pt x="19461" y="27014"/>
                  <a:pt x="19478" y="26945"/>
                  <a:pt x="19512" y="26877"/>
                </a:cubicBezTo>
                <a:cubicBezTo>
                  <a:pt x="19547" y="26809"/>
                  <a:pt x="19564" y="26723"/>
                  <a:pt x="19581" y="26638"/>
                </a:cubicBezTo>
                <a:lnTo>
                  <a:pt x="19581" y="26552"/>
                </a:lnTo>
                <a:lnTo>
                  <a:pt x="19598" y="26210"/>
                </a:lnTo>
                <a:cubicBezTo>
                  <a:pt x="19718" y="26108"/>
                  <a:pt x="19786" y="25937"/>
                  <a:pt x="19803" y="25766"/>
                </a:cubicBezTo>
                <a:cubicBezTo>
                  <a:pt x="19940" y="25595"/>
                  <a:pt x="19991" y="25373"/>
                  <a:pt x="19974" y="25151"/>
                </a:cubicBezTo>
                <a:cubicBezTo>
                  <a:pt x="19974" y="25117"/>
                  <a:pt x="19974" y="25083"/>
                  <a:pt x="19974" y="25049"/>
                </a:cubicBezTo>
                <a:cubicBezTo>
                  <a:pt x="20076" y="24758"/>
                  <a:pt x="20076" y="24451"/>
                  <a:pt x="19974" y="24160"/>
                </a:cubicBezTo>
                <a:cubicBezTo>
                  <a:pt x="20008" y="23904"/>
                  <a:pt x="19940" y="23630"/>
                  <a:pt x="19803" y="23408"/>
                </a:cubicBezTo>
                <a:cubicBezTo>
                  <a:pt x="19803" y="23357"/>
                  <a:pt x="19820" y="23306"/>
                  <a:pt x="19820" y="23237"/>
                </a:cubicBezTo>
                <a:cubicBezTo>
                  <a:pt x="19923" y="23084"/>
                  <a:pt x="19991" y="22930"/>
                  <a:pt x="20025" y="22742"/>
                </a:cubicBezTo>
                <a:cubicBezTo>
                  <a:pt x="20093" y="22520"/>
                  <a:pt x="20093" y="22298"/>
                  <a:pt x="20059" y="22076"/>
                </a:cubicBezTo>
                <a:lnTo>
                  <a:pt x="20230" y="22076"/>
                </a:lnTo>
                <a:cubicBezTo>
                  <a:pt x="20384" y="22059"/>
                  <a:pt x="20521" y="22007"/>
                  <a:pt x="20657" y="21922"/>
                </a:cubicBezTo>
                <a:lnTo>
                  <a:pt x="20674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78787" tIns="178787" rIns="178787" bIns="178787" anchor="ctr" anchorCtr="0">
            <a:noAutofit/>
          </a:bodyPr>
          <a:lstStyle/>
          <a:p>
            <a:endParaRPr sz="2738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1171DB8-DF9E-4189-B577-6D878BF7EF42}"/>
              </a:ext>
            </a:extLst>
          </p:cNvPr>
          <p:cNvSpPr/>
          <p:nvPr/>
        </p:nvSpPr>
        <p:spPr>
          <a:xfrm>
            <a:off x="805543" y="1153886"/>
            <a:ext cx="6357257" cy="73413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/>
              <a:t>2. No hace falta esperar a que sepan a leer y escribir-en el sentido convencional- para que puedan operar como lectores y escritores.</a:t>
            </a:r>
          </a:p>
          <a:p>
            <a:pPr algn="ctr"/>
            <a:r>
              <a:rPr lang="es-MX" sz="2800" dirty="0">
                <a:solidFill>
                  <a:schemeClr val="bg2">
                    <a:lumMod val="50000"/>
                  </a:schemeClr>
                </a:solidFill>
              </a:rPr>
              <a:t>Hace referencia que aunque los niños  no sepan escribir y leer, se pueden involucrar en la lectura escuchando a su educadora cuando lee un cuento y también puede hacer garabatos para involucrarse a la lectura.</a:t>
            </a:r>
          </a:p>
          <a:p>
            <a:pPr algn="ctr"/>
            <a:r>
              <a:rPr lang="es-MX" sz="2800" dirty="0">
                <a:solidFill>
                  <a:schemeClr val="bg2">
                    <a:lumMod val="50000"/>
                  </a:schemeClr>
                </a:solidFill>
              </a:rPr>
              <a:t>Otra forma de lectura y escritura seria que el niño observe imágenes y desarrollen una historia con lo que observan y con su imaginación. Entre oras actividades mas que se pueden utilizar.</a:t>
            </a:r>
          </a:p>
        </p:txBody>
      </p:sp>
    </p:spTree>
    <p:extLst>
      <p:ext uri="{BB962C8B-B14F-4D97-AF65-F5344CB8AC3E}">
        <p14:creationId xmlns:p14="http://schemas.microsoft.com/office/powerpoint/2010/main" val="1496990675"/>
      </p:ext>
    </p:extLst>
  </p:cSld>
  <p:clrMapOvr>
    <a:masterClrMapping/>
  </p:clrMapOvr>
</p:sld>
</file>

<file path=ppt/theme/theme1.xml><?xml version="1.0" encoding="utf-8"?>
<a:theme xmlns:a="http://schemas.openxmlformats.org/drawingml/2006/main" name="Cute Family Doodle Collage for Marketing by Slidesgo">
  <a:themeElements>
    <a:clrScheme name="Simple Light">
      <a:dk1>
        <a:srgbClr val="0F4FBE"/>
      </a:dk1>
      <a:lt1>
        <a:srgbClr val="FFF3D1"/>
      </a:lt1>
      <a:dk2>
        <a:srgbClr val="434343"/>
      </a:dk2>
      <a:lt2>
        <a:srgbClr val="FFFFFF"/>
      </a:lt2>
      <a:accent1>
        <a:srgbClr val="F3AF64"/>
      </a:accent1>
      <a:accent2>
        <a:srgbClr val="F9D980"/>
      </a:accent2>
      <a:accent3>
        <a:srgbClr val="B6D7A8"/>
      </a:accent3>
      <a:accent4>
        <a:srgbClr val="BFD45C"/>
      </a:accent4>
      <a:accent5>
        <a:srgbClr val="F78B9D"/>
      </a:accent5>
      <a:accent6>
        <a:srgbClr val="FFFFFF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433</Words>
  <Application>Microsoft Office PowerPoint</Application>
  <PresentationFormat>Personalizado</PresentationFormat>
  <Paragraphs>20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Poppins</vt:lpstr>
      <vt:lpstr>Arial</vt:lpstr>
      <vt:lpstr>Patrick Hand</vt:lpstr>
      <vt:lpstr>Cute Family Doodle Collage for Marketing by Slidesgo</vt:lpstr>
      <vt:lpstr>ESCUELA NORMAL DE EDUCACION PREESCOLAR LICENCIATURA EN EDUCACION PREESCOLAR CICLO ESCOLAR 2021-2022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EDUCACION PREESCOLAR LICENCIATURA EN EDUCACION PREESCOLAR CICLO ESCOLAR 2021-2022</dc:title>
  <dc:creator>melissa</dc:creator>
  <cp:lastModifiedBy>Melissa Martinez Aldaco</cp:lastModifiedBy>
  <cp:revision>29</cp:revision>
  <dcterms:modified xsi:type="dcterms:W3CDTF">2021-10-22T13:51:14Z</dcterms:modified>
</cp:coreProperties>
</file>