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6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16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93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2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48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73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51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9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61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4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5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13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60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01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49A29-D180-435B-9896-F87A6CEDF3EA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970361-959B-4AF1-A82B-35F425808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8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lumnosonline.com/preescolares/coahuila/san-buenaventura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lumnosonline.com/preescolares/coahuila/nadadores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lumnosonline.com/preescolares/coahuila/candela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o-mexico.com/coahuila-de-zaragoza/sacramento/guiaa-jardin-de-ninos.html" TargetMode="External"/><Relationship Id="rId2" Type="http://schemas.openxmlformats.org/officeDocument/2006/relationships/hyperlink" Target="https://guiamexico.mx/empresa/305044/jardin-de-ninos-estefania-castaned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in de Ghadeer Alfulaiti en organic shapes / minimalist | Fondos para  diapositivas elegantes, Diseño de marco de fotos, Fondos acuarela">
            <a:extLst>
              <a:ext uri="{FF2B5EF4-FFF2-40B4-BE49-F238E27FC236}">
                <a16:creationId xmlns:a16="http://schemas.microsoft.com/office/drawing/2014/main" id="{76015C3F-6658-45A5-802C-9E892052E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8121" y="-2705878"/>
            <a:ext cx="6935757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5866CFC-67E5-47D1-AC5E-CC0A8A751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868" y="584160"/>
            <a:ext cx="9360255" cy="592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7610" rIns="9144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EDUCACION PREESCOLAR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endParaRPr lang="es-MX" altLang="es-ES" sz="32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endParaRPr kumimoji="0" lang="es-MX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endParaRPr kumimoji="0" lang="es-MX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s-MX" altLang="es-ES" sz="3200" dirty="0">
                <a:solidFill>
                  <a:srgbClr val="00206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Jardines dentro de la Region Centro de Coahuila</a:t>
            </a:r>
            <a:r>
              <a:rPr kumimoji="0" lang="es-MX" altLang="es-E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s-ES" alt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  <a:t>Asignatura: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s-ES" altLang="es-ES" dirty="0">
                <a:latin typeface="Century Gothic" panose="020B0502020202020204" pitchFamily="34" charset="0"/>
                <a:ea typeface="Times New Roman" panose="02020603050405020304" pitchFamily="18" charset="0"/>
              </a:rPr>
              <a:t>ptativa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Maestra: </a:t>
            </a:r>
            <a:r>
              <a:rPr lang="es-MX" alt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Manuel Federico Rodríguez Aguilar 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Alumnas: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Adamary Sarahi Arizpe Alvarez </a:t>
            </a:r>
            <a:endParaRPr lang="es-MX" altLang="es-E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Sofia Abigail Mascorro Arellano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América Michelle Reyes Leza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lang="es-MX" altLang="es-ES" dirty="0">
                <a:latin typeface="Century Gothic" panose="020B0502020202020204" pitchFamily="34" charset="0"/>
                <a:cs typeface="Times New Roman" panose="02020603050405020304" pitchFamily="18" charset="0"/>
              </a:rPr>
              <a:t>Valeria Karely Zamarripa Garza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Semestre: 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Secci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lang="es-MX" altLang="es-ES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Jueves 28 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Octubre del 2021</a:t>
            </a:r>
            <a:endParaRPr kumimoji="0" lang="es-MX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n 1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65713836-4878-4DC7-8C75-5B260CB9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20" y="1157892"/>
            <a:ext cx="2278353" cy="169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C6284F0-96B5-4789-8AB4-682FCDBA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77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72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F6BD8-2D3B-4084-985D-C88833100367}"/>
              </a:ext>
            </a:extLst>
          </p:cNvPr>
          <p:cNvSpPr txBox="1">
            <a:spLocks/>
          </p:cNvSpPr>
          <p:nvPr/>
        </p:nvSpPr>
        <p:spPr>
          <a:xfrm>
            <a:off x="2348023" y="1631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tx2"/>
                </a:solidFill>
                <a:latin typeface="Berlin Sans FB Demi" panose="020E0802020502020306" pitchFamily="34" charset="0"/>
              </a:rPr>
              <a:t>Frontera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D0B079-0866-4AD2-AF94-2395BE1F0A73}"/>
              </a:ext>
            </a:extLst>
          </p:cNvPr>
          <p:cNvSpPr txBox="1"/>
          <p:nvPr/>
        </p:nvSpPr>
        <p:spPr>
          <a:xfrm>
            <a:off x="621156" y="1225689"/>
            <a:ext cx="88657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20 de Julio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Club de leones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Gabriela Mistral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Escuadrón 201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América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Ma. Enriqueta Camarillo de Pereyra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21 de Marzo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Jardín de </a:t>
            </a:r>
            <a:r>
              <a:rPr lang="es-ES" dirty="0">
                <a:latin typeface="Avenir Next LT Pro" panose="020B0504020202020204" pitchFamily="34" charset="0"/>
              </a:rPr>
              <a:t>niños Profr. Amanda Gelacio de Peña </a:t>
            </a: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Celsa Escamilla L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profesora Sara Rendon Garcia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Ma. Delia Reyes de Arciniega (Preescolar, Publica)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Luz María Seredell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Sor Juana Inés de la Cruz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México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Florecita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Amado Nervo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Veintiuno de Abril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Ocampo, la única frontera no &amp;#39;blindada&amp;#39; , El Siglo de Torreón">
            <a:extLst>
              <a:ext uri="{FF2B5EF4-FFF2-40B4-BE49-F238E27FC236}">
                <a16:creationId xmlns:a16="http://schemas.microsoft.com/office/drawing/2014/main" id="{84B2CCA0-7BBB-47DD-9691-4F887259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30" y="3882714"/>
            <a:ext cx="3517051" cy="263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7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71C3D-CC24-479D-B82A-0781B3879A73}"/>
              </a:ext>
            </a:extLst>
          </p:cNvPr>
          <p:cNvSpPr txBox="1">
            <a:spLocks/>
          </p:cNvSpPr>
          <p:nvPr/>
        </p:nvSpPr>
        <p:spPr>
          <a:xfrm>
            <a:off x="2284228" y="15247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tx2"/>
                </a:solidFill>
                <a:latin typeface="Berlin Sans FB Demi" panose="020E0802020502020306" pitchFamily="34" charset="0"/>
              </a:rPr>
              <a:t>Castaños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156B37-C06E-4371-9FBE-88A992DAB9D9}"/>
              </a:ext>
            </a:extLst>
          </p:cNvPr>
          <p:cNvSpPr txBox="1"/>
          <p:nvPr/>
        </p:nvSpPr>
        <p:spPr>
          <a:xfrm>
            <a:off x="900221" y="775702"/>
            <a:ext cx="82863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venir Next LT Pro" panose="020B0504020202020204" pitchFamily="34" charset="0"/>
              </a:rPr>
              <a:t>PERIFERICA:</a:t>
            </a:r>
          </a:p>
          <a:p>
            <a:endParaRPr lang="es-ES" sz="1600" b="1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Next LT Pro" panose="020B0504020202020204" pitchFamily="34" charset="0"/>
              </a:rPr>
              <a:t>Jardín de niños </a:t>
            </a:r>
            <a:r>
              <a:rPr lang="es-MX" sz="16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Venustiano Carranza </a:t>
            </a:r>
            <a:r>
              <a:rPr lang="es-ES" sz="1600" dirty="0">
                <a:latin typeface="Avenir Next LT Pro" panose="020B0504020202020204" pitchFamily="34" charset="0"/>
              </a:rPr>
              <a:t>(</a:t>
            </a:r>
            <a:r>
              <a:rPr lang="es-ES" sz="16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sz="16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Avenir Next LT Pro" panose="020B0504020202020204" pitchFamily="34" charset="0"/>
            </a:endParaRPr>
          </a:p>
          <a:p>
            <a:endParaRPr lang="es-ES" sz="1600" dirty="0">
              <a:latin typeface="Avenir Next LT Pro" panose="020B05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04EDC4-C78E-42B8-9C51-8275FE00EA87}"/>
              </a:ext>
            </a:extLst>
          </p:cNvPr>
          <p:cNvSpPr txBox="1"/>
          <p:nvPr/>
        </p:nvSpPr>
        <p:spPr>
          <a:xfrm>
            <a:off x="900222" y="1704583"/>
            <a:ext cx="82863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venir Next LT Pro" panose="020B0504020202020204" pitchFamily="34" charset="0"/>
              </a:rPr>
              <a:t>URBANA:</a:t>
            </a:r>
          </a:p>
          <a:p>
            <a:endParaRPr lang="es-ES" sz="1600" b="1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Next LT Pro" panose="020B0504020202020204" pitchFamily="34" charset="0"/>
              </a:rPr>
              <a:t>Jardín de niños </a:t>
            </a:r>
            <a:r>
              <a:rPr lang="es-MX" sz="16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Ignacio Zaragoza</a:t>
            </a:r>
            <a:r>
              <a:rPr lang="es-ES" sz="1600" dirty="0">
                <a:latin typeface="Avenir Next LT Pro" panose="020B0504020202020204" pitchFamily="34" charset="0"/>
              </a:rPr>
              <a:t> (</a:t>
            </a:r>
            <a:r>
              <a:rPr lang="es-ES" sz="16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Next LT Pro" panose="020B0504020202020204" pitchFamily="34" charset="0"/>
              </a:rPr>
              <a:t>Jardín de niños </a:t>
            </a:r>
            <a:r>
              <a:rPr lang="es-MX" sz="16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Ignacio Manuel Altamirano</a:t>
            </a:r>
            <a:r>
              <a:rPr lang="es-ES" sz="1600" dirty="0">
                <a:latin typeface="Avenir Next LT Pro" panose="020B0504020202020204" pitchFamily="34" charset="0"/>
              </a:rPr>
              <a:t> (</a:t>
            </a:r>
            <a:r>
              <a:rPr lang="es-ES" sz="16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6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Despertar </a:t>
            </a:r>
            <a:r>
              <a:rPr lang="es-ES" sz="1600" dirty="0">
                <a:latin typeface="Avenir Next LT Pro" panose="020B0504020202020204" pitchFamily="34" charset="0"/>
              </a:rPr>
              <a:t>(</a:t>
            </a:r>
            <a:r>
              <a:rPr lang="es-ES" sz="16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sz="16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6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Manuel Acuña </a:t>
            </a:r>
            <a:r>
              <a:rPr lang="es-ES" sz="1600" dirty="0">
                <a:latin typeface="Avenir Next LT Pro" panose="020B0504020202020204" pitchFamily="34" charset="0"/>
              </a:rPr>
              <a:t>(</a:t>
            </a:r>
            <a:r>
              <a:rPr lang="es-ES" sz="16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6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Francisco Gabilondo Soler </a:t>
            </a:r>
            <a:r>
              <a:rPr lang="es-ES" sz="1600" dirty="0">
                <a:latin typeface="Avenir Next LT Pro" panose="020B0504020202020204" pitchFamily="34" charset="0"/>
              </a:rPr>
              <a:t>(</a:t>
            </a:r>
            <a:r>
              <a:rPr lang="es-ES" sz="16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6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José María Pino Suarez</a:t>
            </a:r>
            <a:r>
              <a:rPr lang="es-ES" sz="1600" dirty="0">
                <a:latin typeface="Avenir Next LT Pro" panose="020B0504020202020204" pitchFamily="34" charset="0"/>
              </a:rPr>
              <a:t>(</a:t>
            </a:r>
            <a:r>
              <a:rPr lang="es-ES" sz="16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Jardín de Niños </a:t>
            </a:r>
            <a:r>
              <a:rPr lang="es-MX" sz="16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Margarita </a:t>
            </a:r>
            <a:r>
              <a:rPr lang="es-ES" sz="1600" dirty="0">
                <a:latin typeface="Avenir Next LT Pro" panose="020B0504020202020204" pitchFamily="34" charset="0"/>
              </a:rPr>
              <a:t>(</a:t>
            </a:r>
            <a:r>
              <a:rPr lang="es-ES" sz="16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6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Avenir Next LT Pro" panose="020B0504020202020204" pitchFamily="34" charset="0"/>
            </a:endParaRPr>
          </a:p>
          <a:p>
            <a:endParaRPr lang="es-ES" sz="1600" dirty="0">
              <a:latin typeface="Avenir Next LT Pro" panose="020B05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A533AE-31F6-4E6A-98DE-6A39AF609C00}"/>
              </a:ext>
            </a:extLst>
          </p:cNvPr>
          <p:cNvSpPr txBox="1"/>
          <p:nvPr/>
        </p:nvSpPr>
        <p:spPr>
          <a:xfrm>
            <a:off x="900221" y="5782196"/>
            <a:ext cx="828630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venir Next LT Pro" panose="020B0504020202020204" pitchFamily="34" charset="0"/>
              </a:rPr>
              <a:t>RURAL:</a:t>
            </a:r>
          </a:p>
          <a:p>
            <a:endParaRPr lang="es-ES" sz="1600" b="1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Next LT Pro" panose="020B0504020202020204" pitchFamily="34" charset="0"/>
              </a:rPr>
              <a:t>Jardín de niños </a:t>
            </a:r>
            <a:r>
              <a:rPr lang="es-MX" sz="16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Francisco I. Madero</a:t>
            </a:r>
            <a:r>
              <a:rPr lang="es-ES" sz="1600" dirty="0">
                <a:latin typeface="Avenir Next LT Pro" panose="020B0504020202020204" pitchFamily="34" charset="0"/>
              </a:rPr>
              <a:t> (</a:t>
            </a:r>
            <a:r>
              <a:rPr lang="es-ES" sz="16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Avenir Next LT Pro" panose="020B0504020202020204" pitchFamily="34" charset="0"/>
            </a:endParaRPr>
          </a:p>
          <a:p>
            <a:endParaRPr lang="es-MX" sz="16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Avenir Next LT Pro" panose="020B0504020202020204" pitchFamily="34" charset="0"/>
            </a:endParaRPr>
          </a:p>
          <a:p>
            <a:endParaRPr lang="es-ES" sz="1600" dirty="0">
              <a:latin typeface="Avenir Next LT Pro" panose="020B0504020202020204" pitchFamily="34" charset="0"/>
            </a:endParaRPr>
          </a:p>
        </p:txBody>
      </p:sp>
      <p:pic>
        <p:nvPicPr>
          <p:cNvPr id="3074" name="Picture 2" descr="Castaños (Coahuila) - Wikipedia, la enciclopedia libre">
            <a:extLst>
              <a:ext uri="{FF2B5EF4-FFF2-40B4-BE49-F238E27FC236}">
                <a16:creationId xmlns:a16="http://schemas.microsoft.com/office/drawing/2014/main" id="{43FAC48C-53DF-475E-83CC-8EE6E64DD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1" y="2177719"/>
            <a:ext cx="3719623" cy="29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5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umple san buena el 272 aniversario">
            <a:extLst>
              <a:ext uri="{FF2B5EF4-FFF2-40B4-BE49-F238E27FC236}">
                <a16:creationId xmlns:a16="http://schemas.microsoft.com/office/drawing/2014/main" id="{BBAC50FB-AF98-4EDA-BC81-0E9B50D61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5B4C7B-CC4D-425A-9873-45888FF4DE52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</a:rPr>
              <a:t>San Buenaventura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4F28A9-8924-406B-9D8E-53B99FAA8992}"/>
              </a:ext>
            </a:extLst>
          </p:cNvPr>
          <p:cNvSpPr txBox="1"/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rgbClr val="FFFFFF"/>
                </a:solidFill>
                <a:effectLst/>
              </a:rPr>
              <a:t>LAZARO CARDENAS DEL RIO / Turno Matutino/ Preescolar Pública.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 i="0">
              <a:solidFill>
                <a:srgbClr val="FFFFFF"/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rgbClr val="FFFFFF"/>
                </a:solidFill>
                <a:effectLst/>
              </a:rPr>
              <a:t>LUCIO BLANCO / Turno Matutino / Preescolar Pública.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 i="0">
              <a:solidFill>
                <a:srgbClr val="FFFFFF"/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rgbClr val="FFFFFF"/>
                </a:solidFill>
                <a:effectLst/>
              </a:rPr>
              <a:t>JAIME TORRES BODET</a:t>
            </a:r>
            <a:r>
              <a:rPr lang="en-US" sz="1500" b="1">
                <a:solidFill>
                  <a:srgbClr val="FFFFFF"/>
                </a:solidFill>
              </a:rPr>
              <a:t> / Turno Matutino / Preescolar Pública.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rgbClr val="FFFFFF"/>
                </a:solidFill>
                <a:effectLst/>
              </a:rPr>
              <a:t>AURELIANO ESQUIVEL / Turno Matutino / Preescolar Pública.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 i="0">
              <a:solidFill>
                <a:srgbClr val="FFFFFF"/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rgbClr val="FFFFFF"/>
                </a:solidFill>
                <a:effectLst/>
              </a:rPr>
              <a:t>MIGUEL HIDALGO</a:t>
            </a:r>
            <a:r>
              <a:rPr lang="en-US" sz="1500" b="1">
                <a:solidFill>
                  <a:srgbClr val="FFFFFF"/>
                </a:solidFill>
              </a:rPr>
              <a:t> / Turno Matutino/ Preescolar Pública.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rgbClr val="FFFFFF"/>
                </a:solidFill>
                <a:effectLst/>
              </a:rPr>
              <a:t>AMADO NERVO /</a:t>
            </a:r>
            <a:r>
              <a:rPr lang="en-US" sz="1500" b="1">
                <a:solidFill>
                  <a:srgbClr val="FFFFFF"/>
                </a:solidFill>
              </a:rPr>
              <a:t> Turno Matutino / Preescolar Pública.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 i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4819CA-20D7-4354-BEA6-1926D047607C}"/>
              </a:ext>
            </a:extLst>
          </p:cNvPr>
          <p:cNvSpPr txBox="1"/>
          <p:nvPr/>
        </p:nvSpPr>
        <p:spPr>
          <a:xfrm>
            <a:off x="453886" y="6488668"/>
            <a:ext cx="8676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>
                <a:hlinkClick r:id="rId3"/>
              </a:rPr>
              <a:t>https://alumnosonline.com/preescolares/coahuila/san-buenaventura.html</a:t>
            </a:r>
            <a:r>
              <a:rPr lang="es-MX" dirty="0"/>
              <a:t> 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82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5B4C7B-CC4D-425A-9873-45888FF4DE52}"/>
              </a:ext>
            </a:extLst>
          </p:cNvPr>
          <p:cNvSpPr txBox="1">
            <a:spLocks/>
          </p:cNvSpPr>
          <p:nvPr/>
        </p:nvSpPr>
        <p:spPr>
          <a:xfrm>
            <a:off x="673754" y="643467"/>
            <a:ext cx="4203045" cy="137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>
                <a:solidFill>
                  <a:schemeClr val="bg1"/>
                </a:solidFill>
              </a:rPr>
              <a:t>Nadadores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4F28A9-8924-406B-9D8E-53B99FAA8992}"/>
              </a:ext>
            </a:extLst>
          </p:cNvPr>
          <p:cNvSpPr txBox="1"/>
          <p:nvPr/>
        </p:nvSpPr>
        <p:spPr>
          <a:xfrm>
            <a:off x="673754" y="2160590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chemeClr val="bg1"/>
                </a:solidFill>
                <a:effectLst/>
              </a:rPr>
              <a:t>NUEVO HORIZONTE / Turno Matutino /  Preescolar Públic</a:t>
            </a:r>
            <a:r>
              <a:rPr lang="en-US" sz="1500" b="1">
                <a:solidFill>
                  <a:schemeClr val="bg1"/>
                </a:solidFill>
              </a:rPr>
              <a:t>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chemeClr val="bg1"/>
                </a:solidFill>
                <a:effectLst/>
              </a:rPr>
              <a:t>JESUS RODRIGUEZ DE LA FUENTE / Turno Matutino / Preescolar Pública.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 i="0">
              <a:solidFill>
                <a:schemeClr val="bg1"/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chemeClr val="bg1"/>
                </a:solidFill>
                <a:effectLst/>
              </a:rPr>
              <a:t>SALVADOR NOVO</a:t>
            </a:r>
            <a:r>
              <a:rPr lang="en-US" sz="1500" b="1">
                <a:solidFill>
                  <a:schemeClr val="bg1"/>
                </a:solidFill>
              </a:rPr>
              <a:t> / Turno Matutino / Preescolar Pública.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>
                <a:solidFill>
                  <a:schemeClr val="bg1"/>
                </a:solidFill>
                <a:effectLst/>
              </a:rPr>
              <a:t>PREESCOLAR COMUNITARIO / Turno Matutino / ORGANISM.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>
              <a:solidFill>
                <a:schemeClr val="bg1"/>
              </a:solidFill>
            </a:endParaRPr>
          </a:p>
        </p:txBody>
      </p:sp>
      <p:pic>
        <p:nvPicPr>
          <p:cNvPr id="2050" name="Picture 2" descr="Nadadores Coahuila - Fotos | Facebook">
            <a:extLst>
              <a:ext uri="{FF2B5EF4-FFF2-40B4-BE49-F238E27FC236}">
                <a16:creationId xmlns:a16="http://schemas.microsoft.com/office/drawing/2014/main" id="{A7CB2D0D-106D-41E3-9BDF-55D19325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982562"/>
            <a:ext cx="51435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4819CA-20D7-4354-BEA6-1926D047607C}"/>
              </a:ext>
            </a:extLst>
          </p:cNvPr>
          <p:cNvSpPr txBox="1"/>
          <p:nvPr/>
        </p:nvSpPr>
        <p:spPr>
          <a:xfrm>
            <a:off x="4684011" y="6476152"/>
            <a:ext cx="8676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>
                <a:hlinkClick r:id="rId3"/>
              </a:rPr>
              <a:t>https://alumnosonline.com/preescolares/coahuila/nadadores.html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17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B5B4C7B-CC4D-425A-9873-45888FF4DE52}"/>
              </a:ext>
            </a:extLst>
          </p:cNvPr>
          <p:cNvSpPr txBox="1">
            <a:spLocks/>
          </p:cNvSpPr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</a:rPr>
              <a:t>Candela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4F28A9-8924-406B-9D8E-53B99FAA8992}"/>
              </a:ext>
            </a:extLst>
          </p:cNvPr>
          <p:cNvSpPr txBox="1"/>
          <p:nvPr/>
        </p:nvSpPr>
        <p:spPr>
          <a:xfrm>
            <a:off x="5233548" y="1695254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LUZ NEAVES DE GUEVARA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/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Matutino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/ 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Preescolar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Públic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EL HUIZACHAL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/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Matutino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/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Preescolar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Pública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SALVADOR NOVO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Turno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Matutino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Preescolar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Pública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PREESCOLAR COMUNITARIO /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Matutino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/ ORGANISM.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5 cosas que hacer en Candela, pueblo mágico de Coahuila - Rincones de México">
            <a:extLst>
              <a:ext uri="{FF2B5EF4-FFF2-40B4-BE49-F238E27FC236}">
                <a16:creationId xmlns:a16="http://schemas.microsoft.com/office/drawing/2014/main" id="{217834D6-D6FA-4508-A275-CBE7A53AC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r="21526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4819CA-20D7-4354-BEA6-1926D047607C}"/>
              </a:ext>
            </a:extLst>
          </p:cNvPr>
          <p:cNvSpPr txBox="1"/>
          <p:nvPr/>
        </p:nvSpPr>
        <p:spPr>
          <a:xfrm>
            <a:off x="3515139" y="6477015"/>
            <a:ext cx="8676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>
                <a:hlinkClick r:id="rId3"/>
              </a:rPr>
              <a:t>https://alumnosonline.com/preescolares/coahuila/candela.html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78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B5B4C7B-CC4D-425A-9873-45888FF4DE52}"/>
              </a:ext>
            </a:extLst>
          </p:cNvPr>
          <p:cNvSpPr txBox="1">
            <a:spLocks/>
          </p:cNvSpPr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</a:rPr>
              <a:t>Sacramento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4F28A9-8924-406B-9D8E-53B99FAA8992}"/>
              </a:ext>
            </a:extLst>
          </p:cNvPr>
          <p:cNvSpPr txBox="1"/>
          <p:nvPr/>
        </p:nvSpPr>
        <p:spPr>
          <a:xfrm>
            <a:off x="5233548" y="1695254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b="1" i="0" u="sng" dirty="0">
                <a:solidFill>
                  <a:srgbClr val="00BCD4"/>
                </a:solidFill>
                <a:effectLst/>
                <a:latin typeface="Helvetica" panose="020B0604020202020204" pitchFamily="34" charset="0"/>
                <a:hlinkClick r:id="rId2"/>
              </a:rPr>
              <a:t>Jardín De Niños Estefanía Castañeda</a:t>
            </a:r>
            <a:r>
              <a:rPr lang="es-MX" b="1" i="0" u="sng" dirty="0">
                <a:solidFill>
                  <a:srgbClr val="00BCD4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/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Matutino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/ 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Preescolar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Públic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b="1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EDUCACIÓN INICIAL 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/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Matutino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/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Preescolar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Pública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4819CA-20D7-4354-BEA6-1926D047607C}"/>
              </a:ext>
            </a:extLst>
          </p:cNvPr>
          <p:cNvSpPr txBox="1"/>
          <p:nvPr/>
        </p:nvSpPr>
        <p:spPr>
          <a:xfrm>
            <a:off x="492868" y="6467572"/>
            <a:ext cx="10385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>
                <a:hlinkClick r:id="rId3"/>
              </a:rPr>
              <a:t>https://www.foro-mexico.com/coahuila-de-zaragoza/sacramento/guiaa-jardin-de-ninos.html</a:t>
            </a:r>
            <a:r>
              <a:rPr lang="es-MX" dirty="0"/>
              <a:t> </a:t>
            </a:r>
          </a:p>
        </p:txBody>
      </p:sp>
      <p:pic>
        <p:nvPicPr>
          <p:cNvPr id="4102" name="Picture 6" descr="Supera Sacramento el COVID-19">
            <a:extLst>
              <a:ext uri="{FF2B5EF4-FFF2-40B4-BE49-F238E27FC236}">
                <a16:creationId xmlns:a16="http://schemas.microsoft.com/office/drawing/2014/main" id="{52389E38-49FB-40FF-8FEC-0E136D15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3" y="923826"/>
            <a:ext cx="3869679" cy="50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9573" y="566670"/>
            <a:ext cx="3013656" cy="441108"/>
          </a:xfrm>
        </p:spPr>
        <p:txBody>
          <a:bodyPr>
            <a:noAutofit/>
          </a:bodyPr>
          <a:lstStyle/>
          <a:p>
            <a:r>
              <a:rPr lang="es-MX" sz="2800" dirty="0"/>
              <a:t>Cuatro Ciénegas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8" y="1991458"/>
            <a:ext cx="3904363" cy="337454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27362" y="1991458"/>
            <a:ext cx="5040885" cy="3580609"/>
          </a:xfrm>
        </p:spPr>
        <p:txBody>
          <a:bodyPr>
            <a:normAutofit lnSpcReduction="10000"/>
          </a:bodyPr>
          <a:lstStyle/>
          <a:p>
            <a:r>
              <a:rPr lang="es-MX" sz="1800" dirty="0">
                <a:latin typeface="Century Gothic" panose="020B0502020202020204" pitchFamily="34" charset="0"/>
              </a:rPr>
              <a:t>RURALES </a:t>
            </a:r>
          </a:p>
          <a:p>
            <a:r>
              <a:rPr lang="es-MX" sz="1800" dirty="0">
                <a:latin typeface="Century Gothic" panose="020B0502020202020204" pitchFamily="34" charset="0"/>
              </a:rPr>
              <a:t>Preescolar comunitario/ Turno: Matutino / Publico</a:t>
            </a:r>
          </a:p>
          <a:p>
            <a:r>
              <a:rPr lang="es-MX" sz="1800" dirty="0">
                <a:latin typeface="Century Gothic" panose="020B0502020202020204" pitchFamily="34" charset="0"/>
              </a:rPr>
              <a:t>Preescolar comunitario/ Turno: Matutino / Publico</a:t>
            </a:r>
          </a:p>
          <a:p>
            <a:r>
              <a:rPr lang="es-MX" sz="1800" dirty="0">
                <a:latin typeface="Century Gothic" panose="020B0502020202020204" pitchFamily="34" charset="0"/>
              </a:rPr>
              <a:t>Preescolar comunitario/ Turno: Matutino / Publico</a:t>
            </a:r>
          </a:p>
          <a:p>
            <a:r>
              <a:rPr lang="es-MX" sz="1800" dirty="0">
                <a:latin typeface="Century Gothic" panose="020B0502020202020204" pitchFamily="34" charset="0"/>
              </a:rPr>
              <a:t>Preescolar comunitario/ Turno: Matutino/ Publico</a:t>
            </a:r>
          </a:p>
          <a:p>
            <a:r>
              <a:rPr lang="es-MX" sz="1800" dirty="0">
                <a:latin typeface="Century Gothic" panose="020B0502020202020204" pitchFamily="34" charset="0"/>
              </a:rPr>
              <a:t>Héroes de Chapultepec/ Turno: Vespertino/ Publico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927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306" y="965914"/>
            <a:ext cx="2684052" cy="690693"/>
          </a:xfrm>
        </p:spPr>
        <p:txBody>
          <a:bodyPr>
            <a:normAutofit/>
          </a:bodyPr>
          <a:lstStyle/>
          <a:p>
            <a:r>
              <a:rPr lang="es-MX" sz="3200" dirty="0"/>
              <a:t>ESCOBEDO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6" y="2053588"/>
            <a:ext cx="4307317" cy="311084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403880" y="1656607"/>
            <a:ext cx="3854528" cy="3749166"/>
          </a:xfrm>
        </p:spPr>
        <p:txBody>
          <a:bodyPr>
            <a:no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RURALES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1 de Mayo/ Publico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Preescolar comunitario/ Publico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Preescolar comunitario/ Publico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Preescolar Ignacio Zaragoza / Publico</a:t>
            </a:r>
          </a:p>
        </p:txBody>
      </p:sp>
    </p:spTree>
    <p:extLst>
      <p:ext uri="{BB962C8B-B14F-4D97-AF65-F5344CB8AC3E}">
        <p14:creationId xmlns:p14="http://schemas.microsoft.com/office/powerpoint/2010/main" val="251570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7813" y="631066"/>
            <a:ext cx="2619658" cy="536146"/>
          </a:xfrm>
        </p:spPr>
        <p:txBody>
          <a:bodyPr>
            <a:normAutofit/>
          </a:bodyPr>
          <a:lstStyle/>
          <a:p>
            <a:r>
              <a:rPr lang="es-MX" sz="2800" dirty="0"/>
              <a:t>Abasolo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0" y="2223500"/>
            <a:ext cx="4319978" cy="312956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494032" y="2115924"/>
            <a:ext cx="3854528" cy="3344718"/>
          </a:xfrm>
        </p:spPr>
        <p:txBody>
          <a:bodyPr>
            <a:no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RURAL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Jardín de niños Cándido Navarro/ Publica 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Jardín de niños/ Publica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Jardín de niños Sor Juana Inés de la Cruz/ Publica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Sor Juana Inés de la Cruz/ Publica</a:t>
            </a:r>
          </a:p>
        </p:txBody>
      </p:sp>
    </p:spTree>
    <p:extLst>
      <p:ext uri="{BB962C8B-B14F-4D97-AF65-F5344CB8AC3E}">
        <p14:creationId xmlns:p14="http://schemas.microsoft.com/office/powerpoint/2010/main" val="404081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2641" y="669701"/>
            <a:ext cx="2362080" cy="742208"/>
          </a:xfrm>
        </p:spPr>
        <p:txBody>
          <a:bodyPr>
            <a:normAutofit/>
          </a:bodyPr>
          <a:lstStyle/>
          <a:p>
            <a:r>
              <a:rPr lang="es-MX" sz="3600" dirty="0"/>
              <a:t>OCAMPO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69" y="1626113"/>
            <a:ext cx="4513262" cy="338142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0212" y="1589100"/>
            <a:ext cx="4139365" cy="3455445"/>
          </a:xfrm>
        </p:spPr>
        <p:txBody>
          <a:bodyPr>
            <a:no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RURAL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Flor de Abril/ Matutino/ Publico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Ángela Peralta/ Matutino/ Publico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Carmen Calderón/ Matutino/ Publico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Juan de Dios Pesa/ Matutino/ Publico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Preescolar comunitario/ Matutino/ Publico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Preescolar comunitario/ Matutino/ Publico</a:t>
            </a:r>
          </a:p>
        </p:txBody>
      </p:sp>
    </p:spTree>
    <p:extLst>
      <p:ext uri="{BB962C8B-B14F-4D97-AF65-F5344CB8AC3E}">
        <p14:creationId xmlns:p14="http://schemas.microsoft.com/office/powerpoint/2010/main" val="335643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4F209B-5AA0-40C7-B9BF-29D6BD350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0" t="11145" r="8905" b="14030"/>
          <a:stretch/>
        </p:blipFill>
        <p:spPr>
          <a:xfrm>
            <a:off x="3184718" y="3050274"/>
            <a:ext cx="5822563" cy="38077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AAC06A7-5C9A-4B21-BD58-23424D0D67E0}"/>
              </a:ext>
            </a:extLst>
          </p:cNvPr>
          <p:cNvSpPr txBox="1"/>
          <p:nvPr/>
        </p:nvSpPr>
        <p:spPr>
          <a:xfrm>
            <a:off x="2320776" y="289679"/>
            <a:ext cx="81784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sz="6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s-MX" altLang="es-ES" sz="6600" dirty="0">
                <a:solidFill>
                  <a:srgbClr val="00206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Jardines dentro de la Region Centro de Coahuila</a:t>
            </a:r>
            <a:r>
              <a:rPr kumimoji="0" lang="es-MX" altLang="es-ES" sz="6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s-ES" altLang="es-E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0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4AB6B-1E68-40F0-84BE-E4F64510B4E9}"/>
              </a:ext>
            </a:extLst>
          </p:cNvPr>
          <p:cNvSpPr txBox="1">
            <a:spLocks/>
          </p:cNvSpPr>
          <p:nvPr/>
        </p:nvSpPr>
        <p:spPr>
          <a:xfrm>
            <a:off x="838198" y="11623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tx2"/>
                </a:solidFill>
                <a:latin typeface="Berlin Sans FB Demi" panose="020E0802020502020306" pitchFamily="34" charset="0"/>
              </a:rPr>
              <a:t>Sierra Mojada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159DC0-3A9A-47B3-83A6-79F1AB677B5D}"/>
              </a:ext>
            </a:extLst>
          </p:cNvPr>
          <p:cNvSpPr txBox="1"/>
          <p:nvPr/>
        </p:nvSpPr>
        <p:spPr>
          <a:xfrm>
            <a:off x="1663145" y="1825111"/>
            <a:ext cx="8865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RURAL: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Flor de Abril (Preescolar, Publica)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Diego Rivera (Preescolar, Publica)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Angela Peralta (Preescolar, Publica) </a:t>
            </a:r>
          </a:p>
        </p:txBody>
      </p:sp>
      <p:pic>
        <p:nvPicPr>
          <p:cNvPr id="2050" name="Picture 2" descr="Municipio de Sierra Mojada - Wikipedia, la enciclopedia libre">
            <a:extLst>
              <a:ext uri="{FF2B5EF4-FFF2-40B4-BE49-F238E27FC236}">
                <a16:creationId xmlns:a16="http://schemas.microsoft.com/office/drawing/2014/main" id="{4454924F-EF19-45A4-8804-82A91F40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34" y="3429000"/>
            <a:ext cx="4300332" cy="26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0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DAE0E-4CC3-4ADB-9FB7-670CD71FFCF8}"/>
              </a:ext>
            </a:extLst>
          </p:cNvPr>
          <p:cNvSpPr txBox="1">
            <a:spLocks/>
          </p:cNvSpPr>
          <p:nvPr/>
        </p:nvSpPr>
        <p:spPr>
          <a:xfrm>
            <a:off x="838198" y="127364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tx2"/>
                </a:solidFill>
                <a:latin typeface="Berlin Sans FB Demi" panose="020E0802020502020306" pitchFamily="34" charset="0"/>
              </a:rPr>
              <a:t>Lamadrid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8EBB09-1911-457E-81B4-67136C7EA8D6}"/>
              </a:ext>
            </a:extLst>
          </p:cNvPr>
          <p:cNvSpPr txBox="1"/>
          <p:nvPr/>
        </p:nvSpPr>
        <p:spPr>
          <a:xfrm>
            <a:off x="1663146" y="1936430"/>
            <a:ext cx="8865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URBANO: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Jesús María Ramon (Preescolar, Publica)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Jardín de niños Juan de Dios Peza (Preescolar, Publica) </a:t>
            </a:r>
          </a:p>
        </p:txBody>
      </p:sp>
      <p:pic>
        <p:nvPicPr>
          <p:cNvPr id="5" name="Picture 2" descr="Alerta! Nuevo brote de Covid-19 en ciudad de Coahuila - El Sol de la Laguna  | Noticias Locales, Policiacas, sobre México, Coahuila y el Mundo">
            <a:extLst>
              <a:ext uri="{FF2B5EF4-FFF2-40B4-BE49-F238E27FC236}">
                <a16:creationId xmlns:a16="http://schemas.microsoft.com/office/drawing/2014/main" id="{AF622DFF-34C1-47A5-A386-2E4D448B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32" y="3137452"/>
            <a:ext cx="4300332" cy="26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5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6277F-8605-4D6F-AEAC-4FE9AC4B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080" y="143922"/>
            <a:ext cx="8596668" cy="132080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Berlin Sans FB Demi" panose="020E0802020502020306" pitchFamily="34" charset="0"/>
              </a:rPr>
              <a:t>Monclova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6589E2-B620-4365-BF2B-5001085EBBE4}"/>
              </a:ext>
            </a:extLst>
          </p:cNvPr>
          <p:cNvSpPr txBox="1"/>
          <p:nvPr/>
        </p:nvSpPr>
        <p:spPr>
          <a:xfrm>
            <a:off x="1293627" y="697997"/>
            <a:ext cx="828630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venir Next LT Pro" panose="020B0504020202020204" pitchFamily="34" charset="0"/>
              </a:rPr>
              <a:t>PERIFERICA:</a:t>
            </a:r>
          </a:p>
          <a:p>
            <a:endParaRPr lang="es-ES" b="1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Dra. Ma. Guadalupe Mendoza 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Berrueto Amado Nervo 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José Vasconcelos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Francisco Márquez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Francisco Zarco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 err="1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Celestin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Freinet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Jardín de Niños Nueva Creación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 err="1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Jaime Torres Bodet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Harold R Pape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Teódulo Flores Calderón 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endParaRPr lang="es-ES" dirty="0">
              <a:latin typeface="Avenir Next LT Pro" panose="020B05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08F08F-0960-4748-B9A6-632E3EAB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29" y="2780681"/>
            <a:ext cx="3669848" cy="20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7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352FAE-F94F-4E63-96BB-7109E293962B}"/>
              </a:ext>
            </a:extLst>
          </p:cNvPr>
          <p:cNvSpPr txBox="1"/>
          <p:nvPr/>
        </p:nvSpPr>
        <p:spPr>
          <a:xfrm>
            <a:off x="1690577" y="1616724"/>
            <a:ext cx="83571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Guadalupe Victoria 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solidFill>
                <a:srgbClr val="292B2C"/>
              </a:solidFill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Profa. Guadalupe Gómez Márquez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solidFill>
                <a:srgbClr val="292B2C"/>
              </a:solidFill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Alegría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solidFill>
                <a:srgbClr val="292B2C"/>
              </a:solidFill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Teódulo Flores Calderón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9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54E8C0-F8C3-40F2-9A46-EBC33AA0AEAF}"/>
              </a:ext>
            </a:extLst>
          </p:cNvPr>
          <p:cNvSpPr txBox="1"/>
          <p:nvPr/>
        </p:nvSpPr>
        <p:spPr>
          <a:xfrm>
            <a:off x="967563" y="719707"/>
            <a:ext cx="933538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venir Next LT Pro" panose="020B0504020202020204" pitchFamily="34" charset="0"/>
              </a:rPr>
              <a:t>URBANA: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Jesús Reyes Heroles 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Alonso de León 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ES" dirty="0">
                <a:latin typeface="Avenir Next LT Pro" panose="020B0504020202020204" pitchFamily="34" charset="0"/>
              </a:rPr>
              <a:t>Federico Froebel</a:t>
            </a: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ES" dirty="0">
                <a:latin typeface="Avenir Next LT Pro" panose="020B0504020202020204" pitchFamily="34" charset="0"/>
              </a:rPr>
              <a:t>Prof. María Escobedo Alvarado 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ES" dirty="0">
                <a:latin typeface="Avenir Next LT Pro" panose="020B0504020202020204" pitchFamily="34" charset="0"/>
              </a:rPr>
              <a:t>Prof. María Escobedo Alvarado</a:t>
            </a: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ES" dirty="0">
                <a:latin typeface="Avenir Next LT Pro" panose="020B0504020202020204" pitchFamily="34" charset="0"/>
              </a:rPr>
              <a:t>Azteca</a:t>
            </a: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Jardín de Niños </a:t>
            </a:r>
            <a:r>
              <a:rPr lang="es-ES" dirty="0">
                <a:latin typeface="Avenir Next LT Pro" panose="020B0504020202020204" pitchFamily="34" charset="0"/>
              </a:rPr>
              <a:t>Centro Preescolar América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ES" dirty="0">
                <a:latin typeface="Avenir Next LT Pro" panose="020B0504020202020204" pitchFamily="34" charset="0"/>
              </a:rPr>
              <a:t>Vicente Suarez 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ES" dirty="0">
                <a:latin typeface="Avenir Next LT Pro" panose="020B0504020202020204" pitchFamily="34" charset="0"/>
              </a:rPr>
              <a:t>Prof. Luisa González Lobo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ES" dirty="0">
                <a:latin typeface="Avenir Next LT Pro" panose="020B0504020202020204" pitchFamily="34" charset="0"/>
              </a:rPr>
              <a:t>Emiliano Zapata</a:t>
            </a: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01082D-6F91-44D2-BED5-288421B806CD}"/>
              </a:ext>
            </a:extLst>
          </p:cNvPr>
          <p:cNvSpPr txBox="1">
            <a:spLocks/>
          </p:cNvSpPr>
          <p:nvPr/>
        </p:nvSpPr>
        <p:spPr>
          <a:xfrm>
            <a:off x="3892280" y="228983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>
                <a:solidFill>
                  <a:schemeClr val="tx2"/>
                </a:solidFill>
                <a:latin typeface="Berlin Sans FB Demi" panose="020E0802020502020306" pitchFamily="34" charset="0"/>
              </a:rPr>
              <a:t>Monclova</a:t>
            </a:r>
            <a:endParaRPr lang="es-ES" dirty="0">
              <a:solidFill>
                <a:schemeClr val="tx2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0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6277F-8605-4D6F-AEAC-4FE9AC4B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280" y="228983"/>
            <a:ext cx="8596668" cy="132080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Berlin Sans FB Demi" panose="020E0802020502020306" pitchFamily="34" charset="0"/>
              </a:rPr>
              <a:t>Monclova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9D5F55-E553-477B-B9D5-B48ADAD24268}"/>
              </a:ext>
            </a:extLst>
          </p:cNvPr>
          <p:cNvSpPr txBox="1"/>
          <p:nvPr/>
        </p:nvSpPr>
        <p:spPr>
          <a:xfrm>
            <a:off x="1010094" y="1132736"/>
            <a:ext cx="933538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Profa. Carmen Ramos del Rio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Damas 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Sertoma</a:t>
            </a:r>
            <a:r>
              <a:rPr lang="es-ES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Gabriela Mistral</a:t>
            </a:r>
            <a:r>
              <a:rPr lang="es-MX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Nicéforo Rodríguez Maldonado</a:t>
            </a:r>
            <a:r>
              <a:rPr lang="es-MX" kern="1800" dirty="0">
                <a:solidFill>
                  <a:srgbClr val="292B2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Lic. Adolfo López Mateos</a:t>
            </a:r>
            <a:r>
              <a:rPr lang="es-MX" kern="1800" dirty="0">
                <a:solidFill>
                  <a:srgbClr val="292B2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Jean Piaget</a:t>
            </a:r>
            <a:r>
              <a:rPr lang="es-MX" kern="1800" dirty="0">
                <a:solidFill>
                  <a:srgbClr val="292B2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Pedro María Anaya</a:t>
            </a:r>
            <a:r>
              <a:rPr lang="es-MX" kern="1800" dirty="0">
                <a:solidFill>
                  <a:srgbClr val="292B2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Clemente Orozco</a:t>
            </a:r>
            <a:r>
              <a:rPr lang="es-MX" kern="1800" dirty="0">
                <a:solidFill>
                  <a:srgbClr val="292B2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 Helena Chanes</a:t>
            </a: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Profa. Guadalupe Cadena Pérez</a:t>
            </a:r>
            <a:r>
              <a:rPr lang="es-MX" kern="1800" dirty="0">
                <a:solidFill>
                  <a:srgbClr val="292B2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</p:txBody>
      </p:sp>
    </p:spTree>
    <p:extLst>
      <p:ext uri="{BB962C8B-B14F-4D97-AF65-F5344CB8AC3E}">
        <p14:creationId xmlns:p14="http://schemas.microsoft.com/office/powerpoint/2010/main" val="272119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E4BEFD-EE17-43A7-9D1E-D37B5528C7F2}"/>
              </a:ext>
            </a:extLst>
          </p:cNvPr>
          <p:cNvSpPr txBox="1"/>
          <p:nvPr/>
        </p:nvSpPr>
        <p:spPr>
          <a:xfrm>
            <a:off x="1010094" y="1132736"/>
            <a:ext cx="933538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Benito Juárez García</a:t>
            </a:r>
            <a:r>
              <a:rPr lang="es-MX" kern="1800" dirty="0">
                <a:solidFill>
                  <a:srgbClr val="292B2C"/>
                </a:solidFill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Ulises Dávila Mier</a:t>
            </a:r>
            <a:r>
              <a:rPr lang="es-MX" kern="1800" dirty="0">
                <a:solidFill>
                  <a:srgbClr val="292B2C"/>
                </a:solidFill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Primavera</a:t>
            </a:r>
            <a:r>
              <a:rPr lang="es-MX" kern="1800" dirty="0"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Andrés S. Viesca</a:t>
            </a:r>
            <a:r>
              <a:rPr lang="es-MX" kern="1800" dirty="0">
                <a:solidFill>
                  <a:srgbClr val="292B2C"/>
                </a:solidFill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Juan Escutia</a:t>
            </a:r>
            <a:r>
              <a:rPr lang="es-MX" kern="1800" dirty="0">
                <a:solidFill>
                  <a:srgbClr val="292B2C"/>
                </a:solidFill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kern="1800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</a:t>
            </a:r>
            <a:r>
              <a:rPr lang="es-MX" sz="1800" kern="1800" dirty="0">
                <a:solidFill>
                  <a:srgbClr val="292B2C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Juan de la Barrera</a:t>
            </a:r>
            <a:r>
              <a:rPr lang="es-MX" kern="1800" dirty="0">
                <a:solidFill>
                  <a:srgbClr val="292B2C"/>
                </a:solidFill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endParaRPr lang="es-MX" dirty="0">
              <a:latin typeface="Avenir Next LT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dirty="0">
              <a:latin typeface="Avenir Next LT Pro" panose="020B05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E68D6C-DB74-464C-A692-A2D5BA1FCEA6}"/>
              </a:ext>
            </a:extLst>
          </p:cNvPr>
          <p:cNvSpPr txBox="1"/>
          <p:nvPr/>
        </p:nvSpPr>
        <p:spPr>
          <a:xfrm>
            <a:off x="1095153" y="4848101"/>
            <a:ext cx="93353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venir Next LT Pro" panose="020B0504020202020204" pitchFamily="34" charset="0"/>
              </a:rPr>
              <a:t>RURAL: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Lucia A. de Fernández Aguirre 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</a:rPr>
              <a:t>Jardín de niños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Justo Sierra</a:t>
            </a:r>
            <a:r>
              <a:rPr lang="es-ES" sz="18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venir Next LT Pro" panose="020B0504020202020204" pitchFamily="34" charset="0"/>
              </a:rPr>
              <a:t>(</a:t>
            </a:r>
            <a:r>
              <a:rPr lang="es-ES" sz="1800" dirty="0">
                <a:latin typeface="Avenir Next LT Pro" panose="020B05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Preescolar, Publica)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venir Next LT Pro" panose="020B05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6E8AE3-AAD1-4B72-BE88-E9B04901A046}"/>
              </a:ext>
            </a:extLst>
          </p:cNvPr>
          <p:cNvSpPr txBox="1">
            <a:spLocks/>
          </p:cNvSpPr>
          <p:nvPr/>
        </p:nvSpPr>
        <p:spPr>
          <a:xfrm>
            <a:off x="3839117" y="461313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>
                <a:solidFill>
                  <a:schemeClr val="tx2"/>
                </a:solidFill>
                <a:latin typeface="Berlin Sans FB Demi" panose="020E0802020502020306" pitchFamily="34" charset="0"/>
              </a:rPr>
              <a:t>Monclova</a:t>
            </a:r>
          </a:p>
        </p:txBody>
      </p:sp>
    </p:spTree>
    <p:extLst>
      <p:ext uri="{BB962C8B-B14F-4D97-AF65-F5344CB8AC3E}">
        <p14:creationId xmlns:p14="http://schemas.microsoft.com/office/powerpoint/2010/main" val="39265807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1225</Words>
  <Application>Microsoft Office PowerPoint</Application>
  <PresentationFormat>Panorámica</PresentationFormat>
  <Paragraphs>225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Arial</vt:lpstr>
      <vt:lpstr>Avenir Next LT Pro</vt:lpstr>
      <vt:lpstr>Berlin Sans FB</vt:lpstr>
      <vt:lpstr>Berlin Sans FB Demi</vt:lpstr>
      <vt:lpstr>Calibri</vt:lpstr>
      <vt:lpstr>Century Gothic</vt:lpstr>
      <vt:lpstr>Comic Sans MS</vt:lpstr>
      <vt:lpstr>Georgia</vt:lpstr>
      <vt:lpstr>Helvetica</vt:lpstr>
      <vt:lpstr>Open Sans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Monclova</vt:lpstr>
      <vt:lpstr>Presentación de PowerPoint</vt:lpstr>
      <vt:lpstr>Presentación de PowerPoint</vt:lpstr>
      <vt:lpstr>Monclova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Cuatro Ciénegas </vt:lpstr>
      <vt:lpstr>ESCOBEDO </vt:lpstr>
      <vt:lpstr>Abasolo</vt:lpstr>
      <vt:lpstr>OCAMPO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ADAMARY SARAHI ARIZPE ALVAREZ</dc:creator>
  <cp:lastModifiedBy>SOFIA ABIGAIL MASCORRO ARELLANO</cp:lastModifiedBy>
  <cp:revision>11</cp:revision>
  <dcterms:created xsi:type="dcterms:W3CDTF">2021-10-28T00:12:02Z</dcterms:created>
  <dcterms:modified xsi:type="dcterms:W3CDTF">2021-10-28T15:11:39Z</dcterms:modified>
</cp:coreProperties>
</file>