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0" r:id="rId1"/>
  </p:sldMasterIdLst>
  <p:notesMasterIdLst>
    <p:notesMasterId r:id="rId10"/>
  </p:notesMasterIdLst>
  <p:sldIdLst>
    <p:sldId id="283" r:id="rId2"/>
    <p:sldId id="256" r:id="rId3"/>
    <p:sldId id="259" r:id="rId4"/>
    <p:sldId id="258" r:id="rId5"/>
    <p:sldId id="273" r:id="rId6"/>
    <p:sldId id="263" r:id="rId7"/>
    <p:sldId id="262" r:id="rId8"/>
    <p:sldId id="275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715197-DA76-42A0-BA4D-F9EE7B24B678}">
  <a:tblStyle styleId="{9C715197-DA76-42A0-BA4D-F9EE7B24B6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7" name="Google Shape;937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1800" dirty="0" smtClean="0"/>
              <a:t>ESCUELA NORMAL DE EDUCACIÓN PREESCOLAR</a:t>
            </a:r>
            <a:br>
              <a:rPr lang="es-MX" sz="1800" dirty="0" smtClean="0"/>
            </a:br>
            <a:r>
              <a:rPr lang="es-MX" sz="1800" dirty="0" smtClean="0"/>
              <a:t>Ciclo 2021 – 2022</a:t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>Dibeth Atziri Carreón </a:t>
            </a:r>
            <a:r>
              <a:rPr lang="es-MX" sz="1800" i="1" dirty="0" smtClean="0"/>
              <a:t>N°L. 5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Sandra Guadalupe Flores Alvizo </a:t>
            </a:r>
            <a:r>
              <a:rPr lang="es-MX" sz="1800" i="1" dirty="0" smtClean="0"/>
              <a:t>N°L. 6</a:t>
            </a:r>
            <a:r>
              <a:rPr lang="es-MX" sz="1800" dirty="0" smtClean="0"/>
              <a:t/>
            </a:r>
            <a:br>
              <a:rPr lang="es-MX" sz="1800" dirty="0" smtClean="0"/>
            </a:br>
            <a:r>
              <a:rPr lang="es-MX" sz="1800" dirty="0" smtClean="0"/>
              <a:t>3°D</a:t>
            </a:r>
            <a:br>
              <a:rPr lang="es-MX" sz="1800" dirty="0" smtClean="0"/>
            </a:br>
            <a:r>
              <a:rPr lang="es-MX" sz="1800" u="sng" dirty="0" smtClean="0"/>
              <a:t>Docente: </a:t>
            </a:r>
            <a:r>
              <a:rPr lang="es-MX" sz="1800" dirty="0" smtClean="0"/>
              <a:t>Ramiro García Elías</a:t>
            </a:r>
            <a:br>
              <a:rPr lang="es-MX" sz="1800" dirty="0" smtClean="0"/>
            </a:br>
            <a:r>
              <a:rPr lang="es-MX" sz="1800" u="sng" dirty="0" smtClean="0"/>
              <a:t>Asignatura: </a:t>
            </a:r>
            <a:r>
              <a:rPr lang="es-MX" sz="1800" dirty="0" smtClean="0"/>
              <a:t>LITERATURA INFANTIL</a:t>
            </a:r>
            <a:br>
              <a:rPr lang="es-MX" sz="1800" dirty="0" smtClean="0"/>
            </a:br>
            <a:r>
              <a:rPr lang="es-MX" sz="1800" dirty="0"/>
              <a:t/>
            </a:r>
            <a:br>
              <a:rPr lang="es-MX" sz="1800" dirty="0"/>
            </a:br>
            <a:r>
              <a:rPr lang="es-MX" sz="1800" dirty="0" smtClean="0"/>
              <a:t>Unidad II. Análisis de Libros Infantiles</a:t>
            </a:r>
            <a:endParaRPr lang="es-MX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r="16434"/>
          <a:stretch/>
        </p:blipFill>
        <p:spPr>
          <a:xfrm>
            <a:off x="3977654" y="1188460"/>
            <a:ext cx="1188692" cy="140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4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/>
          <p:nvPr/>
        </p:nvSpPr>
        <p:spPr>
          <a:xfrm>
            <a:off x="4863600" y="444145"/>
            <a:ext cx="3168688" cy="3168688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ctrTitle"/>
          </p:nvPr>
        </p:nvSpPr>
        <p:spPr>
          <a:xfrm>
            <a:off x="197451" y="2217493"/>
            <a:ext cx="4598125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LECTURA 6. Valores Educativos de la Literatura Infantil</a:t>
            </a:r>
            <a:endParaRPr sz="4400" dirty="0"/>
          </a:p>
        </p:txBody>
      </p:sp>
      <p:sp>
        <p:nvSpPr>
          <p:cNvPr id="199" name="Google Shape;199;p25"/>
          <p:cNvSpPr/>
          <p:nvPr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5"/>
          <p:cNvSpPr/>
          <p:nvPr/>
        </p:nvSpPr>
        <p:spPr>
          <a:xfrm>
            <a:off x="2775269" y="4537813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25"/>
          <p:cNvGrpSpPr/>
          <p:nvPr/>
        </p:nvGrpSpPr>
        <p:grpSpPr>
          <a:xfrm rot="870046">
            <a:off x="3830288" y="1211417"/>
            <a:ext cx="501149" cy="1012800"/>
            <a:chOff x="656025" y="2751350"/>
            <a:chExt cx="311375" cy="629275"/>
          </a:xfrm>
        </p:grpSpPr>
        <p:sp>
          <p:nvSpPr>
            <p:cNvPr id="20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5"/>
          <p:cNvSpPr/>
          <p:nvPr/>
        </p:nvSpPr>
        <p:spPr>
          <a:xfrm rot="1722646">
            <a:off x="6676143" y="828501"/>
            <a:ext cx="431902" cy="41521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5"/>
          <p:cNvGrpSpPr/>
          <p:nvPr/>
        </p:nvGrpSpPr>
        <p:grpSpPr>
          <a:xfrm>
            <a:off x="5466890" y="1361140"/>
            <a:ext cx="2219111" cy="1592274"/>
            <a:chOff x="4582100" y="3095150"/>
            <a:chExt cx="581650" cy="417350"/>
          </a:xfrm>
        </p:grpSpPr>
        <p:sp>
          <p:nvSpPr>
            <p:cNvPr id="222" name="Google Shape;222;p25"/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5"/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5"/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5"/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5"/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5"/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5"/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5"/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5"/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25"/>
          <p:cNvGrpSpPr/>
          <p:nvPr/>
        </p:nvGrpSpPr>
        <p:grpSpPr>
          <a:xfrm>
            <a:off x="5504053" y="702645"/>
            <a:ext cx="514295" cy="474382"/>
            <a:chOff x="712875" y="2205450"/>
            <a:chExt cx="233675" cy="215550"/>
          </a:xfrm>
        </p:grpSpPr>
        <p:sp>
          <p:nvSpPr>
            <p:cNvPr id="247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5"/>
          <p:cNvGrpSpPr/>
          <p:nvPr/>
        </p:nvGrpSpPr>
        <p:grpSpPr>
          <a:xfrm>
            <a:off x="4727552" y="999211"/>
            <a:ext cx="739324" cy="681878"/>
            <a:chOff x="751275" y="1814050"/>
            <a:chExt cx="233675" cy="215525"/>
          </a:xfrm>
        </p:grpSpPr>
        <p:sp>
          <p:nvSpPr>
            <p:cNvPr id="253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25"/>
          <p:cNvGrpSpPr/>
          <p:nvPr/>
        </p:nvGrpSpPr>
        <p:grpSpPr>
          <a:xfrm>
            <a:off x="7383624" y="181394"/>
            <a:ext cx="1577997" cy="1327923"/>
            <a:chOff x="6075750" y="3009125"/>
            <a:chExt cx="550400" cy="463175"/>
          </a:xfrm>
        </p:grpSpPr>
        <p:sp>
          <p:nvSpPr>
            <p:cNvPr id="259" name="Google Shape;259;p25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5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5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5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5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25"/>
          <p:cNvGrpSpPr/>
          <p:nvPr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26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3" name="Google Shape;273;p25"/>
          <p:cNvSpPr/>
          <p:nvPr/>
        </p:nvSpPr>
        <p:spPr>
          <a:xfrm rot="-1177723">
            <a:off x="3327008" y="583119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5"/>
          <p:cNvSpPr/>
          <p:nvPr/>
        </p:nvSpPr>
        <p:spPr>
          <a:xfrm rot="-1140824">
            <a:off x="5538323" y="3761194"/>
            <a:ext cx="431893" cy="415208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960" y="3223983"/>
            <a:ext cx="487722" cy="4206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8"/>
          <p:cNvSpPr txBox="1">
            <a:spLocks noGrp="1"/>
          </p:cNvSpPr>
          <p:nvPr>
            <p:ph type="title"/>
          </p:nvPr>
        </p:nvSpPr>
        <p:spPr>
          <a:xfrm>
            <a:off x="4857153" y="611188"/>
            <a:ext cx="3627356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 Literatura Infantil…</a:t>
            </a:r>
            <a:endParaRPr dirty="0"/>
          </a:p>
        </p:txBody>
      </p:sp>
      <p:sp>
        <p:nvSpPr>
          <p:cNvPr id="333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636530" y="1210051"/>
            <a:ext cx="3950257" cy="24708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Es la creación artística o creativa expresada mediante la palabra, la cual comunica al lector la capacidad de revivi</a:t>
            </a:r>
            <a:r>
              <a:rPr lang="es-MX" dirty="0" smtClean="0"/>
              <a:t>r obras.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Está dirigida a los niños, y por eso posee características y temas de su interés.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Está escrita de tal forma que todos la puedan entender.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 smtClean="0"/>
              <a:t>Refleja lo artístico de la vida y la historia.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MX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3" name="Google Shape;343;p28"/>
          <p:cNvGrpSpPr/>
          <p:nvPr/>
        </p:nvGrpSpPr>
        <p:grpSpPr>
          <a:xfrm>
            <a:off x="7640074" y="3417367"/>
            <a:ext cx="790837" cy="1083272"/>
            <a:chOff x="1731150" y="1748550"/>
            <a:chExt cx="228625" cy="313175"/>
          </a:xfrm>
        </p:grpSpPr>
        <p:sp>
          <p:nvSpPr>
            <p:cNvPr id="344" name="Google Shape;344;p28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0" y="734151"/>
            <a:ext cx="3726830" cy="3599173"/>
          </a:xfrm>
          <a:prstGeom prst="rect">
            <a:avLst/>
          </a:prstGeom>
        </p:spPr>
      </p:pic>
      <p:grpSp>
        <p:nvGrpSpPr>
          <p:cNvPr id="337" name="Google Shape;337;p28"/>
          <p:cNvGrpSpPr/>
          <p:nvPr/>
        </p:nvGrpSpPr>
        <p:grpSpPr>
          <a:xfrm>
            <a:off x="3627109" y="465181"/>
            <a:ext cx="1082499" cy="998535"/>
            <a:chOff x="712875" y="2205450"/>
            <a:chExt cx="233675" cy="215550"/>
          </a:xfrm>
        </p:grpSpPr>
        <p:sp>
          <p:nvSpPr>
            <p:cNvPr id="338" name="Google Shape;338;p28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8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8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8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8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28"/>
          <p:cNvSpPr/>
          <p:nvPr/>
        </p:nvSpPr>
        <p:spPr>
          <a:xfrm>
            <a:off x="181073" y="-150901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299469" y="20609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Funciones de la Literatura Infantil</a:t>
            </a:r>
            <a:endParaRPr sz="3600" dirty="0"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694058" y="269039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Función Estética</a:t>
            </a:r>
            <a:endParaRPr dirty="0"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3"/>
          </p:nvPr>
        </p:nvSpPr>
        <p:spPr>
          <a:xfrm>
            <a:off x="645771" y="3032851"/>
            <a:ext cx="1916373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 smtClean="0"/>
              <a:t>Va dirigida a la vida emocional, y contribuye al desarrollo de la fantasía y la imaginación.</a:t>
            </a:r>
            <a:endParaRPr sz="1400" dirty="0"/>
          </a:p>
        </p:txBody>
      </p:sp>
      <p:sp>
        <p:nvSpPr>
          <p:cNvPr id="298" name="Google Shape;298;p27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Función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Ética</a:t>
            </a:r>
            <a:endParaRPr dirty="0"/>
          </a:p>
        </p:txBody>
      </p:sp>
      <p:sp>
        <p:nvSpPr>
          <p:cNvPr id="299" name="Google Shape;299;p27"/>
          <p:cNvSpPr txBox="1">
            <a:spLocks noGrp="1"/>
          </p:cNvSpPr>
          <p:nvPr>
            <p:ph type="subTitle" idx="6"/>
          </p:nvPr>
        </p:nvSpPr>
        <p:spPr>
          <a:xfrm>
            <a:off x="2699546" y="331856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smtClean="0"/>
              <a:t>Es la transmisión de los valores sobre situaciones reales, y consigue que los niños reflexionen.</a:t>
            </a:r>
            <a:endParaRPr sz="1400" dirty="0"/>
          </a:p>
        </p:txBody>
      </p:sp>
      <p:sp>
        <p:nvSpPr>
          <p:cNvPr id="300" name="Google Shape;300;p27"/>
          <p:cNvSpPr txBox="1">
            <a:spLocks noGrp="1"/>
          </p:cNvSpPr>
          <p:nvPr>
            <p:ph type="subTitle" idx="8"/>
          </p:nvPr>
        </p:nvSpPr>
        <p:spPr>
          <a:xfrm>
            <a:off x="4666592" y="2584651"/>
            <a:ext cx="1826364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Función Psicológica</a:t>
            </a:r>
            <a:endParaRPr dirty="0"/>
          </a:p>
        </p:txBody>
      </p:sp>
      <p:sp>
        <p:nvSpPr>
          <p:cNvPr id="301" name="Google Shape;301;p27"/>
          <p:cNvSpPr txBox="1">
            <a:spLocks noGrp="1"/>
          </p:cNvSpPr>
          <p:nvPr>
            <p:ph type="subTitle" idx="9"/>
          </p:nvPr>
        </p:nvSpPr>
        <p:spPr>
          <a:xfrm>
            <a:off x="4588862" y="2931301"/>
            <a:ext cx="1950638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smtClean="0"/>
              <a:t>Permite qu</a:t>
            </a:r>
            <a:r>
              <a:rPr lang="es-MX" sz="1400" dirty="0" smtClean="0"/>
              <a:t>e los niños dejen volar su imaginación, liberen tensiones, expresen ideas y emociones, superen miedos y construyan una identidad.</a:t>
            </a:r>
            <a:endParaRPr sz="1400" dirty="0"/>
          </a:p>
        </p:txBody>
      </p:sp>
      <p:sp>
        <p:nvSpPr>
          <p:cNvPr id="302" name="Google Shape;302;p27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Función Lingüística</a:t>
            </a:r>
            <a:endParaRPr dirty="0"/>
          </a:p>
        </p:txBody>
      </p:sp>
      <p:sp>
        <p:nvSpPr>
          <p:cNvPr id="303" name="Google Shape;303;p27"/>
          <p:cNvSpPr txBox="1">
            <a:spLocks noGrp="1"/>
          </p:cNvSpPr>
          <p:nvPr>
            <p:ph type="subTitle" idx="15"/>
          </p:nvPr>
        </p:nvSpPr>
        <p:spPr>
          <a:xfrm>
            <a:off x="6418804" y="3306577"/>
            <a:ext cx="2245533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 dirty="0" smtClean="0"/>
              <a:t>Permite desarrollar habilidades lingüísticas, enriquece su vocabulario su capacidad para expresarse, su fluidez y favorece la memorización, la transmisión y comprensión.</a:t>
            </a:r>
            <a:endParaRPr sz="1400" dirty="0"/>
          </a:p>
        </p:txBody>
      </p:sp>
      <p:sp>
        <p:nvSpPr>
          <p:cNvPr id="304" name="Google Shape;304;p27"/>
          <p:cNvSpPr/>
          <p:nvPr/>
        </p:nvSpPr>
        <p:spPr>
          <a:xfrm>
            <a:off x="1011561" y="12429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7"/>
          <p:cNvSpPr/>
          <p:nvPr/>
        </p:nvSpPr>
        <p:spPr>
          <a:xfrm>
            <a:off x="2992675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4935508" y="1149415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"/>
          <p:cNvSpPr/>
          <p:nvPr/>
        </p:nvSpPr>
        <p:spPr>
          <a:xfrm>
            <a:off x="6922600" y="1527138"/>
            <a:ext cx="1195100" cy="11951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 txBox="1">
            <a:spLocks noGrp="1"/>
          </p:cNvSpPr>
          <p:nvPr>
            <p:ph type="title" idx="2"/>
          </p:nvPr>
        </p:nvSpPr>
        <p:spPr>
          <a:xfrm>
            <a:off x="1234261" y="15775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09" name="Google Shape;309;p27"/>
          <p:cNvSpPr txBox="1">
            <a:spLocks noGrp="1"/>
          </p:cNvSpPr>
          <p:nvPr>
            <p:ph type="title" idx="4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title" idx="7"/>
          </p:nvPr>
        </p:nvSpPr>
        <p:spPr>
          <a:xfrm>
            <a:off x="5158208" y="153704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1" name="Google Shape;311;p27"/>
          <p:cNvSpPr txBox="1">
            <a:spLocks noGrp="1"/>
          </p:cNvSpPr>
          <p:nvPr>
            <p:ph type="title" idx="13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293871" y="14533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27"/>
          <p:cNvGrpSpPr/>
          <p:nvPr/>
        </p:nvGrpSpPr>
        <p:grpSpPr>
          <a:xfrm>
            <a:off x="7514172" y="133331"/>
            <a:ext cx="1486776" cy="1768848"/>
            <a:chOff x="2775625" y="1435725"/>
            <a:chExt cx="662025" cy="787625"/>
          </a:xfrm>
        </p:grpSpPr>
        <p:sp>
          <p:nvSpPr>
            <p:cNvPr id="314" name="Google Shape;314;p27"/>
            <p:cNvSpPr/>
            <p:nvPr/>
          </p:nvSpPr>
          <p:spPr>
            <a:xfrm>
              <a:off x="2994100" y="1454100"/>
              <a:ext cx="425375" cy="308900"/>
            </a:xfrm>
            <a:custGeom>
              <a:avLst/>
              <a:gdLst/>
              <a:ahLst/>
              <a:cxnLst/>
              <a:rect l="l" t="t" r="r" b="b"/>
              <a:pathLst>
                <a:path w="17015" h="12356" extrusionOk="0">
                  <a:moveTo>
                    <a:pt x="9652" y="0"/>
                  </a:moveTo>
                  <a:cubicBezTo>
                    <a:pt x="9340" y="0"/>
                    <a:pt x="9028" y="32"/>
                    <a:pt x="8716" y="87"/>
                  </a:cubicBezTo>
                  <a:cubicBezTo>
                    <a:pt x="8454" y="123"/>
                    <a:pt x="8169" y="158"/>
                    <a:pt x="7931" y="301"/>
                  </a:cubicBezTo>
                  <a:cubicBezTo>
                    <a:pt x="7728" y="420"/>
                    <a:pt x="7514" y="468"/>
                    <a:pt x="7288" y="504"/>
                  </a:cubicBezTo>
                  <a:cubicBezTo>
                    <a:pt x="6930" y="527"/>
                    <a:pt x="6609" y="635"/>
                    <a:pt x="6276" y="778"/>
                  </a:cubicBezTo>
                  <a:cubicBezTo>
                    <a:pt x="6157" y="837"/>
                    <a:pt x="6026" y="885"/>
                    <a:pt x="5895" y="897"/>
                  </a:cubicBezTo>
                  <a:cubicBezTo>
                    <a:pt x="5597" y="944"/>
                    <a:pt x="5311" y="1075"/>
                    <a:pt x="5061" y="1230"/>
                  </a:cubicBezTo>
                  <a:cubicBezTo>
                    <a:pt x="4609" y="1480"/>
                    <a:pt x="4168" y="1754"/>
                    <a:pt x="3716" y="1992"/>
                  </a:cubicBezTo>
                  <a:cubicBezTo>
                    <a:pt x="3359" y="2182"/>
                    <a:pt x="3037" y="2409"/>
                    <a:pt x="2739" y="2671"/>
                  </a:cubicBezTo>
                  <a:cubicBezTo>
                    <a:pt x="2585" y="2802"/>
                    <a:pt x="2442" y="2944"/>
                    <a:pt x="2251" y="3028"/>
                  </a:cubicBezTo>
                  <a:cubicBezTo>
                    <a:pt x="2192" y="3064"/>
                    <a:pt x="2108" y="3123"/>
                    <a:pt x="2073" y="3159"/>
                  </a:cubicBezTo>
                  <a:cubicBezTo>
                    <a:pt x="1680" y="3671"/>
                    <a:pt x="1263" y="4159"/>
                    <a:pt x="918" y="4707"/>
                  </a:cubicBezTo>
                  <a:cubicBezTo>
                    <a:pt x="596" y="5266"/>
                    <a:pt x="358" y="5861"/>
                    <a:pt x="108" y="6433"/>
                  </a:cubicBezTo>
                  <a:cubicBezTo>
                    <a:pt x="13" y="6635"/>
                    <a:pt x="1" y="6826"/>
                    <a:pt x="25" y="7028"/>
                  </a:cubicBezTo>
                  <a:cubicBezTo>
                    <a:pt x="72" y="7374"/>
                    <a:pt x="120" y="7707"/>
                    <a:pt x="168" y="8040"/>
                  </a:cubicBezTo>
                  <a:cubicBezTo>
                    <a:pt x="203" y="8326"/>
                    <a:pt x="346" y="8600"/>
                    <a:pt x="465" y="8850"/>
                  </a:cubicBezTo>
                  <a:cubicBezTo>
                    <a:pt x="501" y="8933"/>
                    <a:pt x="608" y="9017"/>
                    <a:pt x="703" y="9076"/>
                  </a:cubicBezTo>
                  <a:cubicBezTo>
                    <a:pt x="775" y="9136"/>
                    <a:pt x="894" y="9159"/>
                    <a:pt x="942" y="9231"/>
                  </a:cubicBezTo>
                  <a:cubicBezTo>
                    <a:pt x="1061" y="9386"/>
                    <a:pt x="1204" y="9457"/>
                    <a:pt x="1370" y="9529"/>
                  </a:cubicBezTo>
                  <a:cubicBezTo>
                    <a:pt x="1489" y="9588"/>
                    <a:pt x="1608" y="9671"/>
                    <a:pt x="1739" y="9731"/>
                  </a:cubicBezTo>
                  <a:cubicBezTo>
                    <a:pt x="1835" y="9767"/>
                    <a:pt x="1918" y="9814"/>
                    <a:pt x="2013" y="9850"/>
                  </a:cubicBezTo>
                  <a:cubicBezTo>
                    <a:pt x="2144" y="9874"/>
                    <a:pt x="2263" y="9933"/>
                    <a:pt x="2382" y="10029"/>
                  </a:cubicBezTo>
                  <a:cubicBezTo>
                    <a:pt x="2466" y="10088"/>
                    <a:pt x="2573" y="10148"/>
                    <a:pt x="2680" y="10172"/>
                  </a:cubicBezTo>
                  <a:cubicBezTo>
                    <a:pt x="3275" y="10386"/>
                    <a:pt x="3859" y="10600"/>
                    <a:pt x="4478" y="10719"/>
                  </a:cubicBezTo>
                  <a:cubicBezTo>
                    <a:pt x="4640" y="10753"/>
                    <a:pt x="4802" y="10781"/>
                    <a:pt x="4960" y="10781"/>
                  </a:cubicBezTo>
                  <a:cubicBezTo>
                    <a:pt x="5022" y="10781"/>
                    <a:pt x="5084" y="10777"/>
                    <a:pt x="5144" y="10767"/>
                  </a:cubicBezTo>
                  <a:cubicBezTo>
                    <a:pt x="5192" y="10767"/>
                    <a:pt x="5252" y="10755"/>
                    <a:pt x="5299" y="10755"/>
                  </a:cubicBezTo>
                  <a:lnTo>
                    <a:pt x="5371" y="10755"/>
                  </a:lnTo>
                  <a:cubicBezTo>
                    <a:pt x="5609" y="10755"/>
                    <a:pt x="5728" y="10838"/>
                    <a:pt x="5776" y="11064"/>
                  </a:cubicBezTo>
                  <a:cubicBezTo>
                    <a:pt x="5835" y="11422"/>
                    <a:pt x="5883" y="11779"/>
                    <a:pt x="5942" y="12148"/>
                  </a:cubicBezTo>
                  <a:cubicBezTo>
                    <a:pt x="5954" y="12231"/>
                    <a:pt x="5942" y="12303"/>
                    <a:pt x="6026" y="12350"/>
                  </a:cubicBezTo>
                  <a:cubicBezTo>
                    <a:pt x="6033" y="12350"/>
                    <a:pt x="6047" y="12356"/>
                    <a:pt x="6058" y="12356"/>
                  </a:cubicBezTo>
                  <a:cubicBezTo>
                    <a:pt x="6064" y="12356"/>
                    <a:pt x="6069" y="12354"/>
                    <a:pt x="6073" y="12350"/>
                  </a:cubicBezTo>
                  <a:cubicBezTo>
                    <a:pt x="6549" y="12136"/>
                    <a:pt x="6990" y="11898"/>
                    <a:pt x="7335" y="11481"/>
                  </a:cubicBezTo>
                  <a:cubicBezTo>
                    <a:pt x="7383" y="11422"/>
                    <a:pt x="7430" y="11362"/>
                    <a:pt x="7502" y="11315"/>
                  </a:cubicBezTo>
                  <a:cubicBezTo>
                    <a:pt x="7692" y="11219"/>
                    <a:pt x="7811" y="11041"/>
                    <a:pt x="7931" y="10838"/>
                  </a:cubicBezTo>
                  <a:cubicBezTo>
                    <a:pt x="8097" y="10779"/>
                    <a:pt x="8264" y="10814"/>
                    <a:pt x="8359" y="10695"/>
                  </a:cubicBezTo>
                  <a:cubicBezTo>
                    <a:pt x="8538" y="10505"/>
                    <a:pt x="8800" y="10445"/>
                    <a:pt x="9050" y="10410"/>
                  </a:cubicBezTo>
                  <a:cubicBezTo>
                    <a:pt x="9705" y="10326"/>
                    <a:pt x="10371" y="10231"/>
                    <a:pt x="11026" y="10148"/>
                  </a:cubicBezTo>
                  <a:cubicBezTo>
                    <a:pt x="11205" y="10112"/>
                    <a:pt x="11371" y="10088"/>
                    <a:pt x="11550" y="10041"/>
                  </a:cubicBezTo>
                  <a:cubicBezTo>
                    <a:pt x="11836" y="9945"/>
                    <a:pt x="12098" y="9850"/>
                    <a:pt x="12372" y="9755"/>
                  </a:cubicBezTo>
                  <a:cubicBezTo>
                    <a:pt x="12562" y="9695"/>
                    <a:pt x="12753" y="9636"/>
                    <a:pt x="12931" y="9576"/>
                  </a:cubicBezTo>
                  <a:cubicBezTo>
                    <a:pt x="13205" y="9493"/>
                    <a:pt x="13467" y="9410"/>
                    <a:pt x="13705" y="9314"/>
                  </a:cubicBezTo>
                  <a:cubicBezTo>
                    <a:pt x="13979" y="9195"/>
                    <a:pt x="14241" y="9076"/>
                    <a:pt x="14455" y="8874"/>
                  </a:cubicBezTo>
                  <a:cubicBezTo>
                    <a:pt x="14669" y="8671"/>
                    <a:pt x="14931" y="8505"/>
                    <a:pt x="15170" y="8338"/>
                  </a:cubicBezTo>
                  <a:cubicBezTo>
                    <a:pt x="15193" y="8326"/>
                    <a:pt x="15229" y="8278"/>
                    <a:pt x="15241" y="8255"/>
                  </a:cubicBezTo>
                  <a:cubicBezTo>
                    <a:pt x="15348" y="8100"/>
                    <a:pt x="15479" y="8005"/>
                    <a:pt x="15622" y="7909"/>
                  </a:cubicBezTo>
                  <a:cubicBezTo>
                    <a:pt x="15717" y="7850"/>
                    <a:pt x="15824" y="7790"/>
                    <a:pt x="15848" y="7671"/>
                  </a:cubicBezTo>
                  <a:cubicBezTo>
                    <a:pt x="15896" y="7528"/>
                    <a:pt x="16003" y="7421"/>
                    <a:pt x="16134" y="7326"/>
                  </a:cubicBezTo>
                  <a:cubicBezTo>
                    <a:pt x="16324" y="7183"/>
                    <a:pt x="16491" y="7016"/>
                    <a:pt x="16574" y="6778"/>
                  </a:cubicBezTo>
                  <a:cubicBezTo>
                    <a:pt x="16658" y="6612"/>
                    <a:pt x="16753" y="6457"/>
                    <a:pt x="16848" y="6290"/>
                  </a:cubicBezTo>
                  <a:cubicBezTo>
                    <a:pt x="16872" y="6231"/>
                    <a:pt x="16896" y="6159"/>
                    <a:pt x="16908" y="6076"/>
                  </a:cubicBezTo>
                  <a:cubicBezTo>
                    <a:pt x="16920" y="5957"/>
                    <a:pt x="16932" y="5826"/>
                    <a:pt x="16955" y="5707"/>
                  </a:cubicBezTo>
                  <a:cubicBezTo>
                    <a:pt x="16967" y="5421"/>
                    <a:pt x="17015" y="5183"/>
                    <a:pt x="16991" y="4945"/>
                  </a:cubicBezTo>
                  <a:cubicBezTo>
                    <a:pt x="16955" y="4468"/>
                    <a:pt x="16896" y="3992"/>
                    <a:pt x="16789" y="3540"/>
                  </a:cubicBezTo>
                  <a:cubicBezTo>
                    <a:pt x="16729" y="3254"/>
                    <a:pt x="16622" y="2980"/>
                    <a:pt x="16515" y="2718"/>
                  </a:cubicBezTo>
                  <a:cubicBezTo>
                    <a:pt x="16455" y="2552"/>
                    <a:pt x="16360" y="2409"/>
                    <a:pt x="16241" y="2266"/>
                  </a:cubicBezTo>
                  <a:cubicBezTo>
                    <a:pt x="15979" y="1992"/>
                    <a:pt x="15705" y="1706"/>
                    <a:pt x="15431" y="1420"/>
                  </a:cubicBezTo>
                  <a:cubicBezTo>
                    <a:pt x="15170" y="1135"/>
                    <a:pt x="14824" y="956"/>
                    <a:pt x="14431" y="837"/>
                  </a:cubicBezTo>
                  <a:cubicBezTo>
                    <a:pt x="14158" y="754"/>
                    <a:pt x="13836" y="742"/>
                    <a:pt x="13598" y="539"/>
                  </a:cubicBezTo>
                  <a:cubicBezTo>
                    <a:pt x="13538" y="480"/>
                    <a:pt x="13443" y="480"/>
                    <a:pt x="13360" y="456"/>
                  </a:cubicBezTo>
                  <a:cubicBezTo>
                    <a:pt x="12907" y="325"/>
                    <a:pt x="12431" y="301"/>
                    <a:pt x="11979" y="111"/>
                  </a:cubicBezTo>
                  <a:cubicBezTo>
                    <a:pt x="11973" y="105"/>
                    <a:pt x="11961" y="105"/>
                    <a:pt x="11947" y="105"/>
                  </a:cubicBezTo>
                  <a:cubicBezTo>
                    <a:pt x="11934" y="105"/>
                    <a:pt x="11919" y="105"/>
                    <a:pt x="11907" y="99"/>
                  </a:cubicBezTo>
                  <a:cubicBezTo>
                    <a:pt x="11645" y="67"/>
                    <a:pt x="11389" y="46"/>
                    <a:pt x="11130" y="46"/>
                  </a:cubicBezTo>
                  <a:cubicBezTo>
                    <a:pt x="11001" y="46"/>
                    <a:pt x="10871" y="51"/>
                    <a:pt x="10740" y="63"/>
                  </a:cubicBezTo>
                  <a:cubicBezTo>
                    <a:pt x="10682" y="74"/>
                    <a:pt x="10620" y="80"/>
                    <a:pt x="10558" y="80"/>
                  </a:cubicBezTo>
                  <a:cubicBezTo>
                    <a:pt x="10481" y="80"/>
                    <a:pt x="10402" y="71"/>
                    <a:pt x="10324" y="51"/>
                  </a:cubicBezTo>
                  <a:cubicBezTo>
                    <a:pt x="10100" y="16"/>
                    <a:pt x="9876" y="0"/>
                    <a:pt x="965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7"/>
            <p:cNvSpPr/>
            <p:nvPr/>
          </p:nvSpPr>
          <p:spPr>
            <a:xfrm>
              <a:off x="2978925" y="1435725"/>
              <a:ext cx="458725" cy="343825"/>
            </a:xfrm>
            <a:custGeom>
              <a:avLst/>
              <a:gdLst/>
              <a:ahLst/>
              <a:cxnLst/>
              <a:rect l="l" t="t" r="r" b="b"/>
              <a:pathLst>
                <a:path w="18349" h="13753" extrusionOk="0">
                  <a:moveTo>
                    <a:pt x="5894" y="12085"/>
                  </a:moveTo>
                  <a:cubicBezTo>
                    <a:pt x="5847" y="12050"/>
                    <a:pt x="5835" y="12038"/>
                    <a:pt x="5811" y="12038"/>
                  </a:cubicBezTo>
                  <a:cubicBezTo>
                    <a:pt x="5204" y="12145"/>
                    <a:pt x="4620" y="11930"/>
                    <a:pt x="4049" y="11764"/>
                  </a:cubicBezTo>
                  <a:cubicBezTo>
                    <a:pt x="3727" y="11680"/>
                    <a:pt x="3418" y="11561"/>
                    <a:pt x="3120" y="11454"/>
                  </a:cubicBezTo>
                  <a:cubicBezTo>
                    <a:pt x="2954" y="11395"/>
                    <a:pt x="2811" y="11311"/>
                    <a:pt x="2644" y="11240"/>
                  </a:cubicBezTo>
                  <a:cubicBezTo>
                    <a:pt x="2632" y="11216"/>
                    <a:pt x="2596" y="11204"/>
                    <a:pt x="2584" y="11192"/>
                  </a:cubicBezTo>
                  <a:cubicBezTo>
                    <a:pt x="2203" y="11133"/>
                    <a:pt x="1930" y="10835"/>
                    <a:pt x="1572" y="10716"/>
                  </a:cubicBezTo>
                  <a:cubicBezTo>
                    <a:pt x="1430" y="10656"/>
                    <a:pt x="1275" y="10573"/>
                    <a:pt x="1168" y="10442"/>
                  </a:cubicBezTo>
                  <a:cubicBezTo>
                    <a:pt x="1132" y="10383"/>
                    <a:pt x="1072" y="10347"/>
                    <a:pt x="989" y="10311"/>
                  </a:cubicBezTo>
                  <a:cubicBezTo>
                    <a:pt x="798" y="10216"/>
                    <a:pt x="679" y="10073"/>
                    <a:pt x="560" y="9906"/>
                  </a:cubicBezTo>
                  <a:cubicBezTo>
                    <a:pt x="429" y="9680"/>
                    <a:pt x="215" y="9168"/>
                    <a:pt x="179" y="8894"/>
                  </a:cubicBezTo>
                  <a:cubicBezTo>
                    <a:pt x="132" y="8549"/>
                    <a:pt x="84" y="8192"/>
                    <a:pt x="36" y="7859"/>
                  </a:cubicBezTo>
                  <a:cubicBezTo>
                    <a:pt x="1" y="7537"/>
                    <a:pt x="25" y="7239"/>
                    <a:pt x="144" y="6966"/>
                  </a:cubicBezTo>
                  <a:cubicBezTo>
                    <a:pt x="417" y="6335"/>
                    <a:pt x="656" y="5692"/>
                    <a:pt x="1025" y="5132"/>
                  </a:cubicBezTo>
                  <a:cubicBezTo>
                    <a:pt x="1156" y="4942"/>
                    <a:pt x="1287" y="4727"/>
                    <a:pt x="1430" y="4537"/>
                  </a:cubicBezTo>
                  <a:cubicBezTo>
                    <a:pt x="1644" y="4239"/>
                    <a:pt x="1870" y="3953"/>
                    <a:pt x="2096" y="3668"/>
                  </a:cubicBezTo>
                  <a:cubicBezTo>
                    <a:pt x="2239" y="3477"/>
                    <a:pt x="2394" y="3310"/>
                    <a:pt x="2620" y="3191"/>
                  </a:cubicBezTo>
                  <a:cubicBezTo>
                    <a:pt x="2763" y="3120"/>
                    <a:pt x="2882" y="3001"/>
                    <a:pt x="3001" y="2894"/>
                  </a:cubicBezTo>
                  <a:cubicBezTo>
                    <a:pt x="3299" y="2632"/>
                    <a:pt x="3632" y="2394"/>
                    <a:pt x="4001" y="2215"/>
                  </a:cubicBezTo>
                  <a:cubicBezTo>
                    <a:pt x="4073" y="2179"/>
                    <a:pt x="4132" y="2144"/>
                    <a:pt x="4192" y="2096"/>
                  </a:cubicBezTo>
                  <a:cubicBezTo>
                    <a:pt x="4239" y="2060"/>
                    <a:pt x="4263" y="2036"/>
                    <a:pt x="4311" y="2001"/>
                  </a:cubicBezTo>
                  <a:cubicBezTo>
                    <a:pt x="4859" y="1751"/>
                    <a:pt x="5370" y="1382"/>
                    <a:pt x="5954" y="1155"/>
                  </a:cubicBezTo>
                  <a:cubicBezTo>
                    <a:pt x="6013" y="1143"/>
                    <a:pt x="6073" y="1096"/>
                    <a:pt x="6132" y="1096"/>
                  </a:cubicBezTo>
                  <a:cubicBezTo>
                    <a:pt x="6442" y="1072"/>
                    <a:pt x="6728" y="905"/>
                    <a:pt x="7025" y="810"/>
                  </a:cubicBezTo>
                  <a:cubicBezTo>
                    <a:pt x="7228" y="751"/>
                    <a:pt x="7454" y="691"/>
                    <a:pt x="7680" y="655"/>
                  </a:cubicBezTo>
                  <a:cubicBezTo>
                    <a:pt x="7859" y="608"/>
                    <a:pt x="8049" y="596"/>
                    <a:pt x="8216" y="489"/>
                  </a:cubicBezTo>
                  <a:cubicBezTo>
                    <a:pt x="8288" y="441"/>
                    <a:pt x="8407" y="417"/>
                    <a:pt x="8490" y="393"/>
                  </a:cubicBezTo>
                  <a:cubicBezTo>
                    <a:pt x="9252" y="274"/>
                    <a:pt x="10002" y="131"/>
                    <a:pt x="10752" y="36"/>
                  </a:cubicBezTo>
                  <a:cubicBezTo>
                    <a:pt x="11157" y="0"/>
                    <a:pt x="11574" y="60"/>
                    <a:pt x="11990" y="131"/>
                  </a:cubicBezTo>
                  <a:cubicBezTo>
                    <a:pt x="12217" y="179"/>
                    <a:pt x="12443" y="203"/>
                    <a:pt x="12657" y="239"/>
                  </a:cubicBezTo>
                  <a:cubicBezTo>
                    <a:pt x="12740" y="250"/>
                    <a:pt x="12812" y="262"/>
                    <a:pt x="12871" y="298"/>
                  </a:cubicBezTo>
                  <a:cubicBezTo>
                    <a:pt x="12990" y="370"/>
                    <a:pt x="13121" y="393"/>
                    <a:pt x="13276" y="393"/>
                  </a:cubicBezTo>
                  <a:cubicBezTo>
                    <a:pt x="13586" y="429"/>
                    <a:pt x="13883" y="536"/>
                    <a:pt x="14181" y="608"/>
                  </a:cubicBezTo>
                  <a:cubicBezTo>
                    <a:pt x="14288" y="631"/>
                    <a:pt x="14407" y="667"/>
                    <a:pt x="14491" y="727"/>
                  </a:cubicBezTo>
                  <a:cubicBezTo>
                    <a:pt x="14610" y="798"/>
                    <a:pt x="14729" y="870"/>
                    <a:pt x="14884" y="858"/>
                  </a:cubicBezTo>
                  <a:cubicBezTo>
                    <a:pt x="14919" y="858"/>
                    <a:pt x="14979" y="893"/>
                    <a:pt x="15015" y="917"/>
                  </a:cubicBezTo>
                  <a:cubicBezTo>
                    <a:pt x="15098" y="977"/>
                    <a:pt x="15205" y="1036"/>
                    <a:pt x="15324" y="1024"/>
                  </a:cubicBezTo>
                  <a:cubicBezTo>
                    <a:pt x="15372" y="1024"/>
                    <a:pt x="15431" y="1036"/>
                    <a:pt x="15479" y="1072"/>
                  </a:cubicBezTo>
                  <a:cubicBezTo>
                    <a:pt x="15908" y="1322"/>
                    <a:pt x="16336" y="1572"/>
                    <a:pt x="16705" y="1917"/>
                  </a:cubicBezTo>
                  <a:cubicBezTo>
                    <a:pt x="16812" y="2024"/>
                    <a:pt x="16884" y="2155"/>
                    <a:pt x="16979" y="2275"/>
                  </a:cubicBezTo>
                  <a:cubicBezTo>
                    <a:pt x="17062" y="2417"/>
                    <a:pt x="17158" y="2572"/>
                    <a:pt x="17265" y="2715"/>
                  </a:cubicBezTo>
                  <a:cubicBezTo>
                    <a:pt x="17420" y="2953"/>
                    <a:pt x="17562" y="3215"/>
                    <a:pt x="17682" y="3477"/>
                  </a:cubicBezTo>
                  <a:cubicBezTo>
                    <a:pt x="17765" y="3715"/>
                    <a:pt x="17896" y="3953"/>
                    <a:pt x="18039" y="4180"/>
                  </a:cubicBezTo>
                  <a:cubicBezTo>
                    <a:pt x="18110" y="4310"/>
                    <a:pt x="18146" y="4465"/>
                    <a:pt x="18170" y="4608"/>
                  </a:cubicBezTo>
                  <a:cubicBezTo>
                    <a:pt x="18194" y="4834"/>
                    <a:pt x="18205" y="5061"/>
                    <a:pt x="18253" y="5275"/>
                  </a:cubicBezTo>
                  <a:cubicBezTo>
                    <a:pt x="18348" y="5680"/>
                    <a:pt x="18289" y="6085"/>
                    <a:pt x="18241" y="6466"/>
                  </a:cubicBezTo>
                  <a:cubicBezTo>
                    <a:pt x="18229" y="6573"/>
                    <a:pt x="18205" y="6668"/>
                    <a:pt x="18205" y="6763"/>
                  </a:cubicBezTo>
                  <a:cubicBezTo>
                    <a:pt x="18194" y="6942"/>
                    <a:pt x="18134" y="7108"/>
                    <a:pt x="18051" y="7263"/>
                  </a:cubicBezTo>
                  <a:cubicBezTo>
                    <a:pt x="17932" y="7466"/>
                    <a:pt x="17789" y="7656"/>
                    <a:pt x="17705" y="7882"/>
                  </a:cubicBezTo>
                  <a:cubicBezTo>
                    <a:pt x="17634" y="8049"/>
                    <a:pt x="17527" y="8180"/>
                    <a:pt x="17396" y="8287"/>
                  </a:cubicBezTo>
                  <a:cubicBezTo>
                    <a:pt x="17241" y="8418"/>
                    <a:pt x="17098" y="8549"/>
                    <a:pt x="17003" y="8728"/>
                  </a:cubicBezTo>
                  <a:cubicBezTo>
                    <a:pt x="16943" y="8847"/>
                    <a:pt x="16800" y="8954"/>
                    <a:pt x="16693" y="9049"/>
                  </a:cubicBezTo>
                  <a:cubicBezTo>
                    <a:pt x="16574" y="9144"/>
                    <a:pt x="16455" y="9252"/>
                    <a:pt x="16336" y="9371"/>
                  </a:cubicBezTo>
                  <a:cubicBezTo>
                    <a:pt x="16289" y="9418"/>
                    <a:pt x="16241" y="9478"/>
                    <a:pt x="16205" y="9502"/>
                  </a:cubicBezTo>
                  <a:cubicBezTo>
                    <a:pt x="15872" y="9704"/>
                    <a:pt x="15586" y="9954"/>
                    <a:pt x="15229" y="10073"/>
                  </a:cubicBezTo>
                  <a:cubicBezTo>
                    <a:pt x="15050" y="10133"/>
                    <a:pt x="14895" y="10240"/>
                    <a:pt x="14729" y="10323"/>
                  </a:cubicBezTo>
                  <a:cubicBezTo>
                    <a:pt x="14669" y="10359"/>
                    <a:pt x="14598" y="10383"/>
                    <a:pt x="14574" y="10430"/>
                  </a:cubicBezTo>
                  <a:cubicBezTo>
                    <a:pt x="14538" y="10609"/>
                    <a:pt x="14372" y="10633"/>
                    <a:pt x="14241" y="10680"/>
                  </a:cubicBezTo>
                  <a:cubicBezTo>
                    <a:pt x="14003" y="10776"/>
                    <a:pt x="13764" y="10835"/>
                    <a:pt x="13526" y="10895"/>
                  </a:cubicBezTo>
                  <a:cubicBezTo>
                    <a:pt x="13300" y="10930"/>
                    <a:pt x="13098" y="10978"/>
                    <a:pt x="12883" y="11085"/>
                  </a:cubicBezTo>
                  <a:cubicBezTo>
                    <a:pt x="12764" y="11145"/>
                    <a:pt x="12621" y="11157"/>
                    <a:pt x="12479" y="11168"/>
                  </a:cubicBezTo>
                  <a:cubicBezTo>
                    <a:pt x="11586" y="11288"/>
                    <a:pt x="10681" y="11407"/>
                    <a:pt x="9788" y="11526"/>
                  </a:cubicBezTo>
                  <a:cubicBezTo>
                    <a:pt x="9466" y="11490"/>
                    <a:pt x="9288" y="11752"/>
                    <a:pt x="9026" y="11883"/>
                  </a:cubicBezTo>
                  <a:cubicBezTo>
                    <a:pt x="8966" y="12061"/>
                    <a:pt x="8776" y="12121"/>
                    <a:pt x="8669" y="12264"/>
                  </a:cubicBezTo>
                  <a:cubicBezTo>
                    <a:pt x="8478" y="12466"/>
                    <a:pt x="8288" y="12681"/>
                    <a:pt x="8049" y="12859"/>
                  </a:cubicBezTo>
                  <a:cubicBezTo>
                    <a:pt x="7764" y="13062"/>
                    <a:pt x="7466" y="13240"/>
                    <a:pt x="7156" y="13419"/>
                  </a:cubicBezTo>
                  <a:cubicBezTo>
                    <a:pt x="6978" y="13526"/>
                    <a:pt x="6787" y="13609"/>
                    <a:pt x="6573" y="13693"/>
                  </a:cubicBezTo>
                  <a:cubicBezTo>
                    <a:pt x="6454" y="13728"/>
                    <a:pt x="6323" y="13752"/>
                    <a:pt x="6204" y="13752"/>
                  </a:cubicBezTo>
                  <a:cubicBezTo>
                    <a:pt x="6025" y="13752"/>
                    <a:pt x="5894" y="13645"/>
                    <a:pt x="5871" y="13454"/>
                  </a:cubicBezTo>
                  <a:cubicBezTo>
                    <a:pt x="5871" y="13359"/>
                    <a:pt x="5894" y="13240"/>
                    <a:pt x="5930" y="13169"/>
                  </a:cubicBezTo>
                  <a:cubicBezTo>
                    <a:pt x="6025" y="12954"/>
                    <a:pt x="6037" y="12752"/>
                    <a:pt x="5990" y="12538"/>
                  </a:cubicBezTo>
                  <a:cubicBezTo>
                    <a:pt x="5918" y="12431"/>
                    <a:pt x="5906" y="12252"/>
                    <a:pt x="5894" y="12085"/>
                  </a:cubicBezTo>
                  <a:close/>
                  <a:moveTo>
                    <a:pt x="8514" y="11549"/>
                  </a:moveTo>
                  <a:cubicBezTo>
                    <a:pt x="8669" y="11490"/>
                    <a:pt x="8835" y="11514"/>
                    <a:pt x="8942" y="11395"/>
                  </a:cubicBezTo>
                  <a:cubicBezTo>
                    <a:pt x="9121" y="11204"/>
                    <a:pt x="9371" y="11145"/>
                    <a:pt x="9621" y="11121"/>
                  </a:cubicBezTo>
                  <a:cubicBezTo>
                    <a:pt x="10276" y="11026"/>
                    <a:pt x="10955" y="10942"/>
                    <a:pt x="11597" y="10847"/>
                  </a:cubicBezTo>
                  <a:cubicBezTo>
                    <a:pt x="11788" y="10823"/>
                    <a:pt x="11943" y="10787"/>
                    <a:pt x="12121" y="10740"/>
                  </a:cubicBezTo>
                  <a:cubicBezTo>
                    <a:pt x="12407" y="10656"/>
                    <a:pt x="12681" y="10549"/>
                    <a:pt x="12943" y="10466"/>
                  </a:cubicBezTo>
                  <a:cubicBezTo>
                    <a:pt x="13133" y="10406"/>
                    <a:pt x="13336" y="10347"/>
                    <a:pt x="13502" y="10287"/>
                  </a:cubicBezTo>
                  <a:cubicBezTo>
                    <a:pt x="13776" y="10192"/>
                    <a:pt x="14038" y="10121"/>
                    <a:pt x="14276" y="10014"/>
                  </a:cubicBezTo>
                  <a:cubicBezTo>
                    <a:pt x="14550" y="9894"/>
                    <a:pt x="14824" y="9775"/>
                    <a:pt x="15026" y="9585"/>
                  </a:cubicBezTo>
                  <a:cubicBezTo>
                    <a:pt x="15253" y="9371"/>
                    <a:pt x="15503" y="9216"/>
                    <a:pt x="15741" y="9049"/>
                  </a:cubicBezTo>
                  <a:cubicBezTo>
                    <a:pt x="15765" y="9037"/>
                    <a:pt x="15800" y="8990"/>
                    <a:pt x="15812" y="8954"/>
                  </a:cubicBezTo>
                  <a:cubicBezTo>
                    <a:pt x="15919" y="8811"/>
                    <a:pt x="16050" y="8704"/>
                    <a:pt x="16205" y="8621"/>
                  </a:cubicBezTo>
                  <a:cubicBezTo>
                    <a:pt x="16289" y="8561"/>
                    <a:pt x="16396" y="8490"/>
                    <a:pt x="16419" y="8382"/>
                  </a:cubicBezTo>
                  <a:cubicBezTo>
                    <a:pt x="16467" y="8228"/>
                    <a:pt x="16574" y="8120"/>
                    <a:pt x="16705" y="8037"/>
                  </a:cubicBezTo>
                  <a:cubicBezTo>
                    <a:pt x="16896" y="7882"/>
                    <a:pt x="17062" y="7728"/>
                    <a:pt x="17158" y="7489"/>
                  </a:cubicBezTo>
                  <a:cubicBezTo>
                    <a:pt x="17229" y="7323"/>
                    <a:pt x="17336" y="7156"/>
                    <a:pt x="17420" y="6989"/>
                  </a:cubicBezTo>
                  <a:cubicBezTo>
                    <a:pt x="17455" y="6930"/>
                    <a:pt x="17467" y="6858"/>
                    <a:pt x="17479" y="6787"/>
                  </a:cubicBezTo>
                  <a:cubicBezTo>
                    <a:pt x="17491" y="6668"/>
                    <a:pt x="17515" y="6537"/>
                    <a:pt x="17527" y="6406"/>
                  </a:cubicBezTo>
                  <a:cubicBezTo>
                    <a:pt x="17539" y="6180"/>
                    <a:pt x="17586" y="5942"/>
                    <a:pt x="17574" y="5692"/>
                  </a:cubicBezTo>
                  <a:cubicBezTo>
                    <a:pt x="17527" y="5215"/>
                    <a:pt x="17467" y="4739"/>
                    <a:pt x="17360" y="4287"/>
                  </a:cubicBezTo>
                  <a:cubicBezTo>
                    <a:pt x="17301" y="4001"/>
                    <a:pt x="17193" y="3727"/>
                    <a:pt x="17098" y="3465"/>
                  </a:cubicBezTo>
                  <a:cubicBezTo>
                    <a:pt x="17039" y="3298"/>
                    <a:pt x="16931" y="3156"/>
                    <a:pt x="16812" y="3013"/>
                  </a:cubicBezTo>
                  <a:cubicBezTo>
                    <a:pt x="16562" y="2739"/>
                    <a:pt x="16277" y="2453"/>
                    <a:pt x="16003" y="2167"/>
                  </a:cubicBezTo>
                  <a:cubicBezTo>
                    <a:pt x="15741" y="1882"/>
                    <a:pt x="15396" y="1715"/>
                    <a:pt x="15015" y="1584"/>
                  </a:cubicBezTo>
                  <a:cubicBezTo>
                    <a:pt x="14729" y="1501"/>
                    <a:pt x="14419" y="1489"/>
                    <a:pt x="14181" y="1286"/>
                  </a:cubicBezTo>
                  <a:cubicBezTo>
                    <a:pt x="14122" y="1227"/>
                    <a:pt x="14014" y="1227"/>
                    <a:pt x="13943" y="1203"/>
                  </a:cubicBezTo>
                  <a:cubicBezTo>
                    <a:pt x="13479" y="1072"/>
                    <a:pt x="13002" y="1048"/>
                    <a:pt x="12550" y="858"/>
                  </a:cubicBezTo>
                  <a:cubicBezTo>
                    <a:pt x="12538" y="846"/>
                    <a:pt x="12514" y="858"/>
                    <a:pt x="12479" y="846"/>
                  </a:cubicBezTo>
                  <a:cubicBezTo>
                    <a:pt x="12098" y="798"/>
                    <a:pt x="11705" y="774"/>
                    <a:pt x="11324" y="810"/>
                  </a:cubicBezTo>
                  <a:cubicBezTo>
                    <a:pt x="11181" y="834"/>
                    <a:pt x="11038" y="834"/>
                    <a:pt x="10907" y="798"/>
                  </a:cubicBezTo>
                  <a:cubicBezTo>
                    <a:pt x="10371" y="715"/>
                    <a:pt x="9835" y="739"/>
                    <a:pt x="9300" y="834"/>
                  </a:cubicBezTo>
                  <a:cubicBezTo>
                    <a:pt x="9026" y="881"/>
                    <a:pt x="8740" y="905"/>
                    <a:pt x="8514" y="1048"/>
                  </a:cubicBezTo>
                  <a:cubicBezTo>
                    <a:pt x="8299" y="1179"/>
                    <a:pt x="8097" y="1215"/>
                    <a:pt x="7871" y="1251"/>
                  </a:cubicBezTo>
                  <a:cubicBezTo>
                    <a:pt x="7514" y="1274"/>
                    <a:pt x="7180" y="1382"/>
                    <a:pt x="6859" y="1536"/>
                  </a:cubicBezTo>
                  <a:cubicBezTo>
                    <a:pt x="6740" y="1596"/>
                    <a:pt x="6609" y="1632"/>
                    <a:pt x="6466" y="1655"/>
                  </a:cubicBezTo>
                  <a:cubicBezTo>
                    <a:pt x="6168" y="1691"/>
                    <a:pt x="5894" y="1834"/>
                    <a:pt x="5632" y="1977"/>
                  </a:cubicBezTo>
                  <a:cubicBezTo>
                    <a:pt x="5192" y="2227"/>
                    <a:pt x="4739" y="2501"/>
                    <a:pt x="4299" y="2739"/>
                  </a:cubicBezTo>
                  <a:cubicBezTo>
                    <a:pt x="3942" y="2929"/>
                    <a:pt x="3608" y="3156"/>
                    <a:pt x="3311" y="3418"/>
                  </a:cubicBezTo>
                  <a:cubicBezTo>
                    <a:pt x="3168" y="3560"/>
                    <a:pt x="3013" y="3691"/>
                    <a:pt x="2823" y="3775"/>
                  </a:cubicBezTo>
                  <a:cubicBezTo>
                    <a:pt x="2763" y="3810"/>
                    <a:pt x="2692" y="3870"/>
                    <a:pt x="2644" y="3918"/>
                  </a:cubicBezTo>
                  <a:cubicBezTo>
                    <a:pt x="2263" y="4418"/>
                    <a:pt x="1846" y="4906"/>
                    <a:pt x="1501" y="5465"/>
                  </a:cubicBezTo>
                  <a:cubicBezTo>
                    <a:pt x="1168" y="6013"/>
                    <a:pt x="929" y="6608"/>
                    <a:pt x="679" y="7192"/>
                  </a:cubicBezTo>
                  <a:cubicBezTo>
                    <a:pt x="584" y="7382"/>
                    <a:pt x="572" y="7573"/>
                    <a:pt x="608" y="7787"/>
                  </a:cubicBezTo>
                  <a:cubicBezTo>
                    <a:pt x="644" y="8120"/>
                    <a:pt x="691" y="8454"/>
                    <a:pt x="739" y="8799"/>
                  </a:cubicBezTo>
                  <a:cubicBezTo>
                    <a:pt x="787" y="9073"/>
                    <a:pt x="918" y="9347"/>
                    <a:pt x="1037" y="9597"/>
                  </a:cubicBezTo>
                  <a:cubicBezTo>
                    <a:pt x="1084" y="9692"/>
                    <a:pt x="1179" y="9764"/>
                    <a:pt x="1275" y="9823"/>
                  </a:cubicBezTo>
                  <a:cubicBezTo>
                    <a:pt x="1346" y="9883"/>
                    <a:pt x="1465" y="9906"/>
                    <a:pt x="1513" y="9990"/>
                  </a:cubicBezTo>
                  <a:cubicBezTo>
                    <a:pt x="1632" y="10133"/>
                    <a:pt x="1775" y="10204"/>
                    <a:pt x="1941" y="10287"/>
                  </a:cubicBezTo>
                  <a:cubicBezTo>
                    <a:pt x="2061" y="10347"/>
                    <a:pt x="2180" y="10418"/>
                    <a:pt x="2322" y="10478"/>
                  </a:cubicBezTo>
                  <a:cubicBezTo>
                    <a:pt x="2406" y="10526"/>
                    <a:pt x="2501" y="10561"/>
                    <a:pt x="2584" y="10597"/>
                  </a:cubicBezTo>
                  <a:cubicBezTo>
                    <a:pt x="2715" y="10621"/>
                    <a:pt x="2834" y="10680"/>
                    <a:pt x="2954" y="10776"/>
                  </a:cubicBezTo>
                  <a:cubicBezTo>
                    <a:pt x="3049" y="10835"/>
                    <a:pt x="3144" y="10895"/>
                    <a:pt x="3251" y="10918"/>
                  </a:cubicBezTo>
                  <a:cubicBezTo>
                    <a:pt x="3846" y="11133"/>
                    <a:pt x="4430" y="11359"/>
                    <a:pt x="5049" y="11478"/>
                  </a:cubicBezTo>
                  <a:cubicBezTo>
                    <a:pt x="5275" y="11514"/>
                    <a:pt x="5501" y="11549"/>
                    <a:pt x="5728" y="11514"/>
                  </a:cubicBezTo>
                  <a:cubicBezTo>
                    <a:pt x="5763" y="11514"/>
                    <a:pt x="5835" y="11502"/>
                    <a:pt x="5871" y="11502"/>
                  </a:cubicBezTo>
                  <a:lnTo>
                    <a:pt x="5942" y="11502"/>
                  </a:lnTo>
                  <a:cubicBezTo>
                    <a:pt x="6192" y="11502"/>
                    <a:pt x="6299" y="11597"/>
                    <a:pt x="6347" y="11811"/>
                  </a:cubicBezTo>
                  <a:cubicBezTo>
                    <a:pt x="6406" y="12169"/>
                    <a:pt x="6454" y="12526"/>
                    <a:pt x="6513" y="12907"/>
                  </a:cubicBezTo>
                  <a:cubicBezTo>
                    <a:pt x="6525" y="12978"/>
                    <a:pt x="6513" y="13050"/>
                    <a:pt x="6609" y="13097"/>
                  </a:cubicBezTo>
                  <a:cubicBezTo>
                    <a:pt x="6621" y="13097"/>
                    <a:pt x="6633" y="13109"/>
                    <a:pt x="6644" y="13097"/>
                  </a:cubicBezTo>
                  <a:cubicBezTo>
                    <a:pt x="7121" y="12883"/>
                    <a:pt x="7573" y="12645"/>
                    <a:pt x="7918" y="12228"/>
                  </a:cubicBezTo>
                  <a:cubicBezTo>
                    <a:pt x="7954" y="12169"/>
                    <a:pt x="8002" y="12109"/>
                    <a:pt x="8073" y="12073"/>
                  </a:cubicBezTo>
                  <a:cubicBezTo>
                    <a:pt x="8276" y="11919"/>
                    <a:pt x="8395" y="11740"/>
                    <a:pt x="8514" y="115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7"/>
            <p:cNvSpPr/>
            <p:nvPr/>
          </p:nvSpPr>
          <p:spPr>
            <a:xfrm>
              <a:off x="3082225" y="1597650"/>
              <a:ext cx="267600" cy="49725"/>
            </a:xfrm>
            <a:custGeom>
              <a:avLst/>
              <a:gdLst/>
              <a:ahLst/>
              <a:cxnLst/>
              <a:rect l="l" t="t" r="r" b="b"/>
              <a:pathLst>
                <a:path w="10704" h="1989" extrusionOk="0">
                  <a:moveTo>
                    <a:pt x="6549" y="1131"/>
                  </a:moveTo>
                  <a:cubicBezTo>
                    <a:pt x="5703" y="1227"/>
                    <a:pt x="4858" y="1346"/>
                    <a:pt x="4001" y="1453"/>
                  </a:cubicBezTo>
                  <a:cubicBezTo>
                    <a:pt x="3870" y="1465"/>
                    <a:pt x="3727" y="1489"/>
                    <a:pt x="3596" y="1548"/>
                  </a:cubicBezTo>
                  <a:cubicBezTo>
                    <a:pt x="3334" y="1643"/>
                    <a:pt x="3048" y="1703"/>
                    <a:pt x="2762" y="1739"/>
                  </a:cubicBezTo>
                  <a:cubicBezTo>
                    <a:pt x="2108" y="1810"/>
                    <a:pt x="1477" y="1882"/>
                    <a:pt x="822" y="1965"/>
                  </a:cubicBezTo>
                  <a:cubicBezTo>
                    <a:pt x="667" y="1977"/>
                    <a:pt x="524" y="1989"/>
                    <a:pt x="369" y="1989"/>
                  </a:cubicBezTo>
                  <a:cubicBezTo>
                    <a:pt x="286" y="1989"/>
                    <a:pt x="191" y="1965"/>
                    <a:pt x="119" y="1929"/>
                  </a:cubicBezTo>
                  <a:cubicBezTo>
                    <a:pt x="24" y="1882"/>
                    <a:pt x="0" y="1739"/>
                    <a:pt x="72" y="1679"/>
                  </a:cubicBezTo>
                  <a:cubicBezTo>
                    <a:pt x="131" y="1620"/>
                    <a:pt x="226" y="1572"/>
                    <a:pt x="298" y="1560"/>
                  </a:cubicBezTo>
                  <a:cubicBezTo>
                    <a:pt x="465" y="1512"/>
                    <a:pt x="643" y="1501"/>
                    <a:pt x="822" y="1465"/>
                  </a:cubicBezTo>
                  <a:cubicBezTo>
                    <a:pt x="1489" y="1382"/>
                    <a:pt x="2155" y="1274"/>
                    <a:pt x="2822" y="1191"/>
                  </a:cubicBezTo>
                  <a:cubicBezTo>
                    <a:pt x="2977" y="1167"/>
                    <a:pt x="3120" y="1143"/>
                    <a:pt x="3263" y="1084"/>
                  </a:cubicBezTo>
                  <a:cubicBezTo>
                    <a:pt x="3501" y="977"/>
                    <a:pt x="3739" y="953"/>
                    <a:pt x="3989" y="917"/>
                  </a:cubicBezTo>
                  <a:cubicBezTo>
                    <a:pt x="5608" y="715"/>
                    <a:pt x="7215" y="500"/>
                    <a:pt x="8835" y="298"/>
                  </a:cubicBezTo>
                  <a:cubicBezTo>
                    <a:pt x="9013" y="262"/>
                    <a:pt x="9180" y="262"/>
                    <a:pt x="9347" y="155"/>
                  </a:cubicBezTo>
                  <a:cubicBezTo>
                    <a:pt x="9406" y="119"/>
                    <a:pt x="9478" y="96"/>
                    <a:pt x="9549" y="96"/>
                  </a:cubicBezTo>
                  <a:lnTo>
                    <a:pt x="10228" y="12"/>
                  </a:lnTo>
                  <a:cubicBezTo>
                    <a:pt x="10299" y="0"/>
                    <a:pt x="10371" y="12"/>
                    <a:pt x="10442" y="12"/>
                  </a:cubicBezTo>
                  <a:cubicBezTo>
                    <a:pt x="10585" y="24"/>
                    <a:pt x="10668" y="96"/>
                    <a:pt x="10680" y="215"/>
                  </a:cubicBezTo>
                  <a:cubicBezTo>
                    <a:pt x="10704" y="334"/>
                    <a:pt x="10656" y="441"/>
                    <a:pt x="10525" y="489"/>
                  </a:cubicBezTo>
                  <a:cubicBezTo>
                    <a:pt x="10406" y="536"/>
                    <a:pt x="10287" y="548"/>
                    <a:pt x="10168" y="572"/>
                  </a:cubicBezTo>
                  <a:cubicBezTo>
                    <a:pt x="9930" y="620"/>
                    <a:pt x="9668" y="620"/>
                    <a:pt x="9430" y="750"/>
                  </a:cubicBezTo>
                  <a:cubicBezTo>
                    <a:pt x="9347" y="810"/>
                    <a:pt x="9216" y="798"/>
                    <a:pt x="9109" y="810"/>
                  </a:cubicBezTo>
                  <a:cubicBezTo>
                    <a:pt x="8263" y="905"/>
                    <a:pt x="7418" y="1024"/>
                    <a:pt x="6549" y="1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7"/>
            <p:cNvSpPr/>
            <p:nvPr/>
          </p:nvSpPr>
          <p:spPr>
            <a:xfrm>
              <a:off x="3064650" y="1511625"/>
              <a:ext cx="265850" cy="51825"/>
            </a:xfrm>
            <a:custGeom>
              <a:avLst/>
              <a:gdLst/>
              <a:ahLst/>
              <a:cxnLst/>
              <a:rect l="l" t="t" r="r" b="b"/>
              <a:pathLst>
                <a:path w="10634" h="2073" extrusionOk="0">
                  <a:moveTo>
                    <a:pt x="1" y="1917"/>
                  </a:moveTo>
                  <a:cubicBezTo>
                    <a:pt x="60" y="1858"/>
                    <a:pt x="84" y="1810"/>
                    <a:pt x="108" y="1798"/>
                  </a:cubicBezTo>
                  <a:cubicBezTo>
                    <a:pt x="406" y="1620"/>
                    <a:pt x="739" y="1453"/>
                    <a:pt x="1072" y="1417"/>
                  </a:cubicBezTo>
                  <a:cubicBezTo>
                    <a:pt x="1489" y="1358"/>
                    <a:pt x="1894" y="1274"/>
                    <a:pt x="2299" y="1179"/>
                  </a:cubicBezTo>
                  <a:cubicBezTo>
                    <a:pt x="2775" y="1036"/>
                    <a:pt x="3263" y="1001"/>
                    <a:pt x="3739" y="941"/>
                  </a:cubicBezTo>
                  <a:cubicBezTo>
                    <a:pt x="3930" y="905"/>
                    <a:pt x="4144" y="882"/>
                    <a:pt x="4323" y="798"/>
                  </a:cubicBezTo>
                  <a:cubicBezTo>
                    <a:pt x="4442" y="763"/>
                    <a:pt x="4561" y="727"/>
                    <a:pt x="4680" y="715"/>
                  </a:cubicBezTo>
                  <a:lnTo>
                    <a:pt x="9907" y="48"/>
                  </a:lnTo>
                  <a:lnTo>
                    <a:pt x="10347" y="1"/>
                  </a:lnTo>
                  <a:cubicBezTo>
                    <a:pt x="10466" y="1"/>
                    <a:pt x="10574" y="72"/>
                    <a:pt x="10597" y="191"/>
                  </a:cubicBezTo>
                  <a:cubicBezTo>
                    <a:pt x="10633" y="310"/>
                    <a:pt x="10562" y="441"/>
                    <a:pt x="10419" y="489"/>
                  </a:cubicBezTo>
                  <a:cubicBezTo>
                    <a:pt x="10323" y="524"/>
                    <a:pt x="10204" y="536"/>
                    <a:pt x="10097" y="548"/>
                  </a:cubicBezTo>
                  <a:cubicBezTo>
                    <a:pt x="9526" y="620"/>
                    <a:pt x="8978" y="703"/>
                    <a:pt x="8418" y="774"/>
                  </a:cubicBezTo>
                  <a:cubicBezTo>
                    <a:pt x="7252" y="917"/>
                    <a:pt x="6097" y="1072"/>
                    <a:pt x="4942" y="1215"/>
                  </a:cubicBezTo>
                  <a:cubicBezTo>
                    <a:pt x="4739" y="1251"/>
                    <a:pt x="4525" y="1274"/>
                    <a:pt x="4323" y="1370"/>
                  </a:cubicBezTo>
                  <a:cubicBezTo>
                    <a:pt x="4168" y="1429"/>
                    <a:pt x="4013" y="1453"/>
                    <a:pt x="3846" y="1477"/>
                  </a:cubicBezTo>
                  <a:cubicBezTo>
                    <a:pt x="3192" y="1548"/>
                    <a:pt x="2537" y="1655"/>
                    <a:pt x="1882" y="1834"/>
                  </a:cubicBezTo>
                  <a:cubicBezTo>
                    <a:pt x="1763" y="1858"/>
                    <a:pt x="1632" y="1870"/>
                    <a:pt x="1513" y="1894"/>
                  </a:cubicBezTo>
                  <a:cubicBezTo>
                    <a:pt x="1191" y="1953"/>
                    <a:pt x="882" y="1989"/>
                    <a:pt x="584" y="2048"/>
                  </a:cubicBezTo>
                  <a:cubicBezTo>
                    <a:pt x="406" y="2072"/>
                    <a:pt x="227" y="2048"/>
                    <a:pt x="1" y="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7"/>
            <p:cNvSpPr/>
            <p:nvPr/>
          </p:nvSpPr>
          <p:spPr>
            <a:xfrm>
              <a:off x="3072700" y="1550325"/>
              <a:ext cx="266425" cy="47350"/>
            </a:xfrm>
            <a:custGeom>
              <a:avLst/>
              <a:gdLst/>
              <a:ahLst/>
              <a:cxnLst/>
              <a:rect l="l" t="t" r="r" b="b"/>
              <a:pathLst>
                <a:path w="10657" h="1894" extrusionOk="0">
                  <a:moveTo>
                    <a:pt x="0" y="1620"/>
                  </a:moveTo>
                  <a:cubicBezTo>
                    <a:pt x="203" y="1477"/>
                    <a:pt x="405" y="1441"/>
                    <a:pt x="619" y="1417"/>
                  </a:cubicBezTo>
                  <a:lnTo>
                    <a:pt x="2941" y="1096"/>
                  </a:lnTo>
                  <a:cubicBezTo>
                    <a:pt x="4787" y="858"/>
                    <a:pt x="6632" y="619"/>
                    <a:pt x="8466" y="369"/>
                  </a:cubicBezTo>
                  <a:cubicBezTo>
                    <a:pt x="8656" y="346"/>
                    <a:pt x="8870" y="322"/>
                    <a:pt x="9049" y="203"/>
                  </a:cubicBezTo>
                  <a:cubicBezTo>
                    <a:pt x="9120" y="167"/>
                    <a:pt x="9204" y="143"/>
                    <a:pt x="9299" y="131"/>
                  </a:cubicBezTo>
                  <a:cubicBezTo>
                    <a:pt x="9525" y="107"/>
                    <a:pt x="9740" y="84"/>
                    <a:pt x="9966" y="48"/>
                  </a:cubicBezTo>
                  <a:cubicBezTo>
                    <a:pt x="10156" y="0"/>
                    <a:pt x="10335" y="84"/>
                    <a:pt x="10502" y="143"/>
                  </a:cubicBezTo>
                  <a:cubicBezTo>
                    <a:pt x="10609" y="191"/>
                    <a:pt x="10656" y="286"/>
                    <a:pt x="10633" y="405"/>
                  </a:cubicBezTo>
                  <a:cubicBezTo>
                    <a:pt x="10621" y="500"/>
                    <a:pt x="10561" y="560"/>
                    <a:pt x="10490" y="596"/>
                  </a:cubicBezTo>
                  <a:cubicBezTo>
                    <a:pt x="10371" y="655"/>
                    <a:pt x="10252" y="655"/>
                    <a:pt x="10121" y="619"/>
                  </a:cubicBezTo>
                  <a:cubicBezTo>
                    <a:pt x="9787" y="548"/>
                    <a:pt x="9478" y="608"/>
                    <a:pt x="9168" y="727"/>
                  </a:cubicBezTo>
                  <a:cubicBezTo>
                    <a:pt x="9025" y="774"/>
                    <a:pt x="8906" y="834"/>
                    <a:pt x="8775" y="846"/>
                  </a:cubicBezTo>
                  <a:cubicBezTo>
                    <a:pt x="6072" y="1191"/>
                    <a:pt x="3370" y="1512"/>
                    <a:pt x="667" y="1858"/>
                  </a:cubicBezTo>
                  <a:cubicBezTo>
                    <a:pt x="548" y="1870"/>
                    <a:pt x="417" y="1893"/>
                    <a:pt x="298" y="1893"/>
                  </a:cubicBezTo>
                  <a:cubicBezTo>
                    <a:pt x="155" y="1858"/>
                    <a:pt x="24" y="1810"/>
                    <a:pt x="0" y="1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7"/>
            <p:cNvSpPr/>
            <p:nvPr/>
          </p:nvSpPr>
          <p:spPr>
            <a:xfrm>
              <a:off x="2787825" y="1758375"/>
              <a:ext cx="312575" cy="450075"/>
            </a:xfrm>
            <a:custGeom>
              <a:avLst/>
              <a:gdLst/>
              <a:ahLst/>
              <a:cxnLst/>
              <a:rect l="l" t="t" r="r" b="b"/>
              <a:pathLst>
                <a:path w="12503" h="18003" extrusionOk="0">
                  <a:moveTo>
                    <a:pt x="12503" y="8514"/>
                  </a:moveTo>
                  <a:cubicBezTo>
                    <a:pt x="12372" y="8669"/>
                    <a:pt x="12229" y="8716"/>
                    <a:pt x="12062" y="8752"/>
                  </a:cubicBezTo>
                  <a:cubicBezTo>
                    <a:pt x="11871" y="8776"/>
                    <a:pt x="11693" y="8788"/>
                    <a:pt x="11490" y="8823"/>
                  </a:cubicBezTo>
                  <a:cubicBezTo>
                    <a:pt x="11193" y="8883"/>
                    <a:pt x="11062" y="9026"/>
                    <a:pt x="11062" y="9347"/>
                  </a:cubicBezTo>
                  <a:cubicBezTo>
                    <a:pt x="11062" y="9466"/>
                    <a:pt x="11074" y="9597"/>
                    <a:pt x="11074" y="9716"/>
                  </a:cubicBezTo>
                  <a:cubicBezTo>
                    <a:pt x="10955" y="9883"/>
                    <a:pt x="10800" y="9919"/>
                    <a:pt x="10621" y="9942"/>
                  </a:cubicBezTo>
                  <a:lnTo>
                    <a:pt x="9228" y="10121"/>
                  </a:lnTo>
                  <a:cubicBezTo>
                    <a:pt x="9133" y="10133"/>
                    <a:pt x="9038" y="10145"/>
                    <a:pt x="8931" y="10157"/>
                  </a:cubicBezTo>
                  <a:cubicBezTo>
                    <a:pt x="8716" y="10192"/>
                    <a:pt x="8573" y="10323"/>
                    <a:pt x="8490" y="10514"/>
                  </a:cubicBezTo>
                  <a:cubicBezTo>
                    <a:pt x="8312" y="10907"/>
                    <a:pt x="8300" y="11109"/>
                    <a:pt x="8359" y="11538"/>
                  </a:cubicBezTo>
                  <a:cubicBezTo>
                    <a:pt x="8383" y="11740"/>
                    <a:pt x="8478" y="11871"/>
                    <a:pt x="8633" y="11955"/>
                  </a:cubicBezTo>
                  <a:cubicBezTo>
                    <a:pt x="8788" y="12038"/>
                    <a:pt x="8931" y="12109"/>
                    <a:pt x="9085" y="12169"/>
                  </a:cubicBezTo>
                  <a:cubicBezTo>
                    <a:pt x="9252" y="12240"/>
                    <a:pt x="9407" y="12252"/>
                    <a:pt x="9609" y="12240"/>
                  </a:cubicBezTo>
                  <a:cubicBezTo>
                    <a:pt x="10038" y="12181"/>
                    <a:pt x="10478" y="12121"/>
                    <a:pt x="10919" y="12074"/>
                  </a:cubicBezTo>
                  <a:cubicBezTo>
                    <a:pt x="11038" y="12062"/>
                    <a:pt x="11169" y="12062"/>
                    <a:pt x="11300" y="12050"/>
                  </a:cubicBezTo>
                  <a:cubicBezTo>
                    <a:pt x="11312" y="12133"/>
                    <a:pt x="11348" y="12193"/>
                    <a:pt x="11336" y="12240"/>
                  </a:cubicBezTo>
                  <a:cubicBezTo>
                    <a:pt x="11229" y="12538"/>
                    <a:pt x="11276" y="12836"/>
                    <a:pt x="11312" y="13133"/>
                  </a:cubicBezTo>
                  <a:cubicBezTo>
                    <a:pt x="11360" y="13419"/>
                    <a:pt x="11300" y="13681"/>
                    <a:pt x="11217" y="13943"/>
                  </a:cubicBezTo>
                  <a:cubicBezTo>
                    <a:pt x="11121" y="14205"/>
                    <a:pt x="10943" y="14395"/>
                    <a:pt x="10693" y="14550"/>
                  </a:cubicBezTo>
                  <a:cubicBezTo>
                    <a:pt x="10359" y="14741"/>
                    <a:pt x="10038" y="14848"/>
                    <a:pt x="9669" y="14895"/>
                  </a:cubicBezTo>
                  <a:cubicBezTo>
                    <a:pt x="9609" y="14907"/>
                    <a:pt x="9550" y="14907"/>
                    <a:pt x="9466" y="14919"/>
                  </a:cubicBezTo>
                  <a:cubicBezTo>
                    <a:pt x="8835" y="15026"/>
                    <a:pt x="8204" y="15086"/>
                    <a:pt x="7561" y="15015"/>
                  </a:cubicBezTo>
                  <a:cubicBezTo>
                    <a:pt x="7192" y="14967"/>
                    <a:pt x="6823" y="15038"/>
                    <a:pt x="6430" y="15086"/>
                  </a:cubicBezTo>
                  <a:cubicBezTo>
                    <a:pt x="6240" y="15122"/>
                    <a:pt x="6109" y="15217"/>
                    <a:pt x="5990" y="15336"/>
                  </a:cubicBezTo>
                  <a:cubicBezTo>
                    <a:pt x="5942" y="15384"/>
                    <a:pt x="5930" y="15467"/>
                    <a:pt x="5918" y="15550"/>
                  </a:cubicBezTo>
                  <a:cubicBezTo>
                    <a:pt x="5918" y="15646"/>
                    <a:pt x="5930" y="15741"/>
                    <a:pt x="5942" y="15848"/>
                  </a:cubicBezTo>
                  <a:cubicBezTo>
                    <a:pt x="6002" y="16312"/>
                    <a:pt x="6049" y="16765"/>
                    <a:pt x="6109" y="17229"/>
                  </a:cubicBezTo>
                  <a:cubicBezTo>
                    <a:pt x="6133" y="17515"/>
                    <a:pt x="6109" y="17539"/>
                    <a:pt x="5859" y="17658"/>
                  </a:cubicBezTo>
                  <a:cubicBezTo>
                    <a:pt x="5502" y="17836"/>
                    <a:pt x="5109" y="17836"/>
                    <a:pt x="4728" y="17896"/>
                  </a:cubicBezTo>
                  <a:cubicBezTo>
                    <a:pt x="4275" y="17801"/>
                    <a:pt x="3847" y="17920"/>
                    <a:pt x="3418" y="17967"/>
                  </a:cubicBezTo>
                  <a:cubicBezTo>
                    <a:pt x="3144" y="18003"/>
                    <a:pt x="2918" y="17920"/>
                    <a:pt x="2680" y="17812"/>
                  </a:cubicBezTo>
                  <a:cubicBezTo>
                    <a:pt x="2597" y="17765"/>
                    <a:pt x="2525" y="17646"/>
                    <a:pt x="2477" y="17551"/>
                  </a:cubicBezTo>
                  <a:cubicBezTo>
                    <a:pt x="2358" y="17348"/>
                    <a:pt x="2263" y="17122"/>
                    <a:pt x="2168" y="16920"/>
                  </a:cubicBezTo>
                  <a:cubicBezTo>
                    <a:pt x="2144" y="16884"/>
                    <a:pt x="2132" y="16872"/>
                    <a:pt x="2132" y="16836"/>
                  </a:cubicBezTo>
                  <a:cubicBezTo>
                    <a:pt x="2120" y="16443"/>
                    <a:pt x="1894" y="16098"/>
                    <a:pt x="1882" y="15705"/>
                  </a:cubicBezTo>
                  <a:cubicBezTo>
                    <a:pt x="1870" y="15503"/>
                    <a:pt x="1835" y="15312"/>
                    <a:pt x="1715" y="15134"/>
                  </a:cubicBezTo>
                  <a:cubicBezTo>
                    <a:pt x="1668" y="15074"/>
                    <a:pt x="1668" y="14991"/>
                    <a:pt x="1656" y="14919"/>
                  </a:cubicBezTo>
                  <a:cubicBezTo>
                    <a:pt x="1644" y="14860"/>
                    <a:pt x="1644" y="14788"/>
                    <a:pt x="1608" y="14741"/>
                  </a:cubicBezTo>
                  <a:cubicBezTo>
                    <a:pt x="1418" y="14253"/>
                    <a:pt x="1394" y="13752"/>
                    <a:pt x="1334" y="13229"/>
                  </a:cubicBezTo>
                  <a:cubicBezTo>
                    <a:pt x="1299" y="13038"/>
                    <a:pt x="1251" y="12836"/>
                    <a:pt x="1180" y="12645"/>
                  </a:cubicBezTo>
                  <a:cubicBezTo>
                    <a:pt x="1120" y="12514"/>
                    <a:pt x="1096" y="12359"/>
                    <a:pt x="1073" y="12217"/>
                  </a:cubicBezTo>
                  <a:cubicBezTo>
                    <a:pt x="1037" y="11943"/>
                    <a:pt x="1013" y="11693"/>
                    <a:pt x="894" y="11443"/>
                  </a:cubicBezTo>
                  <a:cubicBezTo>
                    <a:pt x="858" y="11335"/>
                    <a:pt x="834" y="11205"/>
                    <a:pt x="822" y="11074"/>
                  </a:cubicBezTo>
                  <a:cubicBezTo>
                    <a:pt x="584" y="9419"/>
                    <a:pt x="346" y="7764"/>
                    <a:pt x="120" y="6109"/>
                  </a:cubicBezTo>
                  <a:cubicBezTo>
                    <a:pt x="49" y="5549"/>
                    <a:pt x="1" y="5001"/>
                    <a:pt x="49" y="4418"/>
                  </a:cubicBezTo>
                  <a:cubicBezTo>
                    <a:pt x="60" y="4192"/>
                    <a:pt x="108" y="3966"/>
                    <a:pt x="215" y="3763"/>
                  </a:cubicBezTo>
                  <a:cubicBezTo>
                    <a:pt x="287" y="3608"/>
                    <a:pt x="322" y="3430"/>
                    <a:pt x="358" y="3251"/>
                  </a:cubicBezTo>
                  <a:cubicBezTo>
                    <a:pt x="394" y="3073"/>
                    <a:pt x="477" y="2930"/>
                    <a:pt x="561" y="2775"/>
                  </a:cubicBezTo>
                  <a:cubicBezTo>
                    <a:pt x="703" y="2501"/>
                    <a:pt x="953" y="2299"/>
                    <a:pt x="1132" y="2049"/>
                  </a:cubicBezTo>
                  <a:cubicBezTo>
                    <a:pt x="1227" y="1930"/>
                    <a:pt x="1311" y="1811"/>
                    <a:pt x="1418" y="1691"/>
                  </a:cubicBezTo>
                  <a:cubicBezTo>
                    <a:pt x="1465" y="1632"/>
                    <a:pt x="1513" y="1572"/>
                    <a:pt x="1584" y="1525"/>
                  </a:cubicBezTo>
                  <a:cubicBezTo>
                    <a:pt x="2025" y="1275"/>
                    <a:pt x="2406" y="906"/>
                    <a:pt x="2894" y="727"/>
                  </a:cubicBezTo>
                  <a:cubicBezTo>
                    <a:pt x="3132" y="632"/>
                    <a:pt x="3359" y="477"/>
                    <a:pt x="3609" y="382"/>
                  </a:cubicBezTo>
                  <a:cubicBezTo>
                    <a:pt x="3870" y="298"/>
                    <a:pt x="4156" y="239"/>
                    <a:pt x="4442" y="191"/>
                  </a:cubicBezTo>
                  <a:cubicBezTo>
                    <a:pt x="4716" y="144"/>
                    <a:pt x="5013" y="132"/>
                    <a:pt x="5299" y="72"/>
                  </a:cubicBezTo>
                  <a:cubicBezTo>
                    <a:pt x="5692" y="1"/>
                    <a:pt x="6073" y="60"/>
                    <a:pt x="6466" y="60"/>
                  </a:cubicBezTo>
                  <a:cubicBezTo>
                    <a:pt x="6585" y="60"/>
                    <a:pt x="6716" y="96"/>
                    <a:pt x="6835" y="144"/>
                  </a:cubicBezTo>
                  <a:cubicBezTo>
                    <a:pt x="7038" y="203"/>
                    <a:pt x="7240" y="275"/>
                    <a:pt x="7442" y="358"/>
                  </a:cubicBezTo>
                  <a:cubicBezTo>
                    <a:pt x="7538" y="382"/>
                    <a:pt x="7621" y="429"/>
                    <a:pt x="7716" y="489"/>
                  </a:cubicBezTo>
                  <a:cubicBezTo>
                    <a:pt x="7931" y="620"/>
                    <a:pt x="8157" y="775"/>
                    <a:pt x="8383" y="918"/>
                  </a:cubicBezTo>
                  <a:cubicBezTo>
                    <a:pt x="8573" y="1037"/>
                    <a:pt x="8740" y="1191"/>
                    <a:pt x="8907" y="1346"/>
                  </a:cubicBezTo>
                  <a:cubicBezTo>
                    <a:pt x="9109" y="1549"/>
                    <a:pt x="9347" y="1703"/>
                    <a:pt x="9502" y="1965"/>
                  </a:cubicBezTo>
                  <a:cubicBezTo>
                    <a:pt x="9812" y="2084"/>
                    <a:pt x="9931" y="2382"/>
                    <a:pt x="10121" y="2596"/>
                  </a:cubicBezTo>
                  <a:cubicBezTo>
                    <a:pt x="10276" y="2775"/>
                    <a:pt x="10371" y="3001"/>
                    <a:pt x="10490" y="3215"/>
                  </a:cubicBezTo>
                  <a:cubicBezTo>
                    <a:pt x="10705" y="3608"/>
                    <a:pt x="10895" y="4013"/>
                    <a:pt x="11133" y="4382"/>
                  </a:cubicBezTo>
                  <a:cubicBezTo>
                    <a:pt x="11169" y="4430"/>
                    <a:pt x="11193" y="4478"/>
                    <a:pt x="11205" y="4525"/>
                  </a:cubicBezTo>
                  <a:cubicBezTo>
                    <a:pt x="11240" y="4799"/>
                    <a:pt x="11443" y="5025"/>
                    <a:pt x="11467" y="5311"/>
                  </a:cubicBezTo>
                  <a:cubicBezTo>
                    <a:pt x="11467" y="5370"/>
                    <a:pt x="11490" y="5430"/>
                    <a:pt x="11538" y="5490"/>
                  </a:cubicBezTo>
                  <a:cubicBezTo>
                    <a:pt x="11729" y="5787"/>
                    <a:pt x="11776" y="6144"/>
                    <a:pt x="11943" y="6454"/>
                  </a:cubicBezTo>
                  <a:cubicBezTo>
                    <a:pt x="11955" y="6466"/>
                    <a:pt x="11955" y="6502"/>
                    <a:pt x="11955" y="6525"/>
                  </a:cubicBezTo>
                  <a:cubicBezTo>
                    <a:pt x="11955" y="6847"/>
                    <a:pt x="12145" y="7097"/>
                    <a:pt x="12217" y="7383"/>
                  </a:cubicBezTo>
                  <a:cubicBezTo>
                    <a:pt x="12252" y="7502"/>
                    <a:pt x="12324" y="7597"/>
                    <a:pt x="12336" y="7740"/>
                  </a:cubicBezTo>
                  <a:cubicBezTo>
                    <a:pt x="12360" y="7799"/>
                    <a:pt x="12372" y="7871"/>
                    <a:pt x="12395" y="7918"/>
                  </a:cubicBezTo>
                  <a:cubicBezTo>
                    <a:pt x="12491" y="8061"/>
                    <a:pt x="12491" y="8288"/>
                    <a:pt x="12503" y="8514"/>
                  </a:cubicBezTo>
                  <a:close/>
                  <a:moveTo>
                    <a:pt x="4811" y="1049"/>
                  </a:moveTo>
                  <a:lnTo>
                    <a:pt x="4811" y="1049"/>
                  </a:lnTo>
                  <a:cubicBezTo>
                    <a:pt x="4740" y="1072"/>
                    <a:pt x="4668" y="1084"/>
                    <a:pt x="4585" y="1084"/>
                  </a:cubicBezTo>
                  <a:cubicBezTo>
                    <a:pt x="4168" y="1108"/>
                    <a:pt x="3775" y="1179"/>
                    <a:pt x="3430" y="1465"/>
                  </a:cubicBezTo>
                  <a:cubicBezTo>
                    <a:pt x="3418" y="1477"/>
                    <a:pt x="3382" y="1501"/>
                    <a:pt x="3370" y="1501"/>
                  </a:cubicBezTo>
                  <a:cubicBezTo>
                    <a:pt x="3085" y="1632"/>
                    <a:pt x="2835" y="1811"/>
                    <a:pt x="2608" y="2049"/>
                  </a:cubicBezTo>
                  <a:cubicBezTo>
                    <a:pt x="2561" y="2108"/>
                    <a:pt x="2501" y="2156"/>
                    <a:pt x="2442" y="2192"/>
                  </a:cubicBezTo>
                  <a:cubicBezTo>
                    <a:pt x="2204" y="2346"/>
                    <a:pt x="2061" y="2584"/>
                    <a:pt x="1906" y="2823"/>
                  </a:cubicBezTo>
                  <a:cubicBezTo>
                    <a:pt x="1775" y="3049"/>
                    <a:pt x="1608" y="3251"/>
                    <a:pt x="1477" y="3477"/>
                  </a:cubicBezTo>
                  <a:cubicBezTo>
                    <a:pt x="1406" y="3596"/>
                    <a:pt x="1334" y="3716"/>
                    <a:pt x="1275" y="3835"/>
                  </a:cubicBezTo>
                  <a:cubicBezTo>
                    <a:pt x="1192" y="4013"/>
                    <a:pt x="1132" y="4204"/>
                    <a:pt x="1073" y="4394"/>
                  </a:cubicBezTo>
                  <a:cubicBezTo>
                    <a:pt x="1013" y="4597"/>
                    <a:pt x="977" y="4787"/>
                    <a:pt x="989" y="4989"/>
                  </a:cubicBezTo>
                  <a:cubicBezTo>
                    <a:pt x="989" y="5085"/>
                    <a:pt x="977" y="5168"/>
                    <a:pt x="977" y="5263"/>
                  </a:cubicBezTo>
                  <a:cubicBezTo>
                    <a:pt x="977" y="5442"/>
                    <a:pt x="953" y="5621"/>
                    <a:pt x="977" y="5787"/>
                  </a:cubicBezTo>
                  <a:cubicBezTo>
                    <a:pt x="1013" y="6180"/>
                    <a:pt x="1096" y="6573"/>
                    <a:pt x="1132" y="6978"/>
                  </a:cubicBezTo>
                  <a:cubicBezTo>
                    <a:pt x="1192" y="7418"/>
                    <a:pt x="1334" y="7823"/>
                    <a:pt x="1608" y="8168"/>
                  </a:cubicBezTo>
                  <a:cubicBezTo>
                    <a:pt x="1727" y="8311"/>
                    <a:pt x="1882" y="8430"/>
                    <a:pt x="1965" y="8597"/>
                  </a:cubicBezTo>
                  <a:cubicBezTo>
                    <a:pt x="2073" y="8788"/>
                    <a:pt x="2239" y="8919"/>
                    <a:pt x="2346" y="9097"/>
                  </a:cubicBezTo>
                  <a:cubicBezTo>
                    <a:pt x="2418" y="9204"/>
                    <a:pt x="2525" y="9264"/>
                    <a:pt x="2644" y="9323"/>
                  </a:cubicBezTo>
                  <a:cubicBezTo>
                    <a:pt x="2823" y="9395"/>
                    <a:pt x="2978" y="9490"/>
                    <a:pt x="3156" y="9550"/>
                  </a:cubicBezTo>
                  <a:cubicBezTo>
                    <a:pt x="3311" y="9609"/>
                    <a:pt x="3454" y="9692"/>
                    <a:pt x="3620" y="9669"/>
                  </a:cubicBezTo>
                  <a:cubicBezTo>
                    <a:pt x="4073" y="9597"/>
                    <a:pt x="4525" y="9633"/>
                    <a:pt x="4942" y="9419"/>
                  </a:cubicBezTo>
                  <a:cubicBezTo>
                    <a:pt x="4978" y="9395"/>
                    <a:pt x="5025" y="9383"/>
                    <a:pt x="5049" y="9383"/>
                  </a:cubicBezTo>
                  <a:cubicBezTo>
                    <a:pt x="5442" y="9383"/>
                    <a:pt x="5764" y="9180"/>
                    <a:pt x="6121" y="9073"/>
                  </a:cubicBezTo>
                  <a:cubicBezTo>
                    <a:pt x="6311" y="9014"/>
                    <a:pt x="6514" y="8895"/>
                    <a:pt x="6692" y="8776"/>
                  </a:cubicBezTo>
                  <a:cubicBezTo>
                    <a:pt x="7002" y="8561"/>
                    <a:pt x="7299" y="8323"/>
                    <a:pt x="7597" y="8109"/>
                  </a:cubicBezTo>
                  <a:cubicBezTo>
                    <a:pt x="7645" y="8061"/>
                    <a:pt x="7704" y="8014"/>
                    <a:pt x="7716" y="7966"/>
                  </a:cubicBezTo>
                  <a:cubicBezTo>
                    <a:pt x="7823" y="7692"/>
                    <a:pt x="8026" y="7490"/>
                    <a:pt x="8192" y="7252"/>
                  </a:cubicBezTo>
                  <a:cubicBezTo>
                    <a:pt x="8252" y="7180"/>
                    <a:pt x="8300" y="7073"/>
                    <a:pt x="8335" y="6990"/>
                  </a:cubicBezTo>
                  <a:cubicBezTo>
                    <a:pt x="8550" y="6537"/>
                    <a:pt x="8562" y="6037"/>
                    <a:pt x="8693" y="5573"/>
                  </a:cubicBezTo>
                  <a:cubicBezTo>
                    <a:pt x="8716" y="5549"/>
                    <a:pt x="8716" y="5501"/>
                    <a:pt x="8693" y="5454"/>
                  </a:cubicBezTo>
                  <a:cubicBezTo>
                    <a:pt x="8573" y="4811"/>
                    <a:pt x="8621" y="4144"/>
                    <a:pt x="8335" y="3537"/>
                  </a:cubicBezTo>
                  <a:cubicBezTo>
                    <a:pt x="8323" y="3525"/>
                    <a:pt x="8323" y="3489"/>
                    <a:pt x="8323" y="3465"/>
                  </a:cubicBezTo>
                  <a:cubicBezTo>
                    <a:pt x="8312" y="3311"/>
                    <a:pt x="8216" y="3180"/>
                    <a:pt x="8133" y="3061"/>
                  </a:cubicBezTo>
                  <a:cubicBezTo>
                    <a:pt x="7823" y="2632"/>
                    <a:pt x="7502" y="2180"/>
                    <a:pt x="7180" y="1751"/>
                  </a:cubicBezTo>
                  <a:cubicBezTo>
                    <a:pt x="7121" y="1656"/>
                    <a:pt x="7026" y="1572"/>
                    <a:pt x="6942" y="1513"/>
                  </a:cubicBezTo>
                  <a:cubicBezTo>
                    <a:pt x="6692" y="1346"/>
                    <a:pt x="6430" y="1179"/>
                    <a:pt x="6180" y="1037"/>
                  </a:cubicBezTo>
                  <a:cubicBezTo>
                    <a:pt x="6133" y="1001"/>
                    <a:pt x="6097" y="989"/>
                    <a:pt x="6049" y="989"/>
                  </a:cubicBezTo>
                  <a:cubicBezTo>
                    <a:pt x="5859" y="977"/>
                    <a:pt x="5645" y="941"/>
                    <a:pt x="5454" y="965"/>
                  </a:cubicBezTo>
                  <a:cubicBezTo>
                    <a:pt x="5228" y="989"/>
                    <a:pt x="5025" y="1037"/>
                    <a:pt x="4811" y="1049"/>
                  </a:cubicBezTo>
                  <a:close/>
                  <a:moveTo>
                    <a:pt x="9800" y="7740"/>
                  </a:moveTo>
                  <a:cubicBezTo>
                    <a:pt x="10157" y="7692"/>
                    <a:pt x="10240" y="7573"/>
                    <a:pt x="10181" y="7192"/>
                  </a:cubicBezTo>
                  <a:lnTo>
                    <a:pt x="10181" y="7168"/>
                  </a:lnTo>
                  <a:cubicBezTo>
                    <a:pt x="10121" y="6871"/>
                    <a:pt x="9966" y="6775"/>
                    <a:pt x="9681" y="6847"/>
                  </a:cubicBezTo>
                  <a:cubicBezTo>
                    <a:pt x="9550" y="6871"/>
                    <a:pt x="9455" y="6966"/>
                    <a:pt x="9383" y="7049"/>
                  </a:cubicBezTo>
                  <a:cubicBezTo>
                    <a:pt x="9252" y="7216"/>
                    <a:pt x="9264" y="7395"/>
                    <a:pt x="9347" y="7573"/>
                  </a:cubicBezTo>
                  <a:cubicBezTo>
                    <a:pt x="9443" y="7752"/>
                    <a:pt x="9609" y="7752"/>
                    <a:pt x="9764" y="77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7"/>
            <p:cNvSpPr/>
            <p:nvPr/>
          </p:nvSpPr>
          <p:spPr>
            <a:xfrm>
              <a:off x="2824750" y="1796600"/>
              <a:ext cx="166400" cy="189175"/>
            </a:xfrm>
            <a:custGeom>
              <a:avLst/>
              <a:gdLst/>
              <a:ahLst/>
              <a:cxnLst/>
              <a:rect l="l" t="t" r="r" b="b"/>
              <a:pathLst>
                <a:path w="6656" h="7567" extrusionOk="0">
                  <a:moveTo>
                    <a:pt x="4089" y="0"/>
                  </a:moveTo>
                  <a:cubicBezTo>
                    <a:pt x="4037" y="0"/>
                    <a:pt x="3983" y="3"/>
                    <a:pt x="3929" y="8"/>
                  </a:cubicBezTo>
                  <a:cubicBezTo>
                    <a:pt x="3739" y="31"/>
                    <a:pt x="3560" y="55"/>
                    <a:pt x="3275" y="103"/>
                  </a:cubicBezTo>
                  <a:cubicBezTo>
                    <a:pt x="2929" y="115"/>
                    <a:pt x="2513" y="186"/>
                    <a:pt x="2179" y="472"/>
                  </a:cubicBezTo>
                  <a:cubicBezTo>
                    <a:pt x="2155" y="496"/>
                    <a:pt x="2155" y="496"/>
                    <a:pt x="2143" y="496"/>
                  </a:cubicBezTo>
                  <a:cubicBezTo>
                    <a:pt x="1715" y="674"/>
                    <a:pt x="1441" y="1044"/>
                    <a:pt x="1084" y="1329"/>
                  </a:cubicBezTo>
                  <a:cubicBezTo>
                    <a:pt x="834" y="1710"/>
                    <a:pt x="548" y="2079"/>
                    <a:pt x="334" y="2484"/>
                  </a:cubicBezTo>
                  <a:cubicBezTo>
                    <a:pt x="60" y="2960"/>
                    <a:pt x="0" y="3508"/>
                    <a:pt x="36" y="4068"/>
                  </a:cubicBezTo>
                  <a:cubicBezTo>
                    <a:pt x="60" y="4580"/>
                    <a:pt x="155" y="5104"/>
                    <a:pt x="227" y="5639"/>
                  </a:cubicBezTo>
                  <a:cubicBezTo>
                    <a:pt x="238" y="5735"/>
                    <a:pt x="262" y="5830"/>
                    <a:pt x="334" y="5913"/>
                  </a:cubicBezTo>
                  <a:cubicBezTo>
                    <a:pt x="596" y="6223"/>
                    <a:pt x="834" y="6568"/>
                    <a:pt x="1060" y="6901"/>
                  </a:cubicBezTo>
                  <a:cubicBezTo>
                    <a:pt x="1322" y="7294"/>
                    <a:pt x="1762" y="7413"/>
                    <a:pt x="2155" y="7556"/>
                  </a:cubicBezTo>
                  <a:cubicBezTo>
                    <a:pt x="2167" y="7564"/>
                    <a:pt x="2177" y="7567"/>
                    <a:pt x="2185" y="7567"/>
                  </a:cubicBezTo>
                  <a:cubicBezTo>
                    <a:pt x="2202" y="7567"/>
                    <a:pt x="2215" y="7556"/>
                    <a:pt x="2239" y="7556"/>
                  </a:cubicBezTo>
                  <a:cubicBezTo>
                    <a:pt x="2548" y="7497"/>
                    <a:pt x="2882" y="7556"/>
                    <a:pt x="3179" y="7354"/>
                  </a:cubicBezTo>
                  <a:cubicBezTo>
                    <a:pt x="3227" y="7318"/>
                    <a:pt x="3275" y="7318"/>
                    <a:pt x="3334" y="7306"/>
                  </a:cubicBezTo>
                  <a:cubicBezTo>
                    <a:pt x="3620" y="7282"/>
                    <a:pt x="3894" y="7187"/>
                    <a:pt x="4168" y="7116"/>
                  </a:cubicBezTo>
                  <a:cubicBezTo>
                    <a:pt x="4537" y="7009"/>
                    <a:pt x="4870" y="6830"/>
                    <a:pt x="5168" y="6604"/>
                  </a:cubicBezTo>
                  <a:cubicBezTo>
                    <a:pt x="5334" y="6485"/>
                    <a:pt x="5513" y="6342"/>
                    <a:pt x="5668" y="6211"/>
                  </a:cubicBezTo>
                  <a:cubicBezTo>
                    <a:pt x="5715" y="6163"/>
                    <a:pt x="5751" y="6116"/>
                    <a:pt x="5787" y="6056"/>
                  </a:cubicBezTo>
                  <a:cubicBezTo>
                    <a:pt x="5894" y="5913"/>
                    <a:pt x="5965" y="5758"/>
                    <a:pt x="6084" y="5627"/>
                  </a:cubicBezTo>
                  <a:cubicBezTo>
                    <a:pt x="6275" y="5401"/>
                    <a:pt x="6406" y="5151"/>
                    <a:pt x="6477" y="4865"/>
                  </a:cubicBezTo>
                  <a:cubicBezTo>
                    <a:pt x="6537" y="4580"/>
                    <a:pt x="6549" y="4306"/>
                    <a:pt x="6656" y="4020"/>
                  </a:cubicBezTo>
                  <a:cubicBezTo>
                    <a:pt x="6656" y="3961"/>
                    <a:pt x="6644" y="3901"/>
                    <a:pt x="6620" y="3841"/>
                  </a:cubicBezTo>
                  <a:cubicBezTo>
                    <a:pt x="6584" y="3449"/>
                    <a:pt x="6549" y="3068"/>
                    <a:pt x="6477" y="2675"/>
                  </a:cubicBezTo>
                  <a:cubicBezTo>
                    <a:pt x="6406" y="2353"/>
                    <a:pt x="6311" y="2020"/>
                    <a:pt x="6108" y="1746"/>
                  </a:cubicBezTo>
                  <a:cubicBezTo>
                    <a:pt x="5870" y="1425"/>
                    <a:pt x="5632" y="1115"/>
                    <a:pt x="5418" y="805"/>
                  </a:cubicBezTo>
                  <a:cubicBezTo>
                    <a:pt x="5275" y="591"/>
                    <a:pt x="5120" y="401"/>
                    <a:pt x="4870" y="329"/>
                  </a:cubicBezTo>
                  <a:cubicBezTo>
                    <a:pt x="4799" y="305"/>
                    <a:pt x="4739" y="258"/>
                    <a:pt x="4679" y="210"/>
                  </a:cubicBezTo>
                  <a:cubicBezTo>
                    <a:pt x="4507" y="47"/>
                    <a:pt x="4304" y="0"/>
                    <a:pt x="40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7"/>
            <p:cNvSpPr/>
            <p:nvPr/>
          </p:nvSpPr>
          <p:spPr>
            <a:xfrm>
              <a:off x="2775625" y="1745575"/>
              <a:ext cx="340850" cy="477775"/>
            </a:xfrm>
            <a:custGeom>
              <a:avLst/>
              <a:gdLst/>
              <a:ahLst/>
              <a:cxnLst/>
              <a:rect l="l" t="t" r="r" b="b"/>
              <a:pathLst>
                <a:path w="13634" h="19111" extrusionOk="0">
                  <a:moveTo>
                    <a:pt x="12086" y="9859"/>
                  </a:moveTo>
                  <a:cubicBezTo>
                    <a:pt x="12098" y="9954"/>
                    <a:pt x="12098" y="10050"/>
                    <a:pt x="12121" y="10157"/>
                  </a:cubicBezTo>
                  <a:cubicBezTo>
                    <a:pt x="12133" y="10252"/>
                    <a:pt x="12145" y="10347"/>
                    <a:pt x="12157" y="10454"/>
                  </a:cubicBezTo>
                  <a:cubicBezTo>
                    <a:pt x="12157" y="10609"/>
                    <a:pt x="12098" y="10704"/>
                    <a:pt x="11955" y="10764"/>
                  </a:cubicBezTo>
                  <a:cubicBezTo>
                    <a:pt x="11657" y="10883"/>
                    <a:pt x="11347" y="10990"/>
                    <a:pt x="11014" y="11014"/>
                  </a:cubicBezTo>
                  <a:cubicBezTo>
                    <a:pt x="10585" y="11050"/>
                    <a:pt x="10169" y="11121"/>
                    <a:pt x="9752" y="11169"/>
                  </a:cubicBezTo>
                  <a:cubicBezTo>
                    <a:pt x="9573" y="11181"/>
                    <a:pt x="9478" y="11264"/>
                    <a:pt x="9419" y="11431"/>
                  </a:cubicBezTo>
                  <a:cubicBezTo>
                    <a:pt x="9359" y="11597"/>
                    <a:pt x="9323" y="11776"/>
                    <a:pt x="9407" y="11943"/>
                  </a:cubicBezTo>
                  <a:cubicBezTo>
                    <a:pt x="9419" y="11955"/>
                    <a:pt x="9442" y="11967"/>
                    <a:pt x="9466" y="11978"/>
                  </a:cubicBezTo>
                  <a:cubicBezTo>
                    <a:pt x="9752" y="12181"/>
                    <a:pt x="10062" y="12205"/>
                    <a:pt x="10407" y="12145"/>
                  </a:cubicBezTo>
                  <a:cubicBezTo>
                    <a:pt x="10824" y="12074"/>
                    <a:pt x="11252" y="12062"/>
                    <a:pt x="11669" y="12014"/>
                  </a:cubicBezTo>
                  <a:cubicBezTo>
                    <a:pt x="11848" y="12002"/>
                    <a:pt x="11978" y="12074"/>
                    <a:pt x="12133" y="12133"/>
                  </a:cubicBezTo>
                  <a:cubicBezTo>
                    <a:pt x="12240" y="12181"/>
                    <a:pt x="12264" y="12276"/>
                    <a:pt x="12276" y="12383"/>
                  </a:cubicBezTo>
                  <a:cubicBezTo>
                    <a:pt x="12312" y="12669"/>
                    <a:pt x="12324" y="12967"/>
                    <a:pt x="12359" y="13252"/>
                  </a:cubicBezTo>
                  <a:cubicBezTo>
                    <a:pt x="12371" y="13383"/>
                    <a:pt x="12359" y="13526"/>
                    <a:pt x="12371" y="13669"/>
                  </a:cubicBezTo>
                  <a:cubicBezTo>
                    <a:pt x="12443" y="14062"/>
                    <a:pt x="12359" y="14419"/>
                    <a:pt x="12193" y="14800"/>
                  </a:cubicBezTo>
                  <a:cubicBezTo>
                    <a:pt x="12038" y="15134"/>
                    <a:pt x="11824" y="15407"/>
                    <a:pt x="11478" y="15586"/>
                  </a:cubicBezTo>
                  <a:cubicBezTo>
                    <a:pt x="11419" y="15610"/>
                    <a:pt x="11359" y="15669"/>
                    <a:pt x="11300" y="15717"/>
                  </a:cubicBezTo>
                  <a:cubicBezTo>
                    <a:pt x="11252" y="15753"/>
                    <a:pt x="11228" y="15788"/>
                    <a:pt x="11181" y="15812"/>
                  </a:cubicBezTo>
                  <a:cubicBezTo>
                    <a:pt x="10728" y="15943"/>
                    <a:pt x="10312" y="16146"/>
                    <a:pt x="9823" y="16062"/>
                  </a:cubicBezTo>
                  <a:cubicBezTo>
                    <a:pt x="9621" y="16015"/>
                    <a:pt x="9395" y="16050"/>
                    <a:pt x="9181" y="16074"/>
                  </a:cubicBezTo>
                  <a:cubicBezTo>
                    <a:pt x="9026" y="16086"/>
                    <a:pt x="8859" y="16122"/>
                    <a:pt x="8692" y="16134"/>
                  </a:cubicBezTo>
                  <a:cubicBezTo>
                    <a:pt x="8609" y="16146"/>
                    <a:pt x="8514" y="16169"/>
                    <a:pt x="8430" y="16134"/>
                  </a:cubicBezTo>
                  <a:cubicBezTo>
                    <a:pt x="8168" y="16050"/>
                    <a:pt x="7930" y="16110"/>
                    <a:pt x="7680" y="16122"/>
                  </a:cubicBezTo>
                  <a:cubicBezTo>
                    <a:pt x="7537" y="16134"/>
                    <a:pt x="7383" y="16122"/>
                    <a:pt x="7240" y="16122"/>
                  </a:cubicBezTo>
                  <a:cubicBezTo>
                    <a:pt x="7145" y="16122"/>
                    <a:pt x="7073" y="16134"/>
                    <a:pt x="7002" y="16134"/>
                  </a:cubicBezTo>
                  <a:cubicBezTo>
                    <a:pt x="6918" y="16265"/>
                    <a:pt x="6966" y="16372"/>
                    <a:pt x="6978" y="16491"/>
                  </a:cubicBezTo>
                  <a:cubicBezTo>
                    <a:pt x="7037" y="16955"/>
                    <a:pt x="7085" y="17420"/>
                    <a:pt x="7180" y="17872"/>
                  </a:cubicBezTo>
                  <a:cubicBezTo>
                    <a:pt x="7264" y="18336"/>
                    <a:pt x="6978" y="18551"/>
                    <a:pt x="6668" y="18694"/>
                  </a:cubicBezTo>
                  <a:cubicBezTo>
                    <a:pt x="6168" y="18920"/>
                    <a:pt x="5787" y="18979"/>
                    <a:pt x="5216" y="19027"/>
                  </a:cubicBezTo>
                  <a:cubicBezTo>
                    <a:pt x="5156" y="19027"/>
                    <a:pt x="5073" y="19039"/>
                    <a:pt x="5013" y="19027"/>
                  </a:cubicBezTo>
                  <a:cubicBezTo>
                    <a:pt x="4799" y="18932"/>
                    <a:pt x="4573" y="18979"/>
                    <a:pt x="4347" y="19003"/>
                  </a:cubicBezTo>
                  <a:cubicBezTo>
                    <a:pt x="4156" y="19039"/>
                    <a:pt x="3977" y="19051"/>
                    <a:pt x="3787" y="19086"/>
                  </a:cubicBezTo>
                  <a:cubicBezTo>
                    <a:pt x="3442" y="19110"/>
                    <a:pt x="3108" y="19039"/>
                    <a:pt x="2834" y="18825"/>
                  </a:cubicBezTo>
                  <a:cubicBezTo>
                    <a:pt x="2668" y="18705"/>
                    <a:pt x="2549" y="18551"/>
                    <a:pt x="2442" y="18372"/>
                  </a:cubicBezTo>
                  <a:cubicBezTo>
                    <a:pt x="2323" y="18158"/>
                    <a:pt x="2239" y="17932"/>
                    <a:pt x="2132" y="17729"/>
                  </a:cubicBezTo>
                  <a:cubicBezTo>
                    <a:pt x="2120" y="17693"/>
                    <a:pt x="2096" y="17682"/>
                    <a:pt x="2096" y="17658"/>
                  </a:cubicBezTo>
                  <a:cubicBezTo>
                    <a:pt x="2084" y="17181"/>
                    <a:pt x="1799" y="16741"/>
                    <a:pt x="1787" y="16265"/>
                  </a:cubicBezTo>
                  <a:cubicBezTo>
                    <a:pt x="1787" y="16229"/>
                    <a:pt x="1787" y="16169"/>
                    <a:pt x="1763" y="16122"/>
                  </a:cubicBezTo>
                  <a:cubicBezTo>
                    <a:pt x="1644" y="15884"/>
                    <a:pt x="1620" y="15610"/>
                    <a:pt x="1537" y="15360"/>
                  </a:cubicBezTo>
                  <a:cubicBezTo>
                    <a:pt x="1382" y="14955"/>
                    <a:pt x="1346" y="14526"/>
                    <a:pt x="1287" y="14110"/>
                  </a:cubicBezTo>
                  <a:cubicBezTo>
                    <a:pt x="1239" y="13824"/>
                    <a:pt x="1227" y="13550"/>
                    <a:pt x="1084" y="13276"/>
                  </a:cubicBezTo>
                  <a:cubicBezTo>
                    <a:pt x="1025" y="13145"/>
                    <a:pt x="1025" y="12979"/>
                    <a:pt x="1013" y="12836"/>
                  </a:cubicBezTo>
                  <a:cubicBezTo>
                    <a:pt x="989" y="12609"/>
                    <a:pt x="941" y="12383"/>
                    <a:pt x="870" y="12181"/>
                  </a:cubicBezTo>
                  <a:cubicBezTo>
                    <a:pt x="810" y="12002"/>
                    <a:pt x="763" y="11824"/>
                    <a:pt x="751" y="11621"/>
                  </a:cubicBezTo>
                  <a:cubicBezTo>
                    <a:pt x="572" y="10169"/>
                    <a:pt x="406" y="8704"/>
                    <a:pt x="227" y="7252"/>
                  </a:cubicBezTo>
                  <a:cubicBezTo>
                    <a:pt x="179" y="6835"/>
                    <a:pt x="120" y="6430"/>
                    <a:pt x="60" y="6013"/>
                  </a:cubicBezTo>
                  <a:cubicBezTo>
                    <a:pt x="1" y="5549"/>
                    <a:pt x="1" y="5097"/>
                    <a:pt x="48" y="4632"/>
                  </a:cubicBezTo>
                  <a:cubicBezTo>
                    <a:pt x="60" y="4513"/>
                    <a:pt x="96" y="4382"/>
                    <a:pt x="132" y="4275"/>
                  </a:cubicBezTo>
                  <a:cubicBezTo>
                    <a:pt x="239" y="4061"/>
                    <a:pt x="298" y="3858"/>
                    <a:pt x="334" y="3632"/>
                  </a:cubicBezTo>
                  <a:cubicBezTo>
                    <a:pt x="358" y="3430"/>
                    <a:pt x="406" y="3251"/>
                    <a:pt x="548" y="3085"/>
                  </a:cubicBezTo>
                  <a:cubicBezTo>
                    <a:pt x="608" y="3025"/>
                    <a:pt x="644" y="2930"/>
                    <a:pt x="691" y="2858"/>
                  </a:cubicBezTo>
                  <a:cubicBezTo>
                    <a:pt x="763" y="2715"/>
                    <a:pt x="870" y="2596"/>
                    <a:pt x="989" y="2477"/>
                  </a:cubicBezTo>
                  <a:cubicBezTo>
                    <a:pt x="1132" y="2323"/>
                    <a:pt x="1263" y="2156"/>
                    <a:pt x="1406" y="1977"/>
                  </a:cubicBezTo>
                  <a:cubicBezTo>
                    <a:pt x="1549" y="1787"/>
                    <a:pt x="1703" y="1608"/>
                    <a:pt x="1942" y="1525"/>
                  </a:cubicBezTo>
                  <a:cubicBezTo>
                    <a:pt x="2001" y="1501"/>
                    <a:pt x="2037" y="1465"/>
                    <a:pt x="2084" y="1418"/>
                  </a:cubicBezTo>
                  <a:cubicBezTo>
                    <a:pt x="2334" y="1168"/>
                    <a:pt x="2656" y="1001"/>
                    <a:pt x="2977" y="870"/>
                  </a:cubicBezTo>
                  <a:cubicBezTo>
                    <a:pt x="3049" y="834"/>
                    <a:pt x="3144" y="787"/>
                    <a:pt x="3215" y="751"/>
                  </a:cubicBezTo>
                  <a:cubicBezTo>
                    <a:pt x="3727" y="418"/>
                    <a:pt x="4287" y="251"/>
                    <a:pt x="4882" y="179"/>
                  </a:cubicBezTo>
                  <a:cubicBezTo>
                    <a:pt x="5287" y="132"/>
                    <a:pt x="5692" y="72"/>
                    <a:pt x="6073" y="37"/>
                  </a:cubicBezTo>
                  <a:cubicBezTo>
                    <a:pt x="6228" y="13"/>
                    <a:pt x="6371" y="37"/>
                    <a:pt x="6525" y="37"/>
                  </a:cubicBezTo>
                  <a:cubicBezTo>
                    <a:pt x="6561" y="37"/>
                    <a:pt x="6621" y="60"/>
                    <a:pt x="6668" y="48"/>
                  </a:cubicBezTo>
                  <a:cubicBezTo>
                    <a:pt x="7240" y="1"/>
                    <a:pt x="7728" y="251"/>
                    <a:pt x="8228" y="418"/>
                  </a:cubicBezTo>
                  <a:cubicBezTo>
                    <a:pt x="8288" y="429"/>
                    <a:pt x="8347" y="465"/>
                    <a:pt x="8395" y="489"/>
                  </a:cubicBezTo>
                  <a:cubicBezTo>
                    <a:pt x="8704" y="691"/>
                    <a:pt x="9002" y="882"/>
                    <a:pt x="9300" y="1084"/>
                  </a:cubicBezTo>
                  <a:cubicBezTo>
                    <a:pt x="9454" y="1191"/>
                    <a:pt x="9585" y="1322"/>
                    <a:pt x="9740" y="1441"/>
                  </a:cubicBezTo>
                  <a:cubicBezTo>
                    <a:pt x="9776" y="1489"/>
                    <a:pt x="9823" y="1525"/>
                    <a:pt x="9883" y="1561"/>
                  </a:cubicBezTo>
                  <a:cubicBezTo>
                    <a:pt x="9919" y="1584"/>
                    <a:pt x="9954" y="1596"/>
                    <a:pt x="9990" y="1620"/>
                  </a:cubicBezTo>
                  <a:cubicBezTo>
                    <a:pt x="10193" y="1858"/>
                    <a:pt x="10431" y="2084"/>
                    <a:pt x="10669" y="2299"/>
                  </a:cubicBezTo>
                  <a:cubicBezTo>
                    <a:pt x="10824" y="2430"/>
                    <a:pt x="10943" y="2596"/>
                    <a:pt x="11050" y="2751"/>
                  </a:cubicBezTo>
                  <a:cubicBezTo>
                    <a:pt x="11121" y="2858"/>
                    <a:pt x="11145" y="3025"/>
                    <a:pt x="11252" y="3108"/>
                  </a:cubicBezTo>
                  <a:cubicBezTo>
                    <a:pt x="11478" y="3323"/>
                    <a:pt x="11538" y="3632"/>
                    <a:pt x="11717" y="3870"/>
                  </a:cubicBezTo>
                  <a:cubicBezTo>
                    <a:pt x="11895" y="4108"/>
                    <a:pt x="12014" y="4394"/>
                    <a:pt x="12133" y="4656"/>
                  </a:cubicBezTo>
                  <a:cubicBezTo>
                    <a:pt x="12252" y="4930"/>
                    <a:pt x="12371" y="5180"/>
                    <a:pt x="12443" y="5466"/>
                  </a:cubicBezTo>
                  <a:cubicBezTo>
                    <a:pt x="12490" y="5644"/>
                    <a:pt x="12562" y="5787"/>
                    <a:pt x="12621" y="5954"/>
                  </a:cubicBezTo>
                  <a:cubicBezTo>
                    <a:pt x="12729" y="6192"/>
                    <a:pt x="12836" y="6430"/>
                    <a:pt x="12931" y="6680"/>
                  </a:cubicBezTo>
                  <a:cubicBezTo>
                    <a:pt x="12955" y="6716"/>
                    <a:pt x="12955" y="6728"/>
                    <a:pt x="12955" y="6764"/>
                  </a:cubicBezTo>
                  <a:cubicBezTo>
                    <a:pt x="12979" y="7121"/>
                    <a:pt x="13169" y="7418"/>
                    <a:pt x="13276" y="7740"/>
                  </a:cubicBezTo>
                  <a:cubicBezTo>
                    <a:pt x="13336" y="7954"/>
                    <a:pt x="13455" y="8133"/>
                    <a:pt x="13502" y="8335"/>
                  </a:cubicBezTo>
                  <a:cubicBezTo>
                    <a:pt x="13562" y="8609"/>
                    <a:pt x="13586" y="8883"/>
                    <a:pt x="13610" y="9157"/>
                  </a:cubicBezTo>
                  <a:cubicBezTo>
                    <a:pt x="13633" y="9419"/>
                    <a:pt x="13574" y="9478"/>
                    <a:pt x="13324" y="9621"/>
                  </a:cubicBezTo>
                  <a:cubicBezTo>
                    <a:pt x="13098" y="9752"/>
                    <a:pt x="12848" y="9776"/>
                    <a:pt x="12610" y="9800"/>
                  </a:cubicBezTo>
                  <a:cubicBezTo>
                    <a:pt x="12443" y="9788"/>
                    <a:pt x="12264" y="9764"/>
                    <a:pt x="12086" y="9859"/>
                  </a:cubicBezTo>
                  <a:close/>
                  <a:moveTo>
                    <a:pt x="12991" y="9026"/>
                  </a:moveTo>
                  <a:cubicBezTo>
                    <a:pt x="12979" y="8800"/>
                    <a:pt x="12979" y="8585"/>
                    <a:pt x="12848" y="8395"/>
                  </a:cubicBezTo>
                  <a:cubicBezTo>
                    <a:pt x="12812" y="8347"/>
                    <a:pt x="12800" y="8276"/>
                    <a:pt x="12788" y="8216"/>
                  </a:cubicBezTo>
                  <a:cubicBezTo>
                    <a:pt x="12776" y="8097"/>
                    <a:pt x="12693" y="7978"/>
                    <a:pt x="12669" y="7859"/>
                  </a:cubicBezTo>
                  <a:cubicBezTo>
                    <a:pt x="12598" y="7573"/>
                    <a:pt x="12395" y="7323"/>
                    <a:pt x="12395" y="7014"/>
                  </a:cubicBezTo>
                  <a:cubicBezTo>
                    <a:pt x="12395" y="6978"/>
                    <a:pt x="12395" y="6966"/>
                    <a:pt x="12383" y="6942"/>
                  </a:cubicBezTo>
                  <a:cubicBezTo>
                    <a:pt x="12217" y="6621"/>
                    <a:pt x="12181" y="6263"/>
                    <a:pt x="11978" y="5966"/>
                  </a:cubicBezTo>
                  <a:cubicBezTo>
                    <a:pt x="11955" y="5930"/>
                    <a:pt x="11919" y="5847"/>
                    <a:pt x="11907" y="5787"/>
                  </a:cubicBezTo>
                  <a:cubicBezTo>
                    <a:pt x="11895" y="5513"/>
                    <a:pt x="11681" y="5287"/>
                    <a:pt x="11657" y="5001"/>
                  </a:cubicBezTo>
                  <a:cubicBezTo>
                    <a:pt x="11657" y="4954"/>
                    <a:pt x="11609" y="4918"/>
                    <a:pt x="11586" y="4870"/>
                  </a:cubicBezTo>
                  <a:cubicBezTo>
                    <a:pt x="11347" y="4501"/>
                    <a:pt x="11145" y="4085"/>
                    <a:pt x="10943" y="3692"/>
                  </a:cubicBezTo>
                  <a:cubicBezTo>
                    <a:pt x="10835" y="3489"/>
                    <a:pt x="10728" y="3263"/>
                    <a:pt x="10574" y="3085"/>
                  </a:cubicBezTo>
                  <a:cubicBezTo>
                    <a:pt x="10371" y="2858"/>
                    <a:pt x="10252" y="2561"/>
                    <a:pt x="9943" y="2442"/>
                  </a:cubicBezTo>
                  <a:cubicBezTo>
                    <a:pt x="9800" y="2192"/>
                    <a:pt x="9538" y="2037"/>
                    <a:pt x="9347" y="1834"/>
                  </a:cubicBezTo>
                  <a:cubicBezTo>
                    <a:pt x="9181" y="1668"/>
                    <a:pt x="9014" y="1525"/>
                    <a:pt x="8823" y="1406"/>
                  </a:cubicBezTo>
                  <a:cubicBezTo>
                    <a:pt x="8609" y="1251"/>
                    <a:pt x="8383" y="1120"/>
                    <a:pt x="8157" y="965"/>
                  </a:cubicBezTo>
                  <a:cubicBezTo>
                    <a:pt x="8073" y="906"/>
                    <a:pt x="7978" y="870"/>
                    <a:pt x="7895" y="834"/>
                  </a:cubicBezTo>
                  <a:cubicBezTo>
                    <a:pt x="7692" y="763"/>
                    <a:pt x="7490" y="691"/>
                    <a:pt x="7276" y="632"/>
                  </a:cubicBezTo>
                  <a:cubicBezTo>
                    <a:pt x="7156" y="584"/>
                    <a:pt x="7037" y="537"/>
                    <a:pt x="6906" y="537"/>
                  </a:cubicBezTo>
                  <a:cubicBezTo>
                    <a:pt x="6525" y="537"/>
                    <a:pt x="6133" y="477"/>
                    <a:pt x="5752" y="548"/>
                  </a:cubicBezTo>
                  <a:cubicBezTo>
                    <a:pt x="5466" y="608"/>
                    <a:pt x="5168" y="608"/>
                    <a:pt x="4882" y="668"/>
                  </a:cubicBezTo>
                  <a:cubicBezTo>
                    <a:pt x="4597" y="715"/>
                    <a:pt x="4323" y="775"/>
                    <a:pt x="4049" y="870"/>
                  </a:cubicBezTo>
                  <a:cubicBezTo>
                    <a:pt x="3799" y="953"/>
                    <a:pt x="3585" y="1120"/>
                    <a:pt x="3335" y="1203"/>
                  </a:cubicBezTo>
                  <a:cubicBezTo>
                    <a:pt x="2846" y="1382"/>
                    <a:pt x="2477" y="1763"/>
                    <a:pt x="2025" y="2013"/>
                  </a:cubicBezTo>
                  <a:cubicBezTo>
                    <a:pt x="1965" y="2037"/>
                    <a:pt x="1918" y="2120"/>
                    <a:pt x="1858" y="2180"/>
                  </a:cubicBezTo>
                  <a:cubicBezTo>
                    <a:pt x="1775" y="2299"/>
                    <a:pt x="1668" y="2418"/>
                    <a:pt x="1584" y="2537"/>
                  </a:cubicBezTo>
                  <a:cubicBezTo>
                    <a:pt x="1382" y="2787"/>
                    <a:pt x="1144" y="2977"/>
                    <a:pt x="1001" y="3263"/>
                  </a:cubicBezTo>
                  <a:cubicBezTo>
                    <a:pt x="929" y="3430"/>
                    <a:pt x="834" y="3573"/>
                    <a:pt x="810" y="3739"/>
                  </a:cubicBezTo>
                  <a:cubicBezTo>
                    <a:pt x="775" y="3906"/>
                    <a:pt x="727" y="4085"/>
                    <a:pt x="656" y="4239"/>
                  </a:cubicBezTo>
                  <a:cubicBezTo>
                    <a:pt x="548" y="4454"/>
                    <a:pt x="525" y="4680"/>
                    <a:pt x="489" y="4894"/>
                  </a:cubicBezTo>
                  <a:cubicBezTo>
                    <a:pt x="453" y="5466"/>
                    <a:pt x="477" y="6025"/>
                    <a:pt x="572" y="6597"/>
                  </a:cubicBezTo>
                  <a:cubicBezTo>
                    <a:pt x="810" y="8252"/>
                    <a:pt x="1049" y="9895"/>
                    <a:pt x="1263" y="11550"/>
                  </a:cubicBezTo>
                  <a:cubicBezTo>
                    <a:pt x="1287" y="11669"/>
                    <a:pt x="1299" y="11800"/>
                    <a:pt x="1346" y="11919"/>
                  </a:cubicBezTo>
                  <a:cubicBezTo>
                    <a:pt x="1441" y="12169"/>
                    <a:pt x="1477" y="12431"/>
                    <a:pt x="1525" y="12693"/>
                  </a:cubicBezTo>
                  <a:cubicBezTo>
                    <a:pt x="1537" y="12848"/>
                    <a:pt x="1561" y="12990"/>
                    <a:pt x="1620" y="13121"/>
                  </a:cubicBezTo>
                  <a:cubicBezTo>
                    <a:pt x="1703" y="13324"/>
                    <a:pt x="1739" y="13514"/>
                    <a:pt x="1775" y="13705"/>
                  </a:cubicBezTo>
                  <a:cubicBezTo>
                    <a:pt x="1846" y="14217"/>
                    <a:pt x="1858" y="14729"/>
                    <a:pt x="2061" y="15229"/>
                  </a:cubicBezTo>
                  <a:cubicBezTo>
                    <a:pt x="2084" y="15288"/>
                    <a:pt x="2084" y="15348"/>
                    <a:pt x="2096" y="15407"/>
                  </a:cubicBezTo>
                  <a:cubicBezTo>
                    <a:pt x="2120" y="15479"/>
                    <a:pt x="2132" y="15550"/>
                    <a:pt x="2156" y="15610"/>
                  </a:cubicBezTo>
                  <a:cubicBezTo>
                    <a:pt x="2263" y="15788"/>
                    <a:pt x="2311" y="15979"/>
                    <a:pt x="2323" y="16193"/>
                  </a:cubicBezTo>
                  <a:cubicBezTo>
                    <a:pt x="2334" y="16598"/>
                    <a:pt x="2573" y="16931"/>
                    <a:pt x="2573" y="17324"/>
                  </a:cubicBezTo>
                  <a:cubicBezTo>
                    <a:pt x="2573" y="17348"/>
                    <a:pt x="2596" y="17372"/>
                    <a:pt x="2608" y="17396"/>
                  </a:cubicBezTo>
                  <a:cubicBezTo>
                    <a:pt x="2715" y="17610"/>
                    <a:pt x="2799" y="17824"/>
                    <a:pt x="2918" y="18039"/>
                  </a:cubicBezTo>
                  <a:cubicBezTo>
                    <a:pt x="2977" y="18122"/>
                    <a:pt x="3037" y="18241"/>
                    <a:pt x="3132" y="18289"/>
                  </a:cubicBezTo>
                  <a:cubicBezTo>
                    <a:pt x="3346" y="18396"/>
                    <a:pt x="3573" y="18479"/>
                    <a:pt x="3858" y="18455"/>
                  </a:cubicBezTo>
                  <a:cubicBezTo>
                    <a:pt x="4287" y="18396"/>
                    <a:pt x="4716" y="18277"/>
                    <a:pt x="5168" y="18384"/>
                  </a:cubicBezTo>
                  <a:cubicBezTo>
                    <a:pt x="5549" y="18324"/>
                    <a:pt x="5942" y="18324"/>
                    <a:pt x="6299" y="18146"/>
                  </a:cubicBezTo>
                  <a:cubicBezTo>
                    <a:pt x="6537" y="18027"/>
                    <a:pt x="6585" y="17991"/>
                    <a:pt x="6549" y="17705"/>
                  </a:cubicBezTo>
                  <a:cubicBezTo>
                    <a:pt x="6502" y="17253"/>
                    <a:pt x="6442" y="16789"/>
                    <a:pt x="6383" y="16324"/>
                  </a:cubicBezTo>
                  <a:cubicBezTo>
                    <a:pt x="6371" y="16217"/>
                    <a:pt x="6359" y="16134"/>
                    <a:pt x="6359" y="16027"/>
                  </a:cubicBezTo>
                  <a:cubicBezTo>
                    <a:pt x="6359" y="15955"/>
                    <a:pt x="6383" y="15860"/>
                    <a:pt x="6430" y="15824"/>
                  </a:cubicBezTo>
                  <a:cubicBezTo>
                    <a:pt x="6549" y="15705"/>
                    <a:pt x="6680" y="15586"/>
                    <a:pt x="6883" y="15562"/>
                  </a:cubicBezTo>
                  <a:cubicBezTo>
                    <a:pt x="7252" y="15527"/>
                    <a:pt x="7621" y="15443"/>
                    <a:pt x="8014" y="15491"/>
                  </a:cubicBezTo>
                  <a:cubicBezTo>
                    <a:pt x="8645" y="15550"/>
                    <a:pt x="9288" y="15503"/>
                    <a:pt x="9919" y="15407"/>
                  </a:cubicBezTo>
                  <a:cubicBezTo>
                    <a:pt x="9978" y="15384"/>
                    <a:pt x="10038" y="15384"/>
                    <a:pt x="10109" y="15372"/>
                  </a:cubicBezTo>
                  <a:cubicBezTo>
                    <a:pt x="10466" y="15324"/>
                    <a:pt x="10812" y="15241"/>
                    <a:pt x="11133" y="15026"/>
                  </a:cubicBezTo>
                  <a:cubicBezTo>
                    <a:pt x="11383" y="14872"/>
                    <a:pt x="11562" y="14693"/>
                    <a:pt x="11657" y="14419"/>
                  </a:cubicBezTo>
                  <a:cubicBezTo>
                    <a:pt x="11740" y="14169"/>
                    <a:pt x="11824" y="13895"/>
                    <a:pt x="11764" y="13622"/>
                  </a:cubicBezTo>
                  <a:cubicBezTo>
                    <a:pt x="11717" y="13324"/>
                    <a:pt x="11669" y="13026"/>
                    <a:pt x="11776" y="12729"/>
                  </a:cubicBezTo>
                  <a:cubicBezTo>
                    <a:pt x="11788" y="12681"/>
                    <a:pt x="11764" y="12609"/>
                    <a:pt x="11740" y="12526"/>
                  </a:cubicBezTo>
                  <a:cubicBezTo>
                    <a:pt x="11597" y="12550"/>
                    <a:pt x="11478" y="12550"/>
                    <a:pt x="11359" y="12562"/>
                  </a:cubicBezTo>
                  <a:cubicBezTo>
                    <a:pt x="10931" y="12621"/>
                    <a:pt x="10478" y="12669"/>
                    <a:pt x="10050" y="12729"/>
                  </a:cubicBezTo>
                  <a:cubicBezTo>
                    <a:pt x="9871" y="12752"/>
                    <a:pt x="9692" y="12729"/>
                    <a:pt x="9526" y="12645"/>
                  </a:cubicBezTo>
                  <a:cubicBezTo>
                    <a:pt x="9383" y="12574"/>
                    <a:pt x="9228" y="12514"/>
                    <a:pt x="9085" y="12443"/>
                  </a:cubicBezTo>
                  <a:cubicBezTo>
                    <a:pt x="8919" y="12348"/>
                    <a:pt x="8823" y="12217"/>
                    <a:pt x="8800" y="12026"/>
                  </a:cubicBezTo>
                  <a:cubicBezTo>
                    <a:pt x="8740" y="11597"/>
                    <a:pt x="8752" y="11395"/>
                    <a:pt x="8930" y="11002"/>
                  </a:cubicBezTo>
                  <a:cubicBezTo>
                    <a:pt x="9026" y="10800"/>
                    <a:pt x="9157" y="10669"/>
                    <a:pt x="9383" y="10645"/>
                  </a:cubicBezTo>
                  <a:cubicBezTo>
                    <a:pt x="9478" y="10621"/>
                    <a:pt x="9573" y="10609"/>
                    <a:pt x="9681" y="10597"/>
                  </a:cubicBezTo>
                  <a:lnTo>
                    <a:pt x="11062" y="10419"/>
                  </a:lnTo>
                  <a:cubicBezTo>
                    <a:pt x="11240" y="10383"/>
                    <a:pt x="11407" y="10359"/>
                    <a:pt x="11526" y="10193"/>
                  </a:cubicBezTo>
                  <a:cubicBezTo>
                    <a:pt x="11526" y="10073"/>
                    <a:pt x="11502" y="9954"/>
                    <a:pt x="11502" y="9823"/>
                  </a:cubicBezTo>
                  <a:cubicBezTo>
                    <a:pt x="11502" y="9514"/>
                    <a:pt x="11645" y="9359"/>
                    <a:pt x="11943" y="9300"/>
                  </a:cubicBezTo>
                  <a:cubicBezTo>
                    <a:pt x="12121" y="9276"/>
                    <a:pt x="12312" y="9240"/>
                    <a:pt x="12502" y="9228"/>
                  </a:cubicBezTo>
                  <a:cubicBezTo>
                    <a:pt x="12717" y="9228"/>
                    <a:pt x="12860" y="9169"/>
                    <a:pt x="12991" y="90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7"/>
            <p:cNvSpPr/>
            <p:nvPr/>
          </p:nvSpPr>
          <p:spPr>
            <a:xfrm>
              <a:off x="3138175" y="1954825"/>
              <a:ext cx="56575" cy="47650"/>
            </a:xfrm>
            <a:custGeom>
              <a:avLst/>
              <a:gdLst/>
              <a:ahLst/>
              <a:cxnLst/>
              <a:rect l="l" t="t" r="r" b="b"/>
              <a:pathLst>
                <a:path w="2263" h="1906" extrusionOk="0">
                  <a:moveTo>
                    <a:pt x="358" y="1906"/>
                  </a:moveTo>
                  <a:cubicBezTo>
                    <a:pt x="310" y="1882"/>
                    <a:pt x="203" y="1858"/>
                    <a:pt x="132" y="1811"/>
                  </a:cubicBezTo>
                  <a:cubicBezTo>
                    <a:pt x="24" y="1751"/>
                    <a:pt x="1" y="1608"/>
                    <a:pt x="84" y="1513"/>
                  </a:cubicBezTo>
                  <a:cubicBezTo>
                    <a:pt x="274" y="1334"/>
                    <a:pt x="429" y="1108"/>
                    <a:pt x="596" y="918"/>
                  </a:cubicBezTo>
                  <a:cubicBezTo>
                    <a:pt x="632" y="858"/>
                    <a:pt x="715" y="822"/>
                    <a:pt x="775" y="787"/>
                  </a:cubicBezTo>
                  <a:cubicBezTo>
                    <a:pt x="1096" y="620"/>
                    <a:pt x="1394" y="418"/>
                    <a:pt x="1667" y="156"/>
                  </a:cubicBezTo>
                  <a:cubicBezTo>
                    <a:pt x="1703" y="120"/>
                    <a:pt x="1751" y="84"/>
                    <a:pt x="1810" y="60"/>
                  </a:cubicBezTo>
                  <a:cubicBezTo>
                    <a:pt x="1918" y="1"/>
                    <a:pt x="2037" y="1"/>
                    <a:pt x="2120" y="84"/>
                  </a:cubicBezTo>
                  <a:cubicBezTo>
                    <a:pt x="2227" y="156"/>
                    <a:pt x="2263" y="299"/>
                    <a:pt x="2203" y="430"/>
                  </a:cubicBezTo>
                  <a:cubicBezTo>
                    <a:pt x="2179" y="477"/>
                    <a:pt x="2156" y="513"/>
                    <a:pt x="2120" y="560"/>
                  </a:cubicBezTo>
                  <a:cubicBezTo>
                    <a:pt x="1965" y="727"/>
                    <a:pt x="1810" y="918"/>
                    <a:pt x="1620" y="1049"/>
                  </a:cubicBezTo>
                  <a:cubicBezTo>
                    <a:pt x="1334" y="1251"/>
                    <a:pt x="1072" y="1465"/>
                    <a:pt x="786" y="1692"/>
                  </a:cubicBezTo>
                  <a:cubicBezTo>
                    <a:pt x="679" y="1787"/>
                    <a:pt x="560" y="1870"/>
                    <a:pt x="358" y="19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7"/>
            <p:cNvSpPr/>
            <p:nvPr/>
          </p:nvSpPr>
          <p:spPr>
            <a:xfrm>
              <a:off x="3149500" y="2052475"/>
              <a:ext cx="53600" cy="30375"/>
            </a:xfrm>
            <a:custGeom>
              <a:avLst/>
              <a:gdLst/>
              <a:ahLst/>
              <a:cxnLst/>
              <a:rect l="l" t="t" r="r" b="b"/>
              <a:pathLst>
                <a:path w="2144" h="1215" extrusionOk="0">
                  <a:moveTo>
                    <a:pt x="1774" y="1215"/>
                  </a:moveTo>
                  <a:cubicBezTo>
                    <a:pt x="1726" y="1191"/>
                    <a:pt x="1607" y="1179"/>
                    <a:pt x="1512" y="1131"/>
                  </a:cubicBezTo>
                  <a:cubicBezTo>
                    <a:pt x="1107" y="953"/>
                    <a:pt x="714" y="774"/>
                    <a:pt x="322" y="595"/>
                  </a:cubicBezTo>
                  <a:cubicBezTo>
                    <a:pt x="167" y="536"/>
                    <a:pt x="60" y="429"/>
                    <a:pt x="36" y="274"/>
                  </a:cubicBezTo>
                  <a:cubicBezTo>
                    <a:pt x="0" y="119"/>
                    <a:pt x="95" y="0"/>
                    <a:pt x="238" y="36"/>
                  </a:cubicBezTo>
                  <a:cubicBezTo>
                    <a:pt x="441" y="60"/>
                    <a:pt x="631" y="119"/>
                    <a:pt x="810" y="191"/>
                  </a:cubicBezTo>
                  <a:cubicBezTo>
                    <a:pt x="1179" y="345"/>
                    <a:pt x="1536" y="512"/>
                    <a:pt x="1905" y="655"/>
                  </a:cubicBezTo>
                  <a:cubicBezTo>
                    <a:pt x="2072" y="714"/>
                    <a:pt x="2143" y="834"/>
                    <a:pt x="2119" y="976"/>
                  </a:cubicBezTo>
                  <a:cubicBezTo>
                    <a:pt x="2084" y="1107"/>
                    <a:pt x="1988" y="1179"/>
                    <a:pt x="1774" y="12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7"/>
            <p:cNvSpPr/>
            <p:nvPr/>
          </p:nvSpPr>
          <p:spPr>
            <a:xfrm>
              <a:off x="3151575" y="2014075"/>
              <a:ext cx="53000" cy="17575"/>
            </a:xfrm>
            <a:custGeom>
              <a:avLst/>
              <a:gdLst/>
              <a:ahLst/>
              <a:cxnLst/>
              <a:rect l="l" t="t" r="r" b="b"/>
              <a:pathLst>
                <a:path w="2120" h="703" extrusionOk="0">
                  <a:moveTo>
                    <a:pt x="1024" y="95"/>
                  </a:moveTo>
                  <a:cubicBezTo>
                    <a:pt x="1227" y="72"/>
                    <a:pt x="1441" y="36"/>
                    <a:pt x="1643" y="24"/>
                  </a:cubicBezTo>
                  <a:cubicBezTo>
                    <a:pt x="1786" y="0"/>
                    <a:pt x="1905" y="36"/>
                    <a:pt x="2001" y="95"/>
                  </a:cubicBezTo>
                  <a:cubicBezTo>
                    <a:pt x="2108" y="155"/>
                    <a:pt x="2120" y="298"/>
                    <a:pt x="2036" y="381"/>
                  </a:cubicBezTo>
                  <a:cubicBezTo>
                    <a:pt x="1941" y="441"/>
                    <a:pt x="1846" y="512"/>
                    <a:pt x="1739" y="524"/>
                  </a:cubicBezTo>
                  <a:cubicBezTo>
                    <a:pt x="1310" y="596"/>
                    <a:pt x="870" y="643"/>
                    <a:pt x="441" y="691"/>
                  </a:cubicBezTo>
                  <a:cubicBezTo>
                    <a:pt x="358" y="703"/>
                    <a:pt x="250" y="679"/>
                    <a:pt x="143" y="643"/>
                  </a:cubicBezTo>
                  <a:cubicBezTo>
                    <a:pt x="60" y="619"/>
                    <a:pt x="0" y="560"/>
                    <a:pt x="0" y="453"/>
                  </a:cubicBezTo>
                  <a:cubicBezTo>
                    <a:pt x="0" y="357"/>
                    <a:pt x="24" y="298"/>
                    <a:pt x="96" y="274"/>
                  </a:cubicBezTo>
                  <a:cubicBezTo>
                    <a:pt x="215" y="226"/>
                    <a:pt x="334" y="179"/>
                    <a:pt x="453" y="155"/>
                  </a:cubicBezTo>
                  <a:cubicBezTo>
                    <a:pt x="655" y="143"/>
                    <a:pt x="846" y="131"/>
                    <a:pt x="1024" y="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7"/>
            <p:cNvSpPr/>
            <p:nvPr/>
          </p:nvSpPr>
          <p:spPr>
            <a:xfrm>
              <a:off x="2811650" y="1782500"/>
              <a:ext cx="194100" cy="218800"/>
            </a:xfrm>
            <a:custGeom>
              <a:avLst/>
              <a:gdLst/>
              <a:ahLst/>
              <a:cxnLst/>
              <a:rect l="l" t="t" r="r" b="b"/>
              <a:pathLst>
                <a:path w="7764" h="8752" extrusionOk="0">
                  <a:moveTo>
                    <a:pt x="3858" y="84"/>
                  </a:moveTo>
                  <a:cubicBezTo>
                    <a:pt x="4072" y="60"/>
                    <a:pt x="4275" y="12"/>
                    <a:pt x="4501" y="12"/>
                  </a:cubicBezTo>
                  <a:cubicBezTo>
                    <a:pt x="4692" y="0"/>
                    <a:pt x="4906" y="24"/>
                    <a:pt x="5096" y="48"/>
                  </a:cubicBezTo>
                  <a:cubicBezTo>
                    <a:pt x="5144" y="48"/>
                    <a:pt x="5203" y="72"/>
                    <a:pt x="5227" y="84"/>
                  </a:cubicBezTo>
                  <a:cubicBezTo>
                    <a:pt x="5477" y="238"/>
                    <a:pt x="5751" y="405"/>
                    <a:pt x="5989" y="560"/>
                  </a:cubicBezTo>
                  <a:cubicBezTo>
                    <a:pt x="6073" y="619"/>
                    <a:pt x="6168" y="715"/>
                    <a:pt x="6227" y="798"/>
                  </a:cubicBezTo>
                  <a:cubicBezTo>
                    <a:pt x="6549" y="1227"/>
                    <a:pt x="6870" y="1679"/>
                    <a:pt x="7180" y="2108"/>
                  </a:cubicBezTo>
                  <a:cubicBezTo>
                    <a:pt x="7263" y="2227"/>
                    <a:pt x="7347" y="2358"/>
                    <a:pt x="7370" y="2512"/>
                  </a:cubicBezTo>
                  <a:cubicBezTo>
                    <a:pt x="7370" y="2536"/>
                    <a:pt x="7382" y="2560"/>
                    <a:pt x="7382" y="2584"/>
                  </a:cubicBezTo>
                  <a:cubicBezTo>
                    <a:pt x="7680" y="3203"/>
                    <a:pt x="7644" y="3870"/>
                    <a:pt x="7740" y="4501"/>
                  </a:cubicBezTo>
                  <a:cubicBezTo>
                    <a:pt x="7740" y="4536"/>
                    <a:pt x="7763" y="4584"/>
                    <a:pt x="7740" y="4620"/>
                  </a:cubicBezTo>
                  <a:cubicBezTo>
                    <a:pt x="7597" y="5084"/>
                    <a:pt x="7597" y="5596"/>
                    <a:pt x="7382" y="6037"/>
                  </a:cubicBezTo>
                  <a:cubicBezTo>
                    <a:pt x="7347" y="6132"/>
                    <a:pt x="7299" y="6215"/>
                    <a:pt x="7239" y="6310"/>
                  </a:cubicBezTo>
                  <a:cubicBezTo>
                    <a:pt x="7073" y="6549"/>
                    <a:pt x="6870" y="6751"/>
                    <a:pt x="6763" y="7025"/>
                  </a:cubicBezTo>
                  <a:cubicBezTo>
                    <a:pt x="6739" y="7084"/>
                    <a:pt x="6680" y="7120"/>
                    <a:pt x="6644" y="7156"/>
                  </a:cubicBezTo>
                  <a:cubicBezTo>
                    <a:pt x="6346" y="7382"/>
                    <a:pt x="6049" y="7620"/>
                    <a:pt x="5739" y="7823"/>
                  </a:cubicBezTo>
                  <a:cubicBezTo>
                    <a:pt x="5549" y="7942"/>
                    <a:pt x="5358" y="8061"/>
                    <a:pt x="5168" y="8120"/>
                  </a:cubicBezTo>
                  <a:cubicBezTo>
                    <a:pt x="4811" y="8227"/>
                    <a:pt x="4489" y="8442"/>
                    <a:pt x="4096" y="8442"/>
                  </a:cubicBezTo>
                  <a:cubicBezTo>
                    <a:pt x="4060" y="8442"/>
                    <a:pt x="4025" y="8454"/>
                    <a:pt x="3989" y="8465"/>
                  </a:cubicBezTo>
                  <a:cubicBezTo>
                    <a:pt x="3572" y="8692"/>
                    <a:pt x="3108" y="8644"/>
                    <a:pt x="2667" y="8716"/>
                  </a:cubicBezTo>
                  <a:cubicBezTo>
                    <a:pt x="2501" y="8751"/>
                    <a:pt x="2358" y="8656"/>
                    <a:pt x="2203" y="8596"/>
                  </a:cubicBezTo>
                  <a:cubicBezTo>
                    <a:pt x="2025" y="8525"/>
                    <a:pt x="1870" y="8430"/>
                    <a:pt x="1679" y="8370"/>
                  </a:cubicBezTo>
                  <a:cubicBezTo>
                    <a:pt x="1572" y="8335"/>
                    <a:pt x="1465" y="8275"/>
                    <a:pt x="1382" y="8156"/>
                  </a:cubicBezTo>
                  <a:cubicBezTo>
                    <a:pt x="1274" y="7977"/>
                    <a:pt x="1108" y="7834"/>
                    <a:pt x="1012" y="7644"/>
                  </a:cubicBezTo>
                  <a:cubicBezTo>
                    <a:pt x="929" y="7477"/>
                    <a:pt x="774" y="7370"/>
                    <a:pt x="655" y="7215"/>
                  </a:cubicBezTo>
                  <a:cubicBezTo>
                    <a:pt x="358" y="6858"/>
                    <a:pt x="227" y="6477"/>
                    <a:pt x="179" y="6025"/>
                  </a:cubicBezTo>
                  <a:cubicBezTo>
                    <a:pt x="131" y="5620"/>
                    <a:pt x="60" y="5239"/>
                    <a:pt x="12" y="4834"/>
                  </a:cubicBezTo>
                  <a:cubicBezTo>
                    <a:pt x="0" y="4656"/>
                    <a:pt x="0" y="4489"/>
                    <a:pt x="12" y="4310"/>
                  </a:cubicBezTo>
                  <a:cubicBezTo>
                    <a:pt x="12" y="4227"/>
                    <a:pt x="48" y="4132"/>
                    <a:pt x="36" y="4048"/>
                  </a:cubicBezTo>
                  <a:cubicBezTo>
                    <a:pt x="12" y="3834"/>
                    <a:pt x="60" y="3643"/>
                    <a:pt x="120" y="3453"/>
                  </a:cubicBezTo>
                  <a:cubicBezTo>
                    <a:pt x="179" y="3251"/>
                    <a:pt x="239" y="3060"/>
                    <a:pt x="310" y="2881"/>
                  </a:cubicBezTo>
                  <a:cubicBezTo>
                    <a:pt x="370" y="2762"/>
                    <a:pt x="453" y="2643"/>
                    <a:pt x="524" y="2524"/>
                  </a:cubicBezTo>
                  <a:cubicBezTo>
                    <a:pt x="667" y="2310"/>
                    <a:pt x="822" y="2096"/>
                    <a:pt x="953" y="1869"/>
                  </a:cubicBezTo>
                  <a:cubicBezTo>
                    <a:pt x="1108" y="1631"/>
                    <a:pt x="1251" y="1417"/>
                    <a:pt x="1489" y="1250"/>
                  </a:cubicBezTo>
                  <a:cubicBezTo>
                    <a:pt x="1548" y="1203"/>
                    <a:pt x="1608" y="1155"/>
                    <a:pt x="1655" y="1096"/>
                  </a:cubicBezTo>
                  <a:cubicBezTo>
                    <a:pt x="1882" y="857"/>
                    <a:pt x="2132" y="679"/>
                    <a:pt x="2417" y="548"/>
                  </a:cubicBezTo>
                  <a:cubicBezTo>
                    <a:pt x="2441" y="536"/>
                    <a:pt x="2453" y="536"/>
                    <a:pt x="2477" y="524"/>
                  </a:cubicBezTo>
                  <a:cubicBezTo>
                    <a:pt x="2798" y="238"/>
                    <a:pt x="3203" y="167"/>
                    <a:pt x="3632" y="131"/>
                  </a:cubicBezTo>
                  <a:cubicBezTo>
                    <a:pt x="3691" y="119"/>
                    <a:pt x="3787" y="107"/>
                    <a:pt x="3858" y="84"/>
                  </a:cubicBezTo>
                  <a:close/>
                  <a:moveTo>
                    <a:pt x="3799" y="655"/>
                  </a:moveTo>
                  <a:cubicBezTo>
                    <a:pt x="3453" y="667"/>
                    <a:pt x="3037" y="738"/>
                    <a:pt x="2703" y="1024"/>
                  </a:cubicBezTo>
                  <a:cubicBezTo>
                    <a:pt x="2679" y="1036"/>
                    <a:pt x="2679" y="1036"/>
                    <a:pt x="2667" y="1036"/>
                  </a:cubicBezTo>
                  <a:cubicBezTo>
                    <a:pt x="2239" y="1215"/>
                    <a:pt x="1965" y="1596"/>
                    <a:pt x="1608" y="1869"/>
                  </a:cubicBezTo>
                  <a:cubicBezTo>
                    <a:pt x="1358" y="2262"/>
                    <a:pt x="1072" y="2631"/>
                    <a:pt x="858" y="3036"/>
                  </a:cubicBezTo>
                  <a:cubicBezTo>
                    <a:pt x="584" y="3513"/>
                    <a:pt x="524" y="4060"/>
                    <a:pt x="560" y="4608"/>
                  </a:cubicBezTo>
                  <a:cubicBezTo>
                    <a:pt x="584" y="5132"/>
                    <a:pt x="679" y="5656"/>
                    <a:pt x="751" y="6191"/>
                  </a:cubicBezTo>
                  <a:cubicBezTo>
                    <a:pt x="762" y="6275"/>
                    <a:pt x="786" y="6382"/>
                    <a:pt x="858" y="6453"/>
                  </a:cubicBezTo>
                  <a:cubicBezTo>
                    <a:pt x="1120" y="6775"/>
                    <a:pt x="1358" y="7108"/>
                    <a:pt x="1584" y="7453"/>
                  </a:cubicBezTo>
                  <a:cubicBezTo>
                    <a:pt x="1846" y="7846"/>
                    <a:pt x="2286" y="7965"/>
                    <a:pt x="2679" y="8108"/>
                  </a:cubicBezTo>
                  <a:cubicBezTo>
                    <a:pt x="2715" y="8120"/>
                    <a:pt x="2727" y="8108"/>
                    <a:pt x="2763" y="8108"/>
                  </a:cubicBezTo>
                  <a:cubicBezTo>
                    <a:pt x="3072" y="8049"/>
                    <a:pt x="3406" y="8108"/>
                    <a:pt x="3703" y="7906"/>
                  </a:cubicBezTo>
                  <a:cubicBezTo>
                    <a:pt x="3751" y="7870"/>
                    <a:pt x="3799" y="7870"/>
                    <a:pt x="3858" y="7858"/>
                  </a:cubicBezTo>
                  <a:cubicBezTo>
                    <a:pt x="4144" y="7823"/>
                    <a:pt x="4418" y="7739"/>
                    <a:pt x="4692" y="7668"/>
                  </a:cubicBezTo>
                  <a:cubicBezTo>
                    <a:pt x="5061" y="7561"/>
                    <a:pt x="5394" y="7382"/>
                    <a:pt x="5692" y="7156"/>
                  </a:cubicBezTo>
                  <a:cubicBezTo>
                    <a:pt x="5858" y="7037"/>
                    <a:pt x="6037" y="6894"/>
                    <a:pt x="6192" y="6751"/>
                  </a:cubicBezTo>
                  <a:cubicBezTo>
                    <a:pt x="6239" y="6715"/>
                    <a:pt x="6275" y="6668"/>
                    <a:pt x="6311" y="6608"/>
                  </a:cubicBezTo>
                  <a:cubicBezTo>
                    <a:pt x="6418" y="6453"/>
                    <a:pt x="6489" y="6310"/>
                    <a:pt x="6608" y="6180"/>
                  </a:cubicBezTo>
                  <a:cubicBezTo>
                    <a:pt x="6799" y="5953"/>
                    <a:pt x="6930" y="5703"/>
                    <a:pt x="7001" y="5418"/>
                  </a:cubicBezTo>
                  <a:cubicBezTo>
                    <a:pt x="7061" y="5132"/>
                    <a:pt x="7073" y="4846"/>
                    <a:pt x="7180" y="4572"/>
                  </a:cubicBezTo>
                  <a:cubicBezTo>
                    <a:pt x="7192" y="4513"/>
                    <a:pt x="7180" y="4453"/>
                    <a:pt x="7180" y="4370"/>
                  </a:cubicBezTo>
                  <a:cubicBezTo>
                    <a:pt x="7132" y="3989"/>
                    <a:pt x="7108" y="3596"/>
                    <a:pt x="7025" y="3215"/>
                  </a:cubicBezTo>
                  <a:cubicBezTo>
                    <a:pt x="6954" y="2881"/>
                    <a:pt x="6870" y="2560"/>
                    <a:pt x="6656" y="2274"/>
                  </a:cubicBezTo>
                  <a:cubicBezTo>
                    <a:pt x="6418" y="1965"/>
                    <a:pt x="6180" y="1655"/>
                    <a:pt x="5977" y="1334"/>
                  </a:cubicBezTo>
                  <a:cubicBezTo>
                    <a:pt x="5823" y="1131"/>
                    <a:pt x="5680" y="941"/>
                    <a:pt x="5418" y="857"/>
                  </a:cubicBezTo>
                  <a:cubicBezTo>
                    <a:pt x="5346" y="846"/>
                    <a:pt x="5287" y="786"/>
                    <a:pt x="5227" y="738"/>
                  </a:cubicBezTo>
                  <a:cubicBezTo>
                    <a:pt x="5025" y="548"/>
                    <a:pt x="4751" y="524"/>
                    <a:pt x="4489" y="548"/>
                  </a:cubicBezTo>
                  <a:cubicBezTo>
                    <a:pt x="4275" y="595"/>
                    <a:pt x="4084" y="619"/>
                    <a:pt x="3799" y="6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7"/>
            <p:cNvSpPr/>
            <p:nvPr/>
          </p:nvSpPr>
          <p:spPr>
            <a:xfrm>
              <a:off x="3019125" y="1927450"/>
              <a:ext cx="24725" cy="25025"/>
            </a:xfrm>
            <a:custGeom>
              <a:avLst/>
              <a:gdLst/>
              <a:ahLst/>
              <a:cxnLst/>
              <a:rect l="l" t="t" r="r" b="b"/>
              <a:pathLst>
                <a:path w="989" h="1001" extrusionOk="0">
                  <a:moveTo>
                    <a:pt x="548" y="977"/>
                  </a:moveTo>
                  <a:lnTo>
                    <a:pt x="512" y="977"/>
                  </a:lnTo>
                  <a:cubicBezTo>
                    <a:pt x="357" y="1001"/>
                    <a:pt x="191" y="989"/>
                    <a:pt x="95" y="810"/>
                  </a:cubicBezTo>
                  <a:cubicBezTo>
                    <a:pt x="12" y="632"/>
                    <a:pt x="0" y="453"/>
                    <a:pt x="131" y="286"/>
                  </a:cubicBezTo>
                  <a:cubicBezTo>
                    <a:pt x="203" y="179"/>
                    <a:pt x="298" y="108"/>
                    <a:pt x="429" y="84"/>
                  </a:cubicBezTo>
                  <a:cubicBezTo>
                    <a:pt x="726" y="1"/>
                    <a:pt x="869" y="108"/>
                    <a:pt x="929" y="405"/>
                  </a:cubicBezTo>
                  <a:lnTo>
                    <a:pt x="929" y="429"/>
                  </a:lnTo>
                  <a:cubicBezTo>
                    <a:pt x="988" y="810"/>
                    <a:pt x="905" y="929"/>
                    <a:pt x="548" y="9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7"/>
            <p:cNvSpPr/>
            <p:nvPr/>
          </p:nvSpPr>
          <p:spPr>
            <a:xfrm>
              <a:off x="2869100" y="1840225"/>
              <a:ext cx="68475" cy="95875"/>
            </a:xfrm>
            <a:custGeom>
              <a:avLst/>
              <a:gdLst/>
              <a:ahLst/>
              <a:cxnLst/>
              <a:rect l="l" t="t" r="r" b="b"/>
              <a:pathLst>
                <a:path w="2739" h="3835" extrusionOk="0">
                  <a:moveTo>
                    <a:pt x="1679" y="2454"/>
                  </a:moveTo>
                  <a:cubicBezTo>
                    <a:pt x="1298" y="2477"/>
                    <a:pt x="905" y="2466"/>
                    <a:pt x="560" y="2716"/>
                  </a:cubicBezTo>
                  <a:cubicBezTo>
                    <a:pt x="536" y="2918"/>
                    <a:pt x="500" y="3120"/>
                    <a:pt x="536" y="3335"/>
                  </a:cubicBezTo>
                  <a:cubicBezTo>
                    <a:pt x="548" y="3418"/>
                    <a:pt x="548" y="3513"/>
                    <a:pt x="536" y="3597"/>
                  </a:cubicBezTo>
                  <a:cubicBezTo>
                    <a:pt x="512" y="3728"/>
                    <a:pt x="429" y="3835"/>
                    <a:pt x="322" y="3835"/>
                  </a:cubicBezTo>
                  <a:cubicBezTo>
                    <a:pt x="203" y="3835"/>
                    <a:pt x="131" y="3763"/>
                    <a:pt x="108" y="3656"/>
                  </a:cubicBezTo>
                  <a:cubicBezTo>
                    <a:pt x="60" y="3490"/>
                    <a:pt x="0" y="3311"/>
                    <a:pt x="0" y="3156"/>
                  </a:cubicBezTo>
                  <a:cubicBezTo>
                    <a:pt x="0" y="2858"/>
                    <a:pt x="36" y="2561"/>
                    <a:pt x="84" y="2263"/>
                  </a:cubicBezTo>
                  <a:cubicBezTo>
                    <a:pt x="119" y="2061"/>
                    <a:pt x="131" y="1858"/>
                    <a:pt x="143" y="1668"/>
                  </a:cubicBezTo>
                  <a:cubicBezTo>
                    <a:pt x="179" y="1227"/>
                    <a:pt x="250" y="787"/>
                    <a:pt x="405" y="382"/>
                  </a:cubicBezTo>
                  <a:cubicBezTo>
                    <a:pt x="500" y="96"/>
                    <a:pt x="858" y="1"/>
                    <a:pt x="1108" y="180"/>
                  </a:cubicBezTo>
                  <a:cubicBezTo>
                    <a:pt x="1251" y="263"/>
                    <a:pt x="1358" y="394"/>
                    <a:pt x="1405" y="549"/>
                  </a:cubicBezTo>
                  <a:lnTo>
                    <a:pt x="1727" y="1263"/>
                  </a:lnTo>
                  <a:cubicBezTo>
                    <a:pt x="1786" y="1394"/>
                    <a:pt x="1858" y="1525"/>
                    <a:pt x="1953" y="1644"/>
                  </a:cubicBezTo>
                  <a:cubicBezTo>
                    <a:pt x="2084" y="1858"/>
                    <a:pt x="2203" y="2085"/>
                    <a:pt x="2263" y="2335"/>
                  </a:cubicBezTo>
                  <a:cubicBezTo>
                    <a:pt x="2334" y="2585"/>
                    <a:pt x="2429" y="2823"/>
                    <a:pt x="2584" y="3049"/>
                  </a:cubicBezTo>
                  <a:cubicBezTo>
                    <a:pt x="2667" y="3168"/>
                    <a:pt x="2739" y="3287"/>
                    <a:pt x="2739" y="3430"/>
                  </a:cubicBezTo>
                  <a:cubicBezTo>
                    <a:pt x="2739" y="3549"/>
                    <a:pt x="2667" y="3656"/>
                    <a:pt x="2560" y="3704"/>
                  </a:cubicBezTo>
                  <a:cubicBezTo>
                    <a:pt x="2441" y="3751"/>
                    <a:pt x="2286" y="3716"/>
                    <a:pt x="2227" y="3585"/>
                  </a:cubicBezTo>
                  <a:cubicBezTo>
                    <a:pt x="2096" y="3347"/>
                    <a:pt x="1917" y="3120"/>
                    <a:pt x="1846" y="2858"/>
                  </a:cubicBezTo>
                  <a:cubicBezTo>
                    <a:pt x="1798" y="2704"/>
                    <a:pt x="1727" y="2585"/>
                    <a:pt x="1679" y="2454"/>
                  </a:cubicBezTo>
                  <a:close/>
                  <a:moveTo>
                    <a:pt x="1453" y="1918"/>
                  </a:moveTo>
                  <a:cubicBezTo>
                    <a:pt x="1191" y="1561"/>
                    <a:pt x="1179" y="1120"/>
                    <a:pt x="858" y="823"/>
                  </a:cubicBezTo>
                  <a:cubicBezTo>
                    <a:pt x="834" y="882"/>
                    <a:pt x="786" y="930"/>
                    <a:pt x="774" y="989"/>
                  </a:cubicBezTo>
                  <a:cubicBezTo>
                    <a:pt x="739" y="1323"/>
                    <a:pt x="619" y="1644"/>
                    <a:pt x="715" y="2001"/>
                  </a:cubicBezTo>
                  <a:cubicBezTo>
                    <a:pt x="941" y="2025"/>
                    <a:pt x="1155" y="1966"/>
                    <a:pt x="1453" y="19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2"/>
          <p:cNvSpPr txBox="1">
            <a:spLocks noGrp="1"/>
          </p:cNvSpPr>
          <p:nvPr>
            <p:ph type="title" idx="9"/>
          </p:nvPr>
        </p:nvSpPr>
        <p:spPr>
          <a:xfrm>
            <a:off x="395837" y="271933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El niño empieza a relacionarse con el cuento de dos formas…..</a:t>
            </a:r>
            <a:endParaRPr dirty="0"/>
          </a:p>
        </p:txBody>
      </p:sp>
      <p:sp>
        <p:nvSpPr>
          <p:cNvPr id="940" name="Google Shape;940;p42"/>
          <p:cNvSpPr/>
          <p:nvPr/>
        </p:nvSpPr>
        <p:spPr>
          <a:xfrm>
            <a:off x="700996" y="1494668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2"/>
          <p:cNvSpPr/>
          <p:nvPr/>
        </p:nvSpPr>
        <p:spPr>
          <a:xfrm>
            <a:off x="713110" y="3291562"/>
            <a:ext cx="948431" cy="948431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2"/>
          <p:cNvSpPr txBox="1">
            <a:spLocks noGrp="1"/>
          </p:cNvSpPr>
          <p:nvPr>
            <p:ph type="title"/>
          </p:nvPr>
        </p:nvSpPr>
        <p:spPr>
          <a:xfrm>
            <a:off x="790191" y="1672716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45" name="Google Shape;945;p42"/>
          <p:cNvSpPr txBox="1">
            <a:spLocks noGrp="1"/>
          </p:cNvSpPr>
          <p:nvPr>
            <p:ph type="subTitle" idx="2"/>
          </p:nvPr>
        </p:nvSpPr>
        <p:spPr>
          <a:xfrm>
            <a:off x="1824586" y="1513220"/>
            <a:ext cx="2688135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Cuando lee, toca y explora directamente el cuento. Observa las imágenes y es capaz de comprender y asimilar la historia.</a:t>
            </a:r>
            <a:endParaRPr dirty="0"/>
          </a:p>
        </p:txBody>
      </p:sp>
      <p:sp>
        <p:nvSpPr>
          <p:cNvPr id="946" name="Google Shape;946;p42"/>
          <p:cNvSpPr txBox="1">
            <a:spLocks noGrp="1"/>
          </p:cNvSpPr>
          <p:nvPr>
            <p:ph type="title" idx="3"/>
          </p:nvPr>
        </p:nvSpPr>
        <p:spPr>
          <a:xfrm>
            <a:off x="800362" y="3518322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48" name="Google Shape;948;p42"/>
          <p:cNvSpPr txBox="1">
            <a:spLocks noGrp="1"/>
          </p:cNvSpPr>
          <p:nvPr>
            <p:ph type="subTitle" idx="5"/>
          </p:nvPr>
        </p:nvSpPr>
        <p:spPr>
          <a:xfrm>
            <a:off x="1887105" y="329117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Cuando un narrador externo se lo cuenta. Es estimulante para el niños porque transmite emociones y sensaciones.</a:t>
            </a:r>
            <a:endParaRPr dirty="0"/>
          </a:p>
        </p:txBody>
      </p:sp>
      <p:sp>
        <p:nvSpPr>
          <p:cNvPr id="952" name="Google Shape;952;p42"/>
          <p:cNvSpPr/>
          <p:nvPr/>
        </p:nvSpPr>
        <p:spPr>
          <a:xfrm>
            <a:off x="5370300" y="1135950"/>
            <a:ext cx="3435000" cy="3643800"/>
          </a:xfrm>
          <a:prstGeom prst="roundRect">
            <a:avLst>
              <a:gd name="adj" fmla="val 20099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42"/>
          <p:cNvSpPr/>
          <p:nvPr/>
        </p:nvSpPr>
        <p:spPr>
          <a:xfrm rot="2006840">
            <a:off x="4809695" y="1360549"/>
            <a:ext cx="474234" cy="45593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8" name="Google Shape;968;p42"/>
          <p:cNvGrpSpPr/>
          <p:nvPr/>
        </p:nvGrpSpPr>
        <p:grpSpPr>
          <a:xfrm rot="996599">
            <a:off x="4603159" y="3041483"/>
            <a:ext cx="887300" cy="953679"/>
            <a:chOff x="5455725" y="3107050"/>
            <a:chExt cx="641475" cy="722450"/>
          </a:xfrm>
        </p:grpSpPr>
        <p:sp>
          <p:nvSpPr>
            <p:cNvPr id="969" name="Google Shape;969;p42"/>
            <p:cNvSpPr/>
            <p:nvPr/>
          </p:nvSpPr>
          <p:spPr>
            <a:xfrm>
              <a:off x="5474775" y="3247550"/>
              <a:ext cx="267025" cy="261375"/>
            </a:xfrm>
            <a:custGeom>
              <a:avLst/>
              <a:gdLst/>
              <a:ahLst/>
              <a:cxnLst/>
              <a:rect l="l" t="t" r="r" b="b"/>
              <a:pathLst>
                <a:path w="10681" h="10455" extrusionOk="0">
                  <a:moveTo>
                    <a:pt x="10657" y="10454"/>
                  </a:moveTo>
                  <a:cubicBezTo>
                    <a:pt x="10669" y="10145"/>
                    <a:pt x="10681" y="9966"/>
                    <a:pt x="10681" y="9764"/>
                  </a:cubicBezTo>
                  <a:cubicBezTo>
                    <a:pt x="10609" y="8549"/>
                    <a:pt x="10538" y="7347"/>
                    <a:pt x="10454" y="6120"/>
                  </a:cubicBezTo>
                  <a:cubicBezTo>
                    <a:pt x="10395" y="4882"/>
                    <a:pt x="10335" y="3656"/>
                    <a:pt x="10300" y="2406"/>
                  </a:cubicBezTo>
                  <a:cubicBezTo>
                    <a:pt x="10276" y="2120"/>
                    <a:pt x="10157" y="1941"/>
                    <a:pt x="9919" y="1822"/>
                  </a:cubicBezTo>
                  <a:cubicBezTo>
                    <a:pt x="9788" y="1751"/>
                    <a:pt x="9657" y="1656"/>
                    <a:pt x="9526" y="1584"/>
                  </a:cubicBezTo>
                  <a:cubicBezTo>
                    <a:pt x="8633" y="1108"/>
                    <a:pt x="7716" y="655"/>
                    <a:pt x="6823" y="167"/>
                  </a:cubicBezTo>
                  <a:cubicBezTo>
                    <a:pt x="6525" y="1"/>
                    <a:pt x="6311" y="1"/>
                    <a:pt x="6037" y="227"/>
                  </a:cubicBezTo>
                  <a:cubicBezTo>
                    <a:pt x="4608" y="1358"/>
                    <a:pt x="3072" y="2370"/>
                    <a:pt x="1525" y="3322"/>
                  </a:cubicBezTo>
                  <a:cubicBezTo>
                    <a:pt x="1025" y="3632"/>
                    <a:pt x="548" y="4037"/>
                    <a:pt x="1" y="4454"/>
                  </a:cubicBezTo>
                  <a:cubicBezTo>
                    <a:pt x="215" y="4632"/>
                    <a:pt x="370" y="4763"/>
                    <a:pt x="536" y="4870"/>
                  </a:cubicBezTo>
                  <a:cubicBezTo>
                    <a:pt x="1441" y="5418"/>
                    <a:pt x="2334" y="6001"/>
                    <a:pt x="3251" y="6501"/>
                  </a:cubicBezTo>
                  <a:cubicBezTo>
                    <a:pt x="4537" y="7204"/>
                    <a:pt x="5859" y="7859"/>
                    <a:pt x="7144" y="8549"/>
                  </a:cubicBezTo>
                  <a:cubicBezTo>
                    <a:pt x="8049" y="9037"/>
                    <a:pt x="8954" y="9549"/>
                    <a:pt x="9859" y="10049"/>
                  </a:cubicBezTo>
                  <a:cubicBezTo>
                    <a:pt x="10061" y="10169"/>
                    <a:pt x="10300" y="10276"/>
                    <a:pt x="10657" y="1045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2"/>
            <p:cNvSpPr/>
            <p:nvPr/>
          </p:nvSpPr>
          <p:spPr>
            <a:xfrm>
              <a:off x="5690875" y="3727375"/>
              <a:ext cx="380425" cy="83675"/>
            </a:xfrm>
            <a:custGeom>
              <a:avLst/>
              <a:gdLst/>
              <a:ahLst/>
              <a:cxnLst/>
              <a:rect l="l" t="t" r="r" b="b"/>
              <a:pathLst>
                <a:path w="15217" h="3347" extrusionOk="0">
                  <a:moveTo>
                    <a:pt x="84" y="2572"/>
                  </a:moveTo>
                  <a:cubicBezTo>
                    <a:pt x="882" y="2632"/>
                    <a:pt x="1656" y="2691"/>
                    <a:pt x="2441" y="2739"/>
                  </a:cubicBezTo>
                  <a:cubicBezTo>
                    <a:pt x="4156" y="2858"/>
                    <a:pt x="5858" y="2977"/>
                    <a:pt x="7573" y="3060"/>
                  </a:cubicBezTo>
                  <a:cubicBezTo>
                    <a:pt x="8990" y="3132"/>
                    <a:pt x="10419" y="3168"/>
                    <a:pt x="11824" y="3227"/>
                  </a:cubicBezTo>
                  <a:cubicBezTo>
                    <a:pt x="12502" y="3251"/>
                    <a:pt x="13181" y="3310"/>
                    <a:pt x="13848" y="3334"/>
                  </a:cubicBezTo>
                  <a:cubicBezTo>
                    <a:pt x="14300" y="3346"/>
                    <a:pt x="14729" y="3334"/>
                    <a:pt x="15217" y="3334"/>
                  </a:cubicBezTo>
                  <a:cubicBezTo>
                    <a:pt x="15181" y="2870"/>
                    <a:pt x="14883" y="2620"/>
                    <a:pt x="14621" y="2417"/>
                  </a:cubicBezTo>
                  <a:cubicBezTo>
                    <a:pt x="14002" y="1941"/>
                    <a:pt x="13348" y="1501"/>
                    <a:pt x="12645" y="1132"/>
                  </a:cubicBezTo>
                  <a:cubicBezTo>
                    <a:pt x="12264" y="917"/>
                    <a:pt x="11800" y="834"/>
                    <a:pt x="11347" y="751"/>
                  </a:cubicBezTo>
                  <a:cubicBezTo>
                    <a:pt x="9883" y="548"/>
                    <a:pt x="8406" y="370"/>
                    <a:pt x="6930" y="179"/>
                  </a:cubicBezTo>
                  <a:cubicBezTo>
                    <a:pt x="5573" y="0"/>
                    <a:pt x="4227" y="24"/>
                    <a:pt x="2894" y="370"/>
                  </a:cubicBezTo>
                  <a:cubicBezTo>
                    <a:pt x="2370" y="501"/>
                    <a:pt x="1822" y="715"/>
                    <a:pt x="1322" y="953"/>
                  </a:cubicBezTo>
                  <a:cubicBezTo>
                    <a:pt x="691" y="1251"/>
                    <a:pt x="346" y="1810"/>
                    <a:pt x="1" y="2382"/>
                  </a:cubicBezTo>
                  <a:cubicBezTo>
                    <a:pt x="24" y="2441"/>
                    <a:pt x="60" y="2501"/>
                    <a:pt x="84" y="25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2"/>
            <p:cNvSpPr/>
            <p:nvPr/>
          </p:nvSpPr>
          <p:spPr>
            <a:xfrm>
              <a:off x="5641475" y="3122825"/>
              <a:ext cx="148550" cy="161950"/>
            </a:xfrm>
            <a:custGeom>
              <a:avLst/>
              <a:gdLst/>
              <a:ahLst/>
              <a:cxnLst/>
              <a:rect l="l" t="t" r="r" b="b"/>
              <a:pathLst>
                <a:path w="5942" h="6478" extrusionOk="0">
                  <a:moveTo>
                    <a:pt x="0" y="4513"/>
                  </a:moveTo>
                  <a:cubicBezTo>
                    <a:pt x="1072" y="5394"/>
                    <a:pt x="2334" y="5847"/>
                    <a:pt x="3477" y="6478"/>
                  </a:cubicBezTo>
                  <a:cubicBezTo>
                    <a:pt x="4120" y="5990"/>
                    <a:pt x="4370" y="5287"/>
                    <a:pt x="4715" y="4668"/>
                  </a:cubicBezTo>
                  <a:cubicBezTo>
                    <a:pt x="5025" y="4085"/>
                    <a:pt x="5263" y="3466"/>
                    <a:pt x="5548" y="2846"/>
                  </a:cubicBezTo>
                  <a:cubicBezTo>
                    <a:pt x="5632" y="2668"/>
                    <a:pt x="5715" y="2477"/>
                    <a:pt x="5787" y="2299"/>
                  </a:cubicBezTo>
                  <a:cubicBezTo>
                    <a:pt x="5941" y="1870"/>
                    <a:pt x="5834" y="1513"/>
                    <a:pt x="5477" y="1215"/>
                  </a:cubicBezTo>
                  <a:cubicBezTo>
                    <a:pt x="4846" y="703"/>
                    <a:pt x="4144" y="346"/>
                    <a:pt x="3393" y="144"/>
                  </a:cubicBezTo>
                  <a:cubicBezTo>
                    <a:pt x="2881" y="1"/>
                    <a:pt x="2524" y="299"/>
                    <a:pt x="2239" y="680"/>
                  </a:cubicBezTo>
                  <a:cubicBezTo>
                    <a:pt x="2000" y="1001"/>
                    <a:pt x="1786" y="1346"/>
                    <a:pt x="1572" y="1692"/>
                  </a:cubicBezTo>
                  <a:cubicBezTo>
                    <a:pt x="1084" y="2525"/>
                    <a:pt x="607" y="3358"/>
                    <a:pt x="119" y="4192"/>
                  </a:cubicBezTo>
                  <a:cubicBezTo>
                    <a:pt x="72" y="4275"/>
                    <a:pt x="60" y="4370"/>
                    <a:pt x="0" y="4513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2"/>
            <p:cNvSpPr/>
            <p:nvPr/>
          </p:nvSpPr>
          <p:spPr>
            <a:xfrm>
              <a:off x="5779275" y="3208850"/>
              <a:ext cx="106600" cy="511700"/>
            </a:xfrm>
            <a:custGeom>
              <a:avLst/>
              <a:gdLst/>
              <a:ahLst/>
              <a:cxnLst/>
              <a:rect l="l" t="t" r="r" b="b"/>
              <a:pathLst>
                <a:path w="4264" h="20468" extrusionOk="0">
                  <a:moveTo>
                    <a:pt x="298" y="1"/>
                  </a:moveTo>
                  <a:cubicBezTo>
                    <a:pt x="167" y="394"/>
                    <a:pt x="84" y="632"/>
                    <a:pt x="1" y="834"/>
                  </a:cubicBezTo>
                  <a:cubicBezTo>
                    <a:pt x="60" y="929"/>
                    <a:pt x="96" y="989"/>
                    <a:pt x="120" y="1001"/>
                  </a:cubicBezTo>
                  <a:cubicBezTo>
                    <a:pt x="1322" y="1489"/>
                    <a:pt x="2061" y="2465"/>
                    <a:pt x="2584" y="3596"/>
                  </a:cubicBezTo>
                  <a:cubicBezTo>
                    <a:pt x="2787" y="4037"/>
                    <a:pt x="2906" y="4525"/>
                    <a:pt x="2965" y="5025"/>
                  </a:cubicBezTo>
                  <a:cubicBezTo>
                    <a:pt x="3192" y="6537"/>
                    <a:pt x="3251" y="8073"/>
                    <a:pt x="3204" y="9609"/>
                  </a:cubicBezTo>
                  <a:cubicBezTo>
                    <a:pt x="3108" y="12145"/>
                    <a:pt x="3132" y="14693"/>
                    <a:pt x="3108" y="17253"/>
                  </a:cubicBezTo>
                  <a:cubicBezTo>
                    <a:pt x="3108" y="18086"/>
                    <a:pt x="3132" y="18920"/>
                    <a:pt x="3180" y="19753"/>
                  </a:cubicBezTo>
                  <a:cubicBezTo>
                    <a:pt x="3204" y="20420"/>
                    <a:pt x="3299" y="20468"/>
                    <a:pt x="4108" y="20396"/>
                  </a:cubicBezTo>
                  <a:cubicBezTo>
                    <a:pt x="4144" y="19706"/>
                    <a:pt x="4168" y="19027"/>
                    <a:pt x="4168" y="18324"/>
                  </a:cubicBezTo>
                  <a:cubicBezTo>
                    <a:pt x="4192" y="16062"/>
                    <a:pt x="4156" y="13812"/>
                    <a:pt x="4168" y="11550"/>
                  </a:cubicBezTo>
                  <a:cubicBezTo>
                    <a:pt x="4192" y="9800"/>
                    <a:pt x="4227" y="8038"/>
                    <a:pt x="4251" y="6287"/>
                  </a:cubicBezTo>
                  <a:cubicBezTo>
                    <a:pt x="4263" y="5132"/>
                    <a:pt x="3989" y="4049"/>
                    <a:pt x="3620" y="2977"/>
                  </a:cubicBezTo>
                  <a:cubicBezTo>
                    <a:pt x="3299" y="2072"/>
                    <a:pt x="2608" y="1441"/>
                    <a:pt x="1834" y="906"/>
                  </a:cubicBezTo>
                  <a:cubicBezTo>
                    <a:pt x="1406" y="584"/>
                    <a:pt x="894" y="334"/>
                    <a:pt x="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2"/>
            <p:cNvSpPr/>
            <p:nvPr/>
          </p:nvSpPr>
          <p:spPr>
            <a:xfrm>
              <a:off x="5534900" y="3418100"/>
              <a:ext cx="123250" cy="92900"/>
            </a:xfrm>
            <a:custGeom>
              <a:avLst/>
              <a:gdLst/>
              <a:ahLst/>
              <a:cxnLst/>
              <a:rect l="l" t="t" r="r" b="b"/>
              <a:pathLst>
                <a:path w="4930" h="3716" extrusionOk="0">
                  <a:moveTo>
                    <a:pt x="453" y="1"/>
                  </a:moveTo>
                  <a:cubicBezTo>
                    <a:pt x="1" y="941"/>
                    <a:pt x="453" y="2442"/>
                    <a:pt x="1358" y="2918"/>
                  </a:cubicBezTo>
                  <a:cubicBezTo>
                    <a:pt x="2430" y="3477"/>
                    <a:pt x="3870" y="3716"/>
                    <a:pt x="4930" y="2370"/>
                  </a:cubicBezTo>
                  <a:cubicBezTo>
                    <a:pt x="3442" y="1561"/>
                    <a:pt x="1953" y="787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2"/>
            <p:cNvSpPr/>
            <p:nvPr/>
          </p:nvSpPr>
          <p:spPr>
            <a:xfrm>
              <a:off x="5969775" y="3707125"/>
              <a:ext cx="44075" cy="31575"/>
            </a:xfrm>
            <a:custGeom>
              <a:avLst/>
              <a:gdLst/>
              <a:ahLst/>
              <a:cxnLst/>
              <a:rect l="l" t="t" r="r" b="b"/>
              <a:pathLst>
                <a:path w="1763" h="1263" extrusionOk="0">
                  <a:moveTo>
                    <a:pt x="1" y="1001"/>
                  </a:moveTo>
                  <a:cubicBezTo>
                    <a:pt x="441" y="1060"/>
                    <a:pt x="703" y="1084"/>
                    <a:pt x="953" y="1144"/>
                  </a:cubicBezTo>
                  <a:cubicBezTo>
                    <a:pt x="1513" y="1263"/>
                    <a:pt x="1537" y="1251"/>
                    <a:pt x="1703" y="703"/>
                  </a:cubicBezTo>
                  <a:cubicBezTo>
                    <a:pt x="1727" y="596"/>
                    <a:pt x="1751" y="489"/>
                    <a:pt x="1763" y="394"/>
                  </a:cubicBezTo>
                  <a:cubicBezTo>
                    <a:pt x="1453" y="72"/>
                    <a:pt x="1049" y="72"/>
                    <a:pt x="691" y="13"/>
                  </a:cubicBezTo>
                  <a:cubicBezTo>
                    <a:pt x="584" y="1"/>
                    <a:pt x="417" y="96"/>
                    <a:pt x="358" y="179"/>
                  </a:cubicBezTo>
                  <a:cubicBezTo>
                    <a:pt x="227" y="418"/>
                    <a:pt x="144" y="691"/>
                    <a:pt x="1" y="10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2"/>
            <p:cNvSpPr/>
            <p:nvPr/>
          </p:nvSpPr>
          <p:spPr>
            <a:xfrm>
              <a:off x="5455725" y="3107050"/>
              <a:ext cx="641475" cy="722450"/>
            </a:xfrm>
            <a:custGeom>
              <a:avLst/>
              <a:gdLst/>
              <a:ahLst/>
              <a:cxnLst/>
              <a:rect l="l" t="t" r="r" b="b"/>
              <a:pathLst>
                <a:path w="25659" h="28898" extrusionOk="0">
                  <a:moveTo>
                    <a:pt x="25361" y="27588"/>
                  </a:moveTo>
                  <a:cubicBezTo>
                    <a:pt x="24849" y="26933"/>
                    <a:pt x="24218" y="26385"/>
                    <a:pt x="23337" y="25849"/>
                  </a:cubicBezTo>
                  <a:cubicBezTo>
                    <a:pt x="22670" y="25433"/>
                    <a:pt x="22670" y="25433"/>
                    <a:pt x="22944" y="24706"/>
                  </a:cubicBezTo>
                  <a:cubicBezTo>
                    <a:pt x="22968" y="24671"/>
                    <a:pt x="22980" y="24647"/>
                    <a:pt x="22980" y="24611"/>
                  </a:cubicBezTo>
                  <a:cubicBezTo>
                    <a:pt x="22992" y="24587"/>
                    <a:pt x="23004" y="24552"/>
                    <a:pt x="23027" y="24504"/>
                  </a:cubicBezTo>
                  <a:cubicBezTo>
                    <a:pt x="23123" y="24242"/>
                    <a:pt x="23182" y="24075"/>
                    <a:pt x="23123" y="23944"/>
                  </a:cubicBezTo>
                  <a:cubicBezTo>
                    <a:pt x="23063" y="23790"/>
                    <a:pt x="22908" y="23730"/>
                    <a:pt x="22646" y="23647"/>
                  </a:cubicBezTo>
                  <a:cubicBezTo>
                    <a:pt x="22253" y="23492"/>
                    <a:pt x="21849" y="23361"/>
                    <a:pt x="21432" y="23230"/>
                  </a:cubicBezTo>
                  <a:cubicBezTo>
                    <a:pt x="21325" y="23194"/>
                    <a:pt x="21241" y="23182"/>
                    <a:pt x="21146" y="23182"/>
                  </a:cubicBezTo>
                  <a:cubicBezTo>
                    <a:pt x="20956" y="23182"/>
                    <a:pt x="20670" y="23266"/>
                    <a:pt x="20468" y="23647"/>
                  </a:cubicBezTo>
                  <a:cubicBezTo>
                    <a:pt x="20432" y="23706"/>
                    <a:pt x="20384" y="23778"/>
                    <a:pt x="20360" y="23837"/>
                  </a:cubicBezTo>
                  <a:cubicBezTo>
                    <a:pt x="20229" y="24099"/>
                    <a:pt x="20087" y="24349"/>
                    <a:pt x="19932" y="24563"/>
                  </a:cubicBezTo>
                  <a:cubicBezTo>
                    <a:pt x="19872" y="24659"/>
                    <a:pt x="19717" y="24754"/>
                    <a:pt x="19646" y="24754"/>
                  </a:cubicBezTo>
                  <a:lnTo>
                    <a:pt x="19646" y="24754"/>
                  </a:lnTo>
                  <a:cubicBezTo>
                    <a:pt x="19182" y="24694"/>
                    <a:pt x="18705" y="24599"/>
                    <a:pt x="18217" y="24516"/>
                  </a:cubicBezTo>
                  <a:cubicBezTo>
                    <a:pt x="18062" y="24480"/>
                    <a:pt x="17931" y="24456"/>
                    <a:pt x="17789" y="24421"/>
                  </a:cubicBezTo>
                  <a:cubicBezTo>
                    <a:pt x="17789" y="24242"/>
                    <a:pt x="17765" y="24063"/>
                    <a:pt x="17765" y="23897"/>
                  </a:cubicBezTo>
                  <a:cubicBezTo>
                    <a:pt x="17753" y="23456"/>
                    <a:pt x="17741" y="22992"/>
                    <a:pt x="17741" y="22527"/>
                  </a:cubicBezTo>
                  <a:cubicBezTo>
                    <a:pt x="17741" y="22063"/>
                    <a:pt x="17741" y="21587"/>
                    <a:pt x="17729" y="21134"/>
                  </a:cubicBezTo>
                  <a:cubicBezTo>
                    <a:pt x="17705" y="19646"/>
                    <a:pt x="17693" y="18110"/>
                    <a:pt x="17705" y="16586"/>
                  </a:cubicBezTo>
                  <a:cubicBezTo>
                    <a:pt x="17729" y="14503"/>
                    <a:pt x="17765" y="12657"/>
                    <a:pt x="17848" y="10919"/>
                  </a:cubicBezTo>
                  <a:cubicBezTo>
                    <a:pt x="17908" y="9609"/>
                    <a:pt x="17670" y="8276"/>
                    <a:pt x="17134" y="6823"/>
                  </a:cubicBezTo>
                  <a:cubicBezTo>
                    <a:pt x="16848" y="6049"/>
                    <a:pt x="16372" y="5430"/>
                    <a:pt x="15765" y="5001"/>
                  </a:cubicBezTo>
                  <a:cubicBezTo>
                    <a:pt x="15312" y="4668"/>
                    <a:pt x="14848" y="4359"/>
                    <a:pt x="14395" y="4025"/>
                  </a:cubicBezTo>
                  <a:lnTo>
                    <a:pt x="13717" y="3549"/>
                  </a:lnTo>
                  <a:cubicBezTo>
                    <a:pt x="13717" y="3525"/>
                    <a:pt x="13740" y="3489"/>
                    <a:pt x="13752" y="3466"/>
                  </a:cubicBezTo>
                  <a:cubicBezTo>
                    <a:pt x="14229" y="2156"/>
                    <a:pt x="13812" y="1572"/>
                    <a:pt x="12764" y="846"/>
                  </a:cubicBezTo>
                  <a:cubicBezTo>
                    <a:pt x="12276" y="501"/>
                    <a:pt x="11693" y="299"/>
                    <a:pt x="11193" y="132"/>
                  </a:cubicBezTo>
                  <a:cubicBezTo>
                    <a:pt x="10919" y="37"/>
                    <a:pt x="10704" y="1"/>
                    <a:pt x="10490" y="1"/>
                  </a:cubicBezTo>
                  <a:cubicBezTo>
                    <a:pt x="9966" y="1"/>
                    <a:pt x="9585" y="251"/>
                    <a:pt x="9216" y="834"/>
                  </a:cubicBezTo>
                  <a:cubicBezTo>
                    <a:pt x="8478" y="1989"/>
                    <a:pt x="7740" y="3227"/>
                    <a:pt x="7025" y="4490"/>
                  </a:cubicBezTo>
                  <a:cubicBezTo>
                    <a:pt x="6775" y="4954"/>
                    <a:pt x="6454" y="5299"/>
                    <a:pt x="6097" y="5549"/>
                  </a:cubicBezTo>
                  <a:cubicBezTo>
                    <a:pt x="5180" y="6204"/>
                    <a:pt x="4227" y="6847"/>
                    <a:pt x="3299" y="7466"/>
                  </a:cubicBezTo>
                  <a:lnTo>
                    <a:pt x="2870" y="7764"/>
                  </a:lnTo>
                  <a:cubicBezTo>
                    <a:pt x="2013" y="8347"/>
                    <a:pt x="1156" y="8919"/>
                    <a:pt x="525" y="9347"/>
                  </a:cubicBezTo>
                  <a:cubicBezTo>
                    <a:pt x="286" y="9514"/>
                    <a:pt x="144" y="9704"/>
                    <a:pt x="84" y="10026"/>
                  </a:cubicBezTo>
                  <a:cubicBezTo>
                    <a:pt x="1" y="10443"/>
                    <a:pt x="132" y="10705"/>
                    <a:pt x="525" y="10895"/>
                  </a:cubicBezTo>
                  <a:lnTo>
                    <a:pt x="2037" y="11657"/>
                  </a:lnTo>
                  <a:cubicBezTo>
                    <a:pt x="2096" y="11681"/>
                    <a:pt x="2156" y="11717"/>
                    <a:pt x="2215" y="11752"/>
                  </a:cubicBezTo>
                  <a:cubicBezTo>
                    <a:pt x="2322" y="11812"/>
                    <a:pt x="2406" y="11871"/>
                    <a:pt x="2525" y="11919"/>
                  </a:cubicBezTo>
                  <a:cubicBezTo>
                    <a:pt x="2811" y="12038"/>
                    <a:pt x="2906" y="12217"/>
                    <a:pt x="2822" y="12574"/>
                  </a:cubicBezTo>
                  <a:cubicBezTo>
                    <a:pt x="2632" y="13526"/>
                    <a:pt x="2822" y="14467"/>
                    <a:pt x="3394" y="15324"/>
                  </a:cubicBezTo>
                  <a:cubicBezTo>
                    <a:pt x="3775" y="15919"/>
                    <a:pt x="4299" y="16300"/>
                    <a:pt x="4942" y="16431"/>
                  </a:cubicBezTo>
                  <a:lnTo>
                    <a:pt x="4966" y="16431"/>
                  </a:lnTo>
                  <a:cubicBezTo>
                    <a:pt x="5025" y="16443"/>
                    <a:pt x="5073" y="16443"/>
                    <a:pt x="5120" y="16455"/>
                  </a:cubicBezTo>
                  <a:cubicBezTo>
                    <a:pt x="5501" y="16598"/>
                    <a:pt x="5882" y="16670"/>
                    <a:pt x="6240" y="16670"/>
                  </a:cubicBezTo>
                  <a:cubicBezTo>
                    <a:pt x="7097" y="16670"/>
                    <a:pt x="7906" y="16265"/>
                    <a:pt x="8633" y="15479"/>
                  </a:cubicBezTo>
                  <a:cubicBezTo>
                    <a:pt x="8657" y="15443"/>
                    <a:pt x="8692" y="15431"/>
                    <a:pt x="8716" y="15408"/>
                  </a:cubicBezTo>
                  <a:lnTo>
                    <a:pt x="8740" y="15384"/>
                  </a:lnTo>
                  <a:cubicBezTo>
                    <a:pt x="9216" y="15527"/>
                    <a:pt x="9609" y="15777"/>
                    <a:pt x="10050" y="16062"/>
                  </a:cubicBezTo>
                  <a:cubicBezTo>
                    <a:pt x="10192" y="16146"/>
                    <a:pt x="10347" y="16253"/>
                    <a:pt x="10502" y="16336"/>
                  </a:cubicBezTo>
                  <a:cubicBezTo>
                    <a:pt x="10800" y="16515"/>
                    <a:pt x="11133" y="16658"/>
                    <a:pt x="11443" y="16777"/>
                  </a:cubicBezTo>
                  <a:cubicBezTo>
                    <a:pt x="11514" y="16801"/>
                    <a:pt x="11609" y="16824"/>
                    <a:pt x="11681" y="16872"/>
                  </a:cubicBezTo>
                  <a:cubicBezTo>
                    <a:pt x="11728" y="16896"/>
                    <a:pt x="11752" y="16908"/>
                    <a:pt x="11800" y="16908"/>
                  </a:cubicBezTo>
                  <a:cubicBezTo>
                    <a:pt x="11847" y="16908"/>
                    <a:pt x="11871" y="16908"/>
                    <a:pt x="11931" y="16896"/>
                  </a:cubicBezTo>
                  <a:cubicBezTo>
                    <a:pt x="11966" y="16896"/>
                    <a:pt x="12014" y="16872"/>
                    <a:pt x="12050" y="16872"/>
                  </a:cubicBezTo>
                  <a:lnTo>
                    <a:pt x="12193" y="16860"/>
                  </a:lnTo>
                  <a:lnTo>
                    <a:pt x="12193" y="16729"/>
                  </a:lnTo>
                  <a:lnTo>
                    <a:pt x="12193" y="16539"/>
                  </a:lnTo>
                  <a:cubicBezTo>
                    <a:pt x="12193" y="16384"/>
                    <a:pt x="12205" y="16253"/>
                    <a:pt x="12169" y="16098"/>
                  </a:cubicBezTo>
                  <a:cubicBezTo>
                    <a:pt x="11955" y="14705"/>
                    <a:pt x="11907" y="13276"/>
                    <a:pt x="11859" y="11895"/>
                  </a:cubicBezTo>
                  <a:cubicBezTo>
                    <a:pt x="11847" y="11312"/>
                    <a:pt x="11812" y="10705"/>
                    <a:pt x="11788" y="10121"/>
                  </a:cubicBezTo>
                  <a:cubicBezTo>
                    <a:pt x="11776" y="9954"/>
                    <a:pt x="11776" y="9776"/>
                    <a:pt x="11776" y="9609"/>
                  </a:cubicBezTo>
                  <a:cubicBezTo>
                    <a:pt x="11752" y="9192"/>
                    <a:pt x="11740" y="8776"/>
                    <a:pt x="11681" y="8347"/>
                  </a:cubicBezTo>
                  <a:cubicBezTo>
                    <a:pt x="11550" y="7395"/>
                    <a:pt x="12026" y="6728"/>
                    <a:pt x="12526" y="6014"/>
                  </a:cubicBezTo>
                  <a:cubicBezTo>
                    <a:pt x="12586" y="5918"/>
                    <a:pt x="12645" y="5847"/>
                    <a:pt x="12705" y="5763"/>
                  </a:cubicBezTo>
                  <a:cubicBezTo>
                    <a:pt x="14014" y="6133"/>
                    <a:pt x="14836" y="7014"/>
                    <a:pt x="15145" y="8407"/>
                  </a:cubicBezTo>
                  <a:cubicBezTo>
                    <a:pt x="15407" y="9550"/>
                    <a:pt x="15538" y="10716"/>
                    <a:pt x="15550" y="11859"/>
                  </a:cubicBezTo>
                  <a:cubicBezTo>
                    <a:pt x="15562" y="14134"/>
                    <a:pt x="15538" y="16443"/>
                    <a:pt x="15526" y="18682"/>
                  </a:cubicBezTo>
                  <a:cubicBezTo>
                    <a:pt x="15503" y="19718"/>
                    <a:pt x="15491" y="20765"/>
                    <a:pt x="15491" y="21813"/>
                  </a:cubicBezTo>
                  <a:cubicBezTo>
                    <a:pt x="15491" y="22087"/>
                    <a:pt x="15491" y="22373"/>
                    <a:pt x="15503" y="22623"/>
                  </a:cubicBezTo>
                  <a:cubicBezTo>
                    <a:pt x="15526" y="22873"/>
                    <a:pt x="15526" y="23123"/>
                    <a:pt x="15526" y="23361"/>
                  </a:cubicBezTo>
                  <a:cubicBezTo>
                    <a:pt x="15526" y="23587"/>
                    <a:pt x="15503" y="23813"/>
                    <a:pt x="15479" y="24063"/>
                  </a:cubicBezTo>
                  <a:cubicBezTo>
                    <a:pt x="15479" y="24135"/>
                    <a:pt x="15467" y="24230"/>
                    <a:pt x="15467" y="24301"/>
                  </a:cubicBezTo>
                  <a:cubicBezTo>
                    <a:pt x="15407" y="24301"/>
                    <a:pt x="15324" y="24313"/>
                    <a:pt x="15264" y="24313"/>
                  </a:cubicBezTo>
                  <a:cubicBezTo>
                    <a:pt x="15074" y="24337"/>
                    <a:pt x="14895" y="24349"/>
                    <a:pt x="14729" y="24349"/>
                  </a:cubicBezTo>
                  <a:lnTo>
                    <a:pt x="14645" y="24349"/>
                  </a:lnTo>
                  <a:lnTo>
                    <a:pt x="14395" y="24349"/>
                  </a:lnTo>
                  <a:cubicBezTo>
                    <a:pt x="13121" y="24349"/>
                    <a:pt x="11871" y="24647"/>
                    <a:pt x="10585" y="25242"/>
                  </a:cubicBezTo>
                  <a:cubicBezTo>
                    <a:pt x="10252" y="25385"/>
                    <a:pt x="9990" y="25659"/>
                    <a:pt x="9716" y="25909"/>
                  </a:cubicBezTo>
                  <a:lnTo>
                    <a:pt x="9704" y="25921"/>
                  </a:lnTo>
                  <a:cubicBezTo>
                    <a:pt x="9549" y="26064"/>
                    <a:pt x="9430" y="26218"/>
                    <a:pt x="9311" y="26373"/>
                  </a:cubicBezTo>
                  <a:cubicBezTo>
                    <a:pt x="9228" y="26492"/>
                    <a:pt x="9133" y="26599"/>
                    <a:pt x="9049" y="26695"/>
                  </a:cubicBezTo>
                  <a:cubicBezTo>
                    <a:pt x="8823" y="26933"/>
                    <a:pt x="8752" y="27219"/>
                    <a:pt x="8799" y="27576"/>
                  </a:cubicBezTo>
                  <a:cubicBezTo>
                    <a:pt x="8859" y="28028"/>
                    <a:pt x="9133" y="28123"/>
                    <a:pt x="9371" y="28123"/>
                  </a:cubicBezTo>
                  <a:cubicBezTo>
                    <a:pt x="9776" y="28147"/>
                    <a:pt x="10181" y="28159"/>
                    <a:pt x="10597" y="28171"/>
                  </a:cubicBezTo>
                  <a:lnTo>
                    <a:pt x="11204" y="28207"/>
                  </a:lnTo>
                  <a:cubicBezTo>
                    <a:pt x="12347" y="28266"/>
                    <a:pt x="13514" y="28326"/>
                    <a:pt x="14657" y="28385"/>
                  </a:cubicBezTo>
                  <a:cubicBezTo>
                    <a:pt x="15014" y="28397"/>
                    <a:pt x="15372" y="28421"/>
                    <a:pt x="15729" y="28457"/>
                  </a:cubicBezTo>
                  <a:cubicBezTo>
                    <a:pt x="16193" y="28481"/>
                    <a:pt x="16681" y="28528"/>
                    <a:pt x="17158" y="28540"/>
                  </a:cubicBezTo>
                  <a:cubicBezTo>
                    <a:pt x="17908" y="28576"/>
                    <a:pt x="18658" y="28600"/>
                    <a:pt x="19396" y="28635"/>
                  </a:cubicBezTo>
                  <a:cubicBezTo>
                    <a:pt x="20110" y="28659"/>
                    <a:pt x="20837" y="28695"/>
                    <a:pt x="21551" y="28719"/>
                  </a:cubicBezTo>
                  <a:cubicBezTo>
                    <a:pt x="22111" y="28754"/>
                    <a:pt x="22694" y="28778"/>
                    <a:pt x="23265" y="28826"/>
                  </a:cubicBezTo>
                  <a:cubicBezTo>
                    <a:pt x="23635" y="28862"/>
                    <a:pt x="24004" y="28873"/>
                    <a:pt x="24397" y="28897"/>
                  </a:cubicBezTo>
                  <a:lnTo>
                    <a:pt x="24587" y="28897"/>
                  </a:lnTo>
                  <a:cubicBezTo>
                    <a:pt x="24718" y="28897"/>
                    <a:pt x="24849" y="28885"/>
                    <a:pt x="24956" y="28873"/>
                  </a:cubicBezTo>
                  <a:cubicBezTo>
                    <a:pt x="25313" y="28814"/>
                    <a:pt x="25540" y="28659"/>
                    <a:pt x="25623" y="28457"/>
                  </a:cubicBezTo>
                  <a:cubicBezTo>
                    <a:pt x="25659" y="28147"/>
                    <a:pt x="25587" y="27885"/>
                    <a:pt x="25361" y="27588"/>
                  </a:cubicBezTo>
                  <a:close/>
                  <a:moveTo>
                    <a:pt x="23265" y="27981"/>
                  </a:moveTo>
                  <a:cubicBezTo>
                    <a:pt x="22920" y="27969"/>
                    <a:pt x="22563" y="27945"/>
                    <a:pt x="22230" y="27921"/>
                  </a:cubicBezTo>
                  <a:cubicBezTo>
                    <a:pt x="21908" y="27909"/>
                    <a:pt x="21575" y="27873"/>
                    <a:pt x="21230" y="27861"/>
                  </a:cubicBezTo>
                  <a:cubicBezTo>
                    <a:pt x="20682" y="27850"/>
                    <a:pt x="20134" y="27814"/>
                    <a:pt x="19563" y="27802"/>
                  </a:cubicBezTo>
                  <a:cubicBezTo>
                    <a:pt x="18717" y="27766"/>
                    <a:pt x="17836" y="27742"/>
                    <a:pt x="16979" y="27695"/>
                  </a:cubicBezTo>
                  <a:cubicBezTo>
                    <a:pt x="15657" y="27623"/>
                    <a:pt x="14312" y="27528"/>
                    <a:pt x="13014" y="27457"/>
                  </a:cubicBezTo>
                  <a:lnTo>
                    <a:pt x="11859" y="27385"/>
                  </a:lnTo>
                  <a:cubicBezTo>
                    <a:pt x="11288" y="27349"/>
                    <a:pt x="10740" y="27314"/>
                    <a:pt x="10181" y="27266"/>
                  </a:cubicBezTo>
                  <a:lnTo>
                    <a:pt x="9597" y="27219"/>
                  </a:lnTo>
                  <a:lnTo>
                    <a:pt x="9585" y="27195"/>
                  </a:lnTo>
                  <a:cubicBezTo>
                    <a:pt x="9919" y="26623"/>
                    <a:pt x="10252" y="26147"/>
                    <a:pt x="10800" y="25885"/>
                  </a:cubicBezTo>
                  <a:cubicBezTo>
                    <a:pt x="11288" y="25647"/>
                    <a:pt x="11835" y="25444"/>
                    <a:pt x="12347" y="25302"/>
                  </a:cubicBezTo>
                  <a:cubicBezTo>
                    <a:pt x="13109" y="25111"/>
                    <a:pt x="13919" y="25004"/>
                    <a:pt x="14753" y="25004"/>
                  </a:cubicBezTo>
                  <a:cubicBezTo>
                    <a:pt x="15253" y="25004"/>
                    <a:pt x="15776" y="25028"/>
                    <a:pt x="16324" y="25111"/>
                  </a:cubicBezTo>
                  <a:cubicBezTo>
                    <a:pt x="16836" y="25171"/>
                    <a:pt x="17336" y="25242"/>
                    <a:pt x="17836" y="25302"/>
                  </a:cubicBezTo>
                  <a:cubicBezTo>
                    <a:pt x="18801" y="25421"/>
                    <a:pt x="19777" y="25540"/>
                    <a:pt x="20741" y="25683"/>
                  </a:cubicBezTo>
                  <a:cubicBezTo>
                    <a:pt x="21110" y="25742"/>
                    <a:pt x="21611" y="25837"/>
                    <a:pt x="21980" y="26040"/>
                  </a:cubicBezTo>
                  <a:cubicBezTo>
                    <a:pt x="22587" y="26373"/>
                    <a:pt x="23230" y="26802"/>
                    <a:pt x="23944" y="27338"/>
                  </a:cubicBezTo>
                  <a:cubicBezTo>
                    <a:pt x="24158" y="27504"/>
                    <a:pt x="24373" y="27683"/>
                    <a:pt x="24456" y="27981"/>
                  </a:cubicBezTo>
                  <a:lnTo>
                    <a:pt x="24170" y="27981"/>
                  </a:lnTo>
                  <a:lnTo>
                    <a:pt x="23754" y="27981"/>
                  </a:lnTo>
                  <a:cubicBezTo>
                    <a:pt x="23587" y="27992"/>
                    <a:pt x="23420" y="27992"/>
                    <a:pt x="23265" y="27981"/>
                  </a:cubicBezTo>
                  <a:close/>
                  <a:moveTo>
                    <a:pt x="4049" y="11990"/>
                  </a:moveTo>
                  <a:cubicBezTo>
                    <a:pt x="3346" y="11609"/>
                    <a:pt x="2644" y="11181"/>
                    <a:pt x="1965" y="10764"/>
                  </a:cubicBezTo>
                  <a:cubicBezTo>
                    <a:pt x="1751" y="10621"/>
                    <a:pt x="1537" y="10490"/>
                    <a:pt x="1322" y="10371"/>
                  </a:cubicBezTo>
                  <a:cubicBezTo>
                    <a:pt x="1215" y="10312"/>
                    <a:pt x="1132" y="10240"/>
                    <a:pt x="1013" y="10133"/>
                  </a:cubicBezTo>
                  <a:cubicBezTo>
                    <a:pt x="1001" y="10121"/>
                    <a:pt x="965" y="10109"/>
                    <a:pt x="953" y="10085"/>
                  </a:cubicBezTo>
                  <a:cubicBezTo>
                    <a:pt x="1084" y="9990"/>
                    <a:pt x="1203" y="9895"/>
                    <a:pt x="1322" y="9812"/>
                  </a:cubicBezTo>
                  <a:cubicBezTo>
                    <a:pt x="1668" y="9538"/>
                    <a:pt x="1977" y="9300"/>
                    <a:pt x="2322" y="9097"/>
                  </a:cubicBezTo>
                  <a:cubicBezTo>
                    <a:pt x="3596" y="8300"/>
                    <a:pt x="5263" y="7228"/>
                    <a:pt x="6847" y="5978"/>
                  </a:cubicBezTo>
                  <a:cubicBezTo>
                    <a:pt x="6966" y="5894"/>
                    <a:pt x="7073" y="5847"/>
                    <a:pt x="7168" y="5847"/>
                  </a:cubicBezTo>
                  <a:cubicBezTo>
                    <a:pt x="7263" y="5847"/>
                    <a:pt x="7347" y="5883"/>
                    <a:pt x="7490" y="5954"/>
                  </a:cubicBezTo>
                  <a:cubicBezTo>
                    <a:pt x="8097" y="6275"/>
                    <a:pt x="8716" y="6609"/>
                    <a:pt x="9311" y="6918"/>
                  </a:cubicBezTo>
                  <a:cubicBezTo>
                    <a:pt x="9597" y="7073"/>
                    <a:pt x="9895" y="7216"/>
                    <a:pt x="10181" y="7371"/>
                  </a:cubicBezTo>
                  <a:cubicBezTo>
                    <a:pt x="10240" y="7395"/>
                    <a:pt x="10300" y="7442"/>
                    <a:pt x="10359" y="7466"/>
                  </a:cubicBezTo>
                  <a:cubicBezTo>
                    <a:pt x="10431" y="7514"/>
                    <a:pt x="10502" y="7561"/>
                    <a:pt x="10597" y="7609"/>
                  </a:cubicBezTo>
                  <a:cubicBezTo>
                    <a:pt x="10788" y="7704"/>
                    <a:pt x="10883" y="7823"/>
                    <a:pt x="10895" y="8061"/>
                  </a:cubicBezTo>
                  <a:cubicBezTo>
                    <a:pt x="10943" y="9252"/>
                    <a:pt x="11002" y="10502"/>
                    <a:pt x="11062" y="11788"/>
                  </a:cubicBezTo>
                  <a:cubicBezTo>
                    <a:pt x="11085" y="12455"/>
                    <a:pt x="11133" y="13122"/>
                    <a:pt x="11181" y="13800"/>
                  </a:cubicBezTo>
                  <a:cubicBezTo>
                    <a:pt x="11204" y="14348"/>
                    <a:pt x="11252" y="14884"/>
                    <a:pt x="11276" y="15431"/>
                  </a:cubicBezTo>
                  <a:cubicBezTo>
                    <a:pt x="11276" y="15539"/>
                    <a:pt x="11276" y="15658"/>
                    <a:pt x="11264" y="15824"/>
                  </a:cubicBezTo>
                  <a:lnTo>
                    <a:pt x="11264" y="15884"/>
                  </a:lnTo>
                  <a:cubicBezTo>
                    <a:pt x="11240" y="15860"/>
                    <a:pt x="11193" y="15848"/>
                    <a:pt x="11157" y="15824"/>
                  </a:cubicBezTo>
                  <a:cubicBezTo>
                    <a:pt x="10966" y="15717"/>
                    <a:pt x="10800" y="15646"/>
                    <a:pt x="10657" y="15562"/>
                  </a:cubicBezTo>
                  <a:cubicBezTo>
                    <a:pt x="10323" y="15384"/>
                    <a:pt x="10002" y="15205"/>
                    <a:pt x="9669" y="15015"/>
                  </a:cubicBezTo>
                  <a:cubicBezTo>
                    <a:pt x="9109" y="14705"/>
                    <a:pt x="8514" y="14372"/>
                    <a:pt x="7930" y="14062"/>
                  </a:cubicBezTo>
                  <a:cubicBezTo>
                    <a:pt x="7394" y="13776"/>
                    <a:pt x="6859" y="13503"/>
                    <a:pt x="6335" y="13229"/>
                  </a:cubicBezTo>
                  <a:cubicBezTo>
                    <a:pt x="5585" y="12812"/>
                    <a:pt x="4811" y="12407"/>
                    <a:pt x="4049" y="11990"/>
                  </a:cubicBezTo>
                  <a:close/>
                  <a:moveTo>
                    <a:pt x="11812" y="5609"/>
                  </a:moveTo>
                  <a:cubicBezTo>
                    <a:pt x="11574" y="6085"/>
                    <a:pt x="11324" y="6561"/>
                    <a:pt x="10895" y="6930"/>
                  </a:cubicBezTo>
                  <a:cubicBezTo>
                    <a:pt x="10550" y="6752"/>
                    <a:pt x="10204" y="6573"/>
                    <a:pt x="9871" y="6418"/>
                  </a:cubicBezTo>
                  <a:cubicBezTo>
                    <a:pt x="9109" y="6037"/>
                    <a:pt x="8299" y="5656"/>
                    <a:pt x="7609" y="5109"/>
                  </a:cubicBezTo>
                  <a:cubicBezTo>
                    <a:pt x="7609" y="5085"/>
                    <a:pt x="7621" y="5073"/>
                    <a:pt x="7621" y="5073"/>
                  </a:cubicBezTo>
                  <a:cubicBezTo>
                    <a:pt x="7633" y="5013"/>
                    <a:pt x="7656" y="4954"/>
                    <a:pt x="7680" y="4930"/>
                  </a:cubicBezTo>
                  <a:lnTo>
                    <a:pt x="7835" y="4644"/>
                  </a:lnTo>
                  <a:cubicBezTo>
                    <a:pt x="8252" y="3918"/>
                    <a:pt x="8692" y="3156"/>
                    <a:pt x="9133" y="2430"/>
                  </a:cubicBezTo>
                  <a:cubicBezTo>
                    <a:pt x="9395" y="2013"/>
                    <a:pt x="9585" y="1692"/>
                    <a:pt x="9788" y="1430"/>
                  </a:cubicBezTo>
                  <a:cubicBezTo>
                    <a:pt x="10061" y="1072"/>
                    <a:pt x="10300" y="918"/>
                    <a:pt x="10585" y="918"/>
                  </a:cubicBezTo>
                  <a:cubicBezTo>
                    <a:pt x="10645" y="918"/>
                    <a:pt x="10716" y="941"/>
                    <a:pt x="10788" y="953"/>
                  </a:cubicBezTo>
                  <a:cubicBezTo>
                    <a:pt x="11550" y="1156"/>
                    <a:pt x="12228" y="1501"/>
                    <a:pt x="12824" y="1989"/>
                  </a:cubicBezTo>
                  <a:cubicBezTo>
                    <a:pt x="13145" y="2251"/>
                    <a:pt x="13229" y="2549"/>
                    <a:pt x="13098" y="2918"/>
                  </a:cubicBezTo>
                  <a:cubicBezTo>
                    <a:pt x="13038" y="3085"/>
                    <a:pt x="12967" y="3239"/>
                    <a:pt x="12883" y="3406"/>
                  </a:cubicBezTo>
                  <a:lnTo>
                    <a:pt x="12859" y="3466"/>
                  </a:lnTo>
                  <a:cubicBezTo>
                    <a:pt x="12776" y="3644"/>
                    <a:pt x="12693" y="3823"/>
                    <a:pt x="12621" y="4001"/>
                  </a:cubicBezTo>
                  <a:cubicBezTo>
                    <a:pt x="12443" y="4418"/>
                    <a:pt x="12252" y="4871"/>
                    <a:pt x="12026" y="5263"/>
                  </a:cubicBezTo>
                  <a:cubicBezTo>
                    <a:pt x="11955" y="5359"/>
                    <a:pt x="11895" y="5478"/>
                    <a:pt x="11812" y="5609"/>
                  </a:cubicBezTo>
                  <a:close/>
                  <a:moveTo>
                    <a:pt x="17027" y="12324"/>
                  </a:moveTo>
                  <a:cubicBezTo>
                    <a:pt x="17015" y="13407"/>
                    <a:pt x="16979" y="14526"/>
                    <a:pt x="16979" y="15622"/>
                  </a:cubicBezTo>
                  <a:lnTo>
                    <a:pt x="16979" y="19313"/>
                  </a:lnTo>
                  <a:lnTo>
                    <a:pt x="16979" y="22396"/>
                  </a:lnTo>
                  <a:cubicBezTo>
                    <a:pt x="16979" y="22873"/>
                    <a:pt x="16967" y="23361"/>
                    <a:pt x="16931" y="23825"/>
                  </a:cubicBezTo>
                  <a:cubicBezTo>
                    <a:pt x="16931" y="23992"/>
                    <a:pt x="16919" y="24159"/>
                    <a:pt x="16919" y="24337"/>
                  </a:cubicBezTo>
                  <a:cubicBezTo>
                    <a:pt x="16800" y="24349"/>
                    <a:pt x="16717" y="24349"/>
                    <a:pt x="16658" y="24349"/>
                  </a:cubicBezTo>
                  <a:cubicBezTo>
                    <a:pt x="16360" y="24349"/>
                    <a:pt x="16312" y="24337"/>
                    <a:pt x="16300" y="23825"/>
                  </a:cubicBezTo>
                  <a:cubicBezTo>
                    <a:pt x="16265" y="23147"/>
                    <a:pt x="16241" y="22230"/>
                    <a:pt x="16241" y="21325"/>
                  </a:cubicBezTo>
                  <a:lnTo>
                    <a:pt x="16241" y="19646"/>
                  </a:lnTo>
                  <a:cubicBezTo>
                    <a:pt x="16241" y="17694"/>
                    <a:pt x="16253" y="15669"/>
                    <a:pt x="16312" y="13681"/>
                  </a:cubicBezTo>
                  <a:cubicBezTo>
                    <a:pt x="16372" y="12074"/>
                    <a:pt x="16277" y="10562"/>
                    <a:pt x="16074" y="9062"/>
                  </a:cubicBezTo>
                  <a:cubicBezTo>
                    <a:pt x="15979" y="8466"/>
                    <a:pt x="15848" y="7990"/>
                    <a:pt x="15669" y="7585"/>
                  </a:cubicBezTo>
                  <a:cubicBezTo>
                    <a:pt x="15050" y="6240"/>
                    <a:pt x="14241" y="5406"/>
                    <a:pt x="13157" y="4942"/>
                  </a:cubicBezTo>
                  <a:cubicBezTo>
                    <a:pt x="13157" y="4942"/>
                    <a:pt x="13121" y="4894"/>
                    <a:pt x="13121" y="4882"/>
                  </a:cubicBezTo>
                  <a:lnTo>
                    <a:pt x="13336" y="4287"/>
                  </a:lnTo>
                  <a:cubicBezTo>
                    <a:pt x="13467" y="4359"/>
                    <a:pt x="13598" y="4430"/>
                    <a:pt x="13717" y="4513"/>
                  </a:cubicBezTo>
                  <a:cubicBezTo>
                    <a:pt x="14098" y="4716"/>
                    <a:pt x="14419" y="4894"/>
                    <a:pt x="14717" y="5109"/>
                  </a:cubicBezTo>
                  <a:cubicBezTo>
                    <a:pt x="15384" y="5585"/>
                    <a:pt x="16122" y="6180"/>
                    <a:pt x="16443" y="7097"/>
                  </a:cubicBezTo>
                  <a:cubicBezTo>
                    <a:pt x="16872" y="8323"/>
                    <a:pt x="17074" y="9359"/>
                    <a:pt x="17050" y="10359"/>
                  </a:cubicBezTo>
                  <a:cubicBezTo>
                    <a:pt x="17039" y="11014"/>
                    <a:pt x="17039" y="11669"/>
                    <a:pt x="17027" y="12324"/>
                  </a:cubicBezTo>
                  <a:close/>
                  <a:moveTo>
                    <a:pt x="21241" y="24159"/>
                  </a:moveTo>
                  <a:lnTo>
                    <a:pt x="21241" y="24159"/>
                  </a:lnTo>
                  <a:lnTo>
                    <a:pt x="21241" y="24159"/>
                  </a:lnTo>
                  <a:cubicBezTo>
                    <a:pt x="21313" y="24171"/>
                    <a:pt x="21372" y="24182"/>
                    <a:pt x="21444" y="24182"/>
                  </a:cubicBezTo>
                  <a:cubicBezTo>
                    <a:pt x="21718" y="24230"/>
                    <a:pt x="21968" y="24254"/>
                    <a:pt x="22170" y="24432"/>
                  </a:cubicBezTo>
                  <a:lnTo>
                    <a:pt x="22170" y="24456"/>
                  </a:lnTo>
                  <a:cubicBezTo>
                    <a:pt x="22158" y="24528"/>
                    <a:pt x="22146" y="24599"/>
                    <a:pt x="22134" y="24659"/>
                  </a:cubicBezTo>
                  <a:cubicBezTo>
                    <a:pt x="22027" y="25052"/>
                    <a:pt x="21992" y="25063"/>
                    <a:pt x="21908" y="25063"/>
                  </a:cubicBezTo>
                  <a:lnTo>
                    <a:pt x="21908" y="25063"/>
                  </a:lnTo>
                  <a:cubicBezTo>
                    <a:pt x="21837" y="25063"/>
                    <a:pt x="21718" y="25028"/>
                    <a:pt x="21563" y="25004"/>
                  </a:cubicBezTo>
                  <a:cubicBezTo>
                    <a:pt x="21384" y="24968"/>
                    <a:pt x="21206" y="24944"/>
                    <a:pt x="20979" y="24909"/>
                  </a:cubicBezTo>
                  <a:cubicBezTo>
                    <a:pt x="20920" y="24897"/>
                    <a:pt x="20849" y="24897"/>
                    <a:pt x="20789" y="24885"/>
                  </a:cubicBezTo>
                  <a:lnTo>
                    <a:pt x="20837" y="24790"/>
                  </a:lnTo>
                  <a:cubicBezTo>
                    <a:pt x="20908" y="24587"/>
                    <a:pt x="20979" y="24421"/>
                    <a:pt x="21075" y="24254"/>
                  </a:cubicBezTo>
                  <a:cubicBezTo>
                    <a:pt x="21087" y="24218"/>
                    <a:pt x="21182" y="24159"/>
                    <a:pt x="21241" y="24159"/>
                  </a:cubicBezTo>
                  <a:close/>
                  <a:moveTo>
                    <a:pt x="6180" y="15658"/>
                  </a:moveTo>
                  <a:cubicBezTo>
                    <a:pt x="5680" y="15658"/>
                    <a:pt x="5144" y="15503"/>
                    <a:pt x="4596" y="15229"/>
                  </a:cubicBezTo>
                  <a:cubicBezTo>
                    <a:pt x="3811" y="14812"/>
                    <a:pt x="3382" y="13526"/>
                    <a:pt x="3692" y="12645"/>
                  </a:cubicBezTo>
                  <a:lnTo>
                    <a:pt x="7871" y="14848"/>
                  </a:lnTo>
                  <a:cubicBezTo>
                    <a:pt x="7406" y="15384"/>
                    <a:pt x="6847" y="15658"/>
                    <a:pt x="6180" y="156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526" y="1355314"/>
            <a:ext cx="3230548" cy="3230548"/>
          </a:xfrm>
          <a:prstGeom prst="rect">
            <a:avLst/>
          </a:prstGeom>
        </p:spPr>
      </p:pic>
      <p:sp>
        <p:nvSpPr>
          <p:cNvPr id="967" name="Google Shape;967;p42"/>
          <p:cNvSpPr/>
          <p:nvPr/>
        </p:nvSpPr>
        <p:spPr>
          <a:xfrm rot="623763">
            <a:off x="7901599" y="3946841"/>
            <a:ext cx="662068" cy="636481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42"/>
          <p:cNvSpPr/>
          <p:nvPr/>
        </p:nvSpPr>
        <p:spPr>
          <a:xfrm>
            <a:off x="7561725" y="656635"/>
            <a:ext cx="1141349" cy="115685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6" name="Google Shape;956;p42"/>
          <p:cNvGrpSpPr/>
          <p:nvPr/>
        </p:nvGrpSpPr>
        <p:grpSpPr>
          <a:xfrm>
            <a:off x="7930472" y="766902"/>
            <a:ext cx="427238" cy="863428"/>
            <a:chOff x="656025" y="2751350"/>
            <a:chExt cx="311375" cy="629275"/>
          </a:xfrm>
        </p:grpSpPr>
        <p:sp>
          <p:nvSpPr>
            <p:cNvPr id="957" name="Google Shape;957;p42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2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2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2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2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2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2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2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2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2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32"/>
          <p:cNvGrpSpPr/>
          <p:nvPr/>
        </p:nvGrpSpPr>
        <p:grpSpPr>
          <a:xfrm>
            <a:off x="6999675" y="4238205"/>
            <a:ext cx="1996490" cy="658597"/>
            <a:chOff x="6999675" y="4238205"/>
            <a:chExt cx="1996490" cy="658597"/>
          </a:xfrm>
        </p:grpSpPr>
        <p:grpSp>
          <p:nvGrpSpPr>
            <p:cNvPr id="431" name="Google Shape;431;p32"/>
            <p:cNvGrpSpPr/>
            <p:nvPr/>
          </p:nvGrpSpPr>
          <p:grpSpPr>
            <a:xfrm>
              <a:off x="8525769" y="4238205"/>
              <a:ext cx="470396" cy="644389"/>
              <a:chOff x="1731150" y="1748550"/>
              <a:chExt cx="228625" cy="313175"/>
            </a:xfrm>
          </p:grpSpPr>
          <p:sp>
            <p:nvSpPr>
              <p:cNvPr id="432" name="Google Shape;432;p32"/>
              <p:cNvSpPr/>
              <p:nvPr/>
            </p:nvSpPr>
            <p:spPr>
              <a:xfrm>
                <a:off x="1775500" y="1809575"/>
                <a:ext cx="134275" cy="179800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7192" extrusionOk="0">
                    <a:moveTo>
                      <a:pt x="5335" y="584"/>
                    </a:moveTo>
                    <a:cubicBezTo>
                      <a:pt x="5335" y="560"/>
                      <a:pt x="5335" y="548"/>
                      <a:pt x="5347" y="525"/>
                    </a:cubicBezTo>
                    <a:lnTo>
                      <a:pt x="5371" y="429"/>
                    </a:lnTo>
                    <a:lnTo>
                      <a:pt x="5299" y="370"/>
                    </a:lnTo>
                    <a:lnTo>
                      <a:pt x="5228" y="310"/>
                    </a:lnTo>
                    <a:cubicBezTo>
                      <a:pt x="5109" y="215"/>
                      <a:pt x="4954" y="108"/>
                      <a:pt x="4763" y="36"/>
                    </a:cubicBezTo>
                    <a:lnTo>
                      <a:pt x="4656" y="1"/>
                    </a:lnTo>
                    <a:lnTo>
                      <a:pt x="4585" y="72"/>
                    </a:lnTo>
                    <a:cubicBezTo>
                      <a:pt x="4573" y="108"/>
                      <a:pt x="4537" y="120"/>
                      <a:pt x="4525" y="132"/>
                    </a:cubicBezTo>
                    <a:cubicBezTo>
                      <a:pt x="4478" y="179"/>
                      <a:pt x="4442" y="227"/>
                      <a:pt x="4406" y="286"/>
                    </a:cubicBezTo>
                    <a:lnTo>
                      <a:pt x="4228" y="548"/>
                    </a:lnTo>
                    <a:cubicBezTo>
                      <a:pt x="4168" y="655"/>
                      <a:pt x="4097" y="751"/>
                      <a:pt x="4037" y="834"/>
                    </a:cubicBezTo>
                    <a:lnTo>
                      <a:pt x="2394" y="3156"/>
                    </a:lnTo>
                    <a:cubicBezTo>
                      <a:pt x="1656" y="4215"/>
                      <a:pt x="929" y="5251"/>
                      <a:pt x="179" y="6311"/>
                    </a:cubicBezTo>
                    <a:cubicBezTo>
                      <a:pt x="132" y="6370"/>
                      <a:pt x="120" y="6418"/>
                      <a:pt x="96" y="6478"/>
                    </a:cubicBezTo>
                    <a:cubicBezTo>
                      <a:pt x="72" y="6501"/>
                      <a:pt x="72" y="6525"/>
                      <a:pt x="60" y="6549"/>
                    </a:cubicBezTo>
                    <a:lnTo>
                      <a:pt x="1" y="6668"/>
                    </a:lnTo>
                    <a:lnTo>
                      <a:pt x="608" y="7097"/>
                    </a:lnTo>
                    <a:lnTo>
                      <a:pt x="703" y="6978"/>
                    </a:lnTo>
                    <a:lnTo>
                      <a:pt x="703" y="6978"/>
                    </a:lnTo>
                    <a:lnTo>
                      <a:pt x="608" y="7097"/>
                    </a:lnTo>
                    <a:lnTo>
                      <a:pt x="727" y="7192"/>
                    </a:lnTo>
                    <a:lnTo>
                      <a:pt x="822" y="7073"/>
                    </a:lnTo>
                    <a:cubicBezTo>
                      <a:pt x="2323" y="4930"/>
                      <a:pt x="3799" y="2834"/>
                      <a:pt x="5275" y="727"/>
                    </a:cubicBezTo>
                    <a:cubicBezTo>
                      <a:pt x="5311" y="667"/>
                      <a:pt x="5335" y="608"/>
                      <a:pt x="5335" y="584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2"/>
              <p:cNvSpPr/>
              <p:nvPr/>
            </p:nvSpPr>
            <p:spPr>
              <a:xfrm>
                <a:off x="1760925" y="1797675"/>
                <a:ext cx="126825" cy="174450"/>
              </a:xfrm>
              <a:custGeom>
                <a:avLst/>
                <a:gdLst/>
                <a:ahLst/>
                <a:cxnLst/>
                <a:rect l="l" t="t" r="r" b="b"/>
                <a:pathLst>
                  <a:path w="5073" h="6978" extrusionOk="0">
                    <a:moveTo>
                      <a:pt x="2477" y="4060"/>
                    </a:moveTo>
                    <a:lnTo>
                      <a:pt x="3858" y="2096"/>
                    </a:lnTo>
                    <a:cubicBezTo>
                      <a:pt x="4025" y="1858"/>
                      <a:pt x="4203" y="1620"/>
                      <a:pt x="4382" y="1382"/>
                    </a:cubicBezTo>
                    <a:cubicBezTo>
                      <a:pt x="4560" y="1143"/>
                      <a:pt x="4727" y="905"/>
                      <a:pt x="4882" y="667"/>
                    </a:cubicBezTo>
                    <a:cubicBezTo>
                      <a:pt x="4930" y="608"/>
                      <a:pt x="4965" y="536"/>
                      <a:pt x="4989" y="477"/>
                    </a:cubicBezTo>
                    <a:cubicBezTo>
                      <a:pt x="5001" y="441"/>
                      <a:pt x="5001" y="429"/>
                      <a:pt x="5013" y="405"/>
                    </a:cubicBezTo>
                    <a:lnTo>
                      <a:pt x="5072" y="286"/>
                    </a:lnTo>
                    <a:lnTo>
                      <a:pt x="4680" y="0"/>
                    </a:lnTo>
                    <a:lnTo>
                      <a:pt x="4584" y="60"/>
                    </a:lnTo>
                    <a:cubicBezTo>
                      <a:pt x="4572" y="72"/>
                      <a:pt x="4560" y="72"/>
                      <a:pt x="4560" y="84"/>
                    </a:cubicBezTo>
                    <a:cubicBezTo>
                      <a:pt x="4525" y="108"/>
                      <a:pt x="4477" y="131"/>
                      <a:pt x="4441" y="179"/>
                    </a:cubicBezTo>
                    <a:cubicBezTo>
                      <a:pt x="4299" y="369"/>
                      <a:pt x="4156" y="548"/>
                      <a:pt x="4001" y="727"/>
                    </a:cubicBezTo>
                    <a:cubicBezTo>
                      <a:pt x="3810" y="965"/>
                      <a:pt x="3608" y="1203"/>
                      <a:pt x="3441" y="1489"/>
                    </a:cubicBezTo>
                    <a:cubicBezTo>
                      <a:pt x="3227" y="1834"/>
                      <a:pt x="2989" y="2155"/>
                      <a:pt x="2775" y="2477"/>
                    </a:cubicBezTo>
                    <a:lnTo>
                      <a:pt x="2667" y="2632"/>
                    </a:lnTo>
                    <a:cubicBezTo>
                      <a:pt x="2429" y="2977"/>
                      <a:pt x="2144" y="3382"/>
                      <a:pt x="1965" y="3822"/>
                    </a:cubicBezTo>
                    <a:cubicBezTo>
                      <a:pt x="1941" y="3918"/>
                      <a:pt x="1882" y="3989"/>
                      <a:pt x="1822" y="4084"/>
                    </a:cubicBezTo>
                    <a:cubicBezTo>
                      <a:pt x="1501" y="4513"/>
                      <a:pt x="1203" y="4953"/>
                      <a:pt x="893" y="5394"/>
                    </a:cubicBezTo>
                    <a:lnTo>
                      <a:pt x="155" y="6465"/>
                    </a:lnTo>
                    <a:cubicBezTo>
                      <a:pt x="119" y="6501"/>
                      <a:pt x="108" y="6537"/>
                      <a:pt x="96" y="6585"/>
                    </a:cubicBezTo>
                    <a:cubicBezTo>
                      <a:pt x="96" y="6596"/>
                      <a:pt x="72" y="6608"/>
                      <a:pt x="60" y="6620"/>
                    </a:cubicBezTo>
                    <a:lnTo>
                      <a:pt x="0" y="6763"/>
                    </a:lnTo>
                    <a:lnTo>
                      <a:pt x="393" y="6977"/>
                    </a:lnTo>
                    <a:lnTo>
                      <a:pt x="465" y="6906"/>
                    </a:lnTo>
                    <a:lnTo>
                      <a:pt x="512" y="6858"/>
                    </a:lnTo>
                    <a:cubicBezTo>
                      <a:pt x="536" y="6835"/>
                      <a:pt x="572" y="6799"/>
                      <a:pt x="596" y="6763"/>
                    </a:cubicBezTo>
                    <a:cubicBezTo>
                      <a:pt x="750" y="6549"/>
                      <a:pt x="893" y="6346"/>
                      <a:pt x="1048" y="6144"/>
                    </a:cubicBezTo>
                    <a:cubicBezTo>
                      <a:pt x="1251" y="5823"/>
                      <a:pt x="2477" y="4060"/>
                      <a:pt x="2477" y="406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1799625" y="1824750"/>
                <a:ext cx="1265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6883" extrusionOk="0">
                    <a:moveTo>
                      <a:pt x="4667" y="1"/>
                    </a:moveTo>
                    <a:lnTo>
                      <a:pt x="4572" y="60"/>
                    </a:lnTo>
                    <a:cubicBezTo>
                      <a:pt x="4560" y="72"/>
                      <a:pt x="4548" y="72"/>
                      <a:pt x="4525" y="96"/>
                    </a:cubicBezTo>
                    <a:cubicBezTo>
                      <a:pt x="4501" y="120"/>
                      <a:pt x="4453" y="132"/>
                      <a:pt x="4429" y="179"/>
                    </a:cubicBezTo>
                    <a:cubicBezTo>
                      <a:pt x="3548" y="1501"/>
                      <a:pt x="2620" y="2835"/>
                      <a:pt x="1715" y="4097"/>
                    </a:cubicBezTo>
                    <a:cubicBezTo>
                      <a:pt x="1215" y="4811"/>
                      <a:pt x="691" y="5561"/>
                      <a:pt x="179" y="6287"/>
                    </a:cubicBezTo>
                    <a:cubicBezTo>
                      <a:pt x="143" y="6347"/>
                      <a:pt x="107" y="6418"/>
                      <a:pt x="84" y="6478"/>
                    </a:cubicBezTo>
                    <a:cubicBezTo>
                      <a:pt x="60" y="6502"/>
                      <a:pt x="48" y="6525"/>
                      <a:pt x="48" y="6549"/>
                    </a:cubicBezTo>
                    <a:lnTo>
                      <a:pt x="0" y="6621"/>
                    </a:lnTo>
                    <a:lnTo>
                      <a:pt x="48" y="6704"/>
                    </a:lnTo>
                    <a:cubicBezTo>
                      <a:pt x="84" y="6752"/>
                      <a:pt x="155" y="6883"/>
                      <a:pt x="298" y="6883"/>
                    </a:cubicBezTo>
                    <a:cubicBezTo>
                      <a:pt x="345" y="6883"/>
                      <a:pt x="381" y="6859"/>
                      <a:pt x="417" y="6847"/>
                    </a:cubicBezTo>
                    <a:lnTo>
                      <a:pt x="465" y="6835"/>
                    </a:lnTo>
                    <a:lnTo>
                      <a:pt x="917" y="6192"/>
                    </a:lnTo>
                    <a:cubicBezTo>
                      <a:pt x="1310" y="5609"/>
                      <a:pt x="1727" y="5037"/>
                      <a:pt x="2131" y="4454"/>
                    </a:cubicBezTo>
                    <a:lnTo>
                      <a:pt x="2167" y="4418"/>
                    </a:lnTo>
                    <a:cubicBezTo>
                      <a:pt x="2250" y="4299"/>
                      <a:pt x="2322" y="4180"/>
                      <a:pt x="2429" y="4097"/>
                    </a:cubicBezTo>
                    <a:cubicBezTo>
                      <a:pt x="2715" y="3847"/>
                      <a:pt x="2941" y="3525"/>
                      <a:pt x="3155" y="3227"/>
                    </a:cubicBezTo>
                    <a:lnTo>
                      <a:pt x="3239" y="3132"/>
                    </a:lnTo>
                    <a:lnTo>
                      <a:pt x="3453" y="2811"/>
                    </a:lnTo>
                    <a:cubicBezTo>
                      <a:pt x="3667" y="2513"/>
                      <a:pt x="3882" y="2204"/>
                      <a:pt x="4132" y="1906"/>
                    </a:cubicBezTo>
                    <a:cubicBezTo>
                      <a:pt x="4322" y="1656"/>
                      <a:pt x="4477" y="1382"/>
                      <a:pt x="4644" y="1120"/>
                    </a:cubicBezTo>
                    <a:cubicBezTo>
                      <a:pt x="4763" y="930"/>
                      <a:pt x="4870" y="751"/>
                      <a:pt x="5001" y="549"/>
                    </a:cubicBezTo>
                    <a:cubicBezTo>
                      <a:pt x="5037" y="513"/>
                      <a:pt x="5048" y="453"/>
                      <a:pt x="5048" y="406"/>
                    </a:cubicBezTo>
                    <a:lnTo>
                      <a:pt x="5048" y="358"/>
                    </a:lnTo>
                    <a:lnTo>
                      <a:pt x="5060" y="251"/>
                    </a:ln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2"/>
              <p:cNvSpPr/>
              <p:nvPr/>
            </p:nvSpPr>
            <p:spPr>
              <a:xfrm>
                <a:off x="1749900" y="1968525"/>
                <a:ext cx="5122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2"/>
              <p:cNvSpPr/>
              <p:nvPr/>
            </p:nvSpPr>
            <p:spPr>
              <a:xfrm>
                <a:off x="1896950" y="1757775"/>
                <a:ext cx="53900" cy="485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2" extrusionOk="0">
                    <a:moveTo>
                      <a:pt x="2120" y="977"/>
                    </a:moveTo>
                    <a:cubicBezTo>
                      <a:pt x="1727" y="382"/>
                      <a:pt x="1429" y="168"/>
                      <a:pt x="751" y="25"/>
                    </a:cubicBezTo>
                    <a:lnTo>
                      <a:pt x="691" y="1"/>
                    </a:lnTo>
                    <a:lnTo>
                      <a:pt x="655" y="37"/>
                    </a:lnTo>
                    <a:cubicBezTo>
                      <a:pt x="417" y="156"/>
                      <a:pt x="132" y="299"/>
                      <a:pt x="24" y="656"/>
                    </a:cubicBezTo>
                    <a:lnTo>
                      <a:pt x="1" y="751"/>
                    </a:lnTo>
                    <a:lnTo>
                      <a:pt x="72" y="811"/>
                    </a:lnTo>
                    <a:cubicBezTo>
                      <a:pt x="513" y="1227"/>
                      <a:pt x="1036" y="1584"/>
                      <a:pt x="1620" y="1894"/>
                    </a:cubicBezTo>
                    <a:lnTo>
                      <a:pt x="1703" y="1942"/>
                    </a:lnTo>
                    <a:lnTo>
                      <a:pt x="1786" y="1882"/>
                    </a:lnTo>
                    <a:cubicBezTo>
                      <a:pt x="2108" y="1644"/>
                      <a:pt x="2144" y="1299"/>
                      <a:pt x="2156" y="1049"/>
                    </a:cubicBezTo>
                    <a:lnTo>
                      <a:pt x="2156" y="98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2"/>
              <p:cNvSpPr/>
              <p:nvPr/>
            </p:nvSpPr>
            <p:spPr>
              <a:xfrm>
                <a:off x="1878200" y="1780700"/>
                <a:ext cx="62825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2025" extrusionOk="0">
                    <a:moveTo>
                      <a:pt x="2394" y="1346"/>
                    </a:moveTo>
                    <a:cubicBezTo>
                      <a:pt x="2334" y="1203"/>
                      <a:pt x="2251" y="1096"/>
                      <a:pt x="2120" y="989"/>
                    </a:cubicBezTo>
                    <a:cubicBezTo>
                      <a:pt x="1834" y="798"/>
                      <a:pt x="1560" y="608"/>
                      <a:pt x="1286" y="417"/>
                    </a:cubicBezTo>
                    <a:lnTo>
                      <a:pt x="905" y="144"/>
                    </a:lnTo>
                    <a:cubicBezTo>
                      <a:pt x="893" y="144"/>
                      <a:pt x="893" y="132"/>
                      <a:pt x="882" y="120"/>
                    </a:cubicBezTo>
                    <a:cubicBezTo>
                      <a:pt x="834" y="84"/>
                      <a:pt x="774" y="36"/>
                      <a:pt x="703" y="25"/>
                    </a:cubicBezTo>
                    <a:cubicBezTo>
                      <a:pt x="608" y="13"/>
                      <a:pt x="524" y="1"/>
                      <a:pt x="429" y="1"/>
                    </a:cubicBezTo>
                    <a:cubicBezTo>
                      <a:pt x="393" y="1"/>
                      <a:pt x="334" y="1"/>
                      <a:pt x="286" y="13"/>
                    </a:cubicBezTo>
                    <a:cubicBezTo>
                      <a:pt x="120" y="36"/>
                      <a:pt x="0" y="203"/>
                      <a:pt x="0" y="394"/>
                    </a:cubicBezTo>
                    <a:lnTo>
                      <a:pt x="0" y="489"/>
                    </a:lnTo>
                    <a:lnTo>
                      <a:pt x="72" y="537"/>
                    </a:lnTo>
                    <a:cubicBezTo>
                      <a:pt x="96" y="548"/>
                      <a:pt x="108" y="548"/>
                      <a:pt x="131" y="560"/>
                    </a:cubicBezTo>
                    <a:cubicBezTo>
                      <a:pt x="179" y="596"/>
                      <a:pt x="239" y="620"/>
                      <a:pt x="298" y="656"/>
                    </a:cubicBezTo>
                    <a:cubicBezTo>
                      <a:pt x="584" y="775"/>
                      <a:pt x="774" y="906"/>
                      <a:pt x="953" y="1072"/>
                    </a:cubicBezTo>
                    <a:cubicBezTo>
                      <a:pt x="1108" y="1203"/>
                      <a:pt x="1286" y="1310"/>
                      <a:pt x="1465" y="1394"/>
                    </a:cubicBezTo>
                    <a:lnTo>
                      <a:pt x="1548" y="1441"/>
                    </a:lnTo>
                    <a:cubicBezTo>
                      <a:pt x="1655" y="1501"/>
                      <a:pt x="1763" y="1620"/>
                      <a:pt x="1858" y="1739"/>
                    </a:cubicBezTo>
                    <a:cubicBezTo>
                      <a:pt x="1917" y="1799"/>
                      <a:pt x="1965" y="1858"/>
                      <a:pt x="2025" y="1918"/>
                    </a:cubicBezTo>
                    <a:lnTo>
                      <a:pt x="2120" y="2025"/>
                    </a:lnTo>
                    <a:lnTo>
                      <a:pt x="2215" y="1930"/>
                    </a:lnTo>
                    <a:cubicBezTo>
                      <a:pt x="2358" y="1822"/>
                      <a:pt x="2513" y="1644"/>
                      <a:pt x="2394" y="134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2"/>
              <p:cNvSpPr/>
              <p:nvPr/>
            </p:nvSpPr>
            <p:spPr>
              <a:xfrm>
                <a:off x="1731150" y="1748550"/>
                <a:ext cx="228625" cy="313175"/>
              </a:xfrm>
              <a:custGeom>
                <a:avLst/>
                <a:gdLst/>
                <a:ahLst/>
                <a:cxnLst/>
                <a:rect l="l" t="t" r="r" b="b"/>
                <a:pathLst>
                  <a:path w="9145" h="12527" extrusionOk="0">
                    <a:moveTo>
                      <a:pt x="7609" y="1"/>
                    </a:moveTo>
                    <a:cubicBezTo>
                      <a:pt x="8097" y="346"/>
                      <a:pt x="8573" y="691"/>
                      <a:pt x="9050" y="1013"/>
                    </a:cubicBezTo>
                    <a:cubicBezTo>
                      <a:pt x="9145" y="1311"/>
                      <a:pt x="9109" y="1584"/>
                      <a:pt x="9038" y="1858"/>
                    </a:cubicBezTo>
                    <a:cubicBezTo>
                      <a:pt x="8990" y="2037"/>
                      <a:pt x="8883" y="2156"/>
                      <a:pt x="8799" y="2299"/>
                    </a:cubicBezTo>
                    <a:cubicBezTo>
                      <a:pt x="8692" y="2454"/>
                      <a:pt x="8561" y="2608"/>
                      <a:pt x="8609" y="2835"/>
                    </a:cubicBezTo>
                    <a:cubicBezTo>
                      <a:pt x="8621" y="2918"/>
                      <a:pt x="8561" y="3025"/>
                      <a:pt x="8514" y="3096"/>
                    </a:cubicBezTo>
                    <a:cubicBezTo>
                      <a:pt x="7716" y="4228"/>
                      <a:pt x="7002" y="5430"/>
                      <a:pt x="6192" y="6561"/>
                    </a:cubicBezTo>
                    <a:cubicBezTo>
                      <a:pt x="6013" y="6823"/>
                      <a:pt x="5823" y="7061"/>
                      <a:pt x="5609" y="7276"/>
                    </a:cubicBezTo>
                    <a:cubicBezTo>
                      <a:pt x="5418" y="7490"/>
                      <a:pt x="5240" y="7692"/>
                      <a:pt x="5097" y="7930"/>
                    </a:cubicBezTo>
                    <a:cubicBezTo>
                      <a:pt x="4704" y="8502"/>
                      <a:pt x="4299" y="9062"/>
                      <a:pt x="3918" y="9633"/>
                    </a:cubicBezTo>
                    <a:cubicBezTo>
                      <a:pt x="3739" y="9883"/>
                      <a:pt x="3561" y="10133"/>
                      <a:pt x="3382" y="10371"/>
                    </a:cubicBezTo>
                    <a:cubicBezTo>
                      <a:pt x="3335" y="10431"/>
                      <a:pt x="3275" y="10490"/>
                      <a:pt x="3227" y="10514"/>
                    </a:cubicBezTo>
                    <a:cubicBezTo>
                      <a:pt x="3037" y="10538"/>
                      <a:pt x="2965" y="10693"/>
                      <a:pt x="2846" y="10812"/>
                    </a:cubicBezTo>
                    <a:cubicBezTo>
                      <a:pt x="2739" y="10907"/>
                      <a:pt x="2596" y="10990"/>
                      <a:pt x="2489" y="11086"/>
                    </a:cubicBezTo>
                    <a:cubicBezTo>
                      <a:pt x="2013" y="11538"/>
                      <a:pt x="1465" y="11907"/>
                      <a:pt x="965" y="12336"/>
                    </a:cubicBezTo>
                    <a:cubicBezTo>
                      <a:pt x="751" y="12526"/>
                      <a:pt x="227" y="12431"/>
                      <a:pt x="60" y="12169"/>
                    </a:cubicBezTo>
                    <a:cubicBezTo>
                      <a:pt x="13" y="12098"/>
                      <a:pt x="1" y="12014"/>
                      <a:pt x="13" y="11931"/>
                    </a:cubicBezTo>
                    <a:cubicBezTo>
                      <a:pt x="36" y="11752"/>
                      <a:pt x="48" y="11562"/>
                      <a:pt x="96" y="11395"/>
                    </a:cubicBezTo>
                    <a:cubicBezTo>
                      <a:pt x="239" y="10919"/>
                      <a:pt x="334" y="10419"/>
                      <a:pt x="417" y="9931"/>
                    </a:cubicBezTo>
                    <a:cubicBezTo>
                      <a:pt x="477" y="9633"/>
                      <a:pt x="548" y="9335"/>
                      <a:pt x="644" y="9038"/>
                    </a:cubicBezTo>
                    <a:cubicBezTo>
                      <a:pt x="703" y="8823"/>
                      <a:pt x="810" y="8621"/>
                      <a:pt x="929" y="8419"/>
                    </a:cubicBezTo>
                    <a:cubicBezTo>
                      <a:pt x="1430" y="7561"/>
                      <a:pt x="2072" y="6799"/>
                      <a:pt x="2620" y="5966"/>
                    </a:cubicBezTo>
                    <a:cubicBezTo>
                      <a:pt x="2751" y="5775"/>
                      <a:pt x="2858" y="5549"/>
                      <a:pt x="2977" y="5347"/>
                    </a:cubicBezTo>
                    <a:cubicBezTo>
                      <a:pt x="3132" y="5109"/>
                      <a:pt x="3251" y="4847"/>
                      <a:pt x="3406" y="4632"/>
                    </a:cubicBezTo>
                    <a:cubicBezTo>
                      <a:pt x="4037" y="3739"/>
                      <a:pt x="4680" y="2846"/>
                      <a:pt x="5359" y="1977"/>
                    </a:cubicBezTo>
                    <a:cubicBezTo>
                      <a:pt x="5537" y="1751"/>
                      <a:pt x="5704" y="1501"/>
                      <a:pt x="5871" y="1251"/>
                    </a:cubicBezTo>
                    <a:cubicBezTo>
                      <a:pt x="5942" y="1144"/>
                      <a:pt x="6013" y="1037"/>
                      <a:pt x="6168" y="1025"/>
                    </a:cubicBezTo>
                    <a:cubicBezTo>
                      <a:pt x="6323" y="1001"/>
                      <a:pt x="6418" y="858"/>
                      <a:pt x="6502" y="739"/>
                    </a:cubicBezTo>
                    <a:cubicBezTo>
                      <a:pt x="6621" y="596"/>
                      <a:pt x="6716" y="429"/>
                      <a:pt x="6883" y="299"/>
                    </a:cubicBezTo>
                    <a:cubicBezTo>
                      <a:pt x="7073" y="132"/>
                      <a:pt x="7311" y="48"/>
                      <a:pt x="7609" y="1"/>
                    </a:cubicBezTo>
                    <a:close/>
                    <a:moveTo>
                      <a:pt x="2477" y="9407"/>
                    </a:moveTo>
                    <a:cubicBezTo>
                      <a:pt x="3977" y="7264"/>
                      <a:pt x="5454" y="5168"/>
                      <a:pt x="6918" y="3073"/>
                    </a:cubicBezTo>
                    <a:cubicBezTo>
                      <a:pt x="6942" y="3037"/>
                      <a:pt x="6954" y="2989"/>
                      <a:pt x="6966" y="2918"/>
                    </a:cubicBezTo>
                    <a:cubicBezTo>
                      <a:pt x="6823" y="2799"/>
                      <a:pt x="6692" y="2680"/>
                      <a:pt x="6478" y="2608"/>
                    </a:cubicBezTo>
                    <a:cubicBezTo>
                      <a:pt x="6418" y="2680"/>
                      <a:pt x="6359" y="2739"/>
                      <a:pt x="6311" y="2799"/>
                    </a:cubicBezTo>
                    <a:cubicBezTo>
                      <a:pt x="6180" y="2977"/>
                      <a:pt x="6061" y="3168"/>
                      <a:pt x="5942" y="3370"/>
                    </a:cubicBezTo>
                    <a:cubicBezTo>
                      <a:pt x="4656" y="5192"/>
                      <a:pt x="3370" y="7014"/>
                      <a:pt x="2084" y="8847"/>
                    </a:cubicBezTo>
                    <a:cubicBezTo>
                      <a:pt x="2037" y="8907"/>
                      <a:pt x="2013" y="8978"/>
                      <a:pt x="1965" y="9050"/>
                    </a:cubicBezTo>
                    <a:cubicBezTo>
                      <a:pt x="2144" y="9169"/>
                      <a:pt x="2299" y="9276"/>
                      <a:pt x="2477" y="9407"/>
                    </a:cubicBezTo>
                    <a:close/>
                    <a:moveTo>
                      <a:pt x="1537" y="8740"/>
                    </a:moveTo>
                    <a:cubicBezTo>
                      <a:pt x="1584" y="8692"/>
                      <a:pt x="1632" y="8669"/>
                      <a:pt x="1656" y="8621"/>
                    </a:cubicBezTo>
                    <a:cubicBezTo>
                      <a:pt x="1811" y="8407"/>
                      <a:pt x="1953" y="8216"/>
                      <a:pt x="2108" y="8014"/>
                    </a:cubicBezTo>
                    <a:lnTo>
                      <a:pt x="3358" y="6228"/>
                    </a:lnTo>
                    <a:cubicBezTo>
                      <a:pt x="3870" y="5478"/>
                      <a:pt x="4394" y="4740"/>
                      <a:pt x="4930" y="3989"/>
                    </a:cubicBezTo>
                    <a:lnTo>
                      <a:pt x="5954" y="2561"/>
                    </a:lnTo>
                    <a:cubicBezTo>
                      <a:pt x="6013" y="2489"/>
                      <a:pt x="6049" y="2394"/>
                      <a:pt x="6073" y="2311"/>
                    </a:cubicBezTo>
                    <a:cubicBezTo>
                      <a:pt x="5990" y="2251"/>
                      <a:pt x="5930" y="2204"/>
                      <a:pt x="5859" y="2156"/>
                    </a:cubicBezTo>
                    <a:cubicBezTo>
                      <a:pt x="5811" y="2192"/>
                      <a:pt x="5763" y="2204"/>
                      <a:pt x="5740" y="2227"/>
                    </a:cubicBezTo>
                    <a:cubicBezTo>
                      <a:pt x="5418" y="2680"/>
                      <a:pt x="5037" y="3073"/>
                      <a:pt x="4739" y="3525"/>
                    </a:cubicBezTo>
                    <a:cubicBezTo>
                      <a:pt x="4501" y="3918"/>
                      <a:pt x="4227" y="4299"/>
                      <a:pt x="3966" y="4668"/>
                    </a:cubicBezTo>
                    <a:cubicBezTo>
                      <a:pt x="3716" y="5049"/>
                      <a:pt x="3454" y="5418"/>
                      <a:pt x="3275" y="5835"/>
                    </a:cubicBezTo>
                    <a:cubicBezTo>
                      <a:pt x="3239" y="5942"/>
                      <a:pt x="3180" y="6025"/>
                      <a:pt x="3096" y="6121"/>
                    </a:cubicBezTo>
                    <a:cubicBezTo>
                      <a:pt x="2549" y="6906"/>
                      <a:pt x="1989" y="7692"/>
                      <a:pt x="1430" y="8502"/>
                    </a:cubicBezTo>
                    <a:cubicBezTo>
                      <a:pt x="1406" y="8538"/>
                      <a:pt x="1394" y="8585"/>
                      <a:pt x="1358" y="8645"/>
                    </a:cubicBezTo>
                    <a:cubicBezTo>
                      <a:pt x="1430" y="8681"/>
                      <a:pt x="1477" y="8704"/>
                      <a:pt x="1537" y="8740"/>
                    </a:cubicBezTo>
                    <a:close/>
                    <a:moveTo>
                      <a:pt x="7418" y="3227"/>
                    </a:moveTo>
                    <a:cubicBezTo>
                      <a:pt x="7371" y="3275"/>
                      <a:pt x="7323" y="3287"/>
                      <a:pt x="7299" y="3323"/>
                    </a:cubicBezTo>
                    <a:cubicBezTo>
                      <a:pt x="5930" y="5394"/>
                      <a:pt x="4466" y="7383"/>
                      <a:pt x="3061" y="9419"/>
                    </a:cubicBezTo>
                    <a:cubicBezTo>
                      <a:pt x="3001" y="9502"/>
                      <a:pt x="2965" y="9585"/>
                      <a:pt x="2918" y="9657"/>
                    </a:cubicBezTo>
                    <a:cubicBezTo>
                      <a:pt x="2965" y="9752"/>
                      <a:pt x="3013" y="9800"/>
                      <a:pt x="3120" y="9752"/>
                    </a:cubicBezTo>
                    <a:cubicBezTo>
                      <a:pt x="3656" y="8978"/>
                      <a:pt x="4216" y="8192"/>
                      <a:pt x="4763" y="7395"/>
                    </a:cubicBezTo>
                    <a:cubicBezTo>
                      <a:pt x="4870" y="7264"/>
                      <a:pt x="4966" y="7121"/>
                      <a:pt x="5085" y="7014"/>
                    </a:cubicBezTo>
                    <a:cubicBezTo>
                      <a:pt x="5394" y="6740"/>
                      <a:pt x="5621" y="6406"/>
                      <a:pt x="5859" y="6073"/>
                    </a:cubicBezTo>
                    <a:cubicBezTo>
                      <a:pt x="6156" y="5656"/>
                      <a:pt x="6430" y="5240"/>
                      <a:pt x="6752" y="4859"/>
                    </a:cubicBezTo>
                    <a:cubicBezTo>
                      <a:pt x="7073" y="4442"/>
                      <a:pt x="7311" y="3966"/>
                      <a:pt x="7621" y="3513"/>
                    </a:cubicBezTo>
                    <a:cubicBezTo>
                      <a:pt x="7645" y="3489"/>
                      <a:pt x="7645" y="3442"/>
                      <a:pt x="7656" y="3382"/>
                    </a:cubicBezTo>
                    <a:cubicBezTo>
                      <a:pt x="7561" y="3335"/>
                      <a:pt x="7490" y="3275"/>
                      <a:pt x="7418" y="3227"/>
                    </a:cubicBezTo>
                    <a:close/>
                    <a:moveTo>
                      <a:pt x="1632" y="10943"/>
                    </a:moveTo>
                    <a:cubicBezTo>
                      <a:pt x="1775" y="10836"/>
                      <a:pt x="1894" y="10764"/>
                      <a:pt x="2013" y="10669"/>
                    </a:cubicBezTo>
                    <a:cubicBezTo>
                      <a:pt x="2120" y="10585"/>
                      <a:pt x="2239" y="10490"/>
                      <a:pt x="2346" y="10407"/>
                    </a:cubicBezTo>
                    <a:cubicBezTo>
                      <a:pt x="2465" y="10300"/>
                      <a:pt x="2549" y="10193"/>
                      <a:pt x="2596" y="10026"/>
                    </a:cubicBezTo>
                    <a:cubicBezTo>
                      <a:pt x="2120" y="9693"/>
                      <a:pt x="1644" y="9359"/>
                      <a:pt x="1156" y="9014"/>
                    </a:cubicBezTo>
                    <a:cubicBezTo>
                      <a:pt x="1120" y="9121"/>
                      <a:pt x="1072" y="9216"/>
                      <a:pt x="1060" y="9300"/>
                    </a:cubicBezTo>
                    <a:cubicBezTo>
                      <a:pt x="1013" y="9526"/>
                      <a:pt x="965" y="9728"/>
                      <a:pt x="929" y="9954"/>
                    </a:cubicBezTo>
                    <a:cubicBezTo>
                      <a:pt x="918" y="10026"/>
                      <a:pt x="894" y="10085"/>
                      <a:pt x="894" y="10169"/>
                    </a:cubicBezTo>
                    <a:cubicBezTo>
                      <a:pt x="882" y="10324"/>
                      <a:pt x="929" y="10466"/>
                      <a:pt x="1072" y="10562"/>
                    </a:cubicBezTo>
                    <a:cubicBezTo>
                      <a:pt x="1275" y="10693"/>
                      <a:pt x="1453" y="10824"/>
                      <a:pt x="1632" y="10943"/>
                    </a:cubicBezTo>
                    <a:close/>
                    <a:moveTo>
                      <a:pt x="6811" y="1084"/>
                    </a:moveTo>
                    <a:cubicBezTo>
                      <a:pt x="7264" y="1501"/>
                      <a:pt x="7776" y="1858"/>
                      <a:pt x="8323" y="2156"/>
                    </a:cubicBezTo>
                    <a:cubicBezTo>
                      <a:pt x="8597" y="1965"/>
                      <a:pt x="8621" y="1703"/>
                      <a:pt x="8633" y="1430"/>
                    </a:cubicBezTo>
                    <a:cubicBezTo>
                      <a:pt x="8252" y="858"/>
                      <a:pt x="7978" y="680"/>
                      <a:pt x="7359" y="549"/>
                    </a:cubicBezTo>
                    <a:cubicBezTo>
                      <a:pt x="7121" y="656"/>
                      <a:pt x="6894" y="787"/>
                      <a:pt x="6811" y="1084"/>
                    </a:cubicBezTo>
                    <a:close/>
                    <a:moveTo>
                      <a:pt x="8002" y="3108"/>
                    </a:moveTo>
                    <a:cubicBezTo>
                      <a:pt x="8157" y="2966"/>
                      <a:pt x="8192" y="2846"/>
                      <a:pt x="8133" y="2692"/>
                    </a:cubicBezTo>
                    <a:cubicBezTo>
                      <a:pt x="8085" y="2573"/>
                      <a:pt x="8014" y="2489"/>
                      <a:pt x="7895" y="2418"/>
                    </a:cubicBezTo>
                    <a:lnTo>
                      <a:pt x="6680" y="1561"/>
                    </a:lnTo>
                    <a:cubicBezTo>
                      <a:pt x="6644" y="1537"/>
                      <a:pt x="6597" y="1489"/>
                      <a:pt x="6549" y="1477"/>
                    </a:cubicBezTo>
                    <a:cubicBezTo>
                      <a:pt x="6430" y="1465"/>
                      <a:pt x="6299" y="1442"/>
                      <a:pt x="6180" y="1465"/>
                    </a:cubicBezTo>
                    <a:cubicBezTo>
                      <a:pt x="6085" y="1477"/>
                      <a:pt x="6013" y="1561"/>
                      <a:pt x="6013" y="1703"/>
                    </a:cubicBezTo>
                    <a:cubicBezTo>
                      <a:pt x="6073" y="1727"/>
                      <a:pt x="6144" y="1787"/>
                      <a:pt x="6228" y="1823"/>
                    </a:cubicBezTo>
                    <a:cubicBezTo>
                      <a:pt x="6478" y="1942"/>
                      <a:pt x="6716" y="2061"/>
                      <a:pt x="6906" y="2251"/>
                    </a:cubicBezTo>
                    <a:cubicBezTo>
                      <a:pt x="7073" y="2394"/>
                      <a:pt x="7275" y="2489"/>
                      <a:pt x="7478" y="2608"/>
                    </a:cubicBezTo>
                    <a:cubicBezTo>
                      <a:pt x="7680" y="2715"/>
                      <a:pt x="7823" y="2918"/>
                      <a:pt x="8002" y="31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9" name="Google Shape;439;p32"/>
            <p:cNvSpPr/>
            <p:nvPr/>
          </p:nvSpPr>
          <p:spPr>
            <a:xfrm>
              <a:off x="6999675" y="4779150"/>
              <a:ext cx="1551855" cy="117652"/>
            </a:xfrm>
            <a:custGeom>
              <a:avLst/>
              <a:gdLst/>
              <a:ahLst/>
              <a:cxnLst/>
              <a:rect l="l" t="t" r="r" b="b"/>
              <a:pathLst>
                <a:path w="17860" h="1727" fill="none" extrusionOk="0">
                  <a:moveTo>
                    <a:pt x="17860" y="1465"/>
                  </a:moveTo>
                  <a:cubicBezTo>
                    <a:pt x="17550" y="989"/>
                    <a:pt x="16717" y="453"/>
                    <a:pt x="16110" y="429"/>
                  </a:cubicBezTo>
                  <a:cubicBezTo>
                    <a:pt x="15193" y="417"/>
                    <a:pt x="14871" y="1727"/>
                    <a:pt x="13979" y="1715"/>
                  </a:cubicBezTo>
                  <a:cubicBezTo>
                    <a:pt x="13133" y="1703"/>
                    <a:pt x="13074" y="512"/>
                    <a:pt x="12121" y="274"/>
                  </a:cubicBezTo>
                  <a:cubicBezTo>
                    <a:pt x="11002" y="1"/>
                    <a:pt x="10645" y="1536"/>
                    <a:pt x="9347" y="1417"/>
                  </a:cubicBezTo>
                  <a:cubicBezTo>
                    <a:pt x="8335" y="1322"/>
                    <a:pt x="8228" y="346"/>
                    <a:pt x="7263" y="405"/>
                  </a:cubicBezTo>
                  <a:cubicBezTo>
                    <a:pt x="6299" y="465"/>
                    <a:pt x="6192" y="1441"/>
                    <a:pt x="5251" y="1489"/>
                  </a:cubicBezTo>
                  <a:cubicBezTo>
                    <a:pt x="4203" y="1536"/>
                    <a:pt x="4120" y="310"/>
                    <a:pt x="3037" y="346"/>
                  </a:cubicBezTo>
                  <a:cubicBezTo>
                    <a:pt x="2215" y="370"/>
                    <a:pt x="1858" y="1084"/>
                    <a:pt x="691" y="1060"/>
                  </a:cubicBezTo>
                  <a:cubicBezTo>
                    <a:pt x="393" y="1060"/>
                    <a:pt x="155" y="1001"/>
                    <a:pt x="1" y="953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32"/>
          <p:cNvSpPr txBox="1">
            <a:spLocks noGrp="1"/>
          </p:cNvSpPr>
          <p:nvPr>
            <p:ph type="title"/>
          </p:nvPr>
        </p:nvSpPr>
        <p:spPr>
          <a:xfrm>
            <a:off x="234469" y="733649"/>
            <a:ext cx="32874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/>
              <a:t>Ideas Principales</a:t>
            </a:r>
            <a:endParaRPr sz="5400" dirty="0"/>
          </a:p>
        </p:txBody>
      </p:sp>
      <p:sp>
        <p:nvSpPr>
          <p:cNvPr id="443" name="Google Shape;443;p32"/>
          <p:cNvSpPr txBox="1">
            <a:spLocks noGrp="1"/>
          </p:cNvSpPr>
          <p:nvPr>
            <p:ph type="subTitle" idx="3"/>
          </p:nvPr>
        </p:nvSpPr>
        <p:spPr>
          <a:xfrm>
            <a:off x="4704422" y="1010837"/>
            <a:ext cx="3331714" cy="3353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/>
              <a:t>Escuchar </a:t>
            </a:r>
            <a:r>
              <a:rPr lang="es-MX" dirty="0"/>
              <a:t>la lectura de cuentos fomenta el gusto por los relatos escritos, y posibilita el desarrollo de una actitud </a:t>
            </a:r>
            <a:r>
              <a:rPr lang="es-MX" dirty="0" smtClean="0"/>
              <a:t>positiva.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</a:t>
            </a:r>
            <a:r>
              <a:rPr lang="es-MX" dirty="0"/>
              <a:t>narración oral de cuentos es una ventaja para la comunicación, interacción, compresión y reacción emotiva entre el maestro y los </a:t>
            </a:r>
            <a:r>
              <a:rPr lang="es-MX" dirty="0" smtClean="0"/>
              <a:t>alumno.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MX" dirty="0" smtClean="0"/>
              <a:t>La repetición de un mismo cuento que les gusta, les proporciona seguridad y confianza a los niños.</a:t>
            </a:r>
            <a:endParaRPr dirty="0"/>
          </a:p>
        </p:txBody>
      </p:sp>
      <p:grpSp>
        <p:nvGrpSpPr>
          <p:cNvPr id="451" name="Google Shape;451;p32"/>
          <p:cNvGrpSpPr/>
          <p:nvPr/>
        </p:nvGrpSpPr>
        <p:grpSpPr>
          <a:xfrm>
            <a:off x="7832850" y="65116"/>
            <a:ext cx="1196349" cy="1006757"/>
            <a:chOff x="6075750" y="3009125"/>
            <a:chExt cx="550400" cy="463175"/>
          </a:xfrm>
        </p:grpSpPr>
        <p:sp>
          <p:nvSpPr>
            <p:cNvPr id="452" name="Google Shape;452;p32"/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31"/>
          <p:cNvGrpSpPr/>
          <p:nvPr/>
        </p:nvGrpSpPr>
        <p:grpSpPr>
          <a:xfrm>
            <a:off x="782934" y="1459741"/>
            <a:ext cx="3481270" cy="2530740"/>
            <a:chOff x="1540350" y="826005"/>
            <a:chExt cx="6259025" cy="3378825"/>
          </a:xfrm>
        </p:grpSpPr>
        <p:sp>
          <p:nvSpPr>
            <p:cNvPr id="397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31"/>
          <p:cNvGrpSpPr/>
          <p:nvPr/>
        </p:nvGrpSpPr>
        <p:grpSpPr>
          <a:xfrm>
            <a:off x="4933726" y="1522031"/>
            <a:ext cx="3433701" cy="2564601"/>
            <a:chOff x="1448913" y="909170"/>
            <a:chExt cx="6173500" cy="3424034"/>
          </a:xfrm>
        </p:grpSpPr>
        <p:sp>
          <p:nvSpPr>
            <p:cNvPr id="400" name="Google Shape;400;p31"/>
            <p:cNvSpPr/>
            <p:nvPr/>
          </p:nvSpPr>
          <p:spPr>
            <a:xfrm rot="-57798">
              <a:off x="1448492" y="1357503"/>
              <a:ext cx="5960042" cy="2925600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 rot="33568">
              <a:off x="1591821" y="936578"/>
              <a:ext cx="5960384" cy="2927183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2" name="Google Shape;402;p31"/>
          <p:cNvSpPr/>
          <p:nvPr/>
        </p:nvSpPr>
        <p:spPr>
          <a:xfrm>
            <a:off x="3396900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1"/>
          <p:cNvSpPr/>
          <p:nvPr/>
        </p:nvSpPr>
        <p:spPr>
          <a:xfrm>
            <a:off x="7600075" y="1151250"/>
            <a:ext cx="867284" cy="86728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31"/>
          <p:cNvGrpSpPr/>
          <p:nvPr/>
        </p:nvGrpSpPr>
        <p:grpSpPr>
          <a:xfrm>
            <a:off x="3587595" y="1360793"/>
            <a:ext cx="485880" cy="448193"/>
            <a:chOff x="712875" y="2205450"/>
            <a:chExt cx="233675" cy="215550"/>
          </a:xfrm>
        </p:grpSpPr>
        <p:sp>
          <p:nvSpPr>
            <p:cNvPr id="405" name="Google Shape;405;p31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410;p31"/>
          <p:cNvGrpSpPr/>
          <p:nvPr/>
        </p:nvGrpSpPr>
        <p:grpSpPr>
          <a:xfrm>
            <a:off x="7790767" y="1360823"/>
            <a:ext cx="485880" cy="448141"/>
            <a:chOff x="751275" y="1814050"/>
            <a:chExt cx="233675" cy="215525"/>
          </a:xfrm>
        </p:grpSpPr>
        <p:sp>
          <p:nvSpPr>
            <p:cNvPr id="411" name="Google Shape;411;p31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" name="Google Shape;416;p31"/>
          <p:cNvSpPr/>
          <p:nvPr/>
        </p:nvSpPr>
        <p:spPr>
          <a:xfrm rot="2006702">
            <a:off x="2406601" y="3743379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1"/>
          <p:cNvSpPr/>
          <p:nvPr/>
        </p:nvSpPr>
        <p:spPr>
          <a:xfrm>
            <a:off x="8094221" y="298183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1"/>
          <p:cNvSpPr txBox="1">
            <a:spLocks noGrp="1"/>
          </p:cNvSpPr>
          <p:nvPr>
            <p:ph type="title"/>
          </p:nvPr>
        </p:nvSpPr>
        <p:spPr>
          <a:xfrm>
            <a:off x="749559" y="243578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Ideas Principales</a:t>
            </a:r>
            <a:endParaRPr sz="4400" dirty="0"/>
          </a:p>
        </p:txBody>
      </p:sp>
      <p:sp>
        <p:nvSpPr>
          <p:cNvPr id="420" name="Google Shape;420;p31"/>
          <p:cNvSpPr txBox="1">
            <a:spLocks noGrp="1"/>
          </p:cNvSpPr>
          <p:nvPr>
            <p:ph type="subTitle" idx="2"/>
          </p:nvPr>
        </p:nvSpPr>
        <p:spPr>
          <a:xfrm>
            <a:off x="1051020" y="2002243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 smtClean="0"/>
              <a:t>La ficción del cuento ofrece al niño una visión aceptable de la realidad.</a:t>
            </a:r>
            <a:endParaRPr sz="2000" dirty="0"/>
          </a:p>
        </p:txBody>
      </p:sp>
      <p:sp>
        <p:nvSpPr>
          <p:cNvPr id="422" name="Google Shape;422;p31"/>
          <p:cNvSpPr txBox="1">
            <a:spLocks noGrp="1"/>
          </p:cNvSpPr>
          <p:nvPr>
            <p:ph type="subTitle" idx="4"/>
          </p:nvPr>
        </p:nvSpPr>
        <p:spPr>
          <a:xfrm>
            <a:off x="5308609" y="1896732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 smtClean="0"/>
              <a:t>Los cuentos repletos de situaciones y personajes reales permiten al niño evocar mental y verbalmente.</a:t>
            </a:r>
            <a:endParaRPr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44"/>
          <p:cNvGrpSpPr/>
          <p:nvPr/>
        </p:nvGrpSpPr>
        <p:grpSpPr>
          <a:xfrm>
            <a:off x="1832898" y="479778"/>
            <a:ext cx="5801491" cy="4071484"/>
            <a:chOff x="1540350" y="826005"/>
            <a:chExt cx="6259025" cy="3378825"/>
          </a:xfrm>
        </p:grpSpPr>
        <p:sp>
          <p:nvSpPr>
            <p:cNvPr id="1021" name="Google Shape;1021;p44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4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44"/>
          <p:cNvSpPr txBox="1">
            <a:spLocks noGrp="1"/>
          </p:cNvSpPr>
          <p:nvPr>
            <p:ph type="title"/>
          </p:nvPr>
        </p:nvSpPr>
        <p:spPr>
          <a:xfrm>
            <a:off x="2230429" y="1186447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Gracias Por Su Atención</a:t>
            </a:r>
            <a:endParaRPr sz="6000" dirty="0"/>
          </a:p>
        </p:txBody>
      </p:sp>
      <p:grpSp>
        <p:nvGrpSpPr>
          <p:cNvPr id="1024" name="Google Shape;1024;p44"/>
          <p:cNvGrpSpPr/>
          <p:nvPr/>
        </p:nvGrpSpPr>
        <p:grpSpPr>
          <a:xfrm>
            <a:off x="6389189" y="3344337"/>
            <a:ext cx="1315564" cy="1118517"/>
            <a:chOff x="1168000" y="1750950"/>
            <a:chExt cx="405425" cy="344700"/>
          </a:xfrm>
        </p:grpSpPr>
        <p:sp>
          <p:nvSpPr>
            <p:cNvPr id="1025" name="Google Shape;1025;p44"/>
            <p:cNvSpPr/>
            <p:nvPr/>
          </p:nvSpPr>
          <p:spPr>
            <a:xfrm>
              <a:off x="1364750" y="1767600"/>
              <a:ext cx="190525" cy="258100"/>
            </a:xfrm>
            <a:custGeom>
              <a:avLst/>
              <a:gdLst/>
              <a:ahLst/>
              <a:cxnLst/>
              <a:rect l="l" t="t" r="r" b="b"/>
              <a:pathLst>
                <a:path w="7621" h="10324" extrusionOk="0">
                  <a:moveTo>
                    <a:pt x="5239" y="1"/>
                  </a:moveTo>
                  <a:cubicBezTo>
                    <a:pt x="5025" y="1"/>
                    <a:pt x="4810" y="60"/>
                    <a:pt x="4596" y="84"/>
                  </a:cubicBezTo>
                  <a:cubicBezTo>
                    <a:pt x="4251" y="132"/>
                    <a:pt x="3917" y="191"/>
                    <a:pt x="3572" y="239"/>
                  </a:cubicBezTo>
                  <a:cubicBezTo>
                    <a:pt x="3346" y="263"/>
                    <a:pt x="3120" y="334"/>
                    <a:pt x="2905" y="394"/>
                  </a:cubicBezTo>
                  <a:cubicBezTo>
                    <a:pt x="2489" y="513"/>
                    <a:pt x="2084" y="668"/>
                    <a:pt x="1691" y="858"/>
                  </a:cubicBezTo>
                  <a:cubicBezTo>
                    <a:pt x="1619" y="906"/>
                    <a:pt x="1536" y="906"/>
                    <a:pt x="1441" y="918"/>
                  </a:cubicBezTo>
                  <a:cubicBezTo>
                    <a:pt x="1238" y="953"/>
                    <a:pt x="1060" y="1049"/>
                    <a:pt x="905" y="1191"/>
                  </a:cubicBezTo>
                  <a:cubicBezTo>
                    <a:pt x="595" y="1501"/>
                    <a:pt x="238" y="1787"/>
                    <a:pt x="84" y="2227"/>
                  </a:cubicBezTo>
                  <a:cubicBezTo>
                    <a:pt x="72" y="2287"/>
                    <a:pt x="24" y="2323"/>
                    <a:pt x="0" y="2358"/>
                  </a:cubicBezTo>
                  <a:cubicBezTo>
                    <a:pt x="131" y="3227"/>
                    <a:pt x="262" y="4025"/>
                    <a:pt x="405" y="4835"/>
                  </a:cubicBezTo>
                  <a:cubicBezTo>
                    <a:pt x="441" y="5121"/>
                    <a:pt x="524" y="5406"/>
                    <a:pt x="595" y="5668"/>
                  </a:cubicBezTo>
                  <a:cubicBezTo>
                    <a:pt x="703" y="6037"/>
                    <a:pt x="786" y="6418"/>
                    <a:pt x="846" y="6799"/>
                  </a:cubicBezTo>
                  <a:cubicBezTo>
                    <a:pt x="893" y="7097"/>
                    <a:pt x="941" y="7395"/>
                    <a:pt x="1012" y="7692"/>
                  </a:cubicBezTo>
                  <a:cubicBezTo>
                    <a:pt x="1238" y="8514"/>
                    <a:pt x="1500" y="9312"/>
                    <a:pt x="1596" y="10169"/>
                  </a:cubicBezTo>
                  <a:cubicBezTo>
                    <a:pt x="1608" y="10240"/>
                    <a:pt x="1608" y="10312"/>
                    <a:pt x="1727" y="10324"/>
                  </a:cubicBezTo>
                  <a:cubicBezTo>
                    <a:pt x="2036" y="10085"/>
                    <a:pt x="2393" y="9907"/>
                    <a:pt x="2631" y="9573"/>
                  </a:cubicBezTo>
                  <a:cubicBezTo>
                    <a:pt x="2739" y="9419"/>
                    <a:pt x="2917" y="9312"/>
                    <a:pt x="3096" y="9276"/>
                  </a:cubicBezTo>
                  <a:cubicBezTo>
                    <a:pt x="3441" y="9181"/>
                    <a:pt x="3763" y="9050"/>
                    <a:pt x="4096" y="8883"/>
                  </a:cubicBezTo>
                  <a:cubicBezTo>
                    <a:pt x="4191" y="8835"/>
                    <a:pt x="4310" y="8811"/>
                    <a:pt x="4417" y="8800"/>
                  </a:cubicBezTo>
                  <a:cubicBezTo>
                    <a:pt x="5072" y="8692"/>
                    <a:pt x="5727" y="8597"/>
                    <a:pt x="6382" y="8514"/>
                  </a:cubicBezTo>
                  <a:cubicBezTo>
                    <a:pt x="6463" y="8506"/>
                    <a:pt x="6545" y="8486"/>
                    <a:pt x="6622" y="8486"/>
                  </a:cubicBezTo>
                  <a:cubicBezTo>
                    <a:pt x="6658" y="8486"/>
                    <a:pt x="6693" y="8491"/>
                    <a:pt x="6727" y="8502"/>
                  </a:cubicBezTo>
                  <a:cubicBezTo>
                    <a:pt x="6989" y="8573"/>
                    <a:pt x="7263" y="8526"/>
                    <a:pt x="7525" y="8585"/>
                  </a:cubicBezTo>
                  <a:cubicBezTo>
                    <a:pt x="7549" y="8585"/>
                    <a:pt x="7573" y="8561"/>
                    <a:pt x="7620" y="8526"/>
                  </a:cubicBezTo>
                  <a:cubicBezTo>
                    <a:pt x="7489" y="8180"/>
                    <a:pt x="7442" y="7788"/>
                    <a:pt x="7382" y="7383"/>
                  </a:cubicBezTo>
                  <a:cubicBezTo>
                    <a:pt x="7323" y="7026"/>
                    <a:pt x="7275" y="6668"/>
                    <a:pt x="7215" y="6311"/>
                  </a:cubicBezTo>
                  <a:cubicBezTo>
                    <a:pt x="7203" y="6156"/>
                    <a:pt x="7192" y="6014"/>
                    <a:pt x="7132" y="5894"/>
                  </a:cubicBezTo>
                  <a:cubicBezTo>
                    <a:pt x="6930" y="5406"/>
                    <a:pt x="6894" y="4882"/>
                    <a:pt x="6811" y="4370"/>
                  </a:cubicBezTo>
                  <a:cubicBezTo>
                    <a:pt x="6787" y="4228"/>
                    <a:pt x="6775" y="4061"/>
                    <a:pt x="6715" y="3918"/>
                  </a:cubicBezTo>
                  <a:cubicBezTo>
                    <a:pt x="6596" y="3597"/>
                    <a:pt x="6537" y="3275"/>
                    <a:pt x="6489" y="2942"/>
                  </a:cubicBezTo>
                  <a:lnTo>
                    <a:pt x="6358" y="1965"/>
                  </a:lnTo>
                  <a:cubicBezTo>
                    <a:pt x="6322" y="1811"/>
                    <a:pt x="6299" y="1644"/>
                    <a:pt x="6239" y="1501"/>
                  </a:cubicBezTo>
                  <a:cubicBezTo>
                    <a:pt x="6144" y="1311"/>
                    <a:pt x="6096" y="1096"/>
                    <a:pt x="6072" y="870"/>
                  </a:cubicBezTo>
                  <a:cubicBezTo>
                    <a:pt x="6060" y="703"/>
                    <a:pt x="6025" y="501"/>
                    <a:pt x="6001" y="322"/>
                  </a:cubicBezTo>
                  <a:cubicBezTo>
                    <a:pt x="5977" y="239"/>
                    <a:pt x="5941" y="144"/>
                    <a:pt x="5906" y="60"/>
                  </a:cubicBezTo>
                  <a:cubicBezTo>
                    <a:pt x="5668" y="25"/>
                    <a:pt x="5465" y="1"/>
                    <a:pt x="5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4"/>
            <p:cNvSpPr/>
            <p:nvPr/>
          </p:nvSpPr>
          <p:spPr>
            <a:xfrm>
              <a:off x="1182875" y="1809700"/>
              <a:ext cx="204525" cy="245175"/>
            </a:xfrm>
            <a:custGeom>
              <a:avLst/>
              <a:gdLst/>
              <a:ahLst/>
              <a:cxnLst/>
              <a:rect l="l" t="t" r="r" b="b"/>
              <a:pathLst>
                <a:path w="8181" h="9807" extrusionOk="0">
                  <a:moveTo>
                    <a:pt x="4383" y="1"/>
                  </a:moveTo>
                  <a:cubicBezTo>
                    <a:pt x="3995" y="1"/>
                    <a:pt x="3611" y="79"/>
                    <a:pt x="3227" y="139"/>
                  </a:cubicBezTo>
                  <a:cubicBezTo>
                    <a:pt x="2286" y="317"/>
                    <a:pt x="1382" y="615"/>
                    <a:pt x="501" y="948"/>
                  </a:cubicBezTo>
                  <a:cubicBezTo>
                    <a:pt x="322" y="1008"/>
                    <a:pt x="179" y="1115"/>
                    <a:pt x="0" y="1198"/>
                  </a:cubicBezTo>
                  <a:cubicBezTo>
                    <a:pt x="72" y="1317"/>
                    <a:pt x="108" y="1412"/>
                    <a:pt x="179" y="1484"/>
                  </a:cubicBezTo>
                  <a:cubicBezTo>
                    <a:pt x="322" y="1663"/>
                    <a:pt x="405" y="1853"/>
                    <a:pt x="417" y="2079"/>
                  </a:cubicBezTo>
                  <a:cubicBezTo>
                    <a:pt x="441" y="2341"/>
                    <a:pt x="524" y="2579"/>
                    <a:pt x="643" y="2817"/>
                  </a:cubicBezTo>
                  <a:cubicBezTo>
                    <a:pt x="679" y="2901"/>
                    <a:pt x="703" y="2984"/>
                    <a:pt x="715" y="3079"/>
                  </a:cubicBezTo>
                  <a:cubicBezTo>
                    <a:pt x="846" y="3627"/>
                    <a:pt x="977" y="4163"/>
                    <a:pt x="1096" y="4711"/>
                  </a:cubicBezTo>
                  <a:cubicBezTo>
                    <a:pt x="1239" y="5342"/>
                    <a:pt x="1370" y="5973"/>
                    <a:pt x="1501" y="6616"/>
                  </a:cubicBezTo>
                  <a:cubicBezTo>
                    <a:pt x="1536" y="6746"/>
                    <a:pt x="1560" y="6866"/>
                    <a:pt x="1596" y="6985"/>
                  </a:cubicBezTo>
                  <a:cubicBezTo>
                    <a:pt x="1751" y="7568"/>
                    <a:pt x="1905" y="8163"/>
                    <a:pt x="1965" y="8759"/>
                  </a:cubicBezTo>
                  <a:cubicBezTo>
                    <a:pt x="1977" y="8937"/>
                    <a:pt x="2013" y="9104"/>
                    <a:pt x="2036" y="9271"/>
                  </a:cubicBezTo>
                  <a:cubicBezTo>
                    <a:pt x="2072" y="9473"/>
                    <a:pt x="2191" y="9652"/>
                    <a:pt x="2286" y="9806"/>
                  </a:cubicBezTo>
                  <a:cubicBezTo>
                    <a:pt x="2584" y="9592"/>
                    <a:pt x="2846" y="9390"/>
                    <a:pt x="3120" y="9211"/>
                  </a:cubicBezTo>
                  <a:cubicBezTo>
                    <a:pt x="3763" y="8818"/>
                    <a:pt x="4453" y="8509"/>
                    <a:pt x="5203" y="8413"/>
                  </a:cubicBezTo>
                  <a:cubicBezTo>
                    <a:pt x="5584" y="8378"/>
                    <a:pt x="5954" y="8330"/>
                    <a:pt x="6323" y="8259"/>
                  </a:cubicBezTo>
                  <a:cubicBezTo>
                    <a:pt x="6453" y="8230"/>
                    <a:pt x="6581" y="8217"/>
                    <a:pt x="6707" y="8217"/>
                  </a:cubicBezTo>
                  <a:cubicBezTo>
                    <a:pt x="7108" y="8217"/>
                    <a:pt x="7487" y="8348"/>
                    <a:pt x="7859" y="8520"/>
                  </a:cubicBezTo>
                  <a:cubicBezTo>
                    <a:pt x="7930" y="8552"/>
                    <a:pt x="7996" y="8595"/>
                    <a:pt x="8068" y="8595"/>
                  </a:cubicBezTo>
                  <a:cubicBezTo>
                    <a:pt x="8103" y="8595"/>
                    <a:pt x="8140" y="8584"/>
                    <a:pt x="8180" y="8556"/>
                  </a:cubicBezTo>
                  <a:cubicBezTo>
                    <a:pt x="8180" y="8497"/>
                    <a:pt x="8180" y="8413"/>
                    <a:pt x="8168" y="8342"/>
                  </a:cubicBezTo>
                  <a:cubicBezTo>
                    <a:pt x="8121" y="7925"/>
                    <a:pt x="7990" y="7508"/>
                    <a:pt x="7870" y="7092"/>
                  </a:cubicBezTo>
                  <a:cubicBezTo>
                    <a:pt x="7680" y="6413"/>
                    <a:pt x="7489" y="5734"/>
                    <a:pt x="7406" y="5032"/>
                  </a:cubicBezTo>
                  <a:cubicBezTo>
                    <a:pt x="7394" y="4818"/>
                    <a:pt x="7335" y="4615"/>
                    <a:pt x="7275" y="4401"/>
                  </a:cubicBezTo>
                  <a:cubicBezTo>
                    <a:pt x="7156" y="3972"/>
                    <a:pt x="7049" y="3544"/>
                    <a:pt x="7013" y="3091"/>
                  </a:cubicBezTo>
                  <a:cubicBezTo>
                    <a:pt x="6918" y="2317"/>
                    <a:pt x="6835" y="1543"/>
                    <a:pt x="6751" y="770"/>
                  </a:cubicBezTo>
                  <a:cubicBezTo>
                    <a:pt x="6739" y="662"/>
                    <a:pt x="6716" y="543"/>
                    <a:pt x="6692" y="460"/>
                  </a:cubicBezTo>
                  <a:cubicBezTo>
                    <a:pt x="6561" y="424"/>
                    <a:pt x="6442" y="412"/>
                    <a:pt x="6335" y="365"/>
                  </a:cubicBezTo>
                  <a:cubicBezTo>
                    <a:pt x="5932" y="163"/>
                    <a:pt x="5510" y="37"/>
                    <a:pt x="5061" y="37"/>
                  </a:cubicBezTo>
                  <a:cubicBezTo>
                    <a:pt x="5006" y="37"/>
                    <a:pt x="4950" y="39"/>
                    <a:pt x="4894" y="43"/>
                  </a:cubicBezTo>
                  <a:lnTo>
                    <a:pt x="4846" y="43"/>
                  </a:lnTo>
                  <a:cubicBezTo>
                    <a:pt x="4691" y="13"/>
                    <a:pt x="4537" y="1"/>
                    <a:pt x="43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4"/>
            <p:cNvSpPr/>
            <p:nvPr/>
          </p:nvSpPr>
          <p:spPr>
            <a:xfrm>
              <a:off x="1247475" y="2032225"/>
              <a:ext cx="127700" cy="44675"/>
            </a:xfrm>
            <a:custGeom>
              <a:avLst/>
              <a:gdLst/>
              <a:ahLst/>
              <a:cxnLst/>
              <a:rect l="l" t="t" r="r" b="b"/>
              <a:pathLst>
                <a:path w="5108" h="1787" extrusionOk="0">
                  <a:moveTo>
                    <a:pt x="3977" y="0"/>
                  </a:moveTo>
                  <a:cubicBezTo>
                    <a:pt x="3608" y="36"/>
                    <a:pt x="3239" y="120"/>
                    <a:pt x="2858" y="143"/>
                  </a:cubicBezTo>
                  <a:cubicBezTo>
                    <a:pt x="2227" y="203"/>
                    <a:pt x="1631" y="429"/>
                    <a:pt x="1072" y="739"/>
                  </a:cubicBezTo>
                  <a:cubicBezTo>
                    <a:pt x="691" y="965"/>
                    <a:pt x="310" y="1203"/>
                    <a:pt x="0" y="1572"/>
                  </a:cubicBezTo>
                  <a:cubicBezTo>
                    <a:pt x="60" y="1644"/>
                    <a:pt x="119" y="1727"/>
                    <a:pt x="167" y="1786"/>
                  </a:cubicBezTo>
                  <a:cubicBezTo>
                    <a:pt x="333" y="1679"/>
                    <a:pt x="464" y="1548"/>
                    <a:pt x="631" y="1501"/>
                  </a:cubicBezTo>
                  <a:cubicBezTo>
                    <a:pt x="869" y="1429"/>
                    <a:pt x="1072" y="1310"/>
                    <a:pt x="1298" y="1203"/>
                  </a:cubicBezTo>
                  <a:cubicBezTo>
                    <a:pt x="1869" y="905"/>
                    <a:pt x="2477" y="739"/>
                    <a:pt x="3096" y="655"/>
                  </a:cubicBezTo>
                  <a:cubicBezTo>
                    <a:pt x="3215" y="632"/>
                    <a:pt x="3334" y="620"/>
                    <a:pt x="3429" y="572"/>
                  </a:cubicBezTo>
                  <a:cubicBezTo>
                    <a:pt x="3596" y="477"/>
                    <a:pt x="3786" y="453"/>
                    <a:pt x="3965" y="417"/>
                  </a:cubicBezTo>
                  <a:cubicBezTo>
                    <a:pt x="4322" y="358"/>
                    <a:pt x="4667" y="274"/>
                    <a:pt x="5108" y="203"/>
                  </a:cubicBezTo>
                  <a:cubicBezTo>
                    <a:pt x="4763" y="120"/>
                    <a:pt x="4524" y="60"/>
                    <a:pt x="4310" y="12"/>
                  </a:cubicBezTo>
                  <a:cubicBezTo>
                    <a:pt x="4203" y="0"/>
                    <a:pt x="4084" y="0"/>
                    <a:pt x="3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4"/>
            <p:cNvSpPr/>
            <p:nvPr/>
          </p:nvSpPr>
          <p:spPr>
            <a:xfrm>
              <a:off x="1416825" y="1995825"/>
              <a:ext cx="136350" cy="43425"/>
            </a:xfrm>
            <a:custGeom>
              <a:avLst/>
              <a:gdLst/>
              <a:ahLst/>
              <a:cxnLst/>
              <a:rect l="l" t="t" r="r" b="b"/>
              <a:pathLst>
                <a:path w="5454" h="1737" extrusionOk="0">
                  <a:moveTo>
                    <a:pt x="4423" y="0"/>
                  </a:moveTo>
                  <a:cubicBezTo>
                    <a:pt x="4303" y="0"/>
                    <a:pt x="4183" y="12"/>
                    <a:pt x="4061" y="40"/>
                  </a:cubicBezTo>
                  <a:cubicBezTo>
                    <a:pt x="3870" y="87"/>
                    <a:pt x="3668" y="99"/>
                    <a:pt x="3465" y="123"/>
                  </a:cubicBezTo>
                  <a:cubicBezTo>
                    <a:pt x="2787" y="206"/>
                    <a:pt x="2096" y="325"/>
                    <a:pt x="1477" y="647"/>
                  </a:cubicBezTo>
                  <a:cubicBezTo>
                    <a:pt x="1441" y="659"/>
                    <a:pt x="1418" y="683"/>
                    <a:pt x="1406" y="683"/>
                  </a:cubicBezTo>
                  <a:cubicBezTo>
                    <a:pt x="1025" y="778"/>
                    <a:pt x="703" y="1004"/>
                    <a:pt x="370" y="1218"/>
                  </a:cubicBezTo>
                  <a:cubicBezTo>
                    <a:pt x="191" y="1337"/>
                    <a:pt x="60" y="1492"/>
                    <a:pt x="1" y="1707"/>
                  </a:cubicBezTo>
                  <a:cubicBezTo>
                    <a:pt x="46" y="1727"/>
                    <a:pt x="86" y="1736"/>
                    <a:pt x="123" y="1736"/>
                  </a:cubicBezTo>
                  <a:cubicBezTo>
                    <a:pt x="211" y="1736"/>
                    <a:pt x="279" y="1686"/>
                    <a:pt x="346" y="1635"/>
                  </a:cubicBezTo>
                  <a:cubicBezTo>
                    <a:pt x="632" y="1421"/>
                    <a:pt x="941" y="1302"/>
                    <a:pt x="1263" y="1183"/>
                  </a:cubicBezTo>
                  <a:lnTo>
                    <a:pt x="1715" y="1052"/>
                  </a:lnTo>
                  <a:cubicBezTo>
                    <a:pt x="1787" y="1016"/>
                    <a:pt x="1894" y="1016"/>
                    <a:pt x="1953" y="980"/>
                  </a:cubicBezTo>
                  <a:cubicBezTo>
                    <a:pt x="2120" y="825"/>
                    <a:pt x="2311" y="814"/>
                    <a:pt x="2513" y="778"/>
                  </a:cubicBezTo>
                  <a:cubicBezTo>
                    <a:pt x="2739" y="754"/>
                    <a:pt x="2977" y="718"/>
                    <a:pt x="3204" y="683"/>
                  </a:cubicBezTo>
                  <a:cubicBezTo>
                    <a:pt x="3311" y="659"/>
                    <a:pt x="3406" y="659"/>
                    <a:pt x="3489" y="599"/>
                  </a:cubicBezTo>
                  <a:cubicBezTo>
                    <a:pt x="3680" y="456"/>
                    <a:pt x="3918" y="444"/>
                    <a:pt x="4144" y="409"/>
                  </a:cubicBezTo>
                  <a:cubicBezTo>
                    <a:pt x="4573" y="337"/>
                    <a:pt x="5001" y="266"/>
                    <a:pt x="5454" y="206"/>
                  </a:cubicBezTo>
                  <a:cubicBezTo>
                    <a:pt x="5108" y="100"/>
                    <a:pt x="4770" y="0"/>
                    <a:pt x="4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1168000" y="1750950"/>
              <a:ext cx="405425" cy="344700"/>
            </a:xfrm>
            <a:custGeom>
              <a:avLst/>
              <a:gdLst/>
              <a:ahLst/>
              <a:cxnLst/>
              <a:rect l="l" t="t" r="r" b="b"/>
              <a:pathLst>
                <a:path w="16217" h="13788" extrusionOk="0">
                  <a:moveTo>
                    <a:pt x="2739" y="13133"/>
                  </a:moveTo>
                  <a:cubicBezTo>
                    <a:pt x="2679" y="13121"/>
                    <a:pt x="2631" y="13097"/>
                    <a:pt x="2584" y="13097"/>
                  </a:cubicBezTo>
                  <a:cubicBezTo>
                    <a:pt x="2322" y="13061"/>
                    <a:pt x="2215" y="12895"/>
                    <a:pt x="2167" y="12656"/>
                  </a:cubicBezTo>
                  <a:cubicBezTo>
                    <a:pt x="2143" y="12478"/>
                    <a:pt x="2108" y="12287"/>
                    <a:pt x="1988" y="12144"/>
                  </a:cubicBezTo>
                  <a:cubicBezTo>
                    <a:pt x="1953" y="12061"/>
                    <a:pt x="1953" y="11978"/>
                    <a:pt x="1929" y="11883"/>
                  </a:cubicBezTo>
                  <a:cubicBezTo>
                    <a:pt x="1905" y="11704"/>
                    <a:pt x="1869" y="11513"/>
                    <a:pt x="1858" y="11335"/>
                  </a:cubicBezTo>
                  <a:cubicBezTo>
                    <a:pt x="1786" y="10835"/>
                    <a:pt x="1715" y="10311"/>
                    <a:pt x="1572" y="9799"/>
                  </a:cubicBezTo>
                  <a:cubicBezTo>
                    <a:pt x="1477" y="9418"/>
                    <a:pt x="1417" y="9013"/>
                    <a:pt x="1322" y="8632"/>
                  </a:cubicBezTo>
                  <a:cubicBezTo>
                    <a:pt x="1203" y="8061"/>
                    <a:pt x="1072" y="7501"/>
                    <a:pt x="941" y="6941"/>
                  </a:cubicBezTo>
                  <a:cubicBezTo>
                    <a:pt x="857" y="6608"/>
                    <a:pt x="774" y="6275"/>
                    <a:pt x="703" y="5929"/>
                  </a:cubicBezTo>
                  <a:cubicBezTo>
                    <a:pt x="667" y="5810"/>
                    <a:pt x="643" y="5679"/>
                    <a:pt x="595" y="5560"/>
                  </a:cubicBezTo>
                  <a:cubicBezTo>
                    <a:pt x="476" y="5239"/>
                    <a:pt x="381" y="4905"/>
                    <a:pt x="345" y="4560"/>
                  </a:cubicBezTo>
                  <a:cubicBezTo>
                    <a:pt x="322" y="4465"/>
                    <a:pt x="310" y="4358"/>
                    <a:pt x="250" y="4286"/>
                  </a:cubicBezTo>
                  <a:cubicBezTo>
                    <a:pt x="107" y="4024"/>
                    <a:pt x="83" y="3727"/>
                    <a:pt x="0" y="3465"/>
                  </a:cubicBezTo>
                  <a:cubicBezTo>
                    <a:pt x="238" y="3179"/>
                    <a:pt x="500" y="2989"/>
                    <a:pt x="834" y="2858"/>
                  </a:cubicBezTo>
                  <a:cubicBezTo>
                    <a:pt x="2036" y="2346"/>
                    <a:pt x="3262" y="1965"/>
                    <a:pt x="4548" y="1786"/>
                  </a:cubicBezTo>
                  <a:cubicBezTo>
                    <a:pt x="4632" y="1762"/>
                    <a:pt x="4703" y="1750"/>
                    <a:pt x="4763" y="1750"/>
                  </a:cubicBezTo>
                  <a:cubicBezTo>
                    <a:pt x="5287" y="1762"/>
                    <a:pt x="5798" y="1750"/>
                    <a:pt x="6310" y="1822"/>
                  </a:cubicBezTo>
                  <a:cubicBezTo>
                    <a:pt x="6668" y="1881"/>
                    <a:pt x="7037" y="1988"/>
                    <a:pt x="7346" y="2215"/>
                  </a:cubicBezTo>
                  <a:cubicBezTo>
                    <a:pt x="7430" y="2274"/>
                    <a:pt x="7525" y="2274"/>
                    <a:pt x="7620" y="2298"/>
                  </a:cubicBezTo>
                  <a:cubicBezTo>
                    <a:pt x="7930" y="1881"/>
                    <a:pt x="8275" y="1512"/>
                    <a:pt x="8680" y="1215"/>
                  </a:cubicBezTo>
                  <a:cubicBezTo>
                    <a:pt x="8811" y="1107"/>
                    <a:pt x="8977" y="1036"/>
                    <a:pt x="9156" y="1012"/>
                  </a:cubicBezTo>
                  <a:cubicBezTo>
                    <a:pt x="9275" y="988"/>
                    <a:pt x="9406" y="929"/>
                    <a:pt x="9525" y="893"/>
                  </a:cubicBezTo>
                  <a:cubicBezTo>
                    <a:pt x="9811" y="750"/>
                    <a:pt x="10073" y="595"/>
                    <a:pt x="10418" y="560"/>
                  </a:cubicBezTo>
                  <a:cubicBezTo>
                    <a:pt x="10430" y="560"/>
                    <a:pt x="10442" y="560"/>
                    <a:pt x="10466" y="548"/>
                  </a:cubicBezTo>
                  <a:cubicBezTo>
                    <a:pt x="10942" y="274"/>
                    <a:pt x="11490" y="274"/>
                    <a:pt x="12014" y="191"/>
                  </a:cubicBezTo>
                  <a:cubicBezTo>
                    <a:pt x="12264" y="143"/>
                    <a:pt x="12526" y="119"/>
                    <a:pt x="12787" y="72"/>
                  </a:cubicBezTo>
                  <a:cubicBezTo>
                    <a:pt x="13026" y="24"/>
                    <a:pt x="13264" y="0"/>
                    <a:pt x="13514" y="72"/>
                  </a:cubicBezTo>
                  <a:cubicBezTo>
                    <a:pt x="13597" y="95"/>
                    <a:pt x="13704" y="72"/>
                    <a:pt x="13811" y="72"/>
                  </a:cubicBezTo>
                  <a:cubicBezTo>
                    <a:pt x="14121" y="72"/>
                    <a:pt x="14335" y="238"/>
                    <a:pt x="14371" y="548"/>
                  </a:cubicBezTo>
                  <a:cubicBezTo>
                    <a:pt x="14419" y="786"/>
                    <a:pt x="14454" y="1036"/>
                    <a:pt x="14478" y="1274"/>
                  </a:cubicBezTo>
                  <a:cubicBezTo>
                    <a:pt x="14526" y="1548"/>
                    <a:pt x="14550" y="1810"/>
                    <a:pt x="14692" y="2060"/>
                  </a:cubicBezTo>
                  <a:cubicBezTo>
                    <a:pt x="14752" y="2179"/>
                    <a:pt x="14776" y="2334"/>
                    <a:pt x="14788" y="2477"/>
                  </a:cubicBezTo>
                  <a:cubicBezTo>
                    <a:pt x="14847" y="2810"/>
                    <a:pt x="14895" y="3131"/>
                    <a:pt x="14942" y="3465"/>
                  </a:cubicBezTo>
                  <a:cubicBezTo>
                    <a:pt x="14990" y="3786"/>
                    <a:pt x="15062" y="4120"/>
                    <a:pt x="15169" y="4429"/>
                  </a:cubicBezTo>
                  <a:cubicBezTo>
                    <a:pt x="15240" y="4655"/>
                    <a:pt x="15264" y="4905"/>
                    <a:pt x="15300" y="5144"/>
                  </a:cubicBezTo>
                  <a:cubicBezTo>
                    <a:pt x="15359" y="5572"/>
                    <a:pt x="15443" y="5989"/>
                    <a:pt x="15585" y="6406"/>
                  </a:cubicBezTo>
                  <a:cubicBezTo>
                    <a:pt x="15681" y="6691"/>
                    <a:pt x="15704" y="7001"/>
                    <a:pt x="15740" y="7299"/>
                  </a:cubicBezTo>
                  <a:cubicBezTo>
                    <a:pt x="15776" y="7501"/>
                    <a:pt x="15824" y="7692"/>
                    <a:pt x="15907" y="7882"/>
                  </a:cubicBezTo>
                  <a:cubicBezTo>
                    <a:pt x="16026" y="8168"/>
                    <a:pt x="16121" y="8477"/>
                    <a:pt x="16181" y="8787"/>
                  </a:cubicBezTo>
                  <a:cubicBezTo>
                    <a:pt x="16216" y="9061"/>
                    <a:pt x="16193" y="9323"/>
                    <a:pt x="16157" y="9608"/>
                  </a:cubicBezTo>
                  <a:cubicBezTo>
                    <a:pt x="16145" y="9704"/>
                    <a:pt x="16062" y="9775"/>
                    <a:pt x="16002" y="9882"/>
                  </a:cubicBezTo>
                  <a:cubicBezTo>
                    <a:pt x="16050" y="10132"/>
                    <a:pt x="16181" y="10382"/>
                    <a:pt x="16074" y="10656"/>
                  </a:cubicBezTo>
                  <a:cubicBezTo>
                    <a:pt x="15883" y="10740"/>
                    <a:pt x="15704" y="10740"/>
                    <a:pt x="15526" y="10668"/>
                  </a:cubicBezTo>
                  <a:cubicBezTo>
                    <a:pt x="15300" y="10573"/>
                    <a:pt x="15073" y="10561"/>
                    <a:pt x="14847" y="10620"/>
                  </a:cubicBezTo>
                  <a:cubicBezTo>
                    <a:pt x="14633" y="10668"/>
                    <a:pt x="14395" y="10680"/>
                    <a:pt x="14169" y="10728"/>
                  </a:cubicBezTo>
                  <a:cubicBezTo>
                    <a:pt x="14002" y="10751"/>
                    <a:pt x="13823" y="10775"/>
                    <a:pt x="13669" y="10870"/>
                  </a:cubicBezTo>
                  <a:cubicBezTo>
                    <a:pt x="13585" y="10930"/>
                    <a:pt x="13466" y="10954"/>
                    <a:pt x="13347" y="10966"/>
                  </a:cubicBezTo>
                  <a:cubicBezTo>
                    <a:pt x="13121" y="11013"/>
                    <a:pt x="12883" y="11025"/>
                    <a:pt x="12656" y="11073"/>
                  </a:cubicBezTo>
                  <a:cubicBezTo>
                    <a:pt x="12478" y="11097"/>
                    <a:pt x="12287" y="11097"/>
                    <a:pt x="12121" y="11228"/>
                  </a:cubicBezTo>
                  <a:cubicBezTo>
                    <a:pt x="12085" y="11263"/>
                    <a:pt x="12025" y="11287"/>
                    <a:pt x="11966" y="11287"/>
                  </a:cubicBezTo>
                  <a:cubicBezTo>
                    <a:pt x="11573" y="11287"/>
                    <a:pt x="11228" y="11466"/>
                    <a:pt x="10871" y="11561"/>
                  </a:cubicBezTo>
                  <a:cubicBezTo>
                    <a:pt x="10597" y="11632"/>
                    <a:pt x="10311" y="11763"/>
                    <a:pt x="10073" y="11966"/>
                  </a:cubicBezTo>
                  <a:cubicBezTo>
                    <a:pt x="9918" y="12085"/>
                    <a:pt x="9787" y="12121"/>
                    <a:pt x="9597" y="12049"/>
                  </a:cubicBezTo>
                  <a:cubicBezTo>
                    <a:pt x="9418" y="11978"/>
                    <a:pt x="9204" y="11918"/>
                    <a:pt x="9013" y="11966"/>
                  </a:cubicBezTo>
                  <a:cubicBezTo>
                    <a:pt x="8406" y="11799"/>
                    <a:pt x="7823" y="11990"/>
                    <a:pt x="7227" y="12121"/>
                  </a:cubicBezTo>
                  <a:cubicBezTo>
                    <a:pt x="6941" y="12180"/>
                    <a:pt x="6668" y="12264"/>
                    <a:pt x="6382" y="12299"/>
                  </a:cubicBezTo>
                  <a:cubicBezTo>
                    <a:pt x="5668" y="12442"/>
                    <a:pt x="5001" y="12692"/>
                    <a:pt x="4382" y="13073"/>
                  </a:cubicBezTo>
                  <a:cubicBezTo>
                    <a:pt x="4370" y="13097"/>
                    <a:pt x="4358" y="13097"/>
                    <a:pt x="4358" y="13109"/>
                  </a:cubicBezTo>
                  <a:cubicBezTo>
                    <a:pt x="4060" y="13240"/>
                    <a:pt x="3763" y="13359"/>
                    <a:pt x="3560" y="13645"/>
                  </a:cubicBezTo>
                  <a:cubicBezTo>
                    <a:pt x="3501" y="13716"/>
                    <a:pt x="3346" y="13752"/>
                    <a:pt x="3239" y="13764"/>
                  </a:cubicBezTo>
                  <a:cubicBezTo>
                    <a:pt x="3108" y="13788"/>
                    <a:pt x="2989" y="13716"/>
                    <a:pt x="2917" y="13597"/>
                  </a:cubicBezTo>
                  <a:cubicBezTo>
                    <a:pt x="2881" y="13407"/>
                    <a:pt x="2810" y="13276"/>
                    <a:pt x="2739" y="13133"/>
                  </a:cubicBezTo>
                  <a:close/>
                  <a:moveTo>
                    <a:pt x="7882" y="3024"/>
                  </a:moveTo>
                  <a:cubicBezTo>
                    <a:pt x="8013" y="3893"/>
                    <a:pt x="8156" y="4691"/>
                    <a:pt x="8287" y="5501"/>
                  </a:cubicBezTo>
                  <a:cubicBezTo>
                    <a:pt x="8335" y="5787"/>
                    <a:pt x="8406" y="6072"/>
                    <a:pt x="8477" y="6334"/>
                  </a:cubicBezTo>
                  <a:cubicBezTo>
                    <a:pt x="8585" y="6703"/>
                    <a:pt x="8680" y="7084"/>
                    <a:pt x="8727" y="7465"/>
                  </a:cubicBezTo>
                  <a:cubicBezTo>
                    <a:pt x="8775" y="7763"/>
                    <a:pt x="8823" y="8061"/>
                    <a:pt x="8894" y="8358"/>
                  </a:cubicBezTo>
                  <a:cubicBezTo>
                    <a:pt x="9120" y="9180"/>
                    <a:pt x="9394" y="9978"/>
                    <a:pt x="9478" y="10835"/>
                  </a:cubicBezTo>
                  <a:cubicBezTo>
                    <a:pt x="9489" y="10906"/>
                    <a:pt x="9489" y="10978"/>
                    <a:pt x="9608" y="10990"/>
                  </a:cubicBezTo>
                  <a:cubicBezTo>
                    <a:pt x="9918" y="10751"/>
                    <a:pt x="10275" y="10573"/>
                    <a:pt x="10513" y="10239"/>
                  </a:cubicBezTo>
                  <a:cubicBezTo>
                    <a:pt x="10621" y="10085"/>
                    <a:pt x="10799" y="9978"/>
                    <a:pt x="10978" y="9942"/>
                  </a:cubicBezTo>
                  <a:cubicBezTo>
                    <a:pt x="11323" y="9847"/>
                    <a:pt x="11656" y="9716"/>
                    <a:pt x="11978" y="9549"/>
                  </a:cubicBezTo>
                  <a:cubicBezTo>
                    <a:pt x="12085" y="9501"/>
                    <a:pt x="12204" y="9477"/>
                    <a:pt x="12311" y="9466"/>
                  </a:cubicBezTo>
                  <a:cubicBezTo>
                    <a:pt x="12954" y="9358"/>
                    <a:pt x="13621" y="9263"/>
                    <a:pt x="14264" y="9180"/>
                  </a:cubicBezTo>
                  <a:cubicBezTo>
                    <a:pt x="14395" y="9168"/>
                    <a:pt x="14514" y="9132"/>
                    <a:pt x="14609" y="9168"/>
                  </a:cubicBezTo>
                  <a:cubicBezTo>
                    <a:pt x="14883" y="9239"/>
                    <a:pt x="15145" y="9192"/>
                    <a:pt x="15419" y="9251"/>
                  </a:cubicBezTo>
                  <a:cubicBezTo>
                    <a:pt x="15431" y="9251"/>
                    <a:pt x="15454" y="9227"/>
                    <a:pt x="15502" y="9192"/>
                  </a:cubicBezTo>
                  <a:cubicBezTo>
                    <a:pt x="15335" y="8835"/>
                    <a:pt x="15300" y="8430"/>
                    <a:pt x="15240" y="8037"/>
                  </a:cubicBezTo>
                  <a:cubicBezTo>
                    <a:pt x="15181" y="7680"/>
                    <a:pt x="15133" y="7322"/>
                    <a:pt x="15073" y="6965"/>
                  </a:cubicBezTo>
                  <a:cubicBezTo>
                    <a:pt x="15062" y="6810"/>
                    <a:pt x="15038" y="6668"/>
                    <a:pt x="14978" y="6549"/>
                  </a:cubicBezTo>
                  <a:cubicBezTo>
                    <a:pt x="14788" y="6048"/>
                    <a:pt x="14740" y="5537"/>
                    <a:pt x="14669" y="5025"/>
                  </a:cubicBezTo>
                  <a:cubicBezTo>
                    <a:pt x="14645" y="4882"/>
                    <a:pt x="14621" y="4715"/>
                    <a:pt x="14561" y="4560"/>
                  </a:cubicBezTo>
                  <a:cubicBezTo>
                    <a:pt x="14442" y="4251"/>
                    <a:pt x="14383" y="3929"/>
                    <a:pt x="14347" y="3596"/>
                  </a:cubicBezTo>
                  <a:lnTo>
                    <a:pt x="14204" y="2619"/>
                  </a:lnTo>
                  <a:cubicBezTo>
                    <a:pt x="14180" y="2465"/>
                    <a:pt x="14145" y="2298"/>
                    <a:pt x="14085" y="2155"/>
                  </a:cubicBezTo>
                  <a:cubicBezTo>
                    <a:pt x="14002" y="1965"/>
                    <a:pt x="13954" y="1750"/>
                    <a:pt x="13930" y="1524"/>
                  </a:cubicBezTo>
                  <a:cubicBezTo>
                    <a:pt x="13907" y="1346"/>
                    <a:pt x="13883" y="1155"/>
                    <a:pt x="13847" y="976"/>
                  </a:cubicBezTo>
                  <a:cubicBezTo>
                    <a:pt x="13835" y="893"/>
                    <a:pt x="13788" y="798"/>
                    <a:pt x="13764" y="714"/>
                  </a:cubicBezTo>
                  <a:cubicBezTo>
                    <a:pt x="13526" y="679"/>
                    <a:pt x="13311" y="655"/>
                    <a:pt x="13097" y="655"/>
                  </a:cubicBezTo>
                  <a:cubicBezTo>
                    <a:pt x="12883" y="655"/>
                    <a:pt x="12656" y="714"/>
                    <a:pt x="12454" y="738"/>
                  </a:cubicBezTo>
                  <a:cubicBezTo>
                    <a:pt x="12109" y="786"/>
                    <a:pt x="11764" y="845"/>
                    <a:pt x="11430" y="893"/>
                  </a:cubicBezTo>
                  <a:cubicBezTo>
                    <a:pt x="11204" y="917"/>
                    <a:pt x="10978" y="988"/>
                    <a:pt x="10751" y="1048"/>
                  </a:cubicBezTo>
                  <a:cubicBezTo>
                    <a:pt x="10335" y="1167"/>
                    <a:pt x="9942" y="1322"/>
                    <a:pt x="9549" y="1512"/>
                  </a:cubicBezTo>
                  <a:cubicBezTo>
                    <a:pt x="9478" y="1560"/>
                    <a:pt x="9382" y="1560"/>
                    <a:pt x="9299" y="1572"/>
                  </a:cubicBezTo>
                  <a:cubicBezTo>
                    <a:pt x="9085" y="1607"/>
                    <a:pt x="8906" y="1703"/>
                    <a:pt x="8763" y="1846"/>
                  </a:cubicBezTo>
                  <a:cubicBezTo>
                    <a:pt x="8454" y="2155"/>
                    <a:pt x="8096" y="2429"/>
                    <a:pt x="7942" y="2881"/>
                  </a:cubicBezTo>
                  <a:cubicBezTo>
                    <a:pt x="7954" y="2953"/>
                    <a:pt x="7918" y="3000"/>
                    <a:pt x="7882" y="3024"/>
                  </a:cubicBezTo>
                  <a:close/>
                  <a:moveTo>
                    <a:pt x="584" y="3572"/>
                  </a:moveTo>
                  <a:cubicBezTo>
                    <a:pt x="655" y="3691"/>
                    <a:pt x="679" y="3774"/>
                    <a:pt x="762" y="3846"/>
                  </a:cubicBezTo>
                  <a:cubicBezTo>
                    <a:pt x="905" y="4024"/>
                    <a:pt x="976" y="4215"/>
                    <a:pt x="1000" y="4441"/>
                  </a:cubicBezTo>
                  <a:cubicBezTo>
                    <a:pt x="1024" y="4715"/>
                    <a:pt x="1096" y="4953"/>
                    <a:pt x="1215" y="5191"/>
                  </a:cubicBezTo>
                  <a:cubicBezTo>
                    <a:pt x="1262" y="5263"/>
                    <a:pt x="1274" y="5358"/>
                    <a:pt x="1298" y="5441"/>
                  </a:cubicBezTo>
                  <a:cubicBezTo>
                    <a:pt x="1429" y="5989"/>
                    <a:pt x="1560" y="6525"/>
                    <a:pt x="1679" y="7072"/>
                  </a:cubicBezTo>
                  <a:cubicBezTo>
                    <a:pt x="1810" y="7703"/>
                    <a:pt x="1953" y="8346"/>
                    <a:pt x="2084" y="8977"/>
                  </a:cubicBezTo>
                  <a:cubicBezTo>
                    <a:pt x="2108" y="9120"/>
                    <a:pt x="2143" y="9239"/>
                    <a:pt x="2167" y="9358"/>
                  </a:cubicBezTo>
                  <a:cubicBezTo>
                    <a:pt x="2334" y="9930"/>
                    <a:pt x="2489" y="10525"/>
                    <a:pt x="2548" y="11121"/>
                  </a:cubicBezTo>
                  <a:cubicBezTo>
                    <a:pt x="2560" y="11299"/>
                    <a:pt x="2584" y="11466"/>
                    <a:pt x="2620" y="11632"/>
                  </a:cubicBezTo>
                  <a:cubicBezTo>
                    <a:pt x="2643" y="11835"/>
                    <a:pt x="2762" y="12013"/>
                    <a:pt x="2870" y="12168"/>
                  </a:cubicBezTo>
                  <a:cubicBezTo>
                    <a:pt x="3167" y="11954"/>
                    <a:pt x="3417" y="11752"/>
                    <a:pt x="3703" y="11573"/>
                  </a:cubicBezTo>
                  <a:cubicBezTo>
                    <a:pt x="4346" y="11180"/>
                    <a:pt x="5025" y="10870"/>
                    <a:pt x="5787" y="10787"/>
                  </a:cubicBezTo>
                  <a:cubicBezTo>
                    <a:pt x="6156" y="10740"/>
                    <a:pt x="6537" y="10692"/>
                    <a:pt x="6906" y="10620"/>
                  </a:cubicBezTo>
                  <a:cubicBezTo>
                    <a:pt x="7453" y="10501"/>
                    <a:pt x="7942" y="10668"/>
                    <a:pt x="8442" y="10882"/>
                  </a:cubicBezTo>
                  <a:cubicBezTo>
                    <a:pt x="8537" y="10930"/>
                    <a:pt x="8644" y="11001"/>
                    <a:pt x="8763" y="10918"/>
                  </a:cubicBezTo>
                  <a:cubicBezTo>
                    <a:pt x="8763" y="10859"/>
                    <a:pt x="8763" y="10787"/>
                    <a:pt x="8751" y="10704"/>
                  </a:cubicBezTo>
                  <a:cubicBezTo>
                    <a:pt x="8704" y="10275"/>
                    <a:pt x="8585" y="9858"/>
                    <a:pt x="8465" y="9442"/>
                  </a:cubicBezTo>
                  <a:cubicBezTo>
                    <a:pt x="8275" y="8763"/>
                    <a:pt x="8084" y="8084"/>
                    <a:pt x="8001" y="7370"/>
                  </a:cubicBezTo>
                  <a:cubicBezTo>
                    <a:pt x="7989" y="7168"/>
                    <a:pt x="7930" y="6953"/>
                    <a:pt x="7870" y="6751"/>
                  </a:cubicBezTo>
                  <a:cubicBezTo>
                    <a:pt x="7751" y="6322"/>
                    <a:pt x="7644" y="5882"/>
                    <a:pt x="7608" y="5441"/>
                  </a:cubicBezTo>
                  <a:cubicBezTo>
                    <a:pt x="7513" y="4667"/>
                    <a:pt x="7430" y="3893"/>
                    <a:pt x="7346" y="3120"/>
                  </a:cubicBezTo>
                  <a:cubicBezTo>
                    <a:pt x="7334" y="3012"/>
                    <a:pt x="7311" y="2893"/>
                    <a:pt x="7287" y="2810"/>
                  </a:cubicBezTo>
                  <a:cubicBezTo>
                    <a:pt x="7156" y="2774"/>
                    <a:pt x="7037" y="2762"/>
                    <a:pt x="6930" y="2715"/>
                  </a:cubicBezTo>
                  <a:cubicBezTo>
                    <a:pt x="6477" y="2489"/>
                    <a:pt x="6001" y="2358"/>
                    <a:pt x="5489" y="2393"/>
                  </a:cubicBezTo>
                  <a:lnTo>
                    <a:pt x="5441" y="2393"/>
                  </a:lnTo>
                  <a:cubicBezTo>
                    <a:pt x="4894" y="2286"/>
                    <a:pt x="4358" y="2405"/>
                    <a:pt x="3822" y="2489"/>
                  </a:cubicBezTo>
                  <a:cubicBezTo>
                    <a:pt x="2881" y="2667"/>
                    <a:pt x="1977" y="2965"/>
                    <a:pt x="1096" y="3298"/>
                  </a:cubicBezTo>
                  <a:cubicBezTo>
                    <a:pt x="905" y="3370"/>
                    <a:pt x="762" y="3477"/>
                    <a:pt x="584" y="3572"/>
                  </a:cubicBezTo>
                  <a:close/>
                  <a:moveTo>
                    <a:pt x="8299" y="11454"/>
                  </a:moveTo>
                  <a:cubicBezTo>
                    <a:pt x="7954" y="11359"/>
                    <a:pt x="7727" y="11311"/>
                    <a:pt x="7501" y="11263"/>
                  </a:cubicBezTo>
                  <a:cubicBezTo>
                    <a:pt x="7394" y="11240"/>
                    <a:pt x="7275" y="11228"/>
                    <a:pt x="7156" y="11240"/>
                  </a:cubicBezTo>
                  <a:cubicBezTo>
                    <a:pt x="6787" y="11287"/>
                    <a:pt x="6418" y="11359"/>
                    <a:pt x="6037" y="11394"/>
                  </a:cubicBezTo>
                  <a:cubicBezTo>
                    <a:pt x="5406" y="11454"/>
                    <a:pt x="4810" y="11680"/>
                    <a:pt x="4251" y="11990"/>
                  </a:cubicBezTo>
                  <a:cubicBezTo>
                    <a:pt x="3870" y="12216"/>
                    <a:pt x="3489" y="12454"/>
                    <a:pt x="3179" y="12823"/>
                  </a:cubicBezTo>
                  <a:cubicBezTo>
                    <a:pt x="3239" y="12895"/>
                    <a:pt x="3298" y="12978"/>
                    <a:pt x="3346" y="13037"/>
                  </a:cubicBezTo>
                  <a:cubicBezTo>
                    <a:pt x="3512" y="12930"/>
                    <a:pt x="3643" y="12787"/>
                    <a:pt x="3810" y="12752"/>
                  </a:cubicBezTo>
                  <a:cubicBezTo>
                    <a:pt x="4048" y="12680"/>
                    <a:pt x="4251" y="12549"/>
                    <a:pt x="4477" y="12454"/>
                  </a:cubicBezTo>
                  <a:cubicBezTo>
                    <a:pt x="5048" y="12156"/>
                    <a:pt x="5656" y="11990"/>
                    <a:pt x="6275" y="11906"/>
                  </a:cubicBezTo>
                  <a:cubicBezTo>
                    <a:pt x="6394" y="11883"/>
                    <a:pt x="6513" y="11871"/>
                    <a:pt x="6608" y="11823"/>
                  </a:cubicBezTo>
                  <a:cubicBezTo>
                    <a:pt x="6775" y="11728"/>
                    <a:pt x="6965" y="11704"/>
                    <a:pt x="7144" y="11656"/>
                  </a:cubicBezTo>
                  <a:cubicBezTo>
                    <a:pt x="7501" y="11609"/>
                    <a:pt x="7858" y="11549"/>
                    <a:pt x="8299" y="11454"/>
                  </a:cubicBezTo>
                  <a:close/>
                  <a:moveTo>
                    <a:pt x="15383" y="9978"/>
                  </a:moveTo>
                  <a:cubicBezTo>
                    <a:pt x="14931" y="9858"/>
                    <a:pt x="14478" y="9727"/>
                    <a:pt x="14002" y="9835"/>
                  </a:cubicBezTo>
                  <a:cubicBezTo>
                    <a:pt x="13811" y="9882"/>
                    <a:pt x="13597" y="9894"/>
                    <a:pt x="13407" y="9918"/>
                  </a:cubicBezTo>
                  <a:cubicBezTo>
                    <a:pt x="12728" y="10001"/>
                    <a:pt x="12037" y="10120"/>
                    <a:pt x="11418" y="10442"/>
                  </a:cubicBezTo>
                  <a:cubicBezTo>
                    <a:pt x="11383" y="10454"/>
                    <a:pt x="11359" y="10478"/>
                    <a:pt x="11335" y="10478"/>
                  </a:cubicBezTo>
                  <a:cubicBezTo>
                    <a:pt x="10966" y="10573"/>
                    <a:pt x="10644" y="10799"/>
                    <a:pt x="10311" y="11013"/>
                  </a:cubicBezTo>
                  <a:cubicBezTo>
                    <a:pt x="10132" y="11132"/>
                    <a:pt x="10001" y="11287"/>
                    <a:pt x="9942" y="11502"/>
                  </a:cubicBezTo>
                  <a:cubicBezTo>
                    <a:pt x="10085" y="11573"/>
                    <a:pt x="10192" y="11502"/>
                    <a:pt x="10287" y="11430"/>
                  </a:cubicBezTo>
                  <a:cubicBezTo>
                    <a:pt x="10561" y="11216"/>
                    <a:pt x="10882" y="11097"/>
                    <a:pt x="11204" y="10978"/>
                  </a:cubicBezTo>
                  <a:lnTo>
                    <a:pt x="11656" y="10847"/>
                  </a:lnTo>
                  <a:cubicBezTo>
                    <a:pt x="11728" y="10811"/>
                    <a:pt x="11835" y="10811"/>
                    <a:pt x="11894" y="10775"/>
                  </a:cubicBezTo>
                  <a:cubicBezTo>
                    <a:pt x="12049" y="10620"/>
                    <a:pt x="12252" y="10609"/>
                    <a:pt x="12454" y="10573"/>
                  </a:cubicBezTo>
                  <a:cubicBezTo>
                    <a:pt x="12680" y="10549"/>
                    <a:pt x="12918" y="10513"/>
                    <a:pt x="13145" y="10478"/>
                  </a:cubicBezTo>
                  <a:cubicBezTo>
                    <a:pt x="13240" y="10454"/>
                    <a:pt x="13347" y="10454"/>
                    <a:pt x="13418" y="10394"/>
                  </a:cubicBezTo>
                  <a:cubicBezTo>
                    <a:pt x="13621" y="10251"/>
                    <a:pt x="13859" y="10239"/>
                    <a:pt x="14073" y="10204"/>
                  </a:cubicBezTo>
                  <a:cubicBezTo>
                    <a:pt x="14526" y="10132"/>
                    <a:pt x="14954" y="10061"/>
                    <a:pt x="15383" y="9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1404625" y="1833700"/>
              <a:ext cx="89925" cy="110150"/>
            </a:xfrm>
            <a:custGeom>
              <a:avLst/>
              <a:gdLst/>
              <a:ahLst/>
              <a:cxnLst/>
              <a:rect l="l" t="t" r="r" b="b"/>
              <a:pathLst>
                <a:path w="3597" h="4406" extrusionOk="0">
                  <a:moveTo>
                    <a:pt x="1679" y="1834"/>
                  </a:moveTo>
                  <a:cubicBezTo>
                    <a:pt x="1846" y="1488"/>
                    <a:pt x="2025" y="1167"/>
                    <a:pt x="2037" y="762"/>
                  </a:cubicBezTo>
                  <a:cubicBezTo>
                    <a:pt x="1906" y="762"/>
                    <a:pt x="1798" y="774"/>
                    <a:pt x="1679" y="774"/>
                  </a:cubicBezTo>
                  <a:cubicBezTo>
                    <a:pt x="1310" y="822"/>
                    <a:pt x="941" y="869"/>
                    <a:pt x="560" y="893"/>
                  </a:cubicBezTo>
                  <a:cubicBezTo>
                    <a:pt x="441" y="917"/>
                    <a:pt x="346" y="917"/>
                    <a:pt x="227" y="893"/>
                  </a:cubicBezTo>
                  <a:cubicBezTo>
                    <a:pt x="108" y="881"/>
                    <a:pt x="13" y="774"/>
                    <a:pt x="1" y="655"/>
                  </a:cubicBezTo>
                  <a:cubicBezTo>
                    <a:pt x="1" y="560"/>
                    <a:pt x="48" y="452"/>
                    <a:pt x="143" y="417"/>
                  </a:cubicBezTo>
                  <a:cubicBezTo>
                    <a:pt x="274" y="381"/>
                    <a:pt x="417" y="322"/>
                    <a:pt x="560" y="298"/>
                  </a:cubicBezTo>
                  <a:cubicBezTo>
                    <a:pt x="1072" y="214"/>
                    <a:pt x="1596" y="119"/>
                    <a:pt x="2096" y="60"/>
                  </a:cubicBezTo>
                  <a:cubicBezTo>
                    <a:pt x="2572" y="0"/>
                    <a:pt x="2906" y="357"/>
                    <a:pt x="2787" y="833"/>
                  </a:cubicBezTo>
                  <a:cubicBezTo>
                    <a:pt x="2703" y="1119"/>
                    <a:pt x="2608" y="1381"/>
                    <a:pt x="2501" y="1655"/>
                  </a:cubicBezTo>
                  <a:lnTo>
                    <a:pt x="2322" y="2096"/>
                  </a:lnTo>
                  <a:cubicBezTo>
                    <a:pt x="2394" y="2179"/>
                    <a:pt x="2465" y="2227"/>
                    <a:pt x="2513" y="2274"/>
                  </a:cubicBezTo>
                  <a:cubicBezTo>
                    <a:pt x="2644" y="2441"/>
                    <a:pt x="2584" y="2667"/>
                    <a:pt x="2394" y="2727"/>
                  </a:cubicBezTo>
                  <a:cubicBezTo>
                    <a:pt x="2287" y="2750"/>
                    <a:pt x="2168" y="2774"/>
                    <a:pt x="2048" y="2798"/>
                  </a:cubicBezTo>
                  <a:cubicBezTo>
                    <a:pt x="1977" y="3012"/>
                    <a:pt x="1810" y="3203"/>
                    <a:pt x="1906" y="3441"/>
                  </a:cubicBezTo>
                  <a:cubicBezTo>
                    <a:pt x="2037" y="3500"/>
                    <a:pt x="2144" y="3453"/>
                    <a:pt x="2227" y="3393"/>
                  </a:cubicBezTo>
                  <a:cubicBezTo>
                    <a:pt x="2549" y="3215"/>
                    <a:pt x="2906" y="3215"/>
                    <a:pt x="3239" y="3203"/>
                  </a:cubicBezTo>
                  <a:cubicBezTo>
                    <a:pt x="3418" y="3191"/>
                    <a:pt x="3572" y="3322"/>
                    <a:pt x="3584" y="3465"/>
                  </a:cubicBezTo>
                  <a:cubicBezTo>
                    <a:pt x="3596" y="3620"/>
                    <a:pt x="3513" y="3762"/>
                    <a:pt x="3334" y="3822"/>
                  </a:cubicBezTo>
                  <a:cubicBezTo>
                    <a:pt x="3275" y="3846"/>
                    <a:pt x="3227" y="3858"/>
                    <a:pt x="3168" y="3870"/>
                  </a:cubicBezTo>
                  <a:cubicBezTo>
                    <a:pt x="2727" y="3917"/>
                    <a:pt x="2322" y="4120"/>
                    <a:pt x="1906" y="4286"/>
                  </a:cubicBezTo>
                  <a:cubicBezTo>
                    <a:pt x="1727" y="4358"/>
                    <a:pt x="1513" y="4393"/>
                    <a:pt x="1310" y="4393"/>
                  </a:cubicBezTo>
                  <a:cubicBezTo>
                    <a:pt x="1060" y="4405"/>
                    <a:pt x="894" y="4215"/>
                    <a:pt x="953" y="3977"/>
                  </a:cubicBezTo>
                  <a:cubicBezTo>
                    <a:pt x="1001" y="3762"/>
                    <a:pt x="977" y="3548"/>
                    <a:pt x="1156" y="3381"/>
                  </a:cubicBezTo>
                  <a:cubicBezTo>
                    <a:pt x="1179" y="3370"/>
                    <a:pt x="1191" y="3322"/>
                    <a:pt x="1191" y="3310"/>
                  </a:cubicBezTo>
                  <a:cubicBezTo>
                    <a:pt x="1156" y="3084"/>
                    <a:pt x="1298" y="2893"/>
                    <a:pt x="1370" y="2691"/>
                  </a:cubicBezTo>
                  <a:cubicBezTo>
                    <a:pt x="1394" y="2631"/>
                    <a:pt x="1394" y="2560"/>
                    <a:pt x="1429" y="2477"/>
                  </a:cubicBezTo>
                  <a:cubicBezTo>
                    <a:pt x="1298" y="2417"/>
                    <a:pt x="1191" y="2369"/>
                    <a:pt x="1072" y="2310"/>
                  </a:cubicBezTo>
                  <a:cubicBezTo>
                    <a:pt x="1001" y="2274"/>
                    <a:pt x="905" y="2250"/>
                    <a:pt x="834" y="2203"/>
                  </a:cubicBezTo>
                  <a:cubicBezTo>
                    <a:pt x="727" y="2143"/>
                    <a:pt x="715" y="2000"/>
                    <a:pt x="786" y="1905"/>
                  </a:cubicBezTo>
                  <a:cubicBezTo>
                    <a:pt x="894" y="1774"/>
                    <a:pt x="1036" y="1715"/>
                    <a:pt x="1203" y="1762"/>
                  </a:cubicBezTo>
                  <a:cubicBezTo>
                    <a:pt x="1370" y="1762"/>
                    <a:pt x="1513" y="1786"/>
                    <a:pt x="1679" y="18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1254025" y="1863150"/>
              <a:ext cx="75025" cy="122375"/>
            </a:xfrm>
            <a:custGeom>
              <a:avLst/>
              <a:gdLst/>
              <a:ahLst/>
              <a:cxnLst/>
              <a:rect l="l" t="t" r="r" b="b"/>
              <a:pathLst>
                <a:path w="3001" h="4895" extrusionOk="0">
                  <a:moveTo>
                    <a:pt x="1786" y="2977"/>
                  </a:moveTo>
                  <a:cubicBezTo>
                    <a:pt x="1584" y="3037"/>
                    <a:pt x="1405" y="3096"/>
                    <a:pt x="1226" y="3144"/>
                  </a:cubicBezTo>
                  <a:cubicBezTo>
                    <a:pt x="1072" y="3192"/>
                    <a:pt x="893" y="3192"/>
                    <a:pt x="691" y="3215"/>
                  </a:cubicBezTo>
                  <a:cubicBezTo>
                    <a:pt x="679" y="3513"/>
                    <a:pt x="595" y="3799"/>
                    <a:pt x="631" y="4097"/>
                  </a:cubicBezTo>
                  <a:cubicBezTo>
                    <a:pt x="667" y="4323"/>
                    <a:pt x="679" y="4561"/>
                    <a:pt x="572" y="4775"/>
                  </a:cubicBezTo>
                  <a:cubicBezTo>
                    <a:pt x="536" y="4882"/>
                    <a:pt x="393" y="4894"/>
                    <a:pt x="333" y="4811"/>
                  </a:cubicBezTo>
                  <a:cubicBezTo>
                    <a:pt x="274" y="4739"/>
                    <a:pt x="214" y="4644"/>
                    <a:pt x="191" y="4561"/>
                  </a:cubicBezTo>
                  <a:cubicBezTo>
                    <a:pt x="83" y="4239"/>
                    <a:pt x="0" y="3930"/>
                    <a:pt x="71" y="3585"/>
                  </a:cubicBezTo>
                  <a:cubicBezTo>
                    <a:pt x="83" y="3501"/>
                    <a:pt x="83" y="3394"/>
                    <a:pt x="83" y="3287"/>
                  </a:cubicBezTo>
                  <a:lnTo>
                    <a:pt x="83" y="2775"/>
                  </a:lnTo>
                  <a:cubicBezTo>
                    <a:pt x="83" y="2668"/>
                    <a:pt x="95" y="2561"/>
                    <a:pt x="83" y="2477"/>
                  </a:cubicBezTo>
                  <a:cubicBezTo>
                    <a:pt x="12" y="1918"/>
                    <a:pt x="71" y="1382"/>
                    <a:pt x="95" y="834"/>
                  </a:cubicBezTo>
                  <a:cubicBezTo>
                    <a:pt x="119" y="596"/>
                    <a:pt x="191" y="394"/>
                    <a:pt x="333" y="191"/>
                  </a:cubicBezTo>
                  <a:cubicBezTo>
                    <a:pt x="488" y="1"/>
                    <a:pt x="691" y="1"/>
                    <a:pt x="857" y="167"/>
                  </a:cubicBezTo>
                  <a:cubicBezTo>
                    <a:pt x="929" y="239"/>
                    <a:pt x="976" y="334"/>
                    <a:pt x="1036" y="406"/>
                  </a:cubicBezTo>
                  <a:cubicBezTo>
                    <a:pt x="1453" y="989"/>
                    <a:pt x="1869" y="1584"/>
                    <a:pt x="2179" y="2239"/>
                  </a:cubicBezTo>
                  <a:cubicBezTo>
                    <a:pt x="2417" y="2727"/>
                    <a:pt x="2655" y="3215"/>
                    <a:pt x="2941" y="3680"/>
                  </a:cubicBezTo>
                  <a:cubicBezTo>
                    <a:pt x="3000" y="3763"/>
                    <a:pt x="3000" y="3906"/>
                    <a:pt x="3000" y="4001"/>
                  </a:cubicBezTo>
                  <a:cubicBezTo>
                    <a:pt x="3000" y="4168"/>
                    <a:pt x="2893" y="4287"/>
                    <a:pt x="2762" y="4335"/>
                  </a:cubicBezTo>
                  <a:cubicBezTo>
                    <a:pt x="2643" y="4358"/>
                    <a:pt x="2512" y="4299"/>
                    <a:pt x="2441" y="4180"/>
                  </a:cubicBezTo>
                  <a:cubicBezTo>
                    <a:pt x="2346" y="4025"/>
                    <a:pt x="2262" y="3858"/>
                    <a:pt x="2179" y="3692"/>
                  </a:cubicBezTo>
                  <a:cubicBezTo>
                    <a:pt x="2084" y="3430"/>
                    <a:pt x="1941" y="3192"/>
                    <a:pt x="1786" y="2977"/>
                  </a:cubicBezTo>
                  <a:close/>
                  <a:moveTo>
                    <a:pt x="738" y="2620"/>
                  </a:moveTo>
                  <a:cubicBezTo>
                    <a:pt x="1036" y="2608"/>
                    <a:pt x="1286" y="2549"/>
                    <a:pt x="1500" y="2322"/>
                  </a:cubicBezTo>
                  <a:cubicBezTo>
                    <a:pt x="1250" y="1906"/>
                    <a:pt x="1084" y="1465"/>
                    <a:pt x="714" y="1108"/>
                  </a:cubicBezTo>
                  <a:cubicBezTo>
                    <a:pt x="607" y="1584"/>
                    <a:pt x="619" y="2144"/>
                    <a:pt x="738" y="2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2" name="Google Shape;1032;p44"/>
          <p:cNvGrpSpPr/>
          <p:nvPr/>
        </p:nvGrpSpPr>
        <p:grpSpPr>
          <a:xfrm>
            <a:off x="1314518" y="508000"/>
            <a:ext cx="1387205" cy="1161840"/>
            <a:chOff x="2391350" y="3583000"/>
            <a:chExt cx="571525" cy="478675"/>
          </a:xfrm>
        </p:grpSpPr>
        <p:sp>
          <p:nvSpPr>
            <p:cNvPr id="103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44"/>
          <p:cNvGrpSpPr/>
          <p:nvPr/>
        </p:nvGrpSpPr>
        <p:grpSpPr>
          <a:xfrm>
            <a:off x="7558957" y="3120697"/>
            <a:ext cx="653616" cy="895336"/>
            <a:chOff x="1731150" y="1748550"/>
            <a:chExt cx="228625" cy="313175"/>
          </a:xfrm>
        </p:grpSpPr>
        <p:sp>
          <p:nvSpPr>
            <p:cNvPr id="1043" name="Google Shape;1043;p44"/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4"/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4"/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4"/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339</Words>
  <Application>Microsoft Office PowerPoint</Application>
  <PresentationFormat>Presentación en pantalla (16:9)</PresentationFormat>
  <Paragraphs>34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Pangolin</vt:lpstr>
      <vt:lpstr>Arial</vt:lpstr>
      <vt:lpstr>Baloo 2</vt:lpstr>
      <vt:lpstr>English Vocabulary Workshop by Slidesgo</vt:lpstr>
      <vt:lpstr>ESCUELA NORMAL DE EDUCACIÓN PREESCOLAR Ciclo 2021 – 2022       Dibeth Atziri Carreón N°L. 5 Sandra Guadalupe Flores Alvizo N°L. 6 3°D Docente: Ramiro García Elías Asignatura: LITERATURA INFANTIL  Unidad II. Análisis de Libros Infantiles</vt:lpstr>
      <vt:lpstr>LECTURA 6. Valores Educativos de la Literatura Infantil</vt:lpstr>
      <vt:lpstr>La Literatura Infantil…</vt:lpstr>
      <vt:lpstr>Funciones de la Literatura Infantil</vt:lpstr>
      <vt:lpstr>El niño empieza a relacionarse con el cuento de dos formas…..</vt:lpstr>
      <vt:lpstr>Ideas Principales</vt:lpstr>
      <vt:lpstr>Ideas Principales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Ciclo 2021 – 2022       Dibeth Atziri Carreón N°L. 5 Sandra Guadalupe Flores Alvizo N°L. 6 3°D Docente: Ramiro García Elías Asignatura: LITERATURA INFANTIL  Unidad II. Análisis de Libros Infantiles</dc:title>
  <dc:creator>USER</dc:creator>
  <cp:lastModifiedBy>Dibeth Carreón Cortés</cp:lastModifiedBy>
  <cp:revision>14</cp:revision>
  <dcterms:modified xsi:type="dcterms:W3CDTF">2021-10-27T04:04:27Z</dcterms:modified>
</cp:coreProperties>
</file>