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</p:sldMasterIdLst>
  <p:notesMasterIdLst>
    <p:notesMasterId r:id="rId10"/>
  </p:notesMasterIdLst>
  <p:sldIdLst>
    <p:sldId id="283" r:id="rId2"/>
    <p:sldId id="256" r:id="rId3"/>
    <p:sldId id="259" r:id="rId4"/>
    <p:sldId id="258" r:id="rId5"/>
    <p:sldId id="273" r:id="rId6"/>
    <p:sldId id="263" r:id="rId7"/>
    <p:sldId id="262" r:id="rId8"/>
    <p:sldId id="275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715197-DA76-42A0-BA4D-F9EE7B24B678}">
  <a:tblStyle styleId="{9C715197-DA76-42A0-BA4D-F9EE7B24B6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1800" dirty="0"/>
              <a:t>ESCUELA NORMAL DE EDUCACIÓN PREESCOLAR</a:t>
            </a:r>
            <a:br>
              <a:rPr lang="es-MX" sz="1800" dirty="0"/>
            </a:br>
            <a:r>
              <a:rPr lang="es-MX" sz="1800" dirty="0"/>
              <a:t>Ciclo 2021 – 2022</a:t>
            </a: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Dibeth Atziri Carreón </a:t>
            </a:r>
            <a:r>
              <a:rPr lang="es-MX" sz="1800" i="1" dirty="0"/>
              <a:t>N°L. 5</a:t>
            </a:r>
            <a:br>
              <a:rPr lang="es-MX" sz="1800" dirty="0"/>
            </a:br>
            <a:r>
              <a:rPr lang="es-MX" sz="1800" dirty="0"/>
              <a:t>Sandra Guadalupe Flores Alvizo </a:t>
            </a:r>
            <a:r>
              <a:rPr lang="es-MX" sz="1800" i="1" dirty="0"/>
              <a:t>N°L. 6</a:t>
            </a:r>
            <a:br>
              <a:rPr lang="es-MX" sz="1800" dirty="0"/>
            </a:br>
            <a:r>
              <a:rPr lang="es-MX" sz="1800" dirty="0"/>
              <a:t>3°D</a:t>
            </a:r>
            <a:br>
              <a:rPr lang="es-MX" sz="1800" dirty="0"/>
            </a:br>
            <a:r>
              <a:rPr lang="es-MX" sz="1800" u="sng" dirty="0"/>
              <a:t>Docente: </a:t>
            </a:r>
            <a:r>
              <a:rPr lang="es-MX" sz="1800" dirty="0"/>
              <a:t>Ramiro García Elías</a:t>
            </a:r>
            <a:br>
              <a:rPr lang="es-MX" sz="1800" dirty="0"/>
            </a:br>
            <a:r>
              <a:rPr lang="es-MX" sz="1800" u="sng" dirty="0"/>
              <a:t>Asignatura: </a:t>
            </a:r>
            <a:r>
              <a:rPr lang="es-MX" sz="1800" dirty="0"/>
              <a:t>LITERATURA INFANTIL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Unidad II. Análisis de Libros Infantiles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r="16434"/>
          <a:stretch/>
        </p:blipFill>
        <p:spPr>
          <a:xfrm>
            <a:off x="3977654" y="1188460"/>
            <a:ext cx="1188692" cy="14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4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197451" y="2217493"/>
            <a:ext cx="4598125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LECTURA 6. Valores Educativos de la Literatura Infantil</a:t>
            </a:r>
            <a:endParaRPr sz="4400" dirty="0"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775269" y="4537813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830288" y="1211417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5538323" y="3761194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60" y="3223983"/>
            <a:ext cx="487722" cy="420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857153" y="611188"/>
            <a:ext cx="3627356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Literatura Infantil…</a:t>
            </a:r>
            <a:endParaRPr dirty="0"/>
          </a:p>
        </p:txBody>
      </p:sp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636530" y="1210051"/>
            <a:ext cx="3950257" cy="2470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Es la creación artística o creativa expresada mediante la palabra, la cual comunica al lector la capacidad de revivir obras.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Está dirigida a los niños, y por eso posee características y temas de su interés.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Está escrita de tal forma que todos la puedan entender.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Refleja lo artístico de la vida y la historia.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0" y="734151"/>
            <a:ext cx="3726830" cy="3599173"/>
          </a:xfrm>
          <a:prstGeom prst="rect">
            <a:avLst/>
          </a:prstGeom>
        </p:spPr>
      </p:pic>
      <p:grpSp>
        <p:nvGrpSpPr>
          <p:cNvPr id="337" name="Google Shape;337;p28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299469" y="20609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Funciones de la Literatura Infantil</a:t>
            </a:r>
            <a:endParaRPr sz="3600" dirty="0"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694058" y="269039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Función Estética</a:t>
            </a:r>
            <a:endParaRPr dirty="0"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3"/>
          </p:nvPr>
        </p:nvSpPr>
        <p:spPr>
          <a:xfrm>
            <a:off x="645771" y="3032851"/>
            <a:ext cx="1916373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Va dirigida a la vida emocional, y contribuye al desarrollo de la fantasía y la imaginación.</a:t>
            </a:r>
            <a:endParaRPr sz="1400" dirty="0"/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Función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Ética</a:t>
            </a:r>
            <a:endParaRPr dirty="0"/>
          </a:p>
        </p:txBody>
      </p:sp>
      <p:sp>
        <p:nvSpPr>
          <p:cNvPr id="299" name="Google Shape;299;p27"/>
          <p:cNvSpPr txBox="1">
            <a:spLocks noGrp="1"/>
          </p:cNvSpPr>
          <p:nvPr>
            <p:ph type="subTitle" idx="6"/>
          </p:nvPr>
        </p:nvSpPr>
        <p:spPr>
          <a:xfrm>
            <a:off x="2699546" y="331856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/>
              <a:t>Es la transmisión de los valores sobre situaciones reales, y consigue que los niños reflexionen.</a:t>
            </a:r>
            <a:endParaRPr sz="1400" dirty="0"/>
          </a:p>
        </p:txBody>
      </p:sp>
      <p:sp>
        <p:nvSpPr>
          <p:cNvPr id="300" name="Google Shape;300;p27"/>
          <p:cNvSpPr txBox="1">
            <a:spLocks noGrp="1"/>
          </p:cNvSpPr>
          <p:nvPr>
            <p:ph type="subTitle" idx="8"/>
          </p:nvPr>
        </p:nvSpPr>
        <p:spPr>
          <a:xfrm>
            <a:off x="4666592" y="2584651"/>
            <a:ext cx="1826364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Función Psicológica</a:t>
            </a:r>
            <a:endParaRPr dirty="0"/>
          </a:p>
        </p:txBody>
      </p:sp>
      <p:sp>
        <p:nvSpPr>
          <p:cNvPr id="301" name="Google Shape;301;p27"/>
          <p:cNvSpPr txBox="1">
            <a:spLocks noGrp="1"/>
          </p:cNvSpPr>
          <p:nvPr>
            <p:ph type="subTitle" idx="9"/>
          </p:nvPr>
        </p:nvSpPr>
        <p:spPr>
          <a:xfrm>
            <a:off x="4588862" y="2931301"/>
            <a:ext cx="1950638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/>
              <a:t>Permite que los niños dejen volar su imaginación, liberen tensiones, expresen ideas y emociones, superen miedos y construyan una identidad.</a:t>
            </a:r>
            <a:endParaRPr sz="1400" dirty="0"/>
          </a:p>
        </p:txBody>
      </p:sp>
      <p:sp>
        <p:nvSpPr>
          <p:cNvPr id="302" name="Google Shape;302;p27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Función Lingüística</a:t>
            </a:r>
            <a:endParaRPr dirty="0"/>
          </a:p>
        </p:txBody>
      </p:sp>
      <p:sp>
        <p:nvSpPr>
          <p:cNvPr id="303" name="Google Shape;303;p27"/>
          <p:cNvSpPr txBox="1">
            <a:spLocks noGrp="1"/>
          </p:cNvSpPr>
          <p:nvPr>
            <p:ph type="subTitle" idx="15"/>
          </p:nvPr>
        </p:nvSpPr>
        <p:spPr>
          <a:xfrm>
            <a:off x="6418804" y="3306577"/>
            <a:ext cx="2245533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/>
              <a:t>Permite desarrollar habilidades lingüísticas, enriquece su vocabulario su capacidad para expresarse, su fluidez y favorece la memorización, la transmisión y comprensión.</a:t>
            </a:r>
            <a:endParaRPr sz="1400" dirty="0"/>
          </a:p>
        </p:txBody>
      </p:sp>
      <p:sp>
        <p:nvSpPr>
          <p:cNvPr id="304" name="Google Shape;304;p27"/>
          <p:cNvSpPr/>
          <p:nvPr/>
        </p:nvSpPr>
        <p:spPr>
          <a:xfrm>
            <a:off x="1011561" y="12429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299267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4935508" y="1149415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"/>
          <p:cNvSpPr/>
          <p:nvPr/>
        </p:nvSpPr>
        <p:spPr>
          <a:xfrm>
            <a:off x="6922600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234261" y="15775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5158208" y="153704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2"/>
          <p:cNvSpPr txBox="1">
            <a:spLocks noGrp="1"/>
          </p:cNvSpPr>
          <p:nvPr>
            <p:ph type="title" idx="9"/>
          </p:nvPr>
        </p:nvSpPr>
        <p:spPr>
          <a:xfrm>
            <a:off x="395837" y="27193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 niño empieza a relacionarse con el cuento de dos formas…..</a:t>
            </a:r>
            <a:endParaRPr dirty="0"/>
          </a:p>
        </p:txBody>
      </p:sp>
      <p:sp>
        <p:nvSpPr>
          <p:cNvPr id="940" name="Google Shape;940;p42"/>
          <p:cNvSpPr/>
          <p:nvPr/>
        </p:nvSpPr>
        <p:spPr>
          <a:xfrm>
            <a:off x="700996" y="149466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2"/>
          <p:cNvSpPr/>
          <p:nvPr/>
        </p:nvSpPr>
        <p:spPr>
          <a:xfrm>
            <a:off x="713110" y="3291562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xfrm>
            <a:off x="790191" y="1672716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2"/>
          </p:nvPr>
        </p:nvSpPr>
        <p:spPr>
          <a:xfrm>
            <a:off x="1824586" y="1513220"/>
            <a:ext cx="2688135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Cuando lee, toca y explora directamente el cuento. Observa las imágenes y es capaz de comprender y asimilar la historia.</a:t>
            </a:r>
            <a:endParaRPr dirty="0"/>
          </a:p>
        </p:txBody>
      </p:sp>
      <p:sp>
        <p:nvSpPr>
          <p:cNvPr id="946" name="Google Shape;946;p42"/>
          <p:cNvSpPr txBox="1">
            <a:spLocks noGrp="1"/>
          </p:cNvSpPr>
          <p:nvPr>
            <p:ph type="title" idx="3"/>
          </p:nvPr>
        </p:nvSpPr>
        <p:spPr>
          <a:xfrm>
            <a:off x="800362" y="3518322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48" name="Google Shape;948;p42"/>
          <p:cNvSpPr txBox="1">
            <a:spLocks noGrp="1"/>
          </p:cNvSpPr>
          <p:nvPr>
            <p:ph type="subTitle" idx="5"/>
          </p:nvPr>
        </p:nvSpPr>
        <p:spPr>
          <a:xfrm>
            <a:off x="1887105" y="329117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Cuando un narrador externo se lo cuenta. Es estimulante para el niños porque transmite emociones y sensaciones.</a:t>
            </a:r>
            <a:endParaRPr dirty="0"/>
          </a:p>
        </p:txBody>
      </p:sp>
      <p:sp>
        <p:nvSpPr>
          <p:cNvPr id="952" name="Google Shape;952;p42"/>
          <p:cNvSpPr/>
          <p:nvPr/>
        </p:nvSpPr>
        <p:spPr>
          <a:xfrm>
            <a:off x="5370300" y="1135950"/>
            <a:ext cx="3435000" cy="36438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42"/>
          <p:cNvSpPr/>
          <p:nvPr/>
        </p:nvSpPr>
        <p:spPr>
          <a:xfrm rot="2006840">
            <a:off x="4809695" y="1360549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4603159" y="3041483"/>
            <a:ext cx="887300" cy="953679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26" y="1355314"/>
            <a:ext cx="3230548" cy="3230548"/>
          </a:xfrm>
          <a:prstGeom prst="rect">
            <a:avLst/>
          </a:prstGeom>
        </p:spPr>
      </p:pic>
      <p:sp>
        <p:nvSpPr>
          <p:cNvPr id="967" name="Google Shape;967;p42"/>
          <p:cNvSpPr/>
          <p:nvPr/>
        </p:nvSpPr>
        <p:spPr>
          <a:xfrm rot="623763">
            <a:off x="7901599" y="3946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2"/>
          <p:cNvSpPr/>
          <p:nvPr/>
        </p:nvSpPr>
        <p:spPr>
          <a:xfrm>
            <a:off x="7561725" y="656635"/>
            <a:ext cx="1141349" cy="115685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2"/>
          <p:cNvGrpSpPr/>
          <p:nvPr/>
        </p:nvGrpSpPr>
        <p:grpSpPr>
          <a:xfrm>
            <a:off x="7930472" y="766902"/>
            <a:ext cx="427238" cy="863428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234469" y="733649"/>
            <a:ext cx="32874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Ideas Principales</a:t>
            </a:r>
            <a:endParaRPr sz="5400" dirty="0"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4704422" y="1010837"/>
            <a:ext cx="3331714" cy="335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Escuchar la lectura de cuentos fomenta el gusto por los relatos escritos, y posibilita el desarrollo de una actitud positiva.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la narración oral de cuentos es una ventaja para la comunicación, interacción, compresión y reacción emotiva entre el maestro y los alumno.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La repetición de un mismo cuento que les gusta, les proporciona seguridad y confianza a los niños.</a:t>
            </a:r>
            <a:endParaRPr dirty="0"/>
          </a:p>
        </p:txBody>
      </p:sp>
      <p:grpSp>
        <p:nvGrpSpPr>
          <p:cNvPr id="451" name="Google Shape;451;p32"/>
          <p:cNvGrpSpPr/>
          <p:nvPr/>
        </p:nvGrpSpPr>
        <p:grpSpPr>
          <a:xfrm>
            <a:off x="7832850" y="65116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782934" y="1459741"/>
            <a:ext cx="3481270" cy="253074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4933726" y="1522031"/>
            <a:ext cx="3433701" cy="2564601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3396900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600075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587595" y="1360793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1"/>
          <p:cNvGrpSpPr/>
          <p:nvPr/>
        </p:nvGrpSpPr>
        <p:grpSpPr>
          <a:xfrm>
            <a:off x="7790767" y="1360823"/>
            <a:ext cx="485880" cy="448141"/>
            <a:chOff x="751275" y="1814050"/>
            <a:chExt cx="233675" cy="215525"/>
          </a:xfrm>
        </p:grpSpPr>
        <p:sp>
          <p:nvSpPr>
            <p:cNvPr id="411" name="Google Shape;411;p3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749559" y="24357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Ideas Principales</a:t>
            </a:r>
            <a:endParaRPr sz="4400" dirty="0"/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1051020" y="2002243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La ficción del cuento ofrece al niño una visión aceptable de la realidad.</a:t>
            </a:r>
            <a:endParaRPr sz="2000" dirty="0"/>
          </a:p>
        </p:txBody>
      </p:sp>
      <p:sp>
        <p:nvSpPr>
          <p:cNvPr id="422" name="Google Shape;422;p31"/>
          <p:cNvSpPr txBox="1">
            <a:spLocks noGrp="1"/>
          </p:cNvSpPr>
          <p:nvPr>
            <p:ph type="subTitle" idx="4"/>
          </p:nvPr>
        </p:nvSpPr>
        <p:spPr>
          <a:xfrm>
            <a:off x="5308609" y="1896732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Los cuentos repletos de situaciones y personajes reales permiten al niño evocar mental y verbalmente.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230429" y="1186447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Gracias Por Su Atención</a:t>
            </a:r>
            <a:endParaRPr sz="6000" dirty="0"/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393</Words>
  <Application>Microsoft Office PowerPoint</Application>
  <PresentationFormat>Presentación en pantalla (16:9)</PresentationFormat>
  <Paragraphs>34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Pangolin</vt:lpstr>
      <vt:lpstr>Baloo 2</vt:lpstr>
      <vt:lpstr>Arial</vt:lpstr>
      <vt:lpstr>English Vocabulary Workshop by Slidesgo</vt:lpstr>
      <vt:lpstr>ESCUELA NORMAL DE EDUCACIÓN PREESCOLAR Ciclo 2021 – 2022       Dibeth Atziri Carreón N°L. 5 Sandra Guadalupe Flores Alvizo N°L. 6 3°D Docente: Ramiro García Elías Asignatura: LITERATURA INFANTIL  Unidad II. Análisis de Libros Infantiles</vt:lpstr>
      <vt:lpstr>LECTURA 6. Valores Educativos de la Literatura Infantil</vt:lpstr>
      <vt:lpstr>La Literatura Infantil…</vt:lpstr>
      <vt:lpstr>Funciones de la Literatura Infantil</vt:lpstr>
      <vt:lpstr>El niño empieza a relacionarse con el cuento de dos formas…..</vt:lpstr>
      <vt:lpstr>Ideas Principales</vt:lpstr>
      <vt:lpstr>Ideas Principales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Ciclo 2021 – 2022       Dibeth Atziri Carreón N°L. 5 Sandra Guadalupe Flores Alvizo N°L. 6 3°D Docente: Ramiro García Elías Asignatura: LITERATURA INFANTIL  Unidad II. Análisis de Libros Infantiles</dc:title>
  <dc:creator>USER</dc:creator>
  <cp:lastModifiedBy>SANDRA ESTELA ALVISO SOLIS</cp:lastModifiedBy>
  <cp:revision>13</cp:revision>
  <dcterms:modified xsi:type="dcterms:W3CDTF">2021-10-29T16:28:13Z</dcterms:modified>
</cp:coreProperties>
</file>