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285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953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941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69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50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295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98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519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596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31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6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7892C-BFDD-4A16-A447-23E4E46E43D6}" type="datetimeFigureOut">
              <a:rPr lang="es-MX" smtClean="0"/>
              <a:t>29/10/2021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5347-61CB-4013-A705-E8137B82A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21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ágenes de Utiles Escolares | Vectores, fotos de stock y PSD gratui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027" name="Imagen 1" descr="Museo Presidentes on Twitter: &amp;quot;23 agosto 1973.Gobernador de #Coahuila  Eulalio Gutiérrez Treviño establece la Escuela Normal de Educación  Preescolar… &amp;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789" y="457200"/>
            <a:ext cx="182880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24677" y="1605650"/>
            <a:ext cx="6781023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EDUACIÓN PREESCOLAR</a:t>
            </a:r>
            <a:endParaRPr kumimoji="0" lang="es-MX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</a:t>
            </a:r>
            <a:endParaRPr kumimoji="0" lang="es-MX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 – 2021</a:t>
            </a:r>
            <a:endParaRPr kumimoji="0" lang="es-MX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ingles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Teacher: Brenda </a:t>
            </a:r>
            <a:r>
              <a:rPr lang="es-E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</a:t>
            </a:r>
            <a:r>
              <a:rPr kumimoji="0" lang="es-E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ollain y </a:t>
            </a:r>
            <a:r>
              <a:rPr lang="es-E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</a:t>
            </a:r>
            <a:r>
              <a:rPr kumimoji="0" lang="es-E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oytia de la peña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ALUMNA: ANA SOFIA SEGOVIA</a:t>
            </a:r>
            <a:r>
              <a:rPr kumimoji="0" lang="es-ES" sz="240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 ALONSO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b="1" baseline="0" dirty="0">
                <a:solidFill>
                  <a:schemeClr val="bg1"/>
                </a:solidFill>
                <a:latin typeface="Century Gothic" panose="020B0502020202020204" pitchFamily="34" charset="0"/>
              </a:rPr>
              <a:t>QUINTO</a:t>
            </a:r>
            <a:r>
              <a:rPr lang="es-E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E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SEMESTRE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Cambridge one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UNID 13</a:t>
            </a:r>
            <a:endParaRPr lang="es-ES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05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/11/2021</a:t>
            </a:r>
            <a:endParaRPr kumimoji="0" lang="es-MX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47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NDOS ESCOLARES PARA PHOTOSHOP - Imagu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1" cy="687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107" y="0"/>
            <a:ext cx="5147786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8318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39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Sofia</dc:creator>
  <cp:lastModifiedBy>Ana Sofia</cp:lastModifiedBy>
  <cp:revision>5</cp:revision>
  <dcterms:created xsi:type="dcterms:W3CDTF">2021-09-18T17:14:42Z</dcterms:created>
  <dcterms:modified xsi:type="dcterms:W3CDTF">2021-10-29T15:14:43Z</dcterms:modified>
</cp:coreProperties>
</file>