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8CC7"/>
    <a:srgbClr val="C543A3"/>
    <a:srgbClr val="D678BD"/>
    <a:srgbClr val="B3FC9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69271-132E-4E3E-B61E-565C647E2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FD5F0D-4AA3-4F5F-A52E-16C90F0D67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8510E1-3309-41EC-83C6-37F4B3775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42F687-313B-4A82-AECA-54FC41BC1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FC3913-1103-4E28-A365-B615FD81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632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B9F10-48C9-42EB-9810-049276814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CF60AA-1DF9-4386-8888-A32BBDAE6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FB3251-0249-4AB7-9D6E-36275854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3E9185-43E5-441D-B458-69D395E4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5953B3-E6EB-4D83-A226-4C68632E6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637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61DA75-BD8E-4467-8868-D84E47A4C9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808B3B-F664-4364-926B-F0E9B070F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9C52E2-D0B2-466A-BEA0-A1787B69C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917B26-CF02-4623-8921-59BA04E5D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B2EBF6-1388-4144-BA2E-029AEB25C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19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165E3-3B3D-418C-8CF1-EA4B60E10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B2D13A-5F9B-4499-94A2-02C451FD8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B088F0-3711-496B-8A35-3ED44B8A8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091744-5F12-4195-B45B-8821B47FD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DCDE22-FCD6-4B67-AD93-699B6028E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807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0E928-5591-4EA0-8B87-57B61D658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7C120F-A970-4032-B4B2-72AC0D4AA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913261-2365-4BDE-A152-04DDC5D6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BF1141-E022-4C15-8AFB-166E2E69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033DE6-6015-4A91-B451-6A1440D8E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402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BF1C7-DEC9-47F4-A81C-F8887A01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AC46F-6E27-4107-90A5-7D8C347BB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291099-64F6-4CA1-85FC-EBC971BB8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69F5E5-0374-41B6-89F9-EF52D56F1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2765D7-A89C-44B4-BF36-A87A0F63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437148-FBB7-4CC3-A7B0-BBC2A24FB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817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1AB9BB-70B1-46F4-8B13-3A32AC32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E0AED-28CF-46E6-88E3-CACF42773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287256-2F24-49DA-ABAE-B038A9637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F500E3A-714F-46DD-9E92-ECC4B78EF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E088A7-A14A-4512-A25E-3B33FD5AB5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60BC98E-6990-435A-A3BF-5ED4F229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099255E-1AB3-4886-B6A3-8CF6E68A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AA908C-D7FB-4C46-BA10-B05E6AEB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16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3DF4DC-1C26-492D-BC35-DEE9F43C4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A536EF9-A930-453F-90D2-BB6626B2F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21F6213-C838-4AEA-A310-8DD5B590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1BAD83-E304-4F34-B1BD-47F809B44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54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59FFF9E-9722-4AE4-8F1F-203EA8758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7CC1FB-E3D3-4E2B-8548-428AC103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238563-FE61-4723-B426-6BE0BC5D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84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556390-326A-46CC-9382-76E09B9B1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66EAD0-D452-4DAA-A690-C9EE6E8C4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01B481-561B-4374-A109-C6591C8D3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B4E47A-0EB0-49ED-B89D-C2E29A72B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088B4F-D98E-4826-8FF5-02B202D97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6137C6-B178-4157-9698-E888CD8EC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067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41A8C-49C0-4588-A793-7BD5C2450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DCB5B6F-C41E-4923-BCA1-8AC476928E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ECCD4F-0A37-41AE-9A81-0DAE973B5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48E78C-7907-4BF2-A56F-0DC1B3144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FB69C2-50C8-45DB-954E-B1B699A42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561F58-502C-4FA0-9547-FE68595A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661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5DBC3A-5C26-45CD-97F5-99B5B4FB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876F9E-7EEF-4EEE-81D5-BE6D72951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EFE874-D7DE-48F9-BE5B-2FADFB3A8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9BE69-13CD-413D-B308-A0E09F8CFA81}" type="datetimeFigureOut">
              <a:rPr lang="es-ES" smtClean="0"/>
              <a:t>05/11/2021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C9FD3D-704C-4CB0-A860-691E54B79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30F081-F0FC-4471-B20E-8426FAF6E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B574-A8C4-4A03-B416-EC714B29E3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213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D678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B92744-3CE1-4EBA-97B0-DA9BDF617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8069" y="1160842"/>
            <a:ext cx="8295861" cy="878715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ESCUELA NORMAL DE EDUCACIÓN PREESOLAR </a:t>
            </a:r>
            <a:endParaRPr lang="es-E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C19682-220F-487D-A10A-788B4514F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6591"/>
            <a:ext cx="9144000" cy="2641209"/>
          </a:xfrm>
          <a:solidFill>
            <a:srgbClr val="DC8CC7"/>
          </a:solidFill>
        </p:spPr>
        <p:txBody>
          <a:bodyPr/>
          <a:lstStyle/>
          <a:p>
            <a:r>
              <a:rPr lang="en-US" sz="3200" dirty="0"/>
              <a:t>CAMBRIDGE ONE -UNIT 13 REPORT OF COMPLETION</a:t>
            </a:r>
            <a:endParaRPr lang="es-ES" i="0" dirty="0">
              <a:effectLst/>
              <a:latin typeface="Geneva"/>
            </a:endParaRPr>
          </a:p>
          <a:p>
            <a:r>
              <a:rPr lang="en-US" i="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ASIGNATURA: INGLÉS A2.2 BUILDING CONFIDENCE IN COMMUNICATION</a:t>
            </a:r>
          </a:p>
          <a:p>
            <a:r>
              <a:rPr lang="es-ES" i="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MAESTRO: BRENDA BOLLAIN Y GOYTIA DE LA PEÑA</a:t>
            </a:r>
          </a:p>
          <a:p>
            <a:r>
              <a:rPr lang="en-US" i="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ALUMNA: FERNANDA MERARY RUIZ BOCANEGRA </a:t>
            </a:r>
          </a:p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5879704-66F5-497F-A900-42D383178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101" l="9581" r="8922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1216" y="365396"/>
            <a:ext cx="1925209" cy="159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4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BA493-841D-4588-B9A6-AEE2B57B0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E13C7C-7462-4225-9A66-E9E59FE3F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7237854-25E2-4023-876F-78B9352698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24" t="12290" r="6875" b="9911"/>
          <a:stretch/>
        </p:blipFill>
        <p:spPr>
          <a:xfrm>
            <a:off x="336128" y="528150"/>
            <a:ext cx="11519744" cy="564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83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3B811-5CFD-4104-B004-35E0DD29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3AE0D69B-7A6A-4AE5-B3DB-80390D951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B955D25-0A3A-458F-B263-BFFD7ECCA6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75" t="9911" r="8616" b="5302"/>
          <a:stretch/>
        </p:blipFill>
        <p:spPr>
          <a:xfrm>
            <a:off x="838200" y="681038"/>
            <a:ext cx="10303412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96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7DEE1-89B2-4337-96EF-A006227F6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285221-04D1-4459-B0A6-2267B1334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A2DCBF2-12A0-4077-ABD3-E522318775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75" t="15368" r="9193" b="15060"/>
          <a:stretch/>
        </p:blipFill>
        <p:spPr>
          <a:xfrm>
            <a:off x="838200" y="1055076"/>
            <a:ext cx="10233074" cy="476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104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19A34-9CAC-4262-8D86-607423257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D55CB7-B0C1-4E76-91B8-92A6F8465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B2883BD-A1B0-4155-95D0-1AB5CE2F0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825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36</Words>
  <Application>Microsoft Office PowerPoint</Application>
  <PresentationFormat>Panorámica</PresentationFormat>
  <Paragraphs>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Cambria Math</vt:lpstr>
      <vt:lpstr>Geneva</vt:lpstr>
      <vt:lpstr>Tema de Office</vt:lpstr>
      <vt:lpstr>ESCUELA NORMAL DE EDUCACIÓN PREESOLAR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PREESOLAR </dc:title>
  <dc:creator>FERNANDA MERARY RUIZ BOCANEGRA</dc:creator>
  <cp:lastModifiedBy>FERNANDA MERARY RUIZ BOCANEGRA</cp:lastModifiedBy>
  <cp:revision>1</cp:revision>
  <dcterms:created xsi:type="dcterms:W3CDTF">2021-11-06T00:48:20Z</dcterms:created>
  <dcterms:modified xsi:type="dcterms:W3CDTF">2021-11-06T00:57:40Z</dcterms:modified>
</cp:coreProperties>
</file>