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MENA NATALY GUARDIOLA ALVAREZ" initials="XNGA" lastIdx="1" clrIdx="0">
    <p:extLst>
      <p:ext uri="{19B8F6BF-5375-455C-9EA6-DF929625EA0E}">
        <p15:presenceInfo xmlns:p15="http://schemas.microsoft.com/office/powerpoint/2012/main" userId="XIMENA NATALY GUARDIOLA ALVAR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7E56C-4C33-436D-867D-74FBDB3F88ED}" type="datetimeFigureOut">
              <a:rPr lang="es-MX" smtClean="0"/>
              <a:t>05/11/2021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1EF6C-8F52-444F-903D-72305ED3AF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05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336834" y="1567962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/>
          <p:nvPr/>
        </p:nvSpPr>
        <p:spPr>
          <a:xfrm>
            <a:off x="675134" y="1133195"/>
            <a:ext cx="3159525" cy="3159525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flipH="1">
            <a:off x="5892392" y="13751"/>
            <a:ext cx="6300713" cy="3924249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 flipH="1">
            <a:off x="6062742" y="-40433"/>
            <a:ext cx="6166525" cy="3838112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15" y="2222624"/>
            <a:ext cx="13566696" cy="4640683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825400" y="3454100"/>
            <a:ext cx="4876800" cy="1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825400" y="5185900"/>
            <a:ext cx="4876800" cy="7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3200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3733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741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5" y="-8667"/>
            <a:ext cx="6553591" cy="68752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950800" y="1644233"/>
            <a:ext cx="42000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950800" y="3737433"/>
            <a:ext cx="42000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46552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10448767" y="-8"/>
            <a:ext cx="1743196" cy="917807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708911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23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 rot="-5400000">
            <a:off x="2318660" y="2617041"/>
            <a:ext cx="6985733" cy="1623852"/>
          </a:xfrm>
          <a:custGeom>
            <a:avLst/>
            <a:gdLst/>
            <a:ahLst/>
            <a:cxnLst/>
            <a:rect l="l" t="t" r="r" b="b"/>
            <a:pathLst>
              <a:path w="48078" h="17253" extrusionOk="0">
                <a:moveTo>
                  <a:pt x="24551" y="0"/>
                </a:moveTo>
                <a:cubicBezTo>
                  <a:pt x="19562" y="0"/>
                  <a:pt x="12918" y="5739"/>
                  <a:pt x="7775" y="5942"/>
                </a:cubicBezTo>
                <a:cubicBezTo>
                  <a:pt x="7443" y="5956"/>
                  <a:pt x="7121" y="5962"/>
                  <a:pt x="6809" y="5962"/>
                </a:cubicBezTo>
                <a:cubicBezTo>
                  <a:pt x="2312" y="5962"/>
                  <a:pt x="0" y="4608"/>
                  <a:pt x="0" y="4608"/>
                </a:cubicBezTo>
                <a:lnTo>
                  <a:pt x="0" y="17253"/>
                </a:lnTo>
                <a:lnTo>
                  <a:pt x="48077" y="17253"/>
                </a:lnTo>
                <a:lnTo>
                  <a:pt x="48077" y="3727"/>
                </a:lnTo>
                <a:cubicBezTo>
                  <a:pt x="48077" y="3727"/>
                  <a:pt x="46378" y="2205"/>
                  <a:pt x="44452" y="2205"/>
                </a:cubicBezTo>
                <a:cubicBezTo>
                  <a:pt x="44320" y="2205"/>
                  <a:pt x="44187" y="2212"/>
                  <a:pt x="44053" y="2227"/>
                </a:cubicBezTo>
                <a:cubicBezTo>
                  <a:pt x="41970" y="2465"/>
                  <a:pt x="40076" y="4275"/>
                  <a:pt x="36278" y="4870"/>
                </a:cubicBezTo>
                <a:cubicBezTo>
                  <a:pt x="36082" y="4901"/>
                  <a:pt x="35888" y="4915"/>
                  <a:pt x="35696" y="4915"/>
                </a:cubicBezTo>
                <a:cubicBezTo>
                  <a:pt x="32171" y="4915"/>
                  <a:pt x="29282" y="0"/>
                  <a:pt x="24551" y="0"/>
                </a:cubicBezTo>
                <a:close/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01" name="Google Shape;101;p15"/>
          <p:cNvGrpSpPr/>
          <p:nvPr/>
        </p:nvGrpSpPr>
        <p:grpSpPr>
          <a:xfrm rot="-5400000">
            <a:off x="5281214" y="-48016"/>
            <a:ext cx="6875069" cy="6954029"/>
            <a:chOff x="-25" y="1390650"/>
            <a:chExt cx="9144000" cy="13501222"/>
          </a:xfrm>
        </p:grpSpPr>
        <p:sp>
          <p:nvSpPr>
            <p:cNvPr id="102" name="Google Shape;102;p15"/>
            <p:cNvSpPr/>
            <p:nvPr/>
          </p:nvSpPr>
          <p:spPr>
            <a:xfrm>
              <a:off x="-25" y="1390650"/>
              <a:ext cx="9143955" cy="3152727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-25" y="4209772"/>
              <a:ext cx="9144000" cy="10682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" name="Google Shape;104;p15"/>
          <p:cNvSpPr/>
          <p:nvPr/>
        </p:nvSpPr>
        <p:spPr>
          <a:xfrm rot="10800000" flipH="1">
            <a:off x="-7576" y="3904277"/>
            <a:ext cx="4766397" cy="2968635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15"/>
          <p:cNvSpPr/>
          <p:nvPr/>
        </p:nvSpPr>
        <p:spPr>
          <a:xfrm rot="10800000" flipH="1">
            <a:off x="-87367" y="4208670"/>
            <a:ext cx="4525376" cy="273669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3877200" cy="13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 idx="2" hasCustomPrompt="1"/>
          </p:nvPr>
        </p:nvSpPr>
        <p:spPr>
          <a:xfrm>
            <a:off x="6406248" y="1049751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08" name="Google Shape;108;p15"/>
          <p:cNvSpPr txBox="1">
            <a:spLocks noGrp="1"/>
          </p:cNvSpPr>
          <p:nvPr>
            <p:ph type="subTitle" idx="1"/>
          </p:nvPr>
        </p:nvSpPr>
        <p:spPr>
          <a:xfrm>
            <a:off x="8010567" y="719167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subTitle" idx="3"/>
          </p:nvPr>
        </p:nvSpPr>
        <p:spPr>
          <a:xfrm>
            <a:off x="8010567" y="1191599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title" idx="4" hasCustomPrompt="1"/>
          </p:nvPr>
        </p:nvSpPr>
        <p:spPr>
          <a:xfrm>
            <a:off x="6406248" y="3047967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1" name="Google Shape;111;p15"/>
          <p:cNvSpPr txBox="1">
            <a:spLocks noGrp="1"/>
          </p:cNvSpPr>
          <p:nvPr>
            <p:ph type="subTitle" idx="5"/>
          </p:nvPr>
        </p:nvSpPr>
        <p:spPr>
          <a:xfrm>
            <a:off x="8010567" y="2717384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12" name="Google Shape;112;p15"/>
          <p:cNvSpPr txBox="1">
            <a:spLocks noGrp="1"/>
          </p:cNvSpPr>
          <p:nvPr>
            <p:ph type="subTitle" idx="6"/>
          </p:nvPr>
        </p:nvSpPr>
        <p:spPr>
          <a:xfrm>
            <a:off x="8010567" y="3189815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title" idx="7" hasCustomPrompt="1"/>
          </p:nvPr>
        </p:nvSpPr>
        <p:spPr>
          <a:xfrm>
            <a:off x="6406248" y="5043133"/>
            <a:ext cx="999600" cy="76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114" name="Google Shape;114;p15"/>
          <p:cNvSpPr txBox="1">
            <a:spLocks noGrp="1"/>
          </p:cNvSpPr>
          <p:nvPr>
            <p:ph type="subTitle" idx="8"/>
          </p:nvPr>
        </p:nvSpPr>
        <p:spPr>
          <a:xfrm>
            <a:off x="8010567" y="4712551"/>
            <a:ext cx="3230800" cy="59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Font typeface="Pangolin"/>
              <a:buNone/>
              <a:defRPr sz="2400" b="1">
                <a:latin typeface="Pangolin"/>
                <a:ea typeface="Pangolin"/>
                <a:cs typeface="Pangolin"/>
                <a:sym typeface="Pango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 b="1"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subTitle" idx="9"/>
          </p:nvPr>
        </p:nvSpPr>
        <p:spPr>
          <a:xfrm>
            <a:off x="8010567" y="5184981"/>
            <a:ext cx="3230800" cy="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525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800" y="593367"/>
            <a:ext cx="10290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800" y="1536633"/>
            <a:ext cx="102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26103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5"/>
          <p:cNvSpPr/>
          <p:nvPr/>
        </p:nvSpPr>
        <p:spPr>
          <a:xfrm>
            <a:off x="6484800" y="592194"/>
            <a:ext cx="4224917" cy="4224917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9" name="Google Shape;199;p25"/>
          <p:cNvSpPr/>
          <p:nvPr/>
        </p:nvSpPr>
        <p:spPr>
          <a:xfrm>
            <a:off x="3058713" y="1229959"/>
            <a:ext cx="786368" cy="755989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0" name="Google Shape;200;p25"/>
          <p:cNvSpPr/>
          <p:nvPr/>
        </p:nvSpPr>
        <p:spPr>
          <a:xfrm>
            <a:off x="4631237" y="5547291"/>
            <a:ext cx="2069140" cy="156897"/>
          </a:xfrm>
          <a:custGeom>
            <a:avLst/>
            <a:gdLst/>
            <a:ahLst/>
            <a:cxnLst/>
            <a:rect l="l" t="t" r="r" b="b"/>
            <a:pathLst>
              <a:path w="17860" h="1727" fill="none" extrusionOk="0">
                <a:moveTo>
                  <a:pt x="17860" y="1465"/>
                </a:moveTo>
                <a:cubicBezTo>
                  <a:pt x="17550" y="989"/>
                  <a:pt x="16717" y="453"/>
                  <a:pt x="16110" y="429"/>
                </a:cubicBezTo>
                <a:cubicBezTo>
                  <a:pt x="15193" y="417"/>
                  <a:pt x="14871" y="1727"/>
                  <a:pt x="13979" y="1715"/>
                </a:cubicBezTo>
                <a:cubicBezTo>
                  <a:pt x="13133" y="1703"/>
                  <a:pt x="13074" y="512"/>
                  <a:pt x="12121" y="274"/>
                </a:cubicBezTo>
                <a:cubicBezTo>
                  <a:pt x="11002" y="1"/>
                  <a:pt x="10645" y="1536"/>
                  <a:pt x="9347" y="1417"/>
                </a:cubicBezTo>
                <a:cubicBezTo>
                  <a:pt x="8335" y="1322"/>
                  <a:pt x="8228" y="346"/>
                  <a:pt x="7263" y="405"/>
                </a:cubicBezTo>
                <a:cubicBezTo>
                  <a:pt x="6299" y="465"/>
                  <a:pt x="6192" y="1441"/>
                  <a:pt x="5251" y="1489"/>
                </a:cubicBezTo>
                <a:cubicBezTo>
                  <a:pt x="4203" y="1536"/>
                  <a:pt x="4120" y="310"/>
                  <a:pt x="3037" y="346"/>
                </a:cubicBezTo>
                <a:cubicBezTo>
                  <a:pt x="2215" y="370"/>
                  <a:pt x="1858" y="1084"/>
                  <a:pt x="691" y="1060"/>
                </a:cubicBezTo>
                <a:cubicBezTo>
                  <a:pt x="393" y="1060"/>
                  <a:pt x="155" y="1001"/>
                  <a:pt x="1" y="953"/>
                </a:cubicBezTo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A775FE">
                  <a:lumMod val="75000"/>
                </a:srgbClr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01" name="Google Shape;201;p25"/>
          <p:cNvGrpSpPr/>
          <p:nvPr/>
        </p:nvGrpSpPr>
        <p:grpSpPr>
          <a:xfrm rot="870046">
            <a:off x="5078196" y="1631572"/>
            <a:ext cx="668199" cy="1350400"/>
            <a:chOff x="656025" y="2751350"/>
            <a:chExt cx="311375" cy="629275"/>
          </a:xfrm>
        </p:grpSpPr>
        <p:sp>
          <p:nvSpPr>
            <p:cNvPr id="20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12" name="Google Shape;212;p25"/>
          <p:cNvGrpSpPr/>
          <p:nvPr/>
        </p:nvGrpSpPr>
        <p:grpSpPr>
          <a:xfrm rot="-668250">
            <a:off x="6609487" y="5359925"/>
            <a:ext cx="1133204" cy="762104"/>
            <a:chOff x="6429375" y="2405775"/>
            <a:chExt cx="528050" cy="355125"/>
          </a:xfrm>
        </p:grpSpPr>
        <p:sp>
          <p:nvSpPr>
            <p:cNvPr id="213" name="Google Shape;213;p25"/>
            <p:cNvSpPr/>
            <p:nvPr/>
          </p:nvSpPr>
          <p:spPr>
            <a:xfrm>
              <a:off x="6499025" y="2449250"/>
              <a:ext cx="219100" cy="294700"/>
            </a:xfrm>
            <a:custGeom>
              <a:avLst/>
              <a:gdLst/>
              <a:ahLst/>
              <a:cxnLst/>
              <a:rect l="l" t="t" r="r" b="b"/>
              <a:pathLst>
                <a:path w="8764" h="11788" extrusionOk="0">
                  <a:moveTo>
                    <a:pt x="8680" y="0"/>
                  </a:moveTo>
                  <a:cubicBezTo>
                    <a:pt x="8680" y="357"/>
                    <a:pt x="8692" y="619"/>
                    <a:pt x="8680" y="893"/>
                  </a:cubicBezTo>
                  <a:cubicBezTo>
                    <a:pt x="8382" y="4489"/>
                    <a:pt x="8763" y="8108"/>
                    <a:pt x="8596" y="11787"/>
                  </a:cubicBezTo>
                  <a:cubicBezTo>
                    <a:pt x="8358" y="11692"/>
                    <a:pt x="8203" y="11632"/>
                    <a:pt x="8049" y="11573"/>
                  </a:cubicBezTo>
                  <a:cubicBezTo>
                    <a:pt x="7108" y="11144"/>
                    <a:pt x="6179" y="10716"/>
                    <a:pt x="5227" y="10299"/>
                  </a:cubicBezTo>
                  <a:cubicBezTo>
                    <a:pt x="4048" y="9775"/>
                    <a:pt x="2858" y="9287"/>
                    <a:pt x="1667" y="8775"/>
                  </a:cubicBezTo>
                  <a:cubicBezTo>
                    <a:pt x="1215" y="8585"/>
                    <a:pt x="786" y="8346"/>
                    <a:pt x="333" y="8156"/>
                  </a:cubicBezTo>
                  <a:cubicBezTo>
                    <a:pt x="83" y="8049"/>
                    <a:pt x="0" y="7870"/>
                    <a:pt x="0" y="7608"/>
                  </a:cubicBezTo>
                  <a:cubicBezTo>
                    <a:pt x="12" y="6775"/>
                    <a:pt x="24" y="5918"/>
                    <a:pt x="24" y="5072"/>
                  </a:cubicBezTo>
                  <a:cubicBezTo>
                    <a:pt x="24" y="4763"/>
                    <a:pt x="143" y="4572"/>
                    <a:pt x="405" y="4405"/>
                  </a:cubicBezTo>
                  <a:cubicBezTo>
                    <a:pt x="1060" y="4001"/>
                    <a:pt x="1691" y="3596"/>
                    <a:pt x="2334" y="3179"/>
                  </a:cubicBezTo>
                  <a:cubicBezTo>
                    <a:pt x="4179" y="1988"/>
                    <a:pt x="6144" y="1036"/>
                    <a:pt x="8156" y="143"/>
                  </a:cubicBezTo>
                  <a:cubicBezTo>
                    <a:pt x="8275" y="107"/>
                    <a:pt x="8406" y="72"/>
                    <a:pt x="8680" y="0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5"/>
            <p:cNvSpPr/>
            <p:nvPr/>
          </p:nvSpPr>
          <p:spPr>
            <a:xfrm>
              <a:off x="6440675" y="2537350"/>
              <a:ext cx="48550" cy="146175"/>
            </a:xfrm>
            <a:custGeom>
              <a:avLst/>
              <a:gdLst/>
              <a:ahLst/>
              <a:cxnLst/>
              <a:rect l="l" t="t" r="r" b="b"/>
              <a:pathLst>
                <a:path w="1942" h="5847" extrusionOk="0">
                  <a:moveTo>
                    <a:pt x="1917" y="3334"/>
                  </a:moveTo>
                  <a:lnTo>
                    <a:pt x="1917" y="5215"/>
                  </a:lnTo>
                  <a:cubicBezTo>
                    <a:pt x="1917" y="5715"/>
                    <a:pt x="1846" y="5811"/>
                    <a:pt x="1346" y="5823"/>
                  </a:cubicBezTo>
                  <a:cubicBezTo>
                    <a:pt x="36" y="5846"/>
                    <a:pt x="191" y="5751"/>
                    <a:pt x="131" y="4739"/>
                  </a:cubicBezTo>
                  <a:cubicBezTo>
                    <a:pt x="72" y="3787"/>
                    <a:pt x="24" y="2834"/>
                    <a:pt x="12" y="1858"/>
                  </a:cubicBezTo>
                  <a:cubicBezTo>
                    <a:pt x="0" y="1477"/>
                    <a:pt x="72" y="1084"/>
                    <a:pt x="120" y="703"/>
                  </a:cubicBezTo>
                  <a:cubicBezTo>
                    <a:pt x="120" y="655"/>
                    <a:pt x="131" y="631"/>
                    <a:pt x="131" y="584"/>
                  </a:cubicBezTo>
                  <a:cubicBezTo>
                    <a:pt x="191" y="310"/>
                    <a:pt x="381" y="274"/>
                    <a:pt x="608" y="238"/>
                  </a:cubicBezTo>
                  <a:cubicBezTo>
                    <a:pt x="977" y="191"/>
                    <a:pt x="1370" y="0"/>
                    <a:pt x="1739" y="250"/>
                  </a:cubicBezTo>
                  <a:cubicBezTo>
                    <a:pt x="1810" y="298"/>
                    <a:pt x="1810" y="465"/>
                    <a:pt x="1822" y="584"/>
                  </a:cubicBezTo>
                  <a:cubicBezTo>
                    <a:pt x="1870" y="1501"/>
                    <a:pt x="1917" y="2417"/>
                    <a:pt x="1941" y="3334"/>
                  </a:cubicBezTo>
                  <a:cubicBezTo>
                    <a:pt x="1929" y="3322"/>
                    <a:pt x="1929" y="3334"/>
                    <a:pt x="1917" y="333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5"/>
            <p:cNvSpPr/>
            <p:nvPr/>
          </p:nvSpPr>
          <p:spPr>
            <a:xfrm>
              <a:off x="6837450" y="2423950"/>
              <a:ext cx="104800" cy="314350"/>
            </a:xfrm>
            <a:custGeom>
              <a:avLst/>
              <a:gdLst/>
              <a:ahLst/>
              <a:cxnLst/>
              <a:rect l="l" t="t" r="r" b="b"/>
              <a:pathLst>
                <a:path w="4192" h="12574" extrusionOk="0">
                  <a:moveTo>
                    <a:pt x="358" y="11680"/>
                  </a:moveTo>
                  <a:cubicBezTo>
                    <a:pt x="453" y="11513"/>
                    <a:pt x="560" y="11359"/>
                    <a:pt x="643" y="11192"/>
                  </a:cubicBezTo>
                  <a:cubicBezTo>
                    <a:pt x="1013" y="10573"/>
                    <a:pt x="1239" y="9906"/>
                    <a:pt x="1286" y="9192"/>
                  </a:cubicBezTo>
                  <a:cubicBezTo>
                    <a:pt x="1370" y="7632"/>
                    <a:pt x="1453" y="6060"/>
                    <a:pt x="1048" y="4524"/>
                  </a:cubicBezTo>
                  <a:cubicBezTo>
                    <a:pt x="834" y="3739"/>
                    <a:pt x="512" y="2977"/>
                    <a:pt x="179" y="2215"/>
                  </a:cubicBezTo>
                  <a:cubicBezTo>
                    <a:pt x="0" y="1810"/>
                    <a:pt x="36" y="1512"/>
                    <a:pt x="346" y="1215"/>
                  </a:cubicBezTo>
                  <a:cubicBezTo>
                    <a:pt x="691" y="893"/>
                    <a:pt x="1013" y="560"/>
                    <a:pt x="1346" y="226"/>
                  </a:cubicBezTo>
                  <a:cubicBezTo>
                    <a:pt x="1572" y="0"/>
                    <a:pt x="1775" y="48"/>
                    <a:pt x="2013" y="202"/>
                  </a:cubicBezTo>
                  <a:cubicBezTo>
                    <a:pt x="2715" y="714"/>
                    <a:pt x="3072" y="1453"/>
                    <a:pt x="3334" y="2227"/>
                  </a:cubicBezTo>
                  <a:cubicBezTo>
                    <a:pt x="3989" y="4120"/>
                    <a:pt x="4191" y="6072"/>
                    <a:pt x="3977" y="8061"/>
                  </a:cubicBezTo>
                  <a:cubicBezTo>
                    <a:pt x="3846" y="9251"/>
                    <a:pt x="3513" y="10359"/>
                    <a:pt x="2941" y="11394"/>
                  </a:cubicBezTo>
                  <a:cubicBezTo>
                    <a:pt x="2727" y="11775"/>
                    <a:pt x="2429" y="12097"/>
                    <a:pt x="2167" y="12430"/>
                  </a:cubicBezTo>
                  <a:cubicBezTo>
                    <a:pt x="2084" y="12514"/>
                    <a:pt x="1905" y="12573"/>
                    <a:pt x="1810" y="12549"/>
                  </a:cubicBezTo>
                  <a:cubicBezTo>
                    <a:pt x="1298" y="12383"/>
                    <a:pt x="751" y="12204"/>
                    <a:pt x="358" y="116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25"/>
            <p:cNvSpPr/>
            <p:nvPr/>
          </p:nvSpPr>
          <p:spPr>
            <a:xfrm>
              <a:off x="6760950" y="2507875"/>
              <a:ext cx="71750" cy="185775"/>
            </a:xfrm>
            <a:custGeom>
              <a:avLst/>
              <a:gdLst/>
              <a:ahLst/>
              <a:cxnLst/>
              <a:rect l="l" t="t" r="r" b="b"/>
              <a:pathLst>
                <a:path w="2870" h="7431" extrusionOk="0">
                  <a:moveTo>
                    <a:pt x="1203" y="1"/>
                  </a:moveTo>
                  <a:cubicBezTo>
                    <a:pt x="2525" y="1191"/>
                    <a:pt x="2870" y="5918"/>
                    <a:pt x="1775" y="7430"/>
                  </a:cubicBezTo>
                  <a:cubicBezTo>
                    <a:pt x="1239" y="7371"/>
                    <a:pt x="822" y="7037"/>
                    <a:pt x="417" y="6704"/>
                  </a:cubicBezTo>
                  <a:cubicBezTo>
                    <a:pt x="132" y="6454"/>
                    <a:pt x="251" y="6120"/>
                    <a:pt x="298" y="5811"/>
                  </a:cubicBezTo>
                  <a:cubicBezTo>
                    <a:pt x="429" y="4882"/>
                    <a:pt x="441" y="3977"/>
                    <a:pt x="298" y="3061"/>
                  </a:cubicBezTo>
                  <a:cubicBezTo>
                    <a:pt x="227" y="2596"/>
                    <a:pt x="191" y="2120"/>
                    <a:pt x="84" y="1656"/>
                  </a:cubicBezTo>
                  <a:cubicBezTo>
                    <a:pt x="1" y="1275"/>
                    <a:pt x="120" y="953"/>
                    <a:pt x="382" y="703"/>
                  </a:cubicBezTo>
                  <a:cubicBezTo>
                    <a:pt x="644" y="477"/>
                    <a:pt x="905" y="263"/>
                    <a:pt x="1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25"/>
            <p:cNvSpPr/>
            <p:nvPr/>
          </p:nvSpPr>
          <p:spPr>
            <a:xfrm>
              <a:off x="6429375" y="2433475"/>
              <a:ext cx="300950" cy="327425"/>
            </a:xfrm>
            <a:custGeom>
              <a:avLst/>
              <a:gdLst/>
              <a:ahLst/>
              <a:cxnLst/>
              <a:rect l="l" t="t" r="r" b="b"/>
              <a:pathLst>
                <a:path w="12038" h="13097" extrusionOk="0">
                  <a:moveTo>
                    <a:pt x="12013" y="679"/>
                  </a:moveTo>
                  <a:cubicBezTo>
                    <a:pt x="12013" y="405"/>
                    <a:pt x="12002" y="214"/>
                    <a:pt x="11882" y="95"/>
                  </a:cubicBezTo>
                  <a:cubicBezTo>
                    <a:pt x="11823" y="36"/>
                    <a:pt x="11728" y="0"/>
                    <a:pt x="11644" y="0"/>
                  </a:cubicBezTo>
                  <a:cubicBezTo>
                    <a:pt x="11525" y="0"/>
                    <a:pt x="11382" y="48"/>
                    <a:pt x="11180" y="143"/>
                  </a:cubicBezTo>
                  <a:cubicBezTo>
                    <a:pt x="10870" y="286"/>
                    <a:pt x="10549" y="417"/>
                    <a:pt x="10239" y="572"/>
                  </a:cubicBezTo>
                  <a:cubicBezTo>
                    <a:pt x="9882" y="738"/>
                    <a:pt x="9513" y="917"/>
                    <a:pt x="9156" y="1072"/>
                  </a:cubicBezTo>
                  <a:cubicBezTo>
                    <a:pt x="7596" y="1774"/>
                    <a:pt x="6060" y="2619"/>
                    <a:pt x="4465" y="3679"/>
                  </a:cubicBezTo>
                  <a:cubicBezTo>
                    <a:pt x="3989" y="3989"/>
                    <a:pt x="3500" y="4322"/>
                    <a:pt x="2917" y="4513"/>
                  </a:cubicBezTo>
                  <a:cubicBezTo>
                    <a:pt x="2917" y="4501"/>
                    <a:pt x="2917" y="4501"/>
                    <a:pt x="2905" y="4489"/>
                  </a:cubicBezTo>
                  <a:cubicBezTo>
                    <a:pt x="2869" y="4382"/>
                    <a:pt x="2846" y="4286"/>
                    <a:pt x="2846" y="4203"/>
                  </a:cubicBezTo>
                  <a:cubicBezTo>
                    <a:pt x="2834" y="3834"/>
                    <a:pt x="2631" y="3631"/>
                    <a:pt x="2298" y="3631"/>
                  </a:cubicBezTo>
                  <a:lnTo>
                    <a:pt x="2191" y="3631"/>
                  </a:lnTo>
                  <a:lnTo>
                    <a:pt x="1976" y="3667"/>
                  </a:lnTo>
                  <a:cubicBezTo>
                    <a:pt x="1655" y="3691"/>
                    <a:pt x="1298" y="3739"/>
                    <a:pt x="964" y="3786"/>
                  </a:cubicBezTo>
                  <a:cubicBezTo>
                    <a:pt x="250" y="3893"/>
                    <a:pt x="191" y="3965"/>
                    <a:pt x="119" y="4679"/>
                  </a:cubicBezTo>
                  <a:cubicBezTo>
                    <a:pt x="60" y="5239"/>
                    <a:pt x="0" y="5989"/>
                    <a:pt x="12" y="6739"/>
                  </a:cubicBezTo>
                  <a:cubicBezTo>
                    <a:pt x="24" y="7441"/>
                    <a:pt x="60" y="8156"/>
                    <a:pt x="107" y="8846"/>
                  </a:cubicBezTo>
                  <a:cubicBezTo>
                    <a:pt x="119" y="9192"/>
                    <a:pt x="131" y="9513"/>
                    <a:pt x="143" y="9858"/>
                  </a:cubicBezTo>
                  <a:cubicBezTo>
                    <a:pt x="167" y="10323"/>
                    <a:pt x="476" y="10442"/>
                    <a:pt x="714" y="10454"/>
                  </a:cubicBezTo>
                  <a:cubicBezTo>
                    <a:pt x="905" y="10466"/>
                    <a:pt x="1095" y="10478"/>
                    <a:pt x="1298" y="10478"/>
                  </a:cubicBezTo>
                  <a:cubicBezTo>
                    <a:pt x="1560" y="10501"/>
                    <a:pt x="1845" y="10513"/>
                    <a:pt x="2107" y="10525"/>
                  </a:cubicBezTo>
                  <a:lnTo>
                    <a:pt x="2203" y="10525"/>
                  </a:lnTo>
                  <a:cubicBezTo>
                    <a:pt x="2619" y="10525"/>
                    <a:pt x="2727" y="10382"/>
                    <a:pt x="2846" y="9978"/>
                  </a:cubicBezTo>
                  <a:cubicBezTo>
                    <a:pt x="2881" y="9811"/>
                    <a:pt x="2917" y="9632"/>
                    <a:pt x="2965" y="9454"/>
                  </a:cubicBezTo>
                  <a:cubicBezTo>
                    <a:pt x="2965" y="9430"/>
                    <a:pt x="2977" y="9394"/>
                    <a:pt x="2977" y="9346"/>
                  </a:cubicBezTo>
                  <a:lnTo>
                    <a:pt x="3703" y="9644"/>
                  </a:lnTo>
                  <a:cubicBezTo>
                    <a:pt x="4393" y="9930"/>
                    <a:pt x="5072" y="10228"/>
                    <a:pt x="5763" y="10513"/>
                  </a:cubicBezTo>
                  <a:lnTo>
                    <a:pt x="6156" y="10692"/>
                  </a:lnTo>
                  <a:cubicBezTo>
                    <a:pt x="6965" y="11037"/>
                    <a:pt x="7799" y="11394"/>
                    <a:pt x="8620" y="11752"/>
                  </a:cubicBezTo>
                  <a:cubicBezTo>
                    <a:pt x="9275" y="12049"/>
                    <a:pt x="9930" y="12347"/>
                    <a:pt x="10561" y="12644"/>
                  </a:cubicBezTo>
                  <a:cubicBezTo>
                    <a:pt x="10859" y="12775"/>
                    <a:pt x="11156" y="12918"/>
                    <a:pt x="11478" y="13061"/>
                  </a:cubicBezTo>
                  <a:lnTo>
                    <a:pt x="11573" y="13097"/>
                  </a:lnTo>
                  <a:lnTo>
                    <a:pt x="11656" y="13025"/>
                  </a:lnTo>
                  <a:cubicBezTo>
                    <a:pt x="11990" y="12668"/>
                    <a:pt x="12037" y="12299"/>
                    <a:pt x="12025" y="11942"/>
                  </a:cubicBezTo>
                  <a:lnTo>
                    <a:pt x="11990" y="9073"/>
                  </a:lnTo>
                  <a:cubicBezTo>
                    <a:pt x="11990" y="8823"/>
                    <a:pt x="11978" y="8596"/>
                    <a:pt x="11978" y="8358"/>
                  </a:cubicBezTo>
                  <a:cubicBezTo>
                    <a:pt x="11966" y="7834"/>
                    <a:pt x="11966" y="7311"/>
                    <a:pt x="11966" y="6787"/>
                  </a:cubicBezTo>
                  <a:lnTo>
                    <a:pt x="12013" y="3536"/>
                  </a:lnTo>
                  <a:cubicBezTo>
                    <a:pt x="11978" y="2560"/>
                    <a:pt x="12002" y="1607"/>
                    <a:pt x="12013" y="679"/>
                  </a:cubicBezTo>
                  <a:close/>
                  <a:moveTo>
                    <a:pt x="3191" y="8632"/>
                  </a:moveTo>
                  <a:cubicBezTo>
                    <a:pt x="2988" y="8549"/>
                    <a:pt x="2929" y="8442"/>
                    <a:pt x="2929" y="8215"/>
                  </a:cubicBezTo>
                  <a:cubicBezTo>
                    <a:pt x="2965" y="7227"/>
                    <a:pt x="2965" y="6418"/>
                    <a:pt x="2965" y="5691"/>
                  </a:cubicBezTo>
                  <a:cubicBezTo>
                    <a:pt x="2965" y="5441"/>
                    <a:pt x="3048" y="5275"/>
                    <a:pt x="3262" y="5144"/>
                  </a:cubicBezTo>
                  <a:cubicBezTo>
                    <a:pt x="3905" y="4739"/>
                    <a:pt x="4560" y="4334"/>
                    <a:pt x="5191" y="3917"/>
                  </a:cubicBezTo>
                  <a:cubicBezTo>
                    <a:pt x="7120" y="2679"/>
                    <a:pt x="9204" y="1703"/>
                    <a:pt x="10989" y="893"/>
                  </a:cubicBezTo>
                  <a:cubicBezTo>
                    <a:pt x="11049" y="869"/>
                    <a:pt x="11120" y="857"/>
                    <a:pt x="11240" y="822"/>
                  </a:cubicBezTo>
                  <a:cubicBezTo>
                    <a:pt x="11251" y="822"/>
                    <a:pt x="11287" y="810"/>
                    <a:pt x="11299" y="810"/>
                  </a:cubicBezTo>
                  <a:lnTo>
                    <a:pt x="11299" y="953"/>
                  </a:lnTo>
                  <a:lnTo>
                    <a:pt x="11299" y="1512"/>
                  </a:lnTo>
                  <a:cubicBezTo>
                    <a:pt x="11132" y="3536"/>
                    <a:pt x="11180" y="5596"/>
                    <a:pt x="11228" y="7596"/>
                  </a:cubicBezTo>
                  <a:cubicBezTo>
                    <a:pt x="11251" y="9096"/>
                    <a:pt x="11299" y="10656"/>
                    <a:pt x="11240" y="12204"/>
                  </a:cubicBezTo>
                  <a:cubicBezTo>
                    <a:pt x="11228" y="12204"/>
                    <a:pt x="11204" y="12192"/>
                    <a:pt x="11192" y="12192"/>
                  </a:cubicBezTo>
                  <a:cubicBezTo>
                    <a:pt x="11073" y="12144"/>
                    <a:pt x="10966" y="12121"/>
                    <a:pt x="10882" y="12073"/>
                  </a:cubicBezTo>
                  <a:cubicBezTo>
                    <a:pt x="10537" y="11918"/>
                    <a:pt x="10192" y="11763"/>
                    <a:pt x="9870" y="11609"/>
                  </a:cubicBezTo>
                  <a:cubicBezTo>
                    <a:pt x="9275" y="11347"/>
                    <a:pt x="8668" y="11061"/>
                    <a:pt x="8049" y="10787"/>
                  </a:cubicBezTo>
                  <a:cubicBezTo>
                    <a:pt x="7394" y="10513"/>
                    <a:pt x="6739" y="10228"/>
                    <a:pt x="6108" y="9954"/>
                  </a:cubicBezTo>
                  <a:cubicBezTo>
                    <a:pt x="5572" y="9739"/>
                    <a:pt x="5036" y="9513"/>
                    <a:pt x="4501" y="9275"/>
                  </a:cubicBezTo>
                  <a:cubicBezTo>
                    <a:pt x="4262" y="9168"/>
                    <a:pt x="4036" y="9061"/>
                    <a:pt x="3798" y="8942"/>
                  </a:cubicBezTo>
                  <a:cubicBezTo>
                    <a:pt x="3620" y="8846"/>
                    <a:pt x="3393" y="8739"/>
                    <a:pt x="3191" y="8632"/>
                  </a:cubicBezTo>
                  <a:close/>
                  <a:moveTo>
                    <a:pt x="1488" y="9823"/>
                  </a:moveTo>
                  <a:cubicBezTo>
                    <a:pt x="774" y="9823"/>
                    <a:pt x="774" y="9811"/>
                    <a:pt x="750" y="9168"/>
                  </a:cubicBezTo>
                  <a:cubicBezTo>
                    <a:pt x="750" y="9085"/>
                    <a:pt x="726" y="8989"/>
                    <a:pt x="726" y="8894"/>
                  </a:cubicBezTo>
                  <a:cubicBezTo>
                    <a:pt x="667" y="7965"/>
                    <a:pt x="631" y="7001"/>
                    <a:pt x="607" y="6037"/>
                  </a:cubicBezTo>
                  <a:cubicBezTo>
                    <a:pt x="607" y="5775"/>
                    <a:pt x="643" y="5513"/>
                    <a:pt x="667" y="5239"/>
                  </a:cubicBezTo>
                  <a:lnTo>
                    <a:pt x="714" y="4882"/>
                  </a:lnTo>
                  <a:cubicBezTo>
                    <a:pt x="714" y="4858"/>
                    <a:pt x="726" y="4822"/>
                    <a:pt x="726" y="4786"/>
                  </a:cubicBezTo>
                  <a:cubicBezTo>
                    <a:pt x="762" y="4632"/>
                    <a:pt x="833" y="4584"/>
                    <a:pt x="1072" y="4560"/>
                  </a:cubicBezTo>
                  <a:cubicBezTo>
                    <a:pt x="1179" y="4548"/>
                    <a:pt x="1286" y="4524"/>
                    <a:pt x="1381" y="4501"/>
                  </a:cubicBezTo>
                  <a:cubicBezTo>
                    <a:pt x="1524" y="4465"/>
                    <a:pt x="1655" y="4441"/>
                    <a:pt x="1774" y="4441"/>
                  </a:cubicBezTo>
                  <a:cubicBezTo>
                    <a:pt x="1893" y="4441"/>
                    <a:pt x="2000" y="4465"/>
                    <a:pt x="2096" y="4524"/>
                  </a:cubicBezTo>
                  <a:cubicBezTo>
                    <a:pt x="2107" y="4572"/>
                    <a:pt x="2131" y="4703"/>
                    <a:pt x="2131" y="4751"/>
                  </a:cubicBezTo>
                  <a:cubicBezTo>
                    <a:pt x="2155" y="5465"/>
                    <a:pt x="2191" y="6168"/>
                    <a:pt x="2215" y="6882"/>
                  </a:cubicBezTo>
                  <a:lnTo>
                    <a:pt x="2226" y="7358"/>
                  </a:lnTo>
                  <a:lnTo>
                    <a:pt x="2203" y="7358"/>
                  </a:lnTo>
                  <a:lnTo>
                    <a:pt x="2203" y="9382"/>
                  </a:lnTo>
                  <a:cubicBezTo>
                    <a:pt x="2203" y="9811"/>
                    <a:pt x="2191" y="9823"/>
                    <a:pt x="1786" y="9847"/>
                  </a:cubicBezTo>
                  <a:cubicBezTo>
                    <a:pt x="1679" y="9823"/>
                    <a:pt x="1584" y="9823"/>
                    <a:pt x="1488" y="98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25"/>
            <p:cNvSpPr/>
            <p:nvPr/>
          </p:nvSpPr>
          <p:spPr>
            <a:xfrm>
              <a:off x="6821075" y="2405775"/>
              <a:ext cx="136350" cy="354250"/>
            </a:xfrm>
            <a:custGeom>
              <a:avLst/>
              <a:gdLst/>
              <a:ahLst/>
              <a:cxnLst/>
              <a:rect l="l" t="t" r="r" b="b"/>
              <a:pathLst>
                <a:path w="5454" h="14170" extrusionOk="0">
                  <a:moveTo>
                    <a:pt x="5061" y="4478"/>
                  </a:moveTo>
                  <a:cubicBezTo>
                    <a:pt x="4823" y="3287"/>
                    <a:pt x="4454" y="2275"/>
                    <a:pt x="3930" y="1346"/>
                  </a:cubicBezTo>
                  <a:cubicBezTo>
                    <a:pt x="3620" y="799"/>
                    <a:pt x="3156" y="429"/>
                    <a:pt x="2739" y="144"/>
                  </a:cubicBezTo>
                  <a:cubicBezTo>
                    <a:pt x="2596" y="37"/>
                    <a:pt x="2465" y="1"/>
                    <a:pt x="2322" y="1"/>
                  </a:cubicBezTo>
                  <a:cubicBezTo>
                    <a:pt x="2191" y="1"/>
                    <a:pt x="2072" y="60"/>
                    <a:pt x="1965" y="144"/>
                  </a:cubicBezTo>
                  <a:cubicBezTo>
                    <a:pt x="1822" y="310"/>
                    <a:pt x="1644" y="453"/>
                    <a:pt x="1489" y="608"/>
                  </a:cubicBezTo>
                  <a:cubicBezTo>
                    <a:pt x="1001" y="1072"/>
                    <a:pt x="501" y="1549"/>
                    <a:pt x="144" y="2168"/>
                  </a:cubicBezTo>
                  <a:cubicBezTo>
                    <a:pt x="48" y="2323"/>
                    <a:pt x="1" y="2561"/>
                    <a:pt x="84" y="2715"/>
                  </a:cubicBezTo>
                  <a:cubicBezTo>
                    <a:pt x="179" y="2954"/>
                    <a:pt x="286" y="3192"/>
                    <a:pt x="405" y="3418"/>
                  </a:cubicBezTo>
                  <a:cubicBezTo>
                    <a:pt x="513" y="3632"/>
                    <a:pt x="620" y="3835"/>
                    <a:pt x="703" y="4049"/>
                  </a:cubicBezTo>
                  <a:cubicBezTo>
                    <a:pt x="1156" y="5097"/>
                    <a:pt x="1370" y="6013"/>
                    <a:pt x="1417" y="6883"/>
                  </a:cubicBezTo>
                  <a:cubicBezTo>
                    <a:pt x="1453" y="7537"/>
                    <a:pt x="1453" y="8216"/>
                    <a:pt x="1453" y="8847"/>
                  </a:cubicBezTo>
                  <a:lnTo>
                    <a:pt x="1453" y="9121"/>
                  </a:lnTo>
                  <a:cubicBezTo>
                    <a:pt x="1453" y="10264"/>
                    <a:pt x="1108" y="11276"/>
                    <a:pt x="417" y="12121"/>
                  </a:cubicBezTo>
                  <a:cubicBezTo>
                    <a:pt x="322" y="12264"/>
                    <a:pt x="215" y="12407"/>
                    <a:pt x="227" y="12574"/>
                  </a:cubicBezTo>
                  <a:cubicBezTo>
                    <a:pt x="239" y="12717"/>
                    <a:pt x="358" y="12836"/>
                    <a:pt x="477" y="12919"/>
                  </a:cubicBezTo>
                  <a:cubicBezTo>
                    <a:pt x="1179" y="13431"/>
                    <a:pt x="1941" y="13836"/>
                    <a:pt x="2799" y="14133"/>
                  </a:cubicBezTo>
                  <a:lnTo>
                    <a:pt x="2894" y="14169"/>
                  </a:lnTo>
                  <a:lnTo>
                    <a:pt x="2953" y="14086"/>
                  </a:lnTo>
                  <a:cubicBezTo>
                    <a:pt x="3989" y="12895"/>
                    <a:pt x="4692" y="11586"/>
                    <a:pt x="5001" y="10193"/>
                  </a:cubicBezTo>
                  <a:cubicBezTo>
                    <a:pt x="5418" y="8299"/>
                    <a:pt x="5454" y="6383"/>
                    <a:pt x="5061" y="4478"/>
                  </a:cubicBezTo>
                  <a:close/>
                  <a:moveTo>
                    <a:pt x="2537" y="13157"/>
                  </a:moveTo>
                  <a:lnTo>
                    <a:pt x="2477" y="13121"/>
                  </a:lnTo>
                  <a:cubicBezTo>
                    <a:pt x="2001" y="12955"/>
                    <a:pt x="1548" y="12800"/>
                    <a:pt x="1215" y="12395"/>
                  </a:cubicBezTo>
                  <a:lnTo>
                    <a:pt x="1239" y="12336"/>
                  </a:lnTo>
                  <a:cubicBezTo>
                    <a:pt x="1298" y="12217"/>
                    <a:pt x="1370" y="12109"/>
                    <a:pt x="1429" y="11990"/>
                  </a:cubicBezTo>
                  <a:cubicBezTo>
                    <a:pt x="1834" y="11336"/>
                    <a:pt x="2060" y="10633"/>
                    <a:pt x="2108" y="9943"/>
                  </a:cubicBezTo>
                  <a:cubicBezTo>
                    <a:pt x="2203" y="8252"/>
                    <a:pt x="2251" y="6740"/>
                    <a:pt x="1870" y="5216"/>
                  </a:cubicBezTo>
                  <a:cubicBezTo>
                    <a:pt x="1656" y="4418"/>
                    <a:pt x="1334" y="3668"/>
                    <a:pt x="1001" y="2894"/>
                  </a:cubicBezTo>
                  <a:cubicBezTo>
                    <a:pt x="834" y="2525"/>
                    <a:pt x="870" y="2323"/>
                    <a:pt x="1120" y="2084"/>
                  </a:cubicBezTo>
                  <a:cubicBezTo>
                    <a:pt x="1406" y="1811"/>
                    <a:pt x="1668" y="1525"/>
                    <a:pt x="1941" y="1263"/>
                  </a:cubicBezTo>
                  <a:lnTo>
                    <a:pt x="2120" y="1084"/>
                  </a:lnTo>
                  <a:cubicBezTo>
                    <a:pt x="2227" y="977"/>
                    <a:pt x="2287" y="977"/>
                    <a:pt x="2322" y="977"/>
                  </a:cubicBezTo>
                  <a:cubicBezTo>
                    <a:pt x="2406" y="977"/>
                    <a:pt x="2489" y="1025"/>
                    <a:pt x="2596" y="1096"/>
                  </a:cubicBezTo>
                  <a:cubicBezTo>
                    <a:pt x="3299" y="1608"/>
                    <a:pt x="3632" y="2358"/>
                    <a:pt x="3870" y="3049"/>
                  </a:cubicBezTo>
                  <a:cubicBezTo>
                    <a:pt x="4513" y="4882"/>
                    <a:pt x="4727" y="6811"/>
                    <a:pt x="4501" y="8823"/>
                  </a:cubicBezTo>
                  <a:cubicBezTo>
                    <a:pt x="4370" y="10026"/>
                    <a:pt x="4037" y="11097"/>
                    <a:pt x="3477" y="12098"/>
                  </a:cubicBezTo>
                  <a:cubicBezTo>
                    <a:pt x="3299" y="12407"/>
                    <a:pt x="3037" y="12705"/>
                    <a:pt x="2799" y="12990"/>
                  </a:cubicBezTo>
                  <a:lnTo>
                    <a:pt x="2715" y="13098"/>
                  </a:lnTo>
                  <a:cubicBezTo>
                    <a:pt x="2703" y="13110"/>
                    <a:pt x="2608" y="13157"/>
                    <a:pt x="2537" y="13157"/>
                  </a:cubicBezTo>
                  <a:lnTo>
                    <a:pt x="2537" y="1315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25"/>
            <p:cNvSpPr/>
            <p:nvPr/>
          </p:nvSpPr>
          <p:spPr>
            <a:xfrm>
              <a:off x="6747550" y="2489125"/>
              <a:ext cx="89325" cy="228325"/>
            </a:xfrm>
            <a:custGeom>
              <a:avLst/>
              <a:gdLst/>
              <a:ahLst/>
              <a:cxnLst/>
              <a:rect l="l" t="t" r="r" b="b"/>
              <a:pathLst>
                <a:path w="3573" h="9133" extrusionOk="0">
                  <a:moveTo>
                    <a:pt x="3358" y="3013"/>
                  </a:moveTo>
                  <a:cubicBezTo>
                    <a:pt x="3275" y="2346"/>
                    <a:pt x="3025" y="1703"/>
                    <a:pt x="2763" y="1084"/>
                  </a:cubicBezTo>
                  <a:cubicBezTo>
                    <a:pt x="2644" y="774"/>
                    <a:pt x="2406" y="501"/>
                    <a:pt x="2180" y="251"/>
                  </a:cubicBezTo>
                  <a:lnTo>
                    <a:pt x="2144" y="191"/>
                  </a:lnTo>
                  <a:cubicBezTo>
                    <a:pt x="2037" y="72"/>
                    <a:pt x="1906" y="1"/>
                    <a:pt x="1751" y="1"/>
                  </a:cubicBezTo>
                  <a:cubicBezTo>
                    <a:pt x="1608" y="1"/>
                    <a:pt x="1477" y="48"/>
                    <a:pt x="1358" y="191"/>
                  </a:cubicBezTo>
                  <a:cubicBezTo>
                    <a:pt x="941" y="620"/>
                    <a:pt x="548" y="1024"/>
                    <a:pt x="191" y="1441"/>
                  </a:cubicBezTo>
                  <a:cubicBezTo>
                    <a:pt x="72" y="1584"/>
                    <a:pt x="1" y="1822"/>
                    <a:pt x="25" y="2037"/>
                  </a:cubicBezTo>
                  <a:cubicBezTo>
                    <a:pt x="60" y="2310"/>
                    <a:pt x="120" y="2584"/>
                    <a:pt x="167" y="2858"/>
                  </a:cubicBezTo>
                  <a:cubicBezTo>
                    <a:pt x="203" y="3096"/>
                    <a:pt x="251" y="3346"/>
                    <a:pt x="287" y="3596"/>
                  </a:cubicBezTo>
                  <a:lnTo>
                    <a:pt x="298" y="3715"/>
                  </a:lnTo>
                  <a:cubicBezTo>
                    <a:pt x="382" y="4430"/>
                    <a:pt x="489" y="5156"/>
                    <a:pt x="370" y="5894"/>
                  </a:cubicBezTo>
                  <a:cubicBezTo>
                    <a:pt x="322" y="6132"/>
                    <a:pt x="310" y="6370"/>
                    <a:pt x="298" y="6585"/>
                  </a:cubicBezTo>
                  <a:cubicBezTo>
                    <a:pt x="287" y="6728"/>
                    <a:pt x="263" y="6870"/>
                    <a:pt x="251" y="7001"/>
                  </a:cubicBezTo>
                  <a:cubicBezTo>
                    <a:pt x="191" y="7513"/>
                    <a:pt x="358" y="7882"/>
                    <a:pt x="763" y="8109"/>
                  </a:cubicBezTo>
                  <a:lnTo>
                    <a:pt x="2549" y="9133"/>
                  </a:lnTo>
                  <a:lnTo>
                    <a:pt x="2620" y="9002"/>
                  </a:lnTo>
                  <a:cubicBezTo>
                    <a:pt x="2668" y="8930"/>
                    <a:pt x="2704" y="8871"/>
                    <a:pt x="2739" y="8811"/>
                  </a:cubicBezTo>
                  <a:cubicBezTo>
                    <a:pt x="2823" y="8680"/>
                    <a:pt x="2882" y="8561"/>
                    <a:pt x="2930" y="8454"/>
                  </a:cubicBezTo>
                  <a:cubicBezTo>
                    <a:pt x="2989" y="8240"/>
                    <a:pt x="3049" y="8013"/>
                    <a:pt x="3108" y="7811"/>
                  </a:cubicBezTo>
                  <a:cubicBezTo>
                    <a:pt x="3287" y="7216"/>
                    <a:pt x="3466" y="6597"/>
                    <a:pt x="3513" y="5977"/>
                  </a:cubicBezTo>
                  <a:cubicBezTo>
                    <a:pt x="3573" y="5132"/>
                    <a:pt x="3525" y="4192"/>
                    <a:pt x="3358" y="3013"/>
                  </a:cubicBezTo>
                  <a:close/>
                  <a:moveTo>
                    <a:pt x="1037" y="7347"/>
                  </a:moveTo>
                  <a:cubicBezTo>
                    <a:pt x="882" y="7204"/>
                    <a:pt x="894" y="7025"/>
                    <a:pt x="953" y="6728"/>
                  </a:cubicBezTo>
                  <a:cubicBezTo>
                    <a:pt x="965" y="6680"/>
                    <a:pt x="965" y="6632"/>
                    <a:pt x="977" y="6585"/>
                  </a:cubicBezTo>
                  <a:cubicBezTo>
                    <a:pt x="1132" y="5596"/>
                    <a:pt x="1132" y="4680"/>
                    <a:pt x="977" y="3787"/>
                  </a:cubicBezTo>
                  <a:cubicBezTo>
                    <a:pt x="953" y="3608"/>
                    <a:pt x="941" y="3430"/>
                    <a:pt x="906" y="3251"/>
                  </a:cubicBezTo>
                  <a:cubicBezTo>
                    <a:pt x="882" y="2977"/>
                    <a:pt x="834" y="2679"/>
                    <a:pt x="775" y="2394"/>
                  </a:cubicBezTo>
                  <a:cubicBezTo>
                    <a:pt x="703" y="2060"/>
                    <a:pt x="775" y="1810"/>
                    <a:pt x="1025" y="1584"/>
                  </a:cubicBezTo>
                  <a:cubicBezTo>
                    <a:pt x="1203" y="1429"/>
                    <a:pt x="1382" y="1275"/>
                    <a:pt x="1572" y="1108"/>
                  </a:cubicBezTo>
                  <a:cubicBezTo>
                    <a:pt x="1632" y="1072"/>
                    <a:pt x="1680" y="1024"/>
                    <a:pt x="1739" y="977"/>
                  </a:cubicBezTo>
                  <a:cubicBezTo>
                    <a:pt x="2882" y="2227"/>
                    <a:pt x="3215" y="6561"/>
                    <a:pt x="2251" y="8037"/>
                  </a:cubicBezTo>
                  <a:cubicBezTo>
                    <a:pt x="1751" y="7942"/>
                    <a:pt x="1370" y="7632"/>
                    <a:pt x="1037" y="73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20" name="Google Shape;220;p25"/>
          <p:cNvSpPr/>
          <p:nvPr/>
        </p:nvSpPr>
        <p:spPr>
          <a:xfrm rot="1722646">
            <a:off x="8901524" y="1104669"/>
            <a:ext cx="575869" cy="553623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246" name="Google Shape;246;p25"/>
          <p:cNvGrpSpPr/>
          <p:nvPr/>
        </p:nvGrpSpPr>
        <p:grpSpPr>
          <a:xfrm>
            <a:off x="7338738" y="936860"/>
            <a:ext cx="685727" cy="632509"/>
            <a:chOff x="712875" y="2205450"/>
            <a:chExt cx="233675" cy="215550"/>
          </a:xfrm>
        </p:grpSpPr>
        <p:sp>
          <p:nvSpPr>
            <p:cNvPr id="247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52" name="Google Shape;252;p25"/>
          <p:cNvGrpSpPr/>
          <p:nvPr/>
        </p:nvGrpSpPr>
        <p:grpSpPr>
          <a:xfrm>
            <a:off x="6303403" y="1332281"/>
            <a:ext cx="985765" cy="909171"/>
            <a:chOff x="751275" y="1814050"/>
            <a:chExt cx="233675" cy="215525"/>
          </a:xfrm>
        </p:grpSpPr>
        <p:sp>
          <p:nvSpPr>
            <p:cNvPr id="253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7" name="Google Shape;267;p25"/>
          <p:cNvGrpSpPr/>
          <p:nvPr/>
        </p:nvGrpSpPr>
        <p:grpSpPr>
          <a:xfrm rot="1093143">
            <a:off x="10246481" y="4803394"/>
            <a:ext cx="1300688" cy="1248865"/>
            <a:chOff x="3885600" y="2960625"/>
            <a:chExt cx="470600" cy="451850"/>
          </a:xfrm>
        </p:grpSpPr>
        <p:sp>
          <p:nvSpPr>
            <p:cNvPr id="268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73" name="Google Shape;273;p25"/>
          <p:cNvSpPr/>
          <p:nvPr/>
        </p:nvSpPr>
        <p:spPr>
          <a:xfrm rot="-1177723">
            <a:off x="4436011" y="777492"/>
            <a:ext cx="416227" cy="400147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4" name="Google Shape;274;p25"/>
          <p:cNvSpPr/>
          <p:nvPr/>
        </p:nvSpPr>
        <p:spPr>
          <a:xfrm rot="-1140824">
            <a:off x="8153588" y="4368941"/>
            <a:ext cx="575857" cy="553611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EA7923C-0D9F-456F-88A4-8B372C392A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87"/>
          <a:stretch/>
        </p:blipFill>
        <p:spPr>
          <a:xfrm>
            <a:off x="482204" y="949"/>
            <a:ext cx="11581552" cy="62648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Panorámica</PresentationFormat>
  <Paragraphs>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Baloo 2</vt:lpstr>
      <vt:lpstr>Calibri</vt:lpstr>
      <vt:lpstr>Pangolin</vt:lpstr>
      <vt:lpstr>English Vocabulary Workshop by Slidesgo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one -unit 13</dc:title>
  <dc:creator>XIMENA NATALY GUARDIOLA ALVAREZ</dc:creator>
  <cp:lastModifiedBy>marian cepeda</cp:lastModifiedBy>
  <cp:revision>7</cp:revision>
  <dcterms:created xsi:type="dcterms:W3CDTF">2021-11-04T02:58:57Z</dcterms:created>
  <dcterms:modified xsi:type="dcterms:W3CDTF">2021-11-06T02:24:42Z</dcterms:modified>
</cp:coreProperties>
</file>