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7"/>
  </p:notesMasterIdLst>
  <p:sldIdLst>
    <p:sldId id="256" r:id="rId2"/>
    <p:sldId id="257" r:id="rId3"/>
    <p:sldId id="258" r:id="rId4"/>
    <p:sldId id="306" r:id="rId5"/>
    <p:sldId id="307" r:id="rId6"/>
  </p:sldIdLst>
  <p:sldSz cx="10688638" cy="7562850"/>
  <p:notesSz cx="6858000" cy="9144000"/>
  <p:embeddedFontLst>
    <p:embeddedFont>
      <p:font typeface="Nunito" pitchFamily="2" charset="0"/>
      <p:regular r:id="rId8"/>
      <p:bold r:id="rId9"/>
      <p:italic r:id="rId10"/>
      <p:boldItalic r:id="rId11"/>
    </p:embeddedFont>
    <p:embeddedFont>
      <p:font typeface="Patrick Hand" panose="020B0604020202020204" charset="0"/>
      <p:regular r:id="rId12"/>
    </p:embeddedFont>
    <p:embeddedFont>
      <p:font typeface="Roboto Condensed Light" panose="02000000000000000000" pitchFamily="2" charset="0"/>
      <p:regular r:id="rId13"/>
      <p: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ED468B-DDE4-4050-83EC-86BECDC5A544}">
  <a:tblStyle styleId="{7DED468B-DDE4-4050-83EC-86BECDC5A5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2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5795" y="685800"/>
            <a:ext cx="4847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gea10418007_3_4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66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0" name="Google Shape;830;gea10418007_3_4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gea10418007_3_3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66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0" name="Google Shape;890;gea10418007_3_3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gea10418007_4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66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1" name="Google Shape;911;gea10418007_4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gea10418007_3_3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66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0" name="Google Shape;890;gea10418007_3_3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1039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gea10418007_3_3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66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0" name="Google Shape;890;gea10418007_3_3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250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9887" y="-41400"/>
            <a:ext cx="10949100" cy="7644900"/>
            <a:chOff x="-129887" y="-41400"/>
            <a:chExt cx="10949100" cy="76449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594467" y="-41400"/>
              <a:ext cx="0" cy="764490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677418" y="-41400"/>
              <a:ext cx="0" cy="764490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" name="Google Shape;12;p2"/>
            <p:cNvSpPr/>
            <p:nvPr/>
          </p:nvSpPr>
          <p:spPr>
            <a:xfrm>
              <a:off x="214261" y="98199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14261" y="377712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" name="Google Shape;14;p2"/>
            <p:cNvGrpSpPr/>
            <p:nvPr/>
          </p:nvGrpSpPr>
          <p:grpSpPr>
            <a:xfrm>
              <a:off x="-129887" y="141249"/>
              <a:ext cx="10949100" cy="7251336"/>
              <a:chOff x="-129887" y="141249"/>
              <a:chExt cx="10949100" cy="7251336"/>
            </a:xfrm>
          </p:grpSpPr>
          <p:cxnSp>
            <p:nvCxnSpPr>
              <p:cNvPr id="15" name="Google Shape;15;p2"/>
              <p:cNvCxnSpPr/>
              <p:nvPr/>
            </p:nvCxnSpPr>
            <p:spPr>
              <a:xfrm>
                <a:off x="-129887" y="745527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" name="Google Shape;16;p2"/>
              <p:cNvCxnSpPr/>
              <p:nvPr/>
            </p:nvCxnSpPr>
            <p:spPr>
              <a:xfrm>
                <a:off x="-129887" y="1349805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>
                <a:off x="-129887" y="1954083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-129887" y="2558361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9;p2"/>
              <p:cNvCxnSpPr/>
              <p:nvPr/>
            </p:nvCxnSpPr>
            <p:spPr>
              <a:xfrm>
                <a:off x="-129887" y="3162639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" name="Google Shape;20;p2"/>
              <p:cNvCxnSpPr/>
              <p:nvPr/>
            </p:nvCxnSpPr>
            <p:spPr>
              <a:xfrm>
                <a:off x="-129887" y="3766918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" name="Google Shape;21;p2"/>
              <p:cNvCxnSpPr/>
              <p:nvPr/>
            </p:nvCxnSpPr>
            <p:spPr>
              <a:xfrm>
                <a:off x="-129887" y="4371196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" name="Google Shape;22;p2"/>
              <p:cNvCxnSpPr/>
              <p:nvPr/>
            </p:nvCxnSpPr>
            <p:spPr>
              <a:xfrm>
                <a:off x="-129887" y="4975474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" name="Google Shape;23;p2"/>
              <p:cNvCxnSpPr/>
              <p:nvPr/>
            </p:nvCxnSpPr>
            <p:spPr>
              <a:xfrm>
                <a:off x="-129887" y="5579752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" name="Google Shape;24;p2"/>
              <p:cNvCxnSpPr/>
              <p:nvPr/>
            </p:nvCxnSpPr>
            <p:spPr>
              <a:xfrm>
                <a:off x="-129887" y="6184030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5;p2"/>
              <p:cNvCxnSpPr/>
              <p:nvPr/>
            </p:nvCxnSpPr>
            <p:spPr>
              <a:xfrm>
                <a:off x="-129887" y="6788308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Google Shape;26;p2"/>
              <p:cNvCxnSpPr/>
              <p:nvPr/>
            </p:nvCxnSpPr>
            <p:spPr>
              <a:xfrm>
                <a:off x="-129887" y="7392586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2"/>
              <p:cNvCxnSpPr/>
              <p:nvPr/>
            </p:nvCxnSpPr>
            <p:spPr>
              <a:xfrm>
                <a:off x="-129887" y="141249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8" name="Google Shape;28;p2"/>
            <p:cNvSpPr/>
            <p:nvPr/>
          </p:nvSpPr>
          <p:spPr>
            <a:xfrm>
              <a:off x="214261" y="158625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14261" y="219051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14261" y="2794779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14261" y="339904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14261" y="400330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14261" y="460756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14261" y="5211829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14261" y="581609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14261" y="642035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14261" y="702461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540225" y="1492925"/>
            <a:ext cx="8300400" cy="32058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10800">
                <a:solidFill>
                  <a:srgbClr val="19191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66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66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66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66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66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66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66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6600"/>
              <a:buNone/>
              <a:defRPr sz="66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1540225" y="4943925"/>
            <a:ext cx="7831800" cy="6096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>
            <a:endParaRPr/>
          </a:p>
        </p:txBody>
      </p:sp>
      <p:sp>
        <p:nvSpPr>
          <p:cNvPr id="40" name="Google Shape;40;p2"/>
          <p:cNvSpPr/>
          <p:nvPr/>
        </p:nvSpPr>
        <p:spPr>
          <a:xfrm flipH="1">
            <a:off x="1287929" y="6917822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 flipH="1">
            <a:off x="10221629" y="3914797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 flipH="1">
            <a:off x="5215229" y="112922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oogle Shape;80;p4"/>
          <p:cNvGrpSpPr/>
          <p:nvPr/>
        </p:nvGrpSpPr>
        <p:grpSpPr>
          <a:xfrm>
            <a:off x="-129887" y="-41400"/>
            <a:ext cx="10949100" cy="7644900"/>
            <a:chOff x="-129887" y="-41400"/>
            <a:chExt cx="10949100" cy="7644900"/>
          </a:xfrm>
        </p:grpSpPr>
        <p:cxnSp>
          <p:nvCxnSpPr>
            <p:cNvPr id="81" name="Google Shape;81;p4"/>
            <p:cNvCxnSpPr/>
            <p:nvPr/>
          </p:nvCxnSpPr>
          <p:spPr>
            <a:xfrm>
              <a:off x="594467" y="-41400"/>
              <a:ext cx="0" cy="764490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" name="Google Shape;82;p4"/>
            <p:cNvCxnSpPr/>
            <p:nvPr/>
          </p:nvCxnSpPr>
          <p:spPr>
            <a:xfrm>
              <a:off x="677418" y="-41400"/>
              <a:ext cx="0" cy="76449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3" name="Google Shape;83;p4"/>
            <p:cNvSpPr/>
            <p:nvPr/>
          </p:nvSpPr>
          <p:spPr>
            <a:xfrm>
              <a:off x="214261" y="98199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214261" y="377712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5" name="Google Shape;85;p4"/>
            <p:cNvGrpSpPr/>
            <p:nvPr/>
          </p:nvGrpSpPr>
          <p:grpSpPr>
            <a:xfrm>
              <a:off x="-129887" y="141249"/>
              <a:ext cx="10949100" cy="7251336"/>
              <a:chOff x="-129887" y="141249"/>
              <a:chExt cx="10949100" cy="7251336"/>
            </a:xfrm>
          </p:grpSpPr>
          <p:cxnSp>
            <p:nvCxnSpPr>
              <p:cNvPr id="86" name="Google Shape;86;p4"/>
              <p:cNvCxnSpPr/>
              <p:nvPr/>
            </p:nvCxnSpPr>
            <p:spPr>
              <a:xfrm>
                <a:off x="-129887" y="745527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" name="Google Shape;87;p4"/>
              <p:cNvCxnSpPr/>
              <p:nvPr/>
            </p:nvCxnSpPr>
            <p:spPr>
              <a:xfrm>
                <a:off x="-129887" y="1349805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" name="Google Shape;88;p4"/>
              <p:cNvCxnSpPr/>
              <p:nvPr/>
            </p:nvCxnSpPr>
            <p:spPr>
              <a:xfrm>
                <a:off x="-129887" y="1954083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" name="Google Shape;89;p4"/>
              <p:cNvCxnSpPr/>
              <p:nvPr/>
            </p:nvCxnSpPr>
            <p:spPr>
              <a:xfrm>
                <a:off x="-129887" y="2558361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" name="Google Shape;90;p4"/>
              <p:cNvCxnSpPr/>
              <p:nvPr/>
            </p:nvCxnSpPr>
            <p:spPr>
              <a:xfrm>
                <a:off x="-129887" y="3162639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" name="Google Shape;91;p4"/>
              <p:cNvCxnSpPr/>
              <p:nvPr/>
            </p:nvCxnSpPr>
            <p:spPr>
              <a:xfrm>
                <a:off x="-129887" y="3766918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2" name="Google Shape;92;p4"/>
              <p:cNvCxnSpPr/>
              <p:nvPr/>
            </p:nvCxnSpPr>
            <p:spPr>
              <a:xfrm>
                <a:off x="-129887" y="4371196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" name="Google Shape;93;p4"/>
              <p:cNvCxnSpPr/>
              <p:nvPr/>
            </p:nvCxnSpPr>
            <p:spPr>
              <a:xfrm>
                <a:off x="-129887" y="4975474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" name="Google Shape;94;p4"/>
              <p:cNvCxnSpPr/>
              <p:nvPr/>
            </p:nvCxnSpPr>
            <p:spPr>
              <a:xfrm>
                <a:off x="-129887" y="5579752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5" name="Google Shape;95;p4"/>
              <p:cNvCxnSpPr/>
              <p:nvPr/>
            </p:nvCxnSpPr>
            <p:spPr>
              <a:xfrm>
                <a:off x="-129887" y="6184030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" name="Google Shape;96;p4"/>
              <p:cNvCxnSpPr/>
              <p:nvPr/>
            </p:nvCxnSpPr>
            <p:spPr>
              <a:xfrm>
                <a:off x="-129887" y="6788308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" name="Google Shape;97;p4"/>
              <p:cNvCxnSpPr/>
              <p:nvPr/>
            </p:nvCxnSpPr>
            <p:spPr>
              <a:xfrm>
                <a:off x="-129887" y="7392586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" name="Google Shape;98;p4"/>
              <p:cNvCxnSpPr/>
              <p:nvPr/>
            </p:nvCxnSpPr>
            <p:spPr>
              <a:xfrm>
                <a:off x="-129887" y="141249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99" name="Google Shape;99;p4"/>
            <p:cNvSpPr/>
            <p:nvPr/>
          </p:nvSpPr>
          <p:spPr>
            <a:xfrm>
              <a:off x="214261" y="158625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214261" y="219051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214261" y="2794779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214261" y="339904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214261" y="400330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214261" y="460756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214261" y="5211829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214261" y="581609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214261" y="642035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214261" y="702461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1183695" y="745450"/>
            <a:ext cx="9012000" cy="604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 sz="3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1183700" y="1694400"/>
            <a:ext cx="9012000" cy="5022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Didact Gothic"/>
              <a:buAutoNum type="arabicPeriod"/>
              <a:defRPr sz="160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4"/>
          <p:cNvSpPr/>
          <p:nvPr/>
        </p:nvSpPr>
        <p:spPr>
          <a:xfrm flipH="1">
            <a:off x="1287929" y="6917822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"/>
          <p:cNvSpPr/>
          <p:nvPr/>
        </p:nvSpPr>
        <p:spPr>
          <a:xfrm flipH="1">
            <a:off x="10221629" y="3914797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"/>
          <p:cNvSpPr/>
          <p:nvPr/>
        </p:nvSpPr>
        <p:spPr>
          <a:xfrm flipH="1">
            <a:off x="5215229" y="112922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Google Shape;329;p13"/>
          <p:cNvGrpSpPr/>
          <p:nvPr/>
        </p:nvGrpSpPr>
        <p:grpSpPr>
          <a:xfrm>
            <a:off x="-129887" y="-41400"/>
            <a:ext cx="10949100" cy="7644900"/>
            <a:chOff x="-129887" y="-41400"/>
            <a:chExt cx="10949100" cy="7644900"/>
          </a:xfrm>
        </p:grpSpPr>
        <p:cxnSp>
          <p:nvCxnSpPr>
            <p:cNvPr id="330" name="Google Shape;330;p13"/>
            <p:cNvCxnSpPr/>
            <p:nvPr/>
          </p:nvCxnSpPr>
          <p:spPr>
            <a:xfrm>
              <a:off x="594467" y="-41400"/>
              <a:ext cx="0" cy="764490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1" name="Google Shape;331;p13"/>
            <p:cNvCxnSpPr/>
            <p:nvPr/>
          </p:nvCxnSpPr>
          <p:spPr>
            <a:xfrm>
              <a:off x="677418" y="-41400"/>
              <a:ext cx="0" cy="76449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32" name="Google Shape;332;p13"/>
            <p:cNvSpPr/>
            <p:nvPr/>
          </p:nvSpPr>
          <p:spPr>
            <a:xfrm>
              <a:off x="214261" y="98199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3"/>
            <p:cNvSpPr/>
            <p:nvPr/>
          </p:nvSpPr>
          <p:spPr>
            <a:xfrm>
              <a:off x="214261" y="377712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4" name="Google Shape;334;p13"/>
            <p:cNvGrpSpPr/>
            <p:nvPr/>
          </p:nvGrpSpPr>
          <p:grpSpPr>
            <a:xfrm>
              <a:off x="-129887" y="141249"/>
              <a:ext cx="10949100" cy="7251336"/>
              <a:chOff x="-129887" y="141249"/>
              <a:chExt cx="10949100" cy="7251336"/>
            </a:xfrm>
          </p:grpSpPr>
          <p:cxnSp>
            <p:nvCxnSpPr>
              <p:cNvPr id="335" name="Google Shape;335;p13"/>
              <p:cNvCxnSpPr/>
              <p:nvPr/>
            </p:nvCxnSpPr>
            <p:spPr>
              <a:xfrm>
                <a:off x="-129887" y="745527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6" name="Google Shape;336;p13"/>
              <p:cNvCxnSpPr/>
              <p:nvPr/>
            </p:nvCxnSpPr>
            <p:spPr>
              <a:xfrm>
                <a:off x="-129887" y="1349805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7" name="Google Shape;337;p13"/>
              <p:cNvCxnSpPr/>
              <p:nvPr/>
            </p:nvCxnSpPr>
            <p:spPr>
              <a:xfrm>
                <a:off x="-129887" y="1954083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8" name="Google Shape;338;p13"/>
              <p:cNvCxnSpPr/>
              <p:nvPr/>
            </p:nvCxnSpPr>
            <p:spPr>
              <a:xfrm>
                <a:off x="-129887" y="2558361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9" name="Google Shape;339;p13"/>
              <p:cNvCxnSpPr/>
              <p:nvPr/>
            </p:nvCxnSpPr>
            <p:spPr>
              <a:xfrm>
                <a:off x="-129887" y="3162639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0" name="Google Shape;340;p13"/>
              <p:cNvCxnSpPr/>
              <p:nvPr/>
            </p:nvCxnSpPr>
            <p:spPr>
              <a:xfrm>
                <a:off x="-129887" y="3766918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1" name="Google Shape;341;p13"/>
              <p:cNvCxnSpPr/>
              <p:nvPr/>
            </p:nvCxnSpPr>
            <p:spPr>
              <a:xfrm>
                <a:off x="-129887" y="4371196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2" name="Google Shape;342;p13"/>
              <p:cNvCxnSpPr/>
              <p:nvPr/>
            </p:nvCxnSpPr>
            <p:spPr>
              <a:xfrm>
                <a:off x="-129887" y="4975474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3" name="Google Shape;343;p13"/>
              <p:cNvCxnSpPr/>
              <p:nvPr/>
            </p:nvCxnSpPr>
            <p:spPr>
              <a:xfrm>
                <a:off x="-129887" y="5579752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4" name="Google Shape;344;p13"/>
              <p:cNvCxnSpPr/>
              <p:nvPr/>
            </p:nvCxnSpPr>
            <p:spPr>
              <a:xfrm>
                <a:off x="-129887" y="6184030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5" name="Google Shape;345;p13"/>
              <p:cNvCxnSpPr/>
              <p:nvPr/>
            </p:nvCxnSpPr>
            <p:spPr>
              <a:xfrm>
                <a:off x="-129887" y="6788308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6" name="Google Shape;346;p13"/>
              <p:cNvCxnSpPr/>
              <p:nvPr/>
            </p:nvCxnSpPr>
            <p:spPr>
              <a:xfrm>
                <a:off x="-129887" y="7392586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7" name="Google Shape;347;p13"/>
              <p:cNvCxnSpPr/>
              <p:nvPr/>
            </p:nvCxnSpPr>
            <p:spPr>
              <a:xfrm>
                <a:off x="-129887" y="141249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348" name="Google Shape;348;p13"/>
            <p:cNvSpPr/>
            <p:nvPr/>
          </p:nvSpPr>
          <p:spPr>
            <a:xfrm>
              <a:off x="214261" y="158625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214261" y="219051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214261" y="2794779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214261" y="339904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214261" y="400330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214261" y="460756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214261" y="5211829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214261" y="581609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214261" y="642035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214261" y="702461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8" name="Google Shape;358;p13"/>
          <p:cNvSpPr txBox="1">
            <a:spLocks noGrp="1"/>
          </p:cNvSpPr>
          <p:nvPr>
            <p:ph type="title"/>
          </p:nvPr>
        </p:nvSpPr>
        <p:spPr>
          <a:xfrm>
            <a:off x="1894781" y="2567863"/>
            <a:ext cx="3076500" cy="8073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9" name="Google Shape;359;p13"/>
          <p:cNvSpPr txBox="1">
            <a:spLocks noGrp="1"/>
          </p:cNvSpPr>
          <p:nvPr>
            <p:ph type="title" idx="2" hasCustomPrompt="1"/>
          </p:nvPr>
        </p:nvSpPr>
        <p:spPr>
          <a:xfrm>
            <a:off x="2998931" y="1785295"/>
            <a:ext cx="868200" cy="8073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42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360" name="Google Shape;360;p13"/>
          <p:cNvSpPr txBox="1">
            <a:spLocks noGrp="1"/>
          </p:cNvSpPr>
          <p:nvPr>
            <p:ph type="subTitle" idx="1"/>
          </p:nvPr>
        </p:nvSpPr>
        <p:spPr>
          <a:xfrm>
            <a:off x="1894781" y="3181539"/>
            <a:ext cx="3076500" cy="952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title" idx="3"/>
          </p:nvPr>
        </p:nvSpPr>
        <p:spPr>
          <a:xfrm>
            <a:off x="6409569" y="2567863"/>
            <a:ext cx="3076500" cy="8073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62" name="Google Shape;362;p13"/>
          <p:cNvSpPr txBox="1">
            <a:spLocks noGrp="1"/>
          </p:cNvSpPr>
          <p:nvPr>
            <p:ph type="title" idx="4" hasCustomPrompt="1"/>
          </p:nvPr>
        </p:nvSpPr>
        <p:spPr>
          <a:xfrm>
            <a:off x="7513719" y="1785295"/>
            <a:ext cx="868200" cy="8073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42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363" name="Google Shape;363;p13"/>
          <p:cNvSpPr txBox="1">
            <a:spLocks noGrp="1"/>
          </p:cNvSpPr>
          <p:nvPr>
            <p:ph type="subTitle" idx="5"/>
          </p:nvPr>
        </p:nvSpPr>
        <p:spPr>
          <a:xfrm>
            <a:off x="6409569" y="3181539"/>
            <a:ext cx="3076500" cy="952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13"/>
          <p:cNvSpPr txBox="1">
            <a:spLocks noGrp="1"/>
          </p:cNvSpPr>
          <p:nvPr>
            <p:ph type="title" idx="6"/>
          </p:nvPr>
        </p:nvSpPr>
        <p:spPr>
          <a:xfrm>
            <a:off x="1894781" y="5351956"/>
            <a:ext cx="3076500" cy="8073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65" name="Google Shape;365;p13"/>
          <p:cNvSpPr txBox="1">
            <a:spLocks noGrp="1"/>
          </p:cNvSpPr>
          <p:nvPr>
            <p:ph type="title" idx="7" hasCustomPrompt="1"/>
          </p:nvPr>
        </p:nvSpPr>
        <p:spPr>
          <a:xfrm>
            <a:off x="2998931" y="4569381"/>
            <a:ext cx="868200" cy="8073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42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366" name="Google Shape;366;p13"/>
          <p:cNvSpPr txBox="1">
            <a:spLocks noGrp="1"/>
          </p:cNvSpPr>
          <p:nvPr>
            <p:ph type="subTitle" idx="8"/>
          </p:nvPr>
        </p:nvSpPr>
        <p:spPr>
          <a:xfrm>
            <a:off x="1894781" y="5965624"/>
            <a:ext cx="3076500" cy="952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67" name="Google Shape;367;p13"/>
          <p:cNvSpPr txBox="1">
            <a:spLocks noGrp="1"/>
          </p:cNvSpPr>
          <p:nvPr>
            <p:ph type="title" idx="9"/>
          </p:nvPr>
        </p:nvSpPr>
        <p:spPr>
          <a:xfrm>
            <a:off x="6409569" y="5351954"/>
            <a:ext cx="3076500" cy="8073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68" name="Google Shape;368;p13"/>
          <p:cNvSpPr txBox="1">
            <a:spLocks noGrp="1"/>
          </p:cNvSpPr>
          <p:nvPr>
            <p:ph type="title" idx="13" hasCustomPrompt="1"/>
          </p:nvPr>
        </p:nvSpPr>
        <p:spPr>
          <a:xfrm>
            <a:off x="7513719" y="4569384"/>
            <a:ext cx="868200" cy="8073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42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369" name="Google Shape;369;p13"/>
          <p:cNvSpPr txBox="1">
            <a:spLocks noGrp="1"/>
          </p:cNvSpPr>
          <p:nvPr>
            <p:ph type="subTitle" idx="14"/>
          </p:nvPr>
        </p:nvSpPr>
        <p:spPr>
          <a:xfrm>
            <a:off x="6409569" y="5965622"/>
            <a:ext cx="3076500" cy="952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13"/>
          <p:cNvSpPr txBox="1">
            <a:spLocks noGrp="1"/>
          </p:cNvSpPr>
          <p:nvPr>
            <p:ph type="title" idx="15"/>
          </p:nvPr>
        </p:nvSpPr>
        <p:spPr>
          <a:xfrm>
            <a:off x="1174005" y="745450"/>
            <a:ext cx="9012000" cy="604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 sz="3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>
            <a:endParaRPr/>
          </a:p>
        </p:txBody>
      </p:sp>
      <p:sp>
        <p:nvSpPr>
          <p:cNvPr id="371" name="Google Shape;371;p13"/>
          <p:cNvSpPr/>
          <p:nvPr/>
        </p:nvSpPr>
        <p:spPr>
          <a:xfrm>
            <a:off x="10221629" y="6917822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13"/>
          <p:cNvSpPr/>
          <p:nvPr/>
        </p:nvSpPr>
        <p:spPr>
          <a:xfrm>
            <a:off x="1306004" y="6775522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13"/>
          <p:cNvSpPr/>
          <p:nvPr/>
        </p:nvSpPr>
        <p:spPr>
          <a:xfrm>
            <a:off x="6294329" y="112922"/>
            <a:ext cx="258868" cy="246453"/>
          </a:xfrm>
          <a:custGeom>
            <a:avLst/>
            <a:gdLst/>
            <a:ahLst/>
            <a:cxnLst/>
            <a:rect l="l" t="t" r="r" b="b"/>
            <a:pathLst>
              <a:path w="3727" h="3548" extrusionOk="0">
                <a:moveTo>
                  <a:pt x="1970" y="0"/>
                </a:moveTo>
                <a:cubicBezTo>
                  <a:pt x="1909" y="0"/>
                  <a:pt x="1847" y="30"/>
                  <a:pt x="1813" y="94"/>
                </a:cubicBezTo>
                <a:lnTo>
                  <a:pt x="1353" y="847"/>
                </a:lnTo>
                <a:cubicBezTo>
                  <a:pt x="1302" y="936"/>
                  <a:pt x="1213" y="987"/>
                  <a:pt x="1111" y="1000"/>
                </a:cubicBezTo>
                <a:lnTo>
                  <a:pt x="230" y="1038"/>
                </a:lnTo>
                <a:cubicBezTo>
                  <a:pt x="77" y="1051"/>
                  <a:pt x="1" y="1229"/>
                  <a:pt x="103" y="1344"/>
                </a:cubicBezTo>
                <a:lnTo>
                  <a:pt x="677" y="2021"/>
                </a:lnTo>
                <a:cubicBezTo>
                  <a:pt x="741" y="2084"/>
                  <a:pt x="766" y="2186"/>
                  <a:pt x="741" y="2288"/>
                </a:cubicBezTo>
                <a:lnTo>
                  <a:pt x="511" y="3143"/>
                </a:lnTo>
                <a:cubicBezTo>
                  <a:pt x="490" y="3271"/>
                  <a:pt x="584" y="3373"/>
                  <a:pt x="698" y="3373"/>
                </a:cubicBezTo>
                <a:cubicBezTo>
                  <a:pt x="720" y="3373"/>
                  <a:pt x="743" y="3369"/>
                  <a:pt x="766" y="3360"/>
                </a:cubicBezTo>
                <a:lnTo>
                  <a:pt x="1583" y="3016"/>
                </a:lnTo>
                <a:cubicBezTo>
                  <a:pt x="1618" y="3001"/>
                  <a:pt x="1655" y="2994"/>
                  <a:pt x="1693" y="2994"/>
                </a:cubicBezTo>
                <a:cubicBezTo>
                  <a:pt x="1751" y="2994"/>
                  <a:pt x="1810" y="3010"/>
                  <a:pt x="1864" y="3041"/>
                </a:cubicBezTo>
                <a:lnTo>
                  <a:pt x="2604" y="3513"/>
                </a:lnTo>
                <a:cubicBezTo>
                  <a:pt x="2637" y="3537"/>
                  <a:pt x="2672" y="3547"/>
                  <a:pt x="2706" y="3547"/>
                </a:cubicBezTo>
                <a:cubicBezTo>
                  <a:pt x="2801" y="3547"/>
                  <a:pt x="2884" y="3464"/>
                  <a:pt x="2884" y="3360"/>
                </a:cubicBezTo>
                <a:lnTo>
                  <a:pt x="2808" y="2467"/>
                </a:lnTo>
                <a:cubicBezTo>
                  <a:pt x="2808" y="2378"/>
                  <a:pt x="2846" y="2276"/>
                  <a:pt x="2923" y="2225"/>
                </a:cubicBezTo>
                <a:lnTo>
                  <a:pt x="3612" y="1650"/>
                </a:lnTo>
                <a:cubicBezTo>
                  <a:pt x="3727" y="1561"/>
                  <a:pt x="3688" y="1370"/>
                  <a:pt x="3535" y="1331"/>
                </a:cubicBezTo>
                <a:lnTo>
                  <a:pt x="2668" y="1127"/>
                </a:lnTo>
                <a:cubicBezTo>
                  <a:pt x="2578" y="1115"/>
                  <a:pt x="2502" y="1038"/>
                  <a:pt x="2463" y="949"/>
                </a:cubicBezTo>
                <a:lnTo>
                  <a:pt x="2144" y="119"/>
                </a:lnTo>
                <a:cubicBezTo>
                  <a:pt x="2117" y="43"/>
                  <a:pt x="2043" y="0"/>
                  <a:pt x="197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7" name="Google Shape;787;p25"/>
          <p:cNvGrpSpPr/>
          <p:nvPr/>
        </p:nvGrpSpPr>
        <p:grpSpPr>
          <a:xfrm>
            <a:off x="-129887" y="-41400"/>
            <a:ext cx="10949100" cy="7644900"/>
            <a:chOff x="-129887" y="-41400"/>
            <a:chExt cx="10949100" cy="7644900"/>
          </a:xfrm>
        </p:grpSpPr>
        <p:cxnSp>
          <p:nvCxnSpPr>
            <p:cNvPr id="788" name="Google Shape;788;p25"/>
            <p:cNvCxnSpPr/>
            <p:nvPr/>
          </p:nvCxnSpPr>
          <p:spPr>
            <a:xfrm>
              <a:off x="594467" y="-41400"/>
              <a:ext cx="0" cy="764490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9" name="Google Shape;789;p25"/>
            <p:cNvCxnSpPr/>
            <p:nvPr/>
          </p:nvCxnSpPr>
          <p:spPr>
            <a:xfrm>
              <a:off x="677418" y="-41400"/>
              <a:ext cx="0" cy="76449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90" name="Google Shape;790;p25"/>
            <p:cNvSpPr/>
            <p:nvPr/>
          </p:nvSpPr>
          <p:spPr>
            <a:xfrm>
              <a:off x="214261" y="98199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5"/>
            <p:cNvSpPr/>
            <p:nvPr/>
          </p:nvSpPr>
          <p:spPr>
            <a:xfrm>
              <a:off x="214261" y="377712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92" name="Google Shape;792;p25"/>
            <p:cNvGrpSpPr/>
            <p:nvPr/>
          </p:nvGrpSpPr>
          <p:grpSpPr>
            <a:xfrm>
              <a:off x="-129887" y="141249"/>
              <a:ext cx="10949100" cy="7251336"/>
              <a:chOff x="-129887" y="141249"/>
              <a:chExt cx="10949100" cy="7251336"/>
            </a:xfrm>
          </p:grpSpPr>
          <p:cxnSp>
            <p:nvCxnSpPr>
              <p:cNvPr id="793" name="Google Shape;793;p25"/>
              <p:cNvCxnSpPr/>
              <p:nvPr/>
            </p:nvCxnSpPr>
            <p:spPr>
              <a:xfrm>
                <a:off x="-129887" y="745527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4" name="Google Shape;794;p25"/>
              <p:cNvCxnSpPr/>
              <p:nvPr/>
            </p:nvCxnSpPr>
            <p:spPr>
              <a:xfrm>
                <a:off x="-129887" y="1349805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5" name="Google Shape;795;p25"/>
              <p:cNvCxnSpPr/>
              <p:nvPr/>
            </p:nvCxnSpPr>
            <p:spPr>
              <a:xfrm>
                <a:off x="-129887" y="1954083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6" name="Google Shape;796;p25"/>
              <p:cNvCxnSpPr/>
              <p:nvPr/>
            </p:nvCxnSpPr>
            <p:spPr>
              <a:xfrm>
                <a:off x="-129887" y="2558361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7" name="Google Shape;797;p25"/>
              <p:cNvCxnSpPr/>
              <p:nvPr/>
            </p:nvCxnSpPr>
            <p:spPr>
              <a:xfrm>
                <a:off x="-129887" y="3162639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8" name="Google Shape;798;p25"/>
              <p:cNvCxnSpPr/>
              <p:nvPr/>
            </p:nvCxnSpPr>
            <p:spPr>
              <a:xfrm>
                <a:off x="-129887" y="3766918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9" name="Google Shape;799;p25"/>
              <p:cNvCxnSpPr/>
              <p:nvPr/>
            </p:nvCxnSpPr>
            <p:spPr>
              <a:xfrm>
                <a:off x="-129887" y="4371196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0" name="Google Shape;800;p25"/>
              <p:cNvCxnSpPr/>
              <p:nvPr/>
            </p:nvCxnSpPr>
            <p:spPr>
              <a:xfrm>
                <a:off x="-129887" y="4975474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1" name="Google Shape;801;p25"/>
              <p:cNvCxnSpPr/>
              <p:nvPr/>
            </p:nvCxnSpPr>
            <p:spPr>
              <a:xfrm>
                <a:off x="-129887" y="5579752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2" name="Google Shape;802;p25"/>
              <p:cNvCxnSpPr/>
              <p:nvPr/>
            </p:nvCxnSpPr>
            <p:spPr>
              <a:xfrm>
                <a:off x="-129887" y="6184030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3" name="Google Shape;803;p25"/>
              <p:cNvCxnSpPr/>
              <p:nvPr/>
            </p:nvCxnSpPr>
            <p:spPr>
              <a:xfrm>
                <a:off x="-129887" y="6788308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4" name="Google Shape;804;p25"/>
              <p:cNvCxnSpPr/>
              <p:nvPr/>
            </p:nvCxnSpPr>
            <p:spPr>
              <a:xfrm>
                <a:off x="-129887" y="7392586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5" name="Google Shape;805;p25"/>
              <p:cNvCxnSpPr/>
              <p:nvPr/>
            </p:nvCxnSpPr>
            <p:spPr>
              <a:xfrm>
                <a:off x="-129887" y="141249"/>
                <a:ext cx="10949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CCC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806" name="Google Shape;806;p25"/>
            <p:cNvSpPr/>
            <p:nvPr/>
          </p:nvSpPr>
          <p:spPr>
            <a:xfrm>
              <a:off x="214261" y="158625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5"/>
            <p:cNvSpPr/>
            <p:nvPr/>
          </p:nvSpPr>
          <p:spPr>
            <a:xfrm>
              <a:off x="214261" y="219051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5"/>
            <p:cNvSpPr/>
            <p:nvPr/>
          </p:nvSpPr>
          <p:spPr>
            <a:xfrm>
              <a:off x="214261" y="2794779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5"/>
            <p:cNvSpPr/>
            <p:nvPr/>
          </p:nvSpPr>
          <p:spPr>
            <a:xfrm>
              <a:off x="214261" y="339904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5"/>
            <p:cNvSpPr/>
            <p:nvPr/>
          </p:nvSpPr>
          <p:spPr>
            <a:xfrm>
              <a:off x="214261" y="400330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5"/>
            <p:cNvSpPr/>
            <p:nvPr/>
          </p:nvSpPr>
          <p:spPr>
            <a:xfrm>
              <a:off x="214261" y="460756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5"/>
            <p:cNvSpPr/>
            <p:nvPr/>
          </p:nvSpPr>
          <p:spPr>
            <a:xfrm>
              <a:off x="214261" y="5211829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5"/>
            <p:cNvSpPr/>
            <p:nvPr/>
          </p:nvSpPr>
          <p:spPr>
            <a:xfrm>
              <a:off x="214261" y="5816091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5"/>
            <p:cNvSpPr/>
            <p:nvPr/>
          </p:nvSpPr>
          <p:spPr>
            <a:xfrm>
              <a:off x="214261" y="6420354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5"/>
            <p:cNvSpPr/>
            <p:nvPr/>
          </p:nvSpPr>
          <p:spPr>
            <a:xfrm>
              <a:off x="214261" y="7024616"/>
              <a:ext cx="159000" cy="159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BF8F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377" y="654287"/>
            <a:ext cx="9960600" cy="8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Patrick Hand"/>
              <a:buNone/>
              <a:defRPr sz="4400">
                <a:solidFill>
                  <a:schemeClr val="accent6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377" y="1694397"/>
            <a:ext cx="9960600" cy="50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Char char="●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Char char="○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Char char="■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Char char="●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Char char="○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Char char="■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Char char="●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Char char="○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429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accent6"/>
              </a:buClr>
              <a:buSzPts val="1800"/>
              <a:buFont typeface="Nunito"/>
              <a:buChar char="■"/>
              <a:defRPr sz="1800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1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apainfantil.com/figuras-geometricas-nino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8F8"/>
        </a:solidFill>
        <a:effectLst/>
      </p:bgPr>
    </p:bg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31"/>
          <p:cNvSpPr txBox="1">
            <a:spLocks noGrp="1"/>
          </p:cNvSpPr>
          <p:nvPr>
            <p:ph type="ctrTitle"/>
          </p:nvPr>
        </p:nvSpPr>
        <p:spPr>
          <a:xfrm>
            <a:off x="1514757" y="1435225"/>
            <a:ext cx="9173881" cy="32058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900" dirty="0">
                <a:solidFill>
                  <a:schemeClr val="accent6"/>
                </a:solidFill>
              </a:rPr>
              <a:t>Cuaderno de notas cientificas</a:t>
            </a:r>
            <a:endParaRPr sz="5400" dirty="0">
              <a:solidFill>
                <a:schemeClr val="accent6"/>
              </a:solidFill>
            </a:endParaRPr>
          </a:p>
        </p:txBody>
      </p:sp>
      <p:sp>
        <p:nvSpPr>
          <p:cNvPr id="833" name="Google Shape;833;p31"/>
          <p:cNvSpPr txBox="1">
            <a:spLocks noGrp="1"/>
          </p:cNvSpPr>
          <p:nvPr>
            <p:ph type="subTitle" idx="1"/>
          </p:nvPr>
        </p:nvSpPr>
        <p:spPr>
          <a:xfrm>
            <a:off x="1540225" y="4943925"/>
            <a:ext cx="7831800" cy="609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-Yesica Guadalupe López Ramírez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-3° B</a:t>
            </a:r>
            <a:endParaRPr dirty="0"/>
          </a:p>
        </p:txBody>
      </p:sp>
      <p:grpSp>
        <p:nvGrpSpPr>
          <p:cNvPr id="834" name="Google Shape;834;p31"/>
          <p:cNvGrpSpPr/>
          <p:nvPr/>
        </p:nvGrpSpPr>
        <p:grpSpPr>
          <a:xfrm>
            <a:off x="1683771" y="635752"/>
            <a:ext cx="855483" cy="857174"/>
            <a:chOff x="6306544" y="1972983"/>
            <a:chExt cx="689072" cy="690434"/>
          </a:xfrm>
        </p:grpSpPr>
        <p:sp>
          <p:nvSpPr>
            <p:cNvPr id="835" name="Google Shape;835;p31"/>
            <p:cNvSpPr/>
            <p:nvPr/>
          </p:nvSpPr>
          <p:spPr>
            <a:xfrm>
              <a:off x="6306544" y="1985527"/>
              <a:ext cx="689072" cy="677602"/>
            </a:xfrm>
            <a:custGeom>
              <a:avLst/>
              <a:gdLst/>
              <a:ahLst/>
              <a:cxnLst/>
              <a:rect l="l" t="t" r="r" b="b"/>
              <a:pathLst>
                <a:path w="19225" h="18905" extrusionOk="0">
                  <a:moveTo>
                    <a:pt x="8422" y="0"/>
                  </a:moveTo>
                  <a:cubicBezTo>
                    <a:pt x="8023" y="0"/>
                    <a:pt x="7632" y="248"/>
                    <a:pt x="7503" y="701"/>
                  </a:cubicBezTo>
                  <a:lnTo>
                    <a:pt x="6253" y="5192"/>
                  </a:lnTo>
                  <a:cubicBezTo>
                    <a:pt x="6125" y="5690"/>
                    <a:pt x="5755" y="6086"/>
                    <a:pt x="5270" y="6252"/>
                  </a:cubicBezTo>
                  <a:lnTo>
                    <a:pt x="855" y="7783"/>
                  </a:lnTo>
                  <a:cubicBezTo>
                    <a:pt x="115" y="8051"/>
                    <a:pt x="0" y="9033"/>
                    <a:pt x="638" y="9480"/>
                  </a:cubicBezTo>
                  <a:lnTo>
                    <a:pt x="4543" y="12045"/>
                  </a:lnTo>
                  <a:cubicBezTo>
                    <a:pt x="4964" y="12326"/>
                    <a:pt x="5232" y="12810"/>
                    <a:pt x="5245" y="13321"/>
                  </a:cubicBezTo>
                  <a:lnTo>
                    <a:pt x="5321" y="17978"/>
                  </a:lnTo>
                  <a:cubicBezTo>
                    <a:pt x="5339" y="18532"/>
                    <a:pt x="5802" y="18904"/>
                    <a:pt x="6288" y="18904"/>
                  </a:cubicBezTo>
                  <a:cubicBezTo>
                    <a:pt x="6486" y="18904"/>
                    <a:pt x="6688" y="18842"/>
                    <a:pt x="6865" y="18706"/>
                  </a:cubicBezTo>
                  <a:lnTo>
                    <a:pt x="10528" y="15796"/>
                  </a:lnTo>
                  <a:cubicBezTo>
                    <a:pt x="10803" y="15566"/>
                    <a:pt x="11146" y="15446"/>
                    <a:pt x="11492" y="15446"/>
                  </a:cubicBezTo>
                  <a:cubicBezTo>
                    <a:pt x="11644" y="15446"/>
                    <a:pt x="11796" y="15469"/>
                    <a:pt x="11944" y="15516"/>
                  </a:cubicBezTo>
                  <a:lnTo>
                    <a:pt x="16410" y="16881"/>
                  </a:lnTo>
                  <a:cubicBezTo>
                    <a:pt x="16502" y="16908"/>
                    <a:pt x="16593" y="16920"/>
                    <a:pt x="16682" y="16920"/>
                  </a:cubicBezTo>
                  <a:cubicBezTo>
                    <a:pt x="17317" y="16920"/>
                    <a:pt x="17819" y="16280"/>
                    <a:pt x="17584" y="15631"/>
                  </a:cubicBezTo>
                  <a:lnTo>
                    <a:pt x="15938" y="11266"/>
                  </a:lnTo>
                  <a:cubicBezTo>
                    <a:pt x="15759" y="10782"/>
                    <a:pt x="15823" y="10246"/>
                    <a:pt x="16117" y="9825"/>
                  </a:cubicBezTo>
                  <a:lnTo>
                    <a:pt x="18796" y="5996"/>
                  </a:lnTo>
                  <a:cubicBezTo>
                    <a:pt x="19224" y="5355"/>
                    <a:pt x="18759" y="4503"/>
                    <a:pt x="18001" y="4503"/>
                  </a:cubicBezTo>
                  <a:cubicBezTo>
                    <a:pt x="17989" y="4503"/>
                    <a:pt x="17978" y="4503"/>
                    <a:pt x="17967" y="4503"/>
                  </a:cubicBezTo>
                  <a:lnTo>
                    <a:pt x="13309" y="4708"/>
                  </a:lnTo>
                  <a:cubicBezTo>
                    <a:pt x="13283" y="4709"/>
                    <a:pt x="13257" y="4709"/>
                    <a:pt x="13231" y="4709"/>
                  </a:cubicBezTo>
                  <a:cubicBezTo>
                    <a:pt x="12738" y="4709"/>
                    <a:pt x="12286" y="4483"/>
                    <a:pt x="11995" y="4095"/>
                  </a:cubicBezTo>
                  <a:lnTo>
                    <a:pt x="9175" y="369"/>
                  </a:lnTo>
                  <a:cubicBezTo>
                    <a:pt x="8977" y="119"/>
                    <a:pt x="8698" y="0"/>
                    <a:pt x="84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1"/>
            <p:cNvSpPr/>
            <p:nvPr/>
          </p:nvSpPr>
          <p:spPr>
            <a:xfrm>
              <a:off x="6769844" y="1972983"/>
              <a:ext cx="133585" cy="127169"/>
            </a:xfrm>
            <a:custGeom>
              <a:avLst/>
              <a:gdLst/>
              <a:ahLst/>
              <a:cxnLst/>
              <a:rect l="l" t="t" r="r" b="b"/>
              <a:pathLst>
                <a:path w="3727" h="3548" extrusionOk="0">
                  <a:moveTo>
                    <a:pt x="1970" y="0"/>
                  </a:moveTo>
                  <a:cubicBezTo>
                    <a:pt x="1909" y="0"/>
                    <a:pt x="1847" y="30"/>
                    <a:pt x="1813" y="94"/>
                  </a:cubicBezTo>
                  <a:lnTo>
                    <a:pt x="1353" y="847"/>
                  </a:lnTo>
                  <a:cubicBezTo>
                    <a:pt x="1302" y="936"/>
                    <a:pt x="1213" y="987"/>
                    <a:pt x="1111" y="1000"/>
                  </a:cubicBezTo>
                  <a:lnTo>
                    <a:pt x="230" y="1038"/>
                  </a:lnTo>
                  <a:cubicBezTo>
                    <a:pt x="77" y="1051"/>
                    <a:pt x="1" y="1229"/>
                    <a:pt x="103" y="1344"/>
                  </a:cubicBezTo>
                  <a:lnTo>
                    <a:pt x="677" y="2021"/>
                  </a:lnTo>
                  <a:cubicBezTo>
                    <a:pt x="741" y="2084"/>
                    <a:pt x="766" y="2186"/>
                    <a:pt x="741" y="2288"/>
                  </a:cubicBezTo>
                  <a:lnTo>
                    <a:pt x="511" y="3143"/>
                  </a:lnTo>
                  <a:cubicBezTo>
                    <a:pt x="490" y="3271"/>
                    <a:pt x="584" y="3373"/>
                    <a:pt x="698" y="3373"/>
                  </a:cubicBezTo>
                  <a:cubicBezTo>
                    <a:pt x="720" y="3373"/>
                    <a:pt x="743" y="3369"/>
                    <a:pt x="766" y="3360"/>
                  </a:cubicBezTo>
                  <a:lnTo>
                    <a:pt x="1583" y="3016"/>
                  </a:lnTo>
                  <a:cubicBezTo>
                    <a:pt x="1618" y="3001"/>
                    <a:pt x="1655" y="2994"/>
                    <a:pt x="1693" y="2994"/>
                  </a:cubicBezTo>
                  <a:cubicBezTo>
                    <a:pt x="1751" y="2994"/>
                    <a:pt x="1810" y="3010"/>
                    <a:pt x="1864" y="3041"/>
                  </a:cubicBezTo>
                  <a:lnTo>
                    <a:pt x="2604" y="3513"/>
                  </a:lnTo>
                  <a:cubicBezTo>
                    <a:pt x="2637" y="3537"/>
                    <a:pt x="2672" y="3547"/>
                    <a:pt x="2706" y="3547"/>
                  </a:cubicBezTo>
                  <a:cubicBezTo>
                    <a:pt x="2801" y="3547"/>
                    <a:pt x="2884" y="3464"/>
                    <a:pt x="2884" y="3360"/>
                  </a:cubicBezTo>
                  <a:lnTo>
                    <a:pt x="2808" y="2467"/>
                  </a:lnTo>
                  <a:cubicBezTo>
                    <a:pt x="2808" y="2378"/>
                    <a:pt x="2846" y="2276"/>
                    <a:pt x="2923" y="2225"/>
                  </a:cubicBezTo>
                  <a:lnTo>
                    <a:pt x="3612" y="1650"/>
                  </a:lnTo>
                  <a:cubicBezTo>
                    <a:pt x="3727" y="1561"/>
                    <a:pt x="3688" y="1370"/>
                    <a:pt x="3535" y="1331"/>
                  </a:cubicBezTo>
                  <a:lnTo>
                    <a:pt x="2668" y="1127"/>
                  </a:lnTo>
                  <a:cubicBezTo>
                    <a:pt x="2578" y="1115"/>
                    <a:pt x="2502" y="1038"/>
                    <a:pt x="2463" y="949"/>
                  </a:cubicBezTo>
                  <a:lnTo>
                    <a:pt x="2144" y="119"/>
                  </a:lnTo>
                  <a:cubicBezTo>
                    <a:pt x="2117" y="43"/>
                    <a:pt x="2043" y="0"/>
                    <a:pt x="1970" y="0"/>
                  </a:cubicBezTo>
                  <a:close/>
                </a:path>
              </a:pathLst>
            </a:custGeom>
            <a:solidFill>
              <a:srgbClr val="EB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1"/>
            <p:cNvSpPr/>
            <p:nvPr/>
          </p:nvSpPr>
          <p:spPr>
            <a:xfrm>
              <a:off x="6365541" y="2466175"/>
              <a:ext cx="72760" cy="69176"/>
            </a:xfrm>
            <a:custGeom>
              <a:avLst/>
              <a:gdLst/>
              <a:ahLst/>
              <a:cxnLst/>
              <a:rect l="l" t="t" r="r" b="b"/>
              <a:pathLst>
                <a:path w="2030" h="1930" extrusionOk="0">
                  <a:moveTo>
                    <a:pt x="559" y="0"/>
                  </a:moveTo>
                  <a:cubicBezTo>
                    <a:pt x="500" y="0"/>
                    <a:pt x="450" y="46"/>
                    <a:pt x="460" y="115"/>
                  </a:cubicBezTo>
                  <a:lnTo>
                    <a:pt x="498" y="587"/>
                  </a:lnTo>
                  <a:cubicBezTo>
                    <a:pt x="511" y="638"/>
                    <a:pt x="485" y="689"/>
                    <a:pt x="447" y="728"/>
                  </a:cubicBezTo>
                  <a:lnTo>
                    <a:pt x="64" y="1034"/>
                  </a:lnTo>
                  <a:cubicBezTo>
                    <a:pt x="0" y="1085"/>
                    <a:pt x="26" y="1187"/>
                    <a:pt x="102" y="1212"/>
                  </a:cubicBezTo>
                  <a:lnTo>
                    <a:pt x="587" y="1315"/>
                  </a:lnTo>
                  <a:cubicBezTo>
                    <a:pt x="638" y="1327"/>
                    <a:pt x="676" y="1366"/>
                    <a:pt x="702" y="1417"/>
                  </a:cubicBezTo>
                  <a:lnTo>
                    <a:pt x="881" y="1863"/>
                  </a:lnTo>
                  <a:cubicBezTo>
                    <a:pt x="895" y="1907"/>
                    <a:pt x="934" y="1930"/>
                    <a:pt x="975" y="1930"/>
                  </a:cubicBezTo>
                  <a:cubicBezTo>
                    <a:pt x="1006" y="1930"/>
                    <a:pt x="1037" y="1916"/>
                    <a:pt x="1059" y="1889"/>
                  </a:cubicBezTo>
                  <a:lnTo>
                    <a:pt x="1302" y="1468"/>
                  </a:lnTo>
                  <a:cubicBezTo>
                    <a:pt x="1327" y="1429"/>
                    <a:pt x="1378" y="1391"/>
                    <a:pt x="1429" y="1391"/>
                  </a:cubicBezTo>
                  <a:lnTo>
                    <a:pt x="1914" y="1366"/>
                  </a:lnTo>
                  <a:cubicBezTo>
                    <a:pt x="1991" y="1353"/>
                    <a:pt x="2029" y="1264"/>
                    <a:pt x="1978" y="1200"/>
                  </a:cubicBezTo>
                  <a:lnTo>
                    <a:pt x="1659" y="830"/>
                  </a:lnTo>
                  <a:cubicBezTo>
                    <a:pt x="1634" y="791"/>
                    <a:pt x="1621" y="740"/>
                    <a:pt x="1634" y="689"/>
                  </a:cubicBezTo>
                  <a:lnTo>
                    <a:pt x="1748" y="217"/>
                  </a:lnTo>
                  <a:cubicBezTo>
                    <a:pt x="1770" y="152"/>
                    <a:pt x="1718" y="97"/>
                    <a:pt x="1655" y="97"/>
                  </a:cubicBezTo>
                  <a:cubicBezTo>
                    <a:pt x="1644" y="97"/>
                    <a:pt x="1632" y="98"/>
                    <a:pt x="1621" y="102"/>
                  </a:cubicBezTo>
                  <a:lnTo>
                    <a:pt x="1174" y="294"/>
                  </a:lnTo>
                  <a:cubicBezTo>
                    <a:pt x="1153" y="299"/>
                    <a:pt x="1130" y="302"/>
                    <a:pt x="1107" y="302"/>
                  </a:cubicBezTo>
                  <a:cubicBezTo>
                    <a:pt x="1075" y="302"/>
                    <a:pt x="1043" y="296"/>
                    <a:pt x="1021" y="281"/>
                  </a:cubicBezTo>
                  <a:lnTo>
                    <a:pt x="613" y="13"/>
                  </a:lnTo>
                  <a:cubicBezTo>
                    <a:pt x="595" y="4"/>
                    <a:pt x="577" y="0"/>
                    <a:pt x="559" y="0"/>
                  </a:cubicBezTo>
                  <a:close/>
                </a:path>
              </a:pathLst>
            </a:custGeom>
            <a:solidFill>
              <a:srgbClr val="EB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1"/>
            <p:cNvSpPr/>
            <p:nvPr/>
          </p:nvSpPr>
          <p:spPr>
            <a:xfrm>
              <a:off x="6497262" y="2501624"/>
              <a:ext cx="447995" cy="161793"/>
            </a:xfrm>
            <a:custGeom>
              <a:avLst/>
              <a:gdLst/>
              <a:ahLst/>
              <a:cxnLst/>
              <a:rect l="l" t="t" r="r" b="b"/>
              <a:pathLst>
                <a:path w="12499" h="4514" extrusionOk="0">
                  <a:moveTo>
                    <a:pt x="5963" y="0"/>
                  </a:moveTo>
                  <a:cubicBezTo>
                    <a:pt x="5618" y="0"/>
                    <a:pt x="5277" y="117"/>
                    <a:pt x="5002" y="338"/>
                  </a:cubicBezTo>
                  <a:lnTo>
                    <a:pt x="1353" y="3248"/>
                  </a:lnTo>
                  <a:cubicBezTo>
                    <a:pt x="1176" y="3387"/>
                    <a:pt x="965" y="3454"/>
                    <a:pt x="757" y="3454"/>
                  </a:cubicBezTo>
                  <a:cubicBezTo>
                    <a:pt x="469" y="3454"/>
                    <a:pt x="185" y="3326"/>
                    <a:pt x="0" y="3082"/>
                  </a:cubicBezTo>
                  <a:lnTo>
                    <a:pt x="0" y="3082"/>
                  </a:lnTo>
                  <a:lnTo>
                    <a:pt x="13" y="3579"/>
                  </a:lnTo>
                  <a:cubicBezTo>
                    <a:pt x="31" y="4139"/>
                    <a:pt x="483" y="4513"/>
                    <a:pt x="967" y="4513"/>
                  </a:cubicBezTo>
                  <a:cubicBezTo>
                    <a:pt x="1168" y="4513"/>
                    <a:pt x="1374" y="4449"/>
                    <a:pt x="1557" y="4307"/>
                  </a:cubicBezTo>
                  <a:lnTo>
                    <a:pt x="5207" y="1397"/>
                  </a:lnTo>
                  <a:cubicBezTo>
                    <a:pt x="5481" y="1176"/>
                    <a:pt x="5822" y="1059"/>
                    <a:pt x="6167" y="1059"/>
                  </a:cubicBezTo>
                  <a:cubicBezTo>
                    <a:pt x="6320" y="1059"/>
                    <a:pt x="6474" y="1082"/>
                    <a:pt x="6623" y="1129"/>
                  </a:cubicBezTo>
                  <a:lnTo>
                    <a:pt x="11089" y="2482"/>
                  </a:lnTo>
                  <a:cubicBezTo>
                    <a:pt x="11181" y="2509"/>
                    <a:pt x="11272" y="2521"/>
                    <a:pt x="11361" y="2521"/>
                  </a:cubicBezTo>
                  <a:cubicBezTo>
                    <a:pt x="11996" y="2521"/>
                    <a:pt x="12498" y="1881"/>
                    <a:pt x="12263" y="1232"/>
                  </a:cubicBezTo>
                  <a:lnTo>
                    <a:pt x="12085" y="759"/>
                  </a:lnTo>
                  <a:cubicBezTo>
                    <a:pt x="11969" y="1189"/>
                    <a:pt x="11579" y="1464"/>
                    <a:pt x="11161" y="1464"/>
                  </a:cubicBezTo>
                  <a:cubicBezTo>
                    <a:pt x="11069" y="1464"/>
                    <a:pt x="10977" y="1450"/>
                    <a:pt x="10885" y="1423"/>
                  </a:cubicBezTo>
                  <a:lnTo>
                    <a:pt x="6419" y="70"/>
                  </a:lnTo>
                  <a:cubicBezTo>
                    <a:pt x="6270" y="23"/>
                    <a:pt x="6116" y="0"/>
                    <a:pt x="59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1"/>
            <p:cNvSpPr/>
            <p:nvPr/>
          </p:nvSpPr>
          <p:spPr>
            <a:xfrm>
              <a:off x="6310630" y="2282769"/>
              <a:ext cx="177062" cy="154159"/>
            </a:xfrm>
            <a:custGeom>
              <a:avLst/>
              <a:gdLst/>
              <a:ahLst/>
              <a:cxnLst/>
              <a:rect l="l" t="t" r="r" b="b"/>
              <a:pathLst>
                <a:path w="4940" h="4301" extrusionOk="0">
                  <a:moveTo>
                    <a:pt x="192" y="0"/>
                  </a:moveTo>
                  <a:cubicBezTo>
                    <a:pt x="1" y="421"/>
                    <a:pt x="154" y="919"/>
                    <a:pt x="537" y="1174"/>
                  </a:cubicBezTo>
                  <a:lnTo>
                    <a:pt x="4429" y="3752"/>
                  </a:lnTo>
                  <a:cubicBezTo>
                    <a:pt x="4633" y="3892"/>
                    <a:pt x="4812" y="4071"/>
                    <a:pt x="4939" y="4301"/>
                  </a:cubicBezTo>
                  <a:lnTo>
                    <a:pt x="4939" y="3969"/>
                  </a:lnTo>
                  <a:cubicBezTo>
                    <a:pt x="4926" y="3446"/>
                    <a:pt x="4659" y="2973"/>
                    <a:pt x="4225" y="2693"/>
                  </a:cubicBezTo>
                  <a:lnTo>
                    <a:pt x="333" y="115"/>
                  </a:lnTo>
                  <a:cubicBezTo>
                    <a:pt x="282" y="77"/>
                    <a:pt x="231" y="39"/>
                    <a:pt x="1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1"/>
            <p:cNvSpPr/>
            <p:nvPr/>
          </p:nvSpPr>
          <p:spPr>
            <a:xfrm>
              <a:off x="6864074" y="2156998"/>
              <a:ext cx="125807" cy="205378"/>
            </a:xfrm>
            <a:custGeom>
              <a:avLst/>
              <a:gdLst/>
              <a:ahLst/>
              <a:cxnLst/>
              <a:rect l="l" t="t" r="r" b="b"/>
              <a:pathLst>
                <a:path w="3510" h="5730" extrusionOk="0">
                  <a:moveTo>
                    <a:pt x="3127" y="0"/>
                  </a:moveTo>
                  <a:cubicBezTo>
                    <a:pt x="3101" y="51"/>
                    <a:pt x="3063" y="102"/>
                    <a:pt x="3037" y="153"/>
                  </a:cubicBezTo>
                  <a:lnTo>
                    <a:pt x="370" y="3981"/>
                  </a:lnTo>
                  <a:cubicBezTo>
                    <a:pt x="77" y="4402"/>
                    <a:pt x="0" y="4938"/>
                    <a:pt x="179" y="5411"/>
                  </a:cubicBezTo>
                  <a:lnTo>
                    <a:pt x="307" y="5730"/>
                  </a:lnTo>
                  <a:cubicBezTo>
                    <a:pt x="332" y="5487"/>
                    <a:pt x="421" y="5245"/>
                    <a:pt x="562" y="5041"/>
                  </a:cubicBezTo>
                  <a:lnTo>
                    <a:pt x="3241" y="1212"/>
                  </a:lnTo>
                  <a:cubicBezTo>
                    <a:pt x="3509" y="830"/>
                    <a:pt x="3458" y="319"/>
                    <a:pt x="31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1"/>
            <p:cNvSpPr/>
            <p:nvPr/>
          </p:nvSpPr>
          <p:spPr>
            <a:xfrm>
              <a:off x="6547119" y="2306318"/>
              <a:ext cx="60861" cy="40251"/>
            </a:xfrm>
            <a:custGeom>
              <a:avLst/>
              <a:gdLst/>
              <a:ahLst/>
              <a:cxnLst/>
              <a:rect l="l" t="t" r="r" b="b"/>
              <a:pathLst>
                <a:path w="1698" h="1123" extrusionOk="0">
                  <a:moveTo>
                    <a:pt x="962" y="1"/>
                  </a:moveTo>
                  <a:cubicBezTo>
                    <a:pt x="894" y="1"/>
                    <a:pt x="824" y="7"/>
                    <a:pt x="753" y="20"/>
                  </a:cubicBezTo>
                  <a:cubicBezTo>
                    <a:pt x="319" y="109"/>
                    <a:pt x="0" y="415"/>
                    <a:pt x="64" y="709"/>
                  </a:cubicBezTo>
                  <a:cubicBezTo>
                    <a:pt x="107" y="965"/>
                    <a:pt x="399" y="1123"/>
                    <a:pt x="748" y="1123"/>
                  </a:cubicBezTo>
                  <a:cubicBezTo>
                    <a:pt x="816" y="1123"/>
                    <a:pt x="886" y="1117"/>
                    <a:pt x="957" y="1104"/>
                  </a:cubicBezTo>
                  <a:cubicBezTo>
                    <a:pt x="1391" y="1015"/>
                    <a:pt x="1697" y="709"/>
                    <a:pt x="1646" y="415"/>
                  </a:cubicBezTo>
                  <a:cubicBezTo>
                    <a:pt x="1604" y="159"/>
                    <a:pt x="1311" y="1"/>
                    <a:pt x="9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1"/>
            <p:cNvSpPr/>
            <p:nvPr/>
          </p:nvSpPr>
          <p:spPr>
            <a:xfrm>
              <a:off x="6719521" y="2273414"/>
              <a:ext cx="60896" cy="40215"/>
            </a:xfrm>
            <a:custGeom>
              <a:avLst/>
              <a:gdLst/>
              <a:ahLst/>
              <a:cxnLst/>
              <a:rect l="l" t="t" r="r" b="b"/>
              <a:pathLst>
                <a:path w="1699" h="1122" extrusionOk="0">
                  <a:moveTo>
                    <a:pt x="956" y="0"/>
                  </a:moveTo>
                  <a:cubicBezTo>
                    <a:pt x="886" y="0"/>
                    <a:pt x="814" y="6"/>
                    <a:pt x="741" y="19"/>
                  </a:cubicBezTo>
                  <a:cubicBezTo>
                    <a:pt x="307" y="108"/>
                    <a:pt x="1" y="414"/>
                    <a:pt x="52" y="708"/>
                  </a:cubicBezTo>
                  <a:cubicBezTo>
                    <a:pt x="105" y="964"/>
                    <a:pt x="391" y="1122"/>
                    <a:pt x="744" y="1122"/>
                  </a:cubicBezTo>
                  <a:cubicBezTo>
                    <a:pt x="813" y="1122"/>
                    <a:pt x="885" y="1116"/>
                    <a:pt x="958" y="1103"/>
                  </a:cubicBezTo>
                  <a:cubicBezTo>
                    <a:pt x="1392" y="1014"/>
                    <a:pt x="1698" y="708"/>
                    <a:pt x="1647" y="402"/>
                  </a:cubicBezTo>
                  <a:cubicBezTo>
                    <a:pt x="1594" y="156"/>
                    <a:pt x="1309" y="0"/>
                    <a:pt x="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1"/>
            <p:cNvSpPr/>
            <p:nvPr/>
          </p:nvSpPr>
          <p:spPr>
            <a:xfrm>
              <a:off x="6561742" y="2225135"/>
              <a:ext cx="61327" cy="52617"/>
            </a:xfrm>
            <a:custGeom>
              <a:avLst/>
              <a:gdLst/>
              <a:ahLst/>
              <a:cxnLst/>
              <a:rect l="l" t="t" r="r" b="b"/>
              <a:pathLst>
                <a:path w="1711" h="1468" fill="none" extrusionOk="0">
                  <a:moveTo>
                    <a:pt x="141" y="1468"/>
                  </a:moveTo>
                  <a:cubicBezTo>
                    <a:pt x="0" y="792"/>
                    <a:pt x="256" y="166"/>
                    <a:pt x="690" y="90"/>
                  </a:cubicBezTo>
                  <a:cubicBezTo>
                    <a:pt x="1123" y="0"/>
                    <a:pt x="1583" y="485"/>
                    <a:pt x="1710" y="1162"/>
                  </a:cubicBezTo>
                </a:path>
              </a:pathLst>
            </a:custGeom>
            <a:noFill/>
            <a:ln w="9525" cap="rnd" cmpd="sng">
              <a:solidFill>
                <a:srgbClr val="421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1"/>
            <p:cNvSpPr/>
            <p:nvPr/>
          </p:nvSpPr>
          <p:spPr>
            <a:xfrm>
              <a:off x="6681134" y="2202267"/>
              <a:ext cx="61291" cy="52617"/>
            </a:xfrm>
            <a:custGeom>
              <a:avLst/>
              <a:gdLst/>
              <a:ahLst/>
              <a:cxnLst/>
              <a:rect l="l" t="t" r="r" b="b"/>
              <a:pathLst>
                <a:path w="1710" h="1468" fill="none" extrusionOk="0">
                  <a:moveTo>
                    <a:pt x="128" y="1468"/>
                  </a:moveTo>
                  <a:cubicBezTo>
                    <a:pt x="0" y="792"/>
                    <a:pt x="255" y="166"/>
                    <a:pt x="689" y="90"/>
                  </a:cubicBezTo>
                  <a:cubicBezTo>
                    <a:pt x="1123" y="0"/>
                    <a:pt x="1582" y="485"/>
                    <a:pt x="1710" y="1162"/>
                  </a:cubicBezTo>
                </a:path>
              </a:pathLst>
            </a:custGeom>
            <a:noFill/>
            <a:ln w="9525" cap="rnd" cmpd="sng">
              <a:solidFill>
                <a:srgbClr val="421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1"/>
            <p:cNvSpPr/>
            <p:nvPr/>
          </p:nvSpPr>
          <p:spPr>
            <a:xfrm>
              <a:off x="6578660" y="2299579"/>
              <a:ext cx="174302" cy="141184"/>
            </a:xfrm>
            <a:custGeom>
              <a:avLst/>
              <a:gdLst/>
              <a:ahLst/>
              <a:cxnLst/>
              <a:rect l="l" t="t" r="r" b="b"/>
              <a:pathLst>
                <a:path w="4863" h="3939" extrusionOk="0">
                  <a:moveTo>
                    <a:pt x="4669" y="0"/>
                  </a:moveTo>
                  <a:cubicBezTo>
                    <a:pt x="4644" y="0"/>
                    <a:pt x="4619" y="5"/>
                    <a:pt x="4594" y="16"/>
                  </a:cubicBezTo>
                  <a:cubicBezTo>
                    <a:pt x="3918" y="361"/>
                    <a:pt x="3204" y="590"/>
                    <a:pt x="2463" y="731"/>
                  </a:cubicBezTo>
                  <a:cubicBezTo>
                    <a:pt x="1950" y="837"/>
                    <a:pt x="1431" y="888"/>
                    <a:pt x="910" y="888"/>
                  </a:cubicBezTo>
                  <a:cubicBezTo>
                    <a:pt x="679" y="888"/>
                    <a:pt x="448" y="878"/>
                    <a:pt x="218" y="858"/>
                  </a:cubicBezTo>
                  <a:cubicBezTo>
                    <a:pt x="90" y="858"/>
                    <a:pt x="1" y="973"/>
                    <a:pt x="39" y="1088"/>
                  </a:cubicBezTo>
                  <a:cubicBezTo>
                    <a:pt x="349" y="1900"/>
                    <a:pt x="1273" y="3939"/>
                    <a:pt x="2759" y="3939"/>
                  </a:cubicBezTo>
                  <a:cubicBezTo>
                    <a:pt x="2862" y="3939"/>
                    <a:pt x="2968" y="3929"/>
                    <a:pt x="3076" y="3908"/>
                  </a:cubicBezTo>
                  <a:cubicBezTo>
                    <a:pt x="4735" y="3589"/>
                    <a:pt x="4862" y="1088"/>
                    <a:pt x="4850" y="169"/>
                  </a:cubicBezTo>
                  <a:cubicBezTo>
                    <a:pt x="4840" y="69"/>
                    <a:pt x="4759" y="0"/>
                    <a:pt x="46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1"/>
            <p:cNvSpPr/>
            <p:nvPr/>
          </p:nvSpPr>
          <p:spPr>
            <a:xfrm>
              <a:off x="6645435" y="2441982"/>
              <a:ext cx="91972" cy="40215"/>
            </a:xfrm>
            <a:custGeom>
              <a:avLst/>
              <a:gdLst/>
              <a:ahLst/>
              <a:cxnLst/>
              <a:rect l="l" t="t" r="r" b="b"/>
              <a:pathLst>
                <a:path w="2566" h="1122" extrusionOk="0">
                  <a:moveTo>
                    <a:pt x="2388" y="1"/>
                  </a:moveTo>
                  <a:cubicBezTo>
                    <a:pt x="2232" y="1"/>
                    <a:pt x="1865" y="416"/>
                    <a:pt x="1315" y="509"/>
                  </a:cubicBezTo>
                  <a:cubicBezTo>
                    <a:pt x="1210" y="532"/>
                    <a:pt x="1106" y="541"/>
                    <a:pt x="1007" y="541"/>
                  </a:cubicBezTo>
                  <a:cubicBezTo>
                    <a:pt x="650" y="541"/>
                    <a:pt x="343" y="426"/>
                    <a:pt x="191" y="426"/>
                  </a:cubicBezTo>
                  <a:cubicBezTo>
                    <a:pt x="149" y="426"/>
                    <a:pt x="119" y="435"/>
                    <a:pt x="103" y="458"/>
                  </a:cubicBezTo>
                  <a:cubicBezTo>
                    <a:pt x="0" y="561"/>
                    <a:pt x="478" y="1122"/>
                    <a:pt x="1173" y="1122"/>
                  </a:cubicBezTo>
                  <a:cubicBezTo>
                    <a:pt x="1256" y="1122"/>
                    <a:pt x="1342" y="1114"/>
                    <a:pt x="1430" y="1096"/>
                  </a:cubicBezTo>
                  <a:cubicBezTo>
                    <a:pt x="2259" y="943"/>
                    <a:pt x="2566" y="75"/>
                    <a:pt x="2425" y="12"/>
                  </a:cubicBezTo>
                  <a:cubicBezTo>
                    <a:pt x="2415" y="4"/>
                    <a:pt x="2402" y="1"/>
                    <a:pt x="23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7" name="Google Shape;847;p31"/>
          <p:cNvGrpSpPr/>
          <p:nvPr/>
        </p:nvGrpSpPr>
        <p:grpSpPr>
          <a:xfrm flipH="1">
            <a:off x="8849421" y="877758"/>
            <a:ext cx="1241915" cy="1244369"/>
            <a:chOff x="6306544" y="1972983"/>
            <a:chExt cx="689072" cy="690434"/>
          </a:xfrm>
        </p:grpSpPr>
        <p:sp>
          <p:nvSpPr>
            <p:cNvPr id="848" name="Google Shape;848;p31"/>
            <p:cNvSpPr/>
            <p:nvPr/>
          </p:nvSpPr>
          <p:spPr>
            <a:xfrm>
              <a:off x="6306544" y="1985527"/>
              <a:ext cx="689072" cy="677602"/>
            </a:xfrm>
            <a:custGeom>
              <a:avLst/>
              <a:gdLst/>
              <a:ahLst/>
              <a:cxnLst/>
              <a:rect l="l" t="t" r="r" b="b"/>
              <a:pathLst>
                <a:path w="19225" h="18905" extrusionOk="0">
                  <a:moveTo>
                    <a:pt x="8422" y="0"/>
                  </a:moveTo>
                  <a:cubicBezTo>
                    <a:pt x="8023" y="0"/>
                    <a:pt x="7632" y="248"/>
                    <a:pt x="7503" y="701"/>
                  </a:cubicBezTo>
                  <a:lnTo>
                    <a:pt x="6253" y="5192"/>
                  </a:lnTo>
                  <a:cubicBezTo>
                    <a:pt x="6125" y="5690"/>
                    <a:pt x="5755" y="6086"/>
                    <a:pt x="5270" y="6252"/>
                  </a:cubicBezTo>
                  <a:lnTo>
                    <a:pt x="855" y="7783"/>
                  </a:lnTo>
                  <a:cubicBezTo>
                    <a:pt x="115" y="8051"/>
                    <a:pt x="0" y="9033"/>
                    <a:pt x="638" y="9480"/>
                  </a:cubicBezTo>
                  <a:lnTo>
                    <a:pt x="4543" y="12045"/>
                  </a:lnTo>
                  <a:cubicBezTo>
                    <a:pt x="4964" y="12326"/>
                    <a:pt x="5232" y="12810"/>
                    <a:pt x="5245" y="13321"/>
                  </a:cubicBezTo>
                  <a:lnTo>
                    <a:pt x="5321" y="17978"/>
                  </a:lnTo>
                  <a:cubicBezTo>
                    <a:pt x="5339" y="18532"/>
                    <a:pt x="5802" y="18904"/>
                    <a:pt x="6288" y="18904"/>
                  </a:cubicBezTo>
                  <a:cubicBezTo>
                    <a:pt x="6486" y="18904"/>
                    <a:pt x="6688" y="18842"/>
                    <a:pt x="6865" y="18706"/>
                  </a:cubicBezTo>
                  <a:lnTo>
                    <a:pt x="10528" y="15796"/>
                  </a:lnTo>
                  <a:cubicBezTo>
                    <a:pt x="10803" y="15566"/>
                    <a:pt x="11146" y="15446"/>
                    <a:pt x="11492" y="15446"/>
                  </a:cubicBezTo>
                  <a:cubicBezTo>
                    <a:pt x="11644" y="15446"/>
                    <a:pt x="11796" y="15469"/>
                    <a:pt x="11944" y="15516"/>
                  </a:cubicBezTo>
                  <a:lnTo>
                    <a:pt x="16410" y="16881"/>
                  </a:lnTo>
                  <a:cubicBezTo>
                    <a:pt x="16502" y="16908"/>
                    <a:pt x="16593" y="16920"/>
                    <a:pt x="16682" y="16920"/>
                  </a:cubicBezTo>
                  <a:cubicBezTo>
                    <a:pt x="17317" y="16920"/>
                    <a:pt x="17819" y="16280"/>
                    <a:pt x="17584" y="15631"/>
                  </a:cubicBezTo>
                  <a:lnTo>
                    <a:pt x="15938" y="11266"/>
                  </a:lnTo>
                  <a:cubicBezTo>
                    <a:pt x="15759" y="10782"/>
                    <a:pt x="15823" y="10246"/>
                    <a:pt x="16117" y="9825"/>
                  </a:cubicBezTo>
                  <a:lnTo>
                    <a:pt x="18796" y="5996"/>
                  </a:lnTo>
                  <a:cubicBezTo>
                    <a:pt x="19224" y="5355"/>
                    <a:pt x="18759" y="4503"/>
                    <a:pt x="18001" y="4503"/>
                  </a:cubicBezTo>
                  <a:cubicBezTo>
                    <a:pt x="17989" y="4503"/>
                    <a:pt x="17978" y="4503"/>
                    <a:pt x="17967" y="4503"/>
                  </a:cubicBezTo>
                  <a:lnTo>
                    <a:pt x="13309" y="4708"/>
                  </a:lnTo>
                  <a:cubicBezTo>
                    <a:pt x="13283" y="4709"/>
                    <a:pt x="13257" y="4709"/>
                    <a:pt x="13231" y="4709"/>
                  </a:cubicBezTo>
                  <a:cubicBezTo>
                    <a:pt x="12738" y="4709"/>
                    <a:pt x="12286" y="4483"/>
                    <a:pt x="11995" y="4095"/>
                  </a:cubicBezTo>
                  <a:lnTo>
                    <a:pt x="9175" y="369"/>
                  </a:lnTo>
                  <a:cubicBezTo>
                    <a:pt x="8977" y="119"/>
                    <a:pt x="8698" y="0"/>
                    <a:pt x="84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1"/>
            <p:cNvSpPr/>
            <p:nvPr/>
          </p:nvSpPr>
          <p:spPr>
            <a:xfrm>
              <a:off x="6769844" y="1972983"/>
              <a:ext cx="133585" cy="127169"/>
            </a:xfrm>
            <a:custGeom>
              <a:avLst/>
              <a:gdLst/>
              <a:ahLst/>
              <a:cxnLst/>
              <a:rect l="l" t="t" r="r" b="b"/>
              <a:pathLst>
                <a:path w="3727" h="3548" extrusionOk="0">
                  <a:moveTo>
                    <a:pt x="1970" y="0"/>
                  </a:moveTo>
                  <a:cubicBezTo>
                    <a:pt x="1909" y="0"/>
                    <a:pt x="1847" y="30"/>
                    <a:pt x="1813" y="94"/>
                  </a:cubicBezTo>
                  <a:lnTo>
                    <a:pt x="1353" y="847"/>
                  </a:lnTo>
                  <a:cubicBezTo>
                    <a:pt x="1302" y="936"/>
                    <a:pt x="1213" y="987"/>
                    <a:pt x="1111" y="1000"/>
                  </a:cubicBezTo>
                  <a:lnTo>
                    <a:pt x="230" y="1038"/>
                  </a:lnTo>
                  <a:cubicBezTo>
                    <a:pt x="77" y="1051"/>
                    <a:pt x="1" y="1229"/>
                    <a:pt x="103" y="1344"/>
                  </a:cubicBezTo>
                  <a:lnTo>
                    <a:pt x="677" y="2021"/>
                  </a:lnTo>
                  <a:cubicBezTo>
                    <a:pt x="741" y="2084"/>
                    <a:pt x="766" y="2186"/>
                    <a:pt x="741" y="2288"/>
                  </a:cubicBezTo>
                  <a:lnTo>
                    <a:pt x="511" y="3143"/>
                  </a:lnTo>
                  <a:cubicBezTo>
                    <a:pt x="490" y="3271"/>
                    <a:pt x="584" y="3373"/>
                    <a:pt x="698" y="3373"/>
                  </a:cubicBezTo>
                  <a:cubicBezTo>
                    <a:pt x="720" y="3373"/>
                    <a:pt x="743" y="3369"/>
                    <a:pt x="766" y="3360"/>
                  </a:cubicBezTo>
                  <a:lnTo>
                    <a:pt x="1583" y="3016"/>
                  </a:lnTo>
                  <a:cubicBezTo>
                    <a:pt x="1618" y="3001"/>
                    <a:pt x="1655" y="2994"/>
                    <a:pt x="1693" y="2994"/>
                  </a:cubicBezTo>
                  <a:cubicBezTo>
                    <a:pt x="1751" y="2994"/>
                    <a:pt x="1810" y="3010"/>
                    <a:pt x="1864" y="3041"/>
                  </a:cubicBezTo>
                  <a:lnTo>
                    <a:pt x="2604" y="3513"/>
                  </a:lnTo>
                  <a:cubicBezTo>
                    <a:pt x="2637" y="3537"/>
                    <a:pt x="2672" y="3547"/>
                    <a:pt x="2706" y="3547"/>
                  </a:cubicBezTo>
                  <a:cubicBezTo>
                    <a:pt x="2801" y="3547"/>
                    <a:pt x="2884" y="3464"/>
                    <a:pt x="2884" y="3360"/>
                  </a:cubicBezTo>
                  <a:lnTo>
                    <a:pt x="2808" y="2467"/>
                  </a:lnTo>
                  <a:cubicBezTo>
                    <a:pt x="2808" y="2378"/>
                    <a:pt x="2846" y="2276"/>
                    <a:pt x="2923" y="2225"/>
                  </a:cubicBezTo>
                  <a:lnTo>
                    <a:pt x="3612" y="1650"/>
                  </a:lnTo>
                  <a:cubicBezTo>
                    <a:pt x="3727" y="1561"/>
                    <a:pt x="3688" y="1370"/>
                    <a:pt x="3535" y="1331"/>
                  </a:cubicBezTo>
                  <a:lnTo>
                    <a:pt x="2668" y="1127"/>
                  </a:lnTo>
                  <a:cubicBezTo>
                    <a:pt x="2578" y="1115"/>
                    <a:pt x="2502" y="1038"/>
                    <a:pt x="2463" y="949"/>
                  </a:cubicBezTo>
                  <a:lnTo>
                    <a:pt x="2144" y="119"/>
                  </a:lnTo>
                  <a:cubicBezTo>
                    <a:pt x="2117" y="43"/>
                    <a:pt x="2043" y="0"/>
                    <a:pt x="1970" y="0"/>
                  </a:cubicBezTo>
                  <a:close/>
                </a:path>
              </a:pathLst>
            </a:custGeom>
            <a:solidFill>
              <a:srgbClr val="EB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1"/>
            <p:cNvSpPr/>
            <p:nvPr/>
          </p:nvSpPr>
          <p:spPr>
            <a:xfrm>
              <a:off x="6365541" y="2466175"/>
              <a:ext cx="72760" cy="69176"/>
            </a:xfrm>
            <a:custGeom>
              <a:avLst/>
              <a:gdLst/>
              <a:ahLst/>
              <a:cxnLst/>
              <a:rect l="l" t="t" r="r" b="b"/>
              <a:pathLst>
                <a:path w="2030" h="1930" extrusionOk="0">
                  <a:moveTo>
                    <a:pt x="559" y="0"/>
                  </a:moveTo>
                  <a:cubicBezTo>
                    <a:pt x="500" y="0"/>
                    <a:pt x="450" y="46"/>
                    <a:pt x="460" y="115"/>
                  </a:cubicBezTo>
                  <a:lnTo>
                    <a:pt x="498" y="587"/>
                  </a:lnTo>
                  <a:cubicBezTo>
                    <a:pt x="511" y="638"/>
                    <a:pt x="485" y="689"/>
                    <a:pt x="447" y="728"/>
                  </a:cubicBezTo>
                  <a:lnTo>
                    <a:pt x="64" y="1034"/>
                  </a:lnTo>
                  <a:cubicBezTo>
                    <a:pt x="0" y="1085"/>
                    <a:pt x="26" y="1187"/>
                    <a:pt x="102" y="1212"/>
                  </a:cubicBezTo>
                  <a:lnTo>
                    <a:pt x="587" y="1315"/>
                  </a:lnTo>
                  <a:cubicBezTo>
                    <a:pt x="638" y="1327"/>
                    <a:pt x="676" y="1366"/>
                    <a:pt x="702" y="1417"/>
                  </a:cubicBezTo>
                  <a:lnTo>
                    <a:pt x="881" y="1863"/>
                  </a:lnTo>
                  <a:cubicBezTo>
                    <a:pt x="895" y="1907"/>
                    <a:pt x="934" y="1930"/>
                    <a:pt x="975" y="1930"/>
                  </a:cubicBezTo>
                  <a:cubicBezTo>
                    <a:pt x="1006" y="1930"/>
                    <a:pt x="1037" y="1916"/>
                    <a:pt x="1059" y="1889"/>
                  </a:cubicBezTo>
                  <a:lnTo>
                    <a:pt x="1302" y="1468"/>
                  </a:lnTo>
                  <a:cubicBezTo>
                    <a:pt x="1327" y="1429"/>
                    <a:pt x="1378" y="1391"/>
                    <a:pt x="1429" y="1391"/>
                  </a:cubicBezTo>
                  <a:lnTo>
                    <a:pt x="1914" y="1366"/>
                  </a:lnTo>
                  <a:cubicBezTo>
                    <a:pt x="1991" y="1353"/>
                    <a:pt x="2029" y="1264"/>
                    <a:pt x="1978" y="1200"/>
                  </a:cubicBezTo>
                  <a:lnTo>
                    <a:pt x="1659" y="830"/>
                  </a:lnTo>
                  <a:cubicBezTo>
                    <a:pt x="1634" y="791"/>
                    <a:pt x="1621" y="740"/>
                    <a:pt x="1634" y="689"/>
                  </a:cubicBezTo>
                  <a:lnTo>
                    <a:pt x="1748" y="217"/>
                  </a:lnTo>
                  <a:cubicBezTo>
                    <a:pt x="1770" y="152"/>
                    <a:pt x="1718" y="97"/>
                    <a:pt x="1655" y="97"/>
                  </a:cubicBezTo>
                  <a:cubicBezTo>
                    <a:pt x="1644" y="97"/>
                    <a:pt x="1632" y="98"/>
                    <a:pt x="1621" y="102"/>
                  </a:cubicBezTo>
                  <a:lnTo>
                    <a:pt x="1174" y="294"/>
                  </a:lnTo>
                  <a:cubicBezTo>
                    <a:pt x="1153" y="299"/>
                    <a:pt x="1130" y="302"/>
                    <a:pt x="1107" y="302"/>
                  </a:cubicBezTo>
                  <a:cubicBezTo>
                    <a:pt x="1075" y="302"/>
                    <a:pt x="1043" y="296"/>
                    <a:pt x="1021" y="281"/>
                  </a:cubicBezTo>
                  <a:lnTo>
                    <a:pt x="613" y="13"/>
                  </a:lnTo>
                  <a:cubicBezTo>
                    <a:pt x="595" y="4"/>
                    <a:pt x="577" y="0"/>
                    <a:pt x="559" y="0"/>
                  </a:cubicBezTo>
                  <a:close/>
                </a:path>
              </a:pathLst>
            </a:custGeom>
            <a:solidFill>
              <a:srgbClr val="EB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1"/>
            <p:cNvSpPr/>
            <p:nvPr/>
          </p:nvSpPr>
          <p:spPr>
            <a:xfrm>
              <a:off x="6497262" y="2501624"/>
              <a:ext cx="447995" cy="161793"/>
            </a:xfrm>
            <a:custGeom>
              <a:avLst/>
              <a:gdLst/>
              <a:ahLst/>
              <a:cxnLst/>
              <a:rect l="l" t="t" r="r" b="b"/>
              <a:pathLst>
                <a:path w="12499" h="4514" extrusionOk="0">
                  <a:moveTo>
                    <a:pt x="5963" y="0"/>
                  </a:moveTo>
                  <a:cubicBezTo>
                    <a:pt x="5618" y="0"/>
                    <a:pt x="5277" y="117"/>
                    <a:pt x="5002" y="338"/>
                  </a:cubicBezTo>
                  <a:lnTo>
                    <a:pt x="1353" y="3248"/>
                  </a:lnTo>
                  <a:cubicBezTo>
                    <a:pt x="1176" y="3387"/>
                    <a:pt x="965" y="3454"/>
                    <a:pt x="757" y="3454"/>
                  </a:cubicBezTo>
                  <a:cubicBezTo>
                    <a:pt x="469" y="3454"/>
                    <a:pt x="185" y="3326"/>
                    <a:pt x="0" y="3082"/>
                  </a:cubicBezTo>
                  <a:lnTo>
                    <a:pt x="0" y="3082"/>
                  </a:lnTo>
                  <a:lnTo>
                    <a:pt x="13" y="3579"/>
                  </a:lnTo>
                  <a:cubicBezTo>
                    <a:pt x="31" y="4139"/>
                    <a:pt x="483" y="4513"/>
                    <a:pt x="967" y="4513"/>
                  </a:cubicBezTo>
                  <a:cubicBezTo>
                    <a:pt x="1168" y="4513"/>
                    <a:pt x="1374" y="4449"/>
                    <a:pt x="1557" y="4307"/>
                  </a:cubicBezTo>
                  <a:lnTo>
                    <a:pt x="5207" y="1397"/>
                  </a:lnTo>
                  <a:cubicBezTo>
                    <a:pt x="5481" y="1176"/>
                    <a:pt x="5822" y="1059"/>
                    <a:pt x="6167" y="1059"/>
                  </a:cubicBezTo>
                  <a:cubicBezTo>
                    <a:pt x="6320" y="1059"/>
                    <a:pt x="6474" y="1082"/>
                    <a:pt x="6623" y="1129"/>
                  </a:cubicBezTo>
                  <a:lnTo>
                    <a:pt x="11089" y="2482"/>
                  </a:lnTo>
                  <a:cubicBezTo>
                    <a:pt x="11181" y="2509"/>
                    <a:pt x="11272" y="2521"/>
                    <a:pt x="11361" y="2521"/>
                  </a:cubicBezTo>
                  <a:cubicBezTo>
                    <a:pt x="11996" y="2521"/>
                    <a:pt x="12498" y="1881"/>
                    <a:pt x="12263" y="1232"/>
                  </a:cubicBezTo>
                  <a:lnTo>
                    <a:pt x="12085" y="759"/>
                  </a:lnTo>
                  <a:cubicBezTo>
                    <a:pt x="11969" y="1189"/>
                    <a:pt x="11579" y="1464"/>
                    <a:pt x="11161" y="1464"/>
                  </a:cubicBezTo>
                  <a:cubicBezTo>
                    <a:pt x="11069" y="1464"/>
                    <a:pt x="10977" y="1450"/>
                    <a:pt x="10885" y="1423"/>
                  </a:cubicBezTo>
                  <a:lnTo>
                    <a:pt x="6419" y="70"/>
                  </a:lnTo>
                  <a:cubicBezTo>
                    <a:pt x="6270" y="23"/>
                    <a:pt x="6116" y="0"/>
                    <a:pt x="59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1"/>
            <p:cNvSpPr/>
            <p:nvPr/>
          </p:nvSpPr>
          <p:spPr>
            <a:xfrm>
              <a:off x="6310630" y="2282769"/>
              <a:ext cx="177062" cy="154159"/>
            </a:xfrm>
            <a:custGeom>
              <a:avLst/>
              <a:gdLst/>
              <a:ahLst/>
              <a:cxnLst/>
              <a:rect l="l" t="t" r="r" b="b"/>
              <a:pathLst>
                <a:path w="4940" h="4301" extrusionOk="0">
                  <a:moveTo>
                    <a:pt x="192" y="0"/>
                  </a:moveTo>
                  <a:cubicBezTo>
                    <a:pt x="1" y="421"/>
                    <a:pt x="154" y="919"/>
                    <a:pt x="537" y="1174"/>
                  </a:cubicBezTo>
                  <a:lnTo>
                    <a:pt x="4429" y="3752"/>
                  </a:lnTo>
                  <a:cubicBezTo>
                    <a:pt x="4633" y="3892"/>
                    <a:pt x="4812" y="4071"/>
                    <a:pt x="4939" y="4301"/>
                  </a:cubicBezTo>
                  <a:lnTo>
                    <a:pt x="4939" y="3969"/>
                  </a:lnTo>
                  <a:cubicBezTo>
                    <a:pt x="4926" y="3446"/>
                    <a:pt x="4659" y="2973"/>
                    <a:pt x="4225" y="2693"/>
                  </a:cubicBezTo>
                  <a:lnTo>
                    <a:pt x="333" y="115"/>
                  </a:lnTo>
                  <a:cubicBezTo>
                    <a:pt x="282" y="77"/>
                    <a:pt x="231" y="39"/>
                    <a:pt x="1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1"/>
            <p:cNvSpPr/>
            <p:nvPr/>
          </p:nvSpPr>
          <p:spPr>
            <a:xfrm>
              <a:off x="6864074" y="2156998"/>
              <a:ext cx="125807" cy="205378"/>
            </a:xfrm>
            <a:custGeom>
              <a:avLst/>
              <a:gdLst/>
              <a:ahLst/>
              <a:cxnLst/>
              <a:rect l="l" t="t" r="r" b="b"/>
              <a:pathLst>
                <a:path w="3510" h="5730" extrusionOk="0">
                  <a:moveTo>
                    <a:pt x="3127" y="0"/>
                  </a:moveTo>
                  <a:cubicBezTo>
                    <a:pt x="3101" y="51"/>
                    <a:pt x="3063" y="102"/>
                    <a:pt x="3037" y="153"/>
                  </a:cubicBezTo>
                  <a:lnTo>
                    <a:pt x="370" y="3981"/>
                  </a:lnTo>
                  <a:cubicBezTo>
                    <a:pt x="77" y="4402"/>
                    <a:pt x="0" y="4938"/>
                    <a:pt x="179" y="5411"/>
                  </a:cubicBezTo>
                  <a:lnTo>
                    <a:pt x="307" y="5730"/>
                  </a:lnTo>
                  <a:cubicBezTo>
                    <a:pt x="332" y="5487"/>
                    <a:pt x="421" y="5245"/>
                    <a:pt x="562" y="5041"/>
                  </a:cubicBezTo>
                  <a:lnTo>
                    <a:pt x="3241" y="1212"/>
                  </a:lnTo>
                  <a:cubicBezTo>
                    <a:pt x="3509" y="830"/>
                    <a:pt x="3458" y="319"/>
                    <a:pt x="31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1"/>
            <p:cNvSpPr/>
            <p:nvPr/>
          </p:nvSpPr>
          <p:spPr>
            <a:xfrm>
              <a:off x="6547119" y="2306318"/>
              <a:ext cx="60861" cy="40251"/>
            </a:xfrm>
            <a:custGeom>
              <a:avLst/>
              <a:gdLst/>
              <a:ahLst/>
              <a:cxnLst/>
              <a:rect l="l" t="t" r="r" b="b"/>
              <a:pathLst>
                <a:path w="1698" h="1123" extrusionOk="0">
                  <a:moveTo>
                    <a:pt x="962" y="1"/>
                  </a:moveTo>
                  <a:cubicBezTo>
                    <a:pt x="894" y="1"/>
                    <a:pt x="824" y="7"/>
                    <a:pt x="753" y="20"/>
                  </a:cubicBezTo>
                  <a:cubicBezTo>
                    <a:pt x="319" y="109"/>
                    <a:pt x="0" y="415"/>
                    <a:pt x="64" y="709"/>
                  </a:cubicBezTo>
                  <a:cubicBezTo>
                    <a:pt x="107" y="965"/>
                    <a:pt x="399" y="1123"/>
                    <a:pt x="748" y="1123"/>
                  </a:cubicBezTo>
                  <a:cubicBezTo>
                    <a:pt x="816" y="1123"/>
                    <a:pt x="886" y="1117"/>
                    <a:pt x="957" y="1104"/>
                  </a:cubicBezTo>
                  <a:cubicBezTo>
                    <a:pt x="1391" y="1015"/>
                    <a:pt x="1697" y="709"/>
                    <a:pt x="1646" y="415"/>
                  </a:cubicBezTo>
                  <a:cubicBezTo>
                    <a:pt x="1604" y="159"/>
                    <a:pt x="1311" y="1"/>
                    <a:pt x="9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1"/>
            <p:cNvSpPr/>
            <p:nvPr/>
          </p:nvSpPr>
          <p:spPr>
            <a:xfrm>
              <a:off x="6719521" y="2273414"/>
              <a:ext cx="60896" cy="40215"/>
            </a:xfrm>
            <a:custGeom>
              <a:avLst/>
              <a:gdLst/>
              <a:ahLst/>
              <a:cxnLst/>
              <a:rect l="l" t="t" r="r" b="b"/>
              <a:pathLst>
                <a:path w="1699" h="1122" extrusionOk="0">
                  <a:moveTo>
                    <a:pt x="956" y="0"/>
                  </a:moveTo>
                  <a:cubicBezTo>
                    <a:pt x="886" y="0"/>
                    <a:pt x="814" y="6"/>
                    <a:pt x="741" y="19"/>
                  </a:cubicBezTo>
                  <a:cubicBezTo>
                    <a:pt x="307" y="108"/>
                    <a:pt x="1" y="414"/>
                    <a:pt x="52" y="708"/>
                  </a:cubicBezTo>
                  <a:cubicBezTo>
                    <a:pt x="105" y="964"/>
                    <a:pt x="391" y="1122"/>
                    <a:pt x="744" y="1122"/>
                  </a:cubicBezTo>
                  <a:cubicBezTo>
                    <a:pt x="813" y="1122"/>
                    <a:pt x="885" y="1116"/>
                    <a:pt x="958" y="1103"/>
                  </a:cubicBezTo>
                  <a:cubicBezTo>
                    <a:pt x="1392" y="1014"/>
                    <a:pt x="1698" y="708"/>
                    <a:pt x="1647" y="402"/>
                  </a:cubicBezTo>
                  <a:cubicBezTo>
                    <a:pt x="1594" y="156"/>
                    <a:pt x="1309" y="0"/>
                    <a:pt x="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1"/>
            <p:cNvSpPr/>
            <p:nvPr/>
          </p:nvSpPr>
          <p:spPr>
            <a:xfrm>
              <a:off x="6561742" y="2225135"/>
              <a:ext cx="61327" cy="52617"/>
            </a:xfrm>
            <a:custGeom>
              <a:avLst/>
              <a:gdLst/>
              <a:ahLst/>
              <a:cxnLst/>
              <a:rect l="l" t="t" r="r" b="b"/>
              <a:pathLst>
                <a:path w="1711" h="1468" fill="none" extrusionOk="0">
                  <a:moveTo>
                    <a:pt x="141" y="1468"/>
                  </a:moveTo>
                  <a:cubicBezTo>
                    <a:pt x="0" y="792"/>
                    <a:pt x="256" y="166"/>
                    <a:pt x="690" y="90"/>
                  </a:cubicBezTo>
                  <a:cubicBezTo>
                    <a:pt x="1123" y="0"/>
                    <a:pt x="1583" y="485"/>
                    <a:pt x="1710" y="1162"/>
                  </a:cubicBezTo>
                </a:path>
              </a:pathLst>
            </a:custGeom>
            <a:noFill/>
            <a:ln w="9525" cap="rnd" cmpd="sng">
              <a:solidFill>
                <a:srgbClr val="421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1"/>
            <p:cNvSpPr/>
            <p:nvPr/>
          </p:nvSpPr>
          <p:spPr>
            <a:xfrm>
              <a:off x="6681134" y="2202267"/>
              <a:ext cx="61291" cy="52617"/>
            </a:xfrm>
            <a:custGeom>
              <a:avLst/>
              <a:gdLst/>
              <a:ahLst/>
              <a:cxnLst/>
              <a:rect l="l" t="t" r="r" b="b"/>
              <a:pathLst>
                <a:path w="1710" h="1468" fill="none" extrusionOk="0">
                  <a:moveTo>
                    <a:pt x="128" y="1468"/>
                  </a:moveTo>
                  <a:cubicBezTo>
                    <a:pt x="0" y="792"/>
                    <a:pt x="255" y="166"/>
                    <a:pt x="689" y="90"/>
                  </a:cubicBezTo>
                  <a:cubicBezTo>
                    <a:pt x="1123" y="0"/>
                    <a:pt x="1582" y="485"/>
                    <a:pt x="1710" y="1162"/>
                  </a:cubicBezTo>
                </a:path>
              </a:pathLst>
            </a:custGeom>
            <a:noFill/>
            <a:ln w="9525" cap="rnd" cmpd="sng">
              <a:solidFill>
                <a:srgbClr val="421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1"/>
            <p:cNvSpPr/>
            <p:nvPr/>
          </p:nvSpPr>
          <p:spPr>
            <a:xfrm>
              <a:off x="6578660" y="2299579"/>
              <a:ext cx="174302" cy="141184"/>
            </a:xfrm>
            <a:custGeom>
              <a:avLst/>
              <a:gdLst/>
              <a:ahLst/>
              <a:cxnLst/>
              <a:rect l="l" t="t" r="r" b="b"/>
              <a:pathLst>
                <a:path w="4863" h="3939" extrusionOk="0">
                  <a:moveTo>
                    <a:pt x="4669" y="0"/>
                  </a:moveTo>
                  <a:cubicBezTo>
                    <a:pt x="4644" y="0"/>
                    <a:pt x="4619" y="5"/>
                    <a:pt x="4594" y="16"/>
                  </a:cubicBezTo>
                  <a:cubicBezTo>
                    <a:pt x="3918" y="361"/>
                    <a:pt x="3204" y="590"/>
                    <a:pt x="2463" y="731"/>
                  </a:cubicBezTo>
                  <a:cubicBezTo>
                    <a:pt x="1950" y="837"/>
                    <a:pt x="1431" y="888"/>
                    <a:pt x="910" y="888"/>
                  </a:cubicBezTo>
                  <a:cubicBezTo>
                    <a:pt x="679" y="888"/>
                    <a:pt x="448" y="878"/>
                    <a:pt x="218" y="858"/>
                  </a:cubicBezTo>
                  <a:cubicBezTo>
                    <a:pt x="90" y="858"/>
                    <a:pt x="1" y="973"/>
                    <a:pt x="39" y="1088"/>
                  </a:cubicBezTo>
                  <a:cubicBezTo>
                    <a:pt x="349" y="1900"/>
                    <a:pt x="1273" y="3939"/>
                    <a:pt x="2759" y="3939"/>
                  </a:cubicBezTo>
                  <a:cubicBezTo>
                    <a:pt x="2862" y="3939"/>
                    <a:pt x="2968" y="3929"/>
                    <a:pt x="3076" y="3908"/>
                  </a:cubicBezTo>
                  <a:cubicBezTo>
                    <a:pt x="4735" y="3589"/>
                    <a:pt x="4862" y="1088"/>
                    <a:pt x="4850" y="169"/>
                  </a:cubicBezTo>
                  <a:cubicBezTo>
                    <a:pt x="4840" y="69"/>
                    <a:pt x="4759" y="0"/>
                    <a:pt x="46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1"/>
            <p:cNvSpPr/>
            <p:nvPr/>
          </p:nvSpPr>
          <p:spPr>
            <a:xfrm>
              <a:off x="6645435" y="2441982"/>
              <a:ext cx="91972" cy="40215"/>
            </a:xfrm>
            <a:custGeom>
              <a:avLst/>
              <a:gdLst/>
              <a:ahLst/>
              <a:cxnLst/>
              <a:rect l="l" t="t" r="r" b="b"/>
              <a:pathLst>
                <a:path w="2566" h="1122" extrusionOk="0">
                  <a:moveTo>
                    <a:pt x="2388" y="1"/>
                  </a:moveTo>
                  <a:cubicBezTo>
                    <a:pt x="2232" y="1"/>
                    <a:pt x="1865" y="416"/>
                    <a:pt x="1315" y="509"/>
                  </a:cubicBezTo>
                  <a:cubicBezTo>
                    <a:pt x="1210" y="532"/>
                    <a:pt x="1106" y="541"/>
                    <a:pt x="1007" y="541"/>
                  </a:cubicBezTo>
                  <a:cubicBezTo>
                    <a:pt x="650" y="541"/>
                    <a:pt x="343" y="426"/>
                    <a:pt x="191" y="426"/>
                  </a:cubicBezTo>
                  <a:cubicBezTo>
                    <a:pt x="149" y="426"/>
                    <a:pt x="119" y="435"/>
                    <a:pt x="103" y="458"/>
                  </a:cubicBezTo>
                  <a:cubicBezTo>
                    <a:pt x="0" y="561"/>
                    <a:pt x="478" y="1122"/>
                    <a:pt x="1173" y="1122"/>
                  </a:cubicBezTo>
                  <a:cubicBezTo>
                    <a:pt x="1256" y="1122"/>
                    <a:pt x="1342" y="1114"/>
                    <a:pt x="1430" y="1096"/>
                  </a:cubicBezTo>
                  <a:cubicBezTo>
                    <a:pt x="2259" y="943"/>
                    <a:pt x="2566" y="75"/>
                    <a:pt x="2425" y="12"/>
                  </a:cubicBezTo>
                  <a:cubicBezTo>
                    <a:pt x="2415" y="4"/>
                    <a:pt x="2402" y="1"/>
                    <a:pt x="23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0" name="Google Shape;860;p31"/>
          <p:cNvGrpSpPr/>
          <p:nvPr/>
        </p:nvGrpSpPr>
        <p:grpSpPr>
          <a:xfrm>
            <a:off x="6668309" y="4090607"/>
            <a:ext cx="3013851" cy="3082289"/>
            <a:chOff x="6668309" y="4090607"/>
            <a:chExt cx="3013851" cy="3082289"/>
          </a:xfrm>
        </p:grpSpPr>
        <p:grpSp>
          <p:nvGrpSpPr>
            <p:cNvPr id="861" name="Google Shape;861;p31"/>
            <p:cNvGrpSpPr/>
            <p:nvPr/>
          </p:nvGrpSpPr>
          <p:grpSpPr>
            <a:xfrm rot="-2470211">
              <a:off x="7316493" y="4169803"/>
              <a:ext cx="1141302" cy="2397751"/>
              <a:chOff x="7196585" y="2606821"/>
              <a:chExt cx="1074845" cy="2258293"/>
            </a:xfrm>
          </p:grpSpPr>
          <p:sp>
            <p:nvSpPr>
              <p:cNvPr id="862" name="Google Shape;862;p31"/>
              <p:cNvSpPr/>
              <p:nvPr/>
            </p:nvSpPr>
            <p:spPr>
              <a:xfrm>
                <a:off x="7196585" y="3791165"/>
                <a:ext cx="373228" cy="1073949"/>
              </a:xfrm>
              <a:custGeom>
                <a:avLst/>
                <a:gdLst/>
                <a:ahLst/>
                <a:cxnLst/>
                <a:rect l="l" t="t" r="r" b="b"/>
                <a:pathLst>
                  <a:path w="10413" h="29963" extrusionOk="0">
                    <a:moveTo>
                      <a:pt x="9686" y="1"/>
                    </a:moveTo>
                    <a:lnTo>
                      <a:pt x="2348" y="8269"/>
                    </a:lnTo>
                    <a:cubicBezTo>
                      <a:pt x="626" y="10209"/>
                      <a:pt x="0" y="12889"/>
                      <a:pt x="689" y="15390"/>
                    </a:cubicBezTo>
                    <a:lnTo>
                      <a:pt x="4339" y="28648"/>
                    </a:lnTo>
                    <a:cubicBezTo>
                      <a:pt x="4556" y="29426"/>
                      <a:pt x="5270" y="29962"/>
                      <a:pt x="6074" y="29962"/>
                    </a:cubicBezTo>
                    <a:lnTo>
                      <a:pt x="6100" y="29962"/>
                    </a:lnTo>
                    <a:cubicBezTo>
                      <a:pt x="6712" y="29962"/>
                      <a:pt x="7197" y="29477"/>
                      <a:pt x="7197" y="28865"/>
                    </a:cubicBezTo>
                    <a:lnTo>
                      <a:pt x="7197" y="20992"/>
                    </a:lnTo>
                    <a:lnTo>
                      <a:pt x="10413" y="17061"/>
                    </a:lnTo>
                    <a:lnTo>
                      <a:pt x="968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3" name="Google Shape;863;p31"/>
              <p:cNvSpPr/>
              <p:nvPr/>
            </p:nvSpPr>
            <p:spPr>
              <a:xfrm>
                <a:off x="7897736" y="3791165"/>
                <a:ext cx="373694" cy="1073949"/>
              </a:xfrm>
              <a:custGeom>
                <a:avLst/>
                <a:gdLst/>
                <a:ahLst/>
                <a:cxnLst/>
                <a:rect l="l" t="t" r="r" b="b"/>
                <a:pathLst>
                  <a:path w="10426" h="29963" extrusionOk="0">
                    <a:moveTo>
                      <a:pt x="728" y="1"/>
                    </a:moveTo>
                    <a:lnTo>
                      <a:pt x="0" y="17061"/>
                    </a:lnTo>
                    <a:lnTo>
                      <a:pt x="3216" y="20992"/>
                    </a:lnTo>
                    <a:lnTo>
                      <a:pt x="3216" y="28865"/>
                    </a:lnTo>
                    <a:cubicBezTo>
                      <a:pt x="3216" y="29477"/>
                      <a:pt x="3714" y="29962"/>
                      <a:pt x="4314" y="29962"/>
                    </a:cubicBezTo>
                    <a:lnTo>
                      <a:pt x="4339" y="29962"/>
                    </a:lnTo>
                    <a:cubicBezTo>
                      <a:pt x="5156" y="29962"/>
                      <a:pt x="5858" y="29426"/>
                      <a:pt x="6075" y="28648"/>
                    </a:cubicBezTo>
                    <a:lnTo>
                      <a:pt x="9737" y="15390"/>
                    </a:lnTo>
                    <a:cubicBezTo>
                      <a:pt x="10426" y="12889"/>
                      <a:pt x="9801" y="10209"/>
                      <a:pt x="8078" y="8269"/>
                    </a:cubicBezTo>
                    <a:lnTo>
                      <a:pt x="72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31"/>
              <p:cNvSpPr/>
              <p:nvPr/>
            </p:nvSpPr>
            <p:spPr>
              <a:xfrm>
                <a:off x="7415188" y="2606821"/>
                <a:ext cx="637638" cy="2035101"/>
              </a:xfrm>
              <a:custGeom>
                <a:avLst/>
                <a:gdLst/>
                <a:ahLst/>
                <a:cxnLst/>
                <a:rect l="l" t="t" r="r" b="b"/>
                <a:pathLst>
                  <a:path w="17790" h="56779" extrusionOk="0">
                    <a:moveTo>
                      <a:pt x="8889" y="0"/>
                    </a:moveTo>
                    <a:cubicBezTo>
                      <a:pt x="8557" y="0"/>
                      <a:pt x="8225" y="160"/>
                      <a:pt x="8027" y="479"/>
                    </a:cubicBezTo>
                    <a:cubicBezTo>
                      <a:pt x="5794" y="4064"/>
                      <a:pt x="1" y="14617"/>
                      <a:pt x="537" y="27442"/>
                    </a:cubicBezTo>
                    <a:cubicBezTo>
                      <a:pt x="958" y="37803"/>
                      <a:pt x="3702" y="51329"/>
                      <a:pt x="4595" y="55502"/>
                    </a:cubicBezTo>
                    <a:cubicBezTo>
                      <a:pt x="4761" y="56242"/>
                      <a:pt x="5411" y="56778"/>
                      <a:pt x="6177" y="56778"/>
                    </a:cubicBezTo>
                    <a:lnTo>
                      <a:pt x="11600" y="56778"/>
                    </a:lnTo>
                    <a:cubicBezTo>
                      <a:pt x="12366" y="56778"/>
                      <a:pt x="13030" y="56242"/>
                      <a:pt x="13195" y="55502"/>
                    </a:cubicBezTo>
                    <a:cubicBezTo>
                      <a:pt x="14076" y="51329"/>
                      <a:pt x="16819" y="37803"/>
                      <a:pt x="17253" y="27442"/>
                    </a:cubicBezTo>
                    <a:cubicBezTo>
                      <a:pt x="17789" y="14617"/>
                      <a:pt x="11996" y="4064"/>
                      <a:pt x="9750" y="479"/>
                    </a:cubicBezTo>
                    <a:cubicBezTo>
                      <a:pt x="9552" y="160"/>
                      <a:pt x="9220" y="0"/>
                      <a:pt x="888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31"/>
              <p:cNvSpPr/>
              <p:nvPr/>
            </p:nvSpPr>
            <p:spPr>
              <a:xfrm>
                <a:off x="7595870" y="4086185"/>
                <a:ext cx="275844" cy="275808"/>
              </a:xfrm>
              <a:custGeom>
                <a:avLst/>
                <a:gdLst/>
                <a:ahLst/>
                <a:cxnLst/>
                <a:rect l="l" t="t" r="r" b="b"/>
                <a:pathLst>
                  <a:path w="7696" h="7695" extrusionOk="0">
                    <a:moveTo>
                      <a:pt x="3854" y="0"/>
                    </a:moveTo>
                    <a:cubicBezTo>
                      <a:pt x="1723" y="0"/>
                      <a:pt x="0" y="1723"/>
                      <a:pt x="0" y="3841"/>
                    </a:cubicBezTo>
                    <a:cubicBezTo>
                      <a:pt x="0" y="5972"/>
                      <a:pt x="1723" y="7695"/>
                      <a:pt x="3854" y="7695"/>
                    </a:cubicBezTo>
                    <a:cubicBezTo>
                      <a:pt x="5972" y="7695"/>
                      <a:pt x="7695" y="5972"/>
                      <a:pt x="7695" y="3841"/>
                    </a:cubicBezTo>
                    <a:cubicBezTo>
                      <a:pt x="7695" y="1723"/>
                      <a:pt x="5972" y="0"/>
                      <a:pt x="3854" y="0"/>
                    </a:cubicBezTo>
                    <a:close/>
                  </a:path>
                </a:pathLst>
              </a:custGeom>
              <a:solidFill>
                <a:srgbClr val="A82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6" name="Google Shape;866;p31"/>
              <p:cNvSpPr/>
              <p:nvPr/>
            </p:nvSpPr>
            <p:spPr>
              <a:xfrm>
                <a:off x="7560637" y="3620125"/>
                <a:ext cx="346274" cy="346239"/>
              </a:xfrm>
              <a:custGeom>
                <a:avLst/>
                <a:gdLst/>
                <a:ahLst/>
                <a:cxnLst/>
                <a:rect l="l" t="t" r="r" b="b"/>
                <a:pathLst>
                  <a:path w="9661" h="9660" extrusionOk="0">
                    <a:moveTo>
                      <a:pt x="4837" y="0"/>
                    </a:moveTo>
                    <a:cubicBezTo>
                      <a:pt x="2170" y="0"/>
                      <a:pt x="1" y="2169"/>
                      <a:pt x="1" y="4836"/>
                    </a:cubicBezTo>
                    <a:cubicBezTo>
                      <a:pt x="1" y="7503"/>
                      <a:pt x="2170" y="9660"/>
                      <a:pt x="4837" y="9660"/>
                    </a:cubicBezTo>
                    <a:cubicBezTo>
                      <a:pt x="7504" y="9660"/>
                      <a:pt x="9661" y="7503"/>
                      <a:pt x="9661" y="4836"/>
                    </a:cubicBezTo>
                    <a:cubicBezTo>
                      <a:pt x="9661" y="2169"/>
                      <a:pt x="7504" y="0"/>
                      <a:pt x="4837" y="0"/>
                    </a:cubicBezTo>
                    <a:close/>
                  </a:path>
                </a:pathLst>
              </a:custGeom>
              <a:solidFill>
                <a:srgbClr val="A82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31"/>
              <p:cNvSpPr/>
              <p:nvPr/>
            </p:nvSpPr>
            <p:spPr>
              <a:xfrm>
                <a:off x="7415188" y="2607108"/>
                <a:ext cx="339894" cy="2034815"/>
              </a:xfrm>
              <a:custGeom>
                <a:avLst/>
                <a:gdLst/>
                <a:ahLst/>
                <a:cxnLst/>
                <a:rect l="l" t="t" r="r" b="b"/>
                <a:pathLst>
                  <a:path w="9483" h="56771" extrusionOk="0">
                    <a:moveTo>
                      <a:pt x="8897" y="0"/>
                    </a:moveTo>
                    <a:cubicBezTo>
                      <a:pt x="8556" y="0"/>
                      <a:pt x="8219" y="172"/>
                      <a:pt x="8027" y="483"/>
                    </a:cubicBezTo>
                    <a:cubicBezTo>
                      <a:pt x="5794" y="4056"/>
                      <a:pt x="1" y="14609"/>
                      <a:pt x="537" y="27434"/>
                    </a:cubicBezTo>
                    <a:cubicBezTo>
                      <a:pt x="958" y="37808"/>
                      <a:pt x="3702" y="51321"/>
                      <a:pt x="4595" y="55494"/>
                    </a:cubicBezTo>
                    <a:cubicBezTo>
                      <a:pt x="4761" y="56247"/>
                      <a:pt x="5424" y="56770"/>
                      <a:pt x="6177" y="56770"/>
                    </a:cubicBezTo>
                    <a:lnTo>
                      <a:pt x="7364" y="56770"/>
                    </a:lnTo>
                    <a:cubicBezTo>
                      <a:pt x="6598" y="56770"/>
                      <a:pt x="5947" y="56247"/>
                      <a:pt x="5781" y="55494"/>
                    </a:cubicBezTo>
                    <a:cubicBezTo>
                      <a:pt x="4888" y="51321"/>
                      <a:pt x="2145" y="37808"/>
                      <a:pt x="1711" y="27434"/>
                    </a:cubicBezTo>
                    <a:cubicBezTo>
                      <a:pt x="1188" y="14609"/>
                      <a:pt x="6968" y="4056"/>
                      <a:pt x="9214" y="483"/>
                    </a:cubicBezTo>
                    <a:cubicBezTo>
                      <a:pt x="9278" y="369"/>
                      <a:pt x="9380" y="266"/>
                      <a:pt x="9482" y="190"/>
                    </a:cubicBezTo>
                    <a:cubicBezTo>
                      <a:pt x="9306" y="61"/>
                      <a:pt x="9101" y="0"/>
                      <a:pt x="8897" y="0"/>
                    </a:cubicBezTo>
                    <a:close/>
                  </a:path>
                </a:pathLst>
              </a:custGeom>
              <a:solidFill>
                <a:srgbClr val="F262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31"/>
              <p:cNvSpPr/>
              <p:nvPr/>
            </p:nvSpPr>
            <p:spPr>
              <a:xfrm>
                <a:off x="7569813" y="4549019"/>
                <a:ext cx="327959" cy="92904"/>
              </a:xfrm>
              <a:custGeom>
                <a:avLst/>
                <a:gdLst/>
                <a:ahLst/>
                <a:cxnLst/>
                <a:rect l="l" t="t" r="r" b="b"/>
                <a:pathLst>
                  <a:path w="9150" h="2592" extrusionOk="0">
                    <a:moveTo>
                      <a:pt x="0" y="1"/>
                    </a:moveTo>
                    <a:cubicBezTo>
                      <a:pt x="115" y="498"/>
                      <a:pt x="204" y="958"/>
                      <a:pt x="281" y="1315"/>
                    </a:cubicBezTo>
                    <a:cubicBezTo>
                      <a:pt x="447" y="2068"/>
                      <a:pt x="1110" y="2591"/>
                      <a:pt x="1863" y="2591"/>
                    </a:cubicBezTo>
                    <a:lnTo>
                      <a:pt x="7286" y="2591"/>
                    </a:lnTo>
                    <a:cubicBezTo>
                      <a:pt x="8052" y="2591"/>
                      <a:pt x="8716" y="2068"/>
                      <a:pt x="8881" y="1315"/>
                    </a:cubicBezTo>
                    <a:cubicBezTo>
                      <a:pt x="8958" y="945"/>
                      <a:pt x="9047" y="498"/>
                      <a:pt x="9149" y="1"/>
                    </a:cubicBezTo>
                    <a:close/>
                  </a:path>
                </a:pathLst>
              </a:custGeom>
              <a:solidFill>
                <a:srgbClr val="A82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31"/>
              <p:cNvSpPr/>
              <p:nvPr/>
            </p:nvSpPr>
            <p:spPr>
              <a:xfrm>
                <a:off x="7541891" y="2606821"/>
                <a:ext cx="384232" cy="347386"/>
              </a:xfrm>
              <a:custGeom>
                <a:avLst/>
                <a:gdLst/>
                <a:ahLst/>
                <a:cxnLst/>
                <a:rect l="l" t="t" r="r" b="b"/>
                <a:pathLst>
                  <a:path w="10720" h="9692" extrusionOk="0">
                    <a:moveTo>
                      <a:pt x="5354" y="0"/>
                    </a:moveTo>
                    <a:cubicBezTo>
                      <a:pt x="5022" y="0"/>
                      <a:pt x="4690" y="160"/>
                      <a:pt x="4492" y="479"/>
                    </a:cubicBezTo>
                    <a:cubicBezTo>
                      <a:pt x="2693" y="3401"/>
                      <a:pt x="1187" y="6476"/>
                      <a:pt x="1" y="9692"/>
                    </a:cubicBezTo>
                    <a:cubicBezTo>
                      <a:pt x="1781" y="9481"/>
                      <a:pt x="3570" y="9376"/>
                      <a:pt x="5360" y="9376"/>
                    </a:cubicBezTo>
                    <a:cubicBezTo>
                      <a:pt x="7150" y="9376"/>
                      <a:pt x="8939" y="9481"/>
                      <a:pt x="10720" y="9692"/>
                    </a:cubicBezTo>
                    <a:cubicBezTo>
                      <a:pt x="9533" y="6476"/>
                      <a:pt x="8014" y="3388"/>
                      <a:pt x="6215" y="479"/>
                    </a:cubicBezTo>
                    <a:cubicBezTo>
                      <a:pt x="6017" y="160"/>
                      <a:pt x="5685" y="0"/>
                      <a:pt x="53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31"/>
              <p:cNvSpPr/>
              <p:nvPr/>
            </p:nvSpPr>
            <p:spPr>
              <a:xfrm>
                <a:off x="7623756" y="3139871"/>
                <a:ext cx="63154" cy="75950"/>
              </a:xfrm>
              <a:custGeom>
                <a:avLst/>
                <a:gdLst/>
                <a:ahLst/>
                <a:cxnLst/>
                <a:rect l="l" t="t" r="r" b="b"/>
                <a:pathLst>
                  <a:path w="1762" h="2119" fill="none" extrusionOk="0">
                    <a:moveTo>
                      <a:pt x="1" y="2119"/>
                    </a:moveTo>
                    <a:cubicBezTo>
                      <a:pt x="1" y="945"/>
                      <a:pt x="396" y="1"/>
                      <a:pt x="881" y="1"/>
                    </a:cubicBezTo>
                    <a:cubicBezTo>
                      <a:pt x="1366" y="1"/>
                      <a:pt x="1762" y="958"/>
                      <a:pt x="1762" y="2119"/>
                    </a:cubicBezTo>
                  </a:path>
                </a:pathLst>
              </a:custGeom>
              <a:noFill/>
              <a:ln w="19050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31"/>
              <p:cNvSpPr/>
              <p:nvPr/>
            </p:nvSpPr>
            <p:spPr>
              <a:xfrm>
                <a:off x="7781104" y="3139871"/>
                <a:ext cx="63154" cy="75950"/>
              </a:xfrm>
              <a:custGeom>
                <a:avLst/>
                <a:gdLst/>
                <a:ahLst/>
                <a:cxnLst/>
                <a:rect l="l" t="t" r="r" b="b"/>
                <a:pathLst>
                  <a:path w="1762" h="2119" fill="none" extrusionOk="0">
                    <a:moveTo>
                      <a:pt x="0" y="2119"/>
                    </a:moveTo>
                    <a:cubicBezTo>
                      <a:pt x="0" y="945"/>
                      <a:pt x="396" y="1"/>
                      <a:pt x="881" y="1"/>
                    </a:cubicBezTo>
                    <a:cubicBezTo>
                      <a:pt x="1366" y="1"/>
                      <a:pt x="1761" y="958"/>
                      <a:pt x="1761" y="2119"/>
                    </a:cubicBezTo>
                  </a:path>
                </a:pathLst>
              </a:custGeom>
              <a:noFill/>
              <a:ln w="19050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2" name="Google Shape;872;p31"/>
              <p:cNvSpPr/>
              <p:nvPr/>
            </p:nvSpPr>
            <p:spPr>
              <a:xfrm>
                <a:off x="7652573" y="3271592"/>
                <a:ext cx="162402" cy="168818"/>
              </a:xfrm>
              <a:custGeom>
                <a:avLst/>
                <a:gdLst/>
                <a:ahLst/>
                <a:cxnLst/>
                <a:rect l="l" t="t" r="r" b="b"/>
                <a:pathLst>
                  <a:path w="4531" h="4710" extrusionOk="0">
                    <a:moveTo>
                      <a:pt x="1" y="1"/>
                    </a:moveTo>
                    <a:cubicBezTo>
                      <a:pt x="1" y="1"/>
                      <a:pt x="715" y="4709"/>
                      <a:pt x="2272" y="4709"/>
                    </a:cubicBezTo>
                    <a:cubicBezTo>
                      <a:pt x="3816" y="4709"/>
                      <a:pt x="4531" y="1"/>
                      <a:pt x="453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31"/>
              <p:cNvSpPr/>
              <p:nvPr/>
            </p:nvSpPr>
            <p:spPr>
              <a:xfrm>
                <a:off x="7585332" y="3244137"/>
                <a:ext cx="77814" cy="48531"/>
              </a:xfrm>
              <a:custGeom>
                <a:avLst/>
                <a:gdLst/>
                <a:ahLst/>
                <a:cxnLst/>
                <a:rect l="l" t="t" r="r" b="b"/>
                <a:pathLst>
                  <a:path w="2171" h="1354" extrusionOk="0">
                    <a:moveTo>
                      <a:pt x="1086" y="1"/>
                    </a:moveTo>
                    <a:cubicBezTo>
                      <a:pt x="473" y="1"/>
                      <a:pt x="1" y="307"/>
                      <a:pt x="1" y="677"/>
                    </a:cubicBezTo>
                    <a:cubicBezTo>
                      <a:pt x="1" y="1060"/>
                      <a:pt x="486" y="1354"/>
                      <a:pt x="1086" y="1354"/>
                    </a:cubicBezTo>
                    <a:cubicBezTo>
                      <a:pt x="1685" y="1354"/>
                      <a:pt x="2170" y="1060"/>
                      <a:pt x="2170" y="677"/>
                    </a:cubicBezTo>
                    <a:cubicBezTo>
                      <a:pt x="2170" y="307"/>
                      <a:pt x="1685" y="1"/>
                      <a:pt x="10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31"/>
              <p:cNvSpPr/>
              <p:nvPr/>
            </p:nvSpPr>
            <p:spPr>
              <a:xfrm>
                <a:off x="7804438" y="3244137"/>
                <a:ext cx="78244" cy="48531"/>
              </a:xfrm>
              <a:custGeom>
                <a:avLst/>
                <a:gdLst/>
                <a:ahLst/>
                <a:cxnLst/>
                <a:rect l="l" t="t" r="r" b="b"/>
                <a:pathLst>
                  <a:path w="2183" h="1354" extrusionOk="0">
                    <a:moveTo>
                      <a:pt x="1085" y="1"/>
                    </a:moveTo>
                    <a:cubicBezTo>
                      <a:pt x="485" y="1"/>
                      <a:pt x="0" y="307"/>
                      <a:pt x="0" y="677"/>
                    </a:cubicBezTo>
                    <a:cubicBezTo>
                      <a:pt x="0" y="1060"/>
                      <a:pt x="485" y="1354"/>
                      <a:pt x="1085" y="1354"/>
                    </a:cubicBezTo>
                    <a:cubicBezTo>
                      <a:pt x="1697" y="1354"/>
                      <a:pt x="2182" y="1060"/>
                      <a:pt x="2182" y="677"/>
                    </a:cubicBezTo>
                    <a:cubicBezTo>
                      <a:pt x="2182" y="307"/>
                      <a:pt x="1697" y="1"/>
                      <a:pt x="108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31"/>
              <p:cNvSpPr/>
              <p:nvPr/>
            </p:nvSpPr>
            <p:spPr>
              <a:xfrm>
                <a:off x="7543719" y="3591271"/>
                <a:ext cx="381508" cy="346310"/>
              </a:xfrm>
              <a:custGeom>
                <a:avLst/>
                <a:gdLst/>
                <a:ahLst/>
                <a:cxnLst/>
                <a:rect l="l" t="t" r="r" b="b"/>
                <a:pathLst>
                  <a:path w="10644" h="9662" extrusionOk="0">
                    <a:moveTo>
                      <a:pt x="5317" y="1"/>
                    </a:moveTo>
                    <a:cubicBezTo>
                      <a:pt x="3144" y="1"/>
                      <a:pt x="1169" y="1485"/>
                      <a:pt x="626" y="3689"/>
                    </a:cubicBezTo>
                    <a:cubicBezTo>
                      <a:pt x="1" y="6279"/>
                      <a:pt x="1583" y="8895"/>
                      <a:pt x="4173" y="9521"/>
                    </a:cubicBezTo>
                    <a:cubicBezTo>
                      <a:pt x="4559" y="9616"/>
                      <a:pt x="4946" y="9661"/>
                      <a:pt x="5326" y="9661"/>
                    </a:cubicBezTo>
                    <a:cubicBezTo>
                      <a:pt x="7500" y="9661"/>
                      <a:pt x="9475" y="8178"/>
                      <a:pt x="10018" y="5973"/>
                    </a:cubicBezTo>
                    <a:cubicBezTo>
                      <a:pt x="10643" y="3383"/>
                      <a:pt x="9061" y="767"/>
                      <a:pt x="6470" y="142"/>
                    </a:cubicBezTo>
                    <a:cubicBezTo>
                      <a:pt x="6084" y="46"/>
                      <a:pt x="5698" y="1"/>
                      <a:pt x="531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31"/>
              <p:cNvSpPr/>
              <p:nvPr/>
            </p:nvSpPr>
            <p:spPr>
              <a:xfrm>
                <a:off x="7609598" y="3651487"/>
                <a:ext cx="248389" cy="224983"/>
              </a:xfrm>
              <a:custGeom>
                <a:avLst/>
                <a:gdLst/>
                <a:ahLst/>
                <a:cxnLst/>
                <a:rect l="l" t="t" r="r" b="b"/>
                <a:pathLst>
                  <a:path w="6930" h="6277" extrusionOk="0">
                    <a:moveTo>
                      <a:pt x="3458" y="0"/>
                    </a:moveTo>
                    <a:cubicBezTo>
                      <a:pt x="2052" y="0"/>
                      <a:pt x="778" y="951"/>
                      <a:pt x="421" y="2379"/>
                    </a:cubicBezTo>
                    <a:cubicBezTo>
                      <a:pt x="0" y="4051"/>
                      <a:pt x="1021" y="5761"/>
                      <a:pt x="2693" y="6182"/>
                    </a:cubicBezTo>
                    <a:cubicBezTo>
                      <a:pt x="2949" y="6246"/>
                      <a:pt x="3206" y="6276"/>
                      <a:pt x="3459" y="6276"/>
                    </a:cubicBezTo>
                    <a:cubicBezTo>
                      <a:pt x="4865" y="6276"/>
                      <a:pt x="6140" y="5325"/>
                      <a:pt x="6508" y="3898"/>
                    </a:cubicBezTo>
                    <a:cubicBezTo>
                      <a:pt x="6929" y="2226"/>
                      <a:pt x="5908" y="516"/>
                      <a:pt x="4224" y="95"/>
                    </a:cubicBezTo>
                    <a:cubicBezTo>
                      <a:pt x="3967" y="31"/>
                      <a:pt x="3711" y="0"/>
                      <a:pt x="345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31"/>
              <p:cNvSpPr/>
              <p:nvPr/>
            </p:nvSpPr>
            <p:spPr>
              <a:xfrm>
                <a:off x="7595870" y="4049589"/>
                <a:ext cx="275844" cy="275808"/>
              </a:xfrm>
              <a:custGeom>
                <a:avLst/>
                <a:gdLst/>
                <a:ahLst/>
                <a:cxnLst/>
                <a:rect l="l" t="t" r="r" b="b"/>
                <a:pathLst>
                  <a:path w="7696" h="7695" extrusionOk="0">
                    <a:moveTo>
                      <a:pt x="3854" y="0"/>
                    </a:moveTo>
                    <a:cubicBezTo>
                      <a:pt x="1723" y="0"/>
                      <a:pt x="0" y="1723"/>
                      <a:pt x="0" y="3841"/>
                    </a:cubicBezTo>
                    <a:cubicBezTo>
                      <a:pt x="0" y="5972"/>
                      <a:pt x="1723" y="7695"/>
                      <a:pt x="3854" y="7695"/>
                    </a:cubicBezTo>
                    <a:cubicBezTo>
                      <a:pt x="5972" y="7695"/>
                      <a:pt x="7695" y="5972"/>
                      <a:pt x="7695" y="3841"/>
                    </a:cubicBezTo>
                    <a:cubicBezTo>
                      <a:pt x="7695" y="1723"/>
                      <a:pt x="5972" y="0"/>
                      <a:pt x="385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31"/>
              <p:cNvSpPr/>
              <p:nvPr/>
            </p:nvSpPr>
            <p:spPr>
              <a:xfrm>
                <a:off x="7643433" y="4105719"/>
                <a:ext cx="180252" cy="162259"/>
              </a:xfrm>
              <a:custGeom>
                <a:avLst/>
                <a:gdLst/>
                <a:ahLst/>
                <a:cxnLst/>
                <a:rect l="l" t="t" r="r" b="b"/>
                <a:pathLst>
                  <a:path w="5029" h="4527" extrusionOk="0">
                    <a:moveTo>
                      <a:pt x="2514" y="0"/>
                    </a:moveTo>
                    <a:cubicBezTo>
                      <a:pt x="1903" y="0"/>
                      <a:pt x="1293" y="247"/>
                      <a:pt x="843" y="731"/>
                    </a:cubicBezTo>
                    <a:cubicBezTo>
                      <a:pt x="0" y="1663"/>
                      <a:pt x="64" y="3092"/>
                      <a:pt x="983" y="3934"/>
                    </a:cubicBezTo>
                    <a:cubicBezTo>
                      <a:pt x="1416" y="4331"/>
                      <a:pt x="1965" y="4526"/>
                      <a:pt x="2512" y="4526"/>
                    </a:cubicBezTo>
                    <a:cubicBezTo>
                      <a:pt x="3127" y="4526"/>
                      <a:pt x="3740" y="4280"/>
                      <a:pt x="4186" y="3794"/>
                    </a:cubicBezTo>
                    <a:cubicBezTo>
                      <a:pt x="5028" y="2875"/>
                      <a:pt x="4964" y="1446"/>
                      <a:pt x="4046" y="604"/>
                    </a:cubicBezTo>
                    <a:cubicBezTo>
                      <a:pt x="3611" y="199"/>
                      <a:pt x="3062" y="0"/>
                      <a:pt x="251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31"/>
              <p:cNvSpPr/>
              <p:nvPr/>
            </p:nvSpPr>
            <p:spPr>
              <a:xfrm>
                <a:off x="7795728" y="4549019"/>
                <a:ext cx="11936" cy="93334"/>
              </a:xfrm>
              <a:custGeom>
                <a:avLst/>
                <a:gdLst/>
                <a:ahLst/>
                <a:cxnLst/>
                <a:rect l="l" t="t" r="r" b="b"/>
                <a:pathLst>
                  <a:path w="333" h="2604" extrusionOk="0">
                    <a:moveTo>
                      <a:pt x="1" y="1"/>
                    </a:moveTo>
                    <a:lnTo>
                      <a:pt x="1" y="2604"/>
                    </a:lnTo>
                    <a:lnTo>
                      <a:pt x="333" y="2604"/>
                    </a:lnTo>
                    <a:lnTo>
                      <a:pt x="333" y="1"/>
                    </a:lnTo>
                    <a:close/>
                  </a:path>
                </a:pathLst>
              </a:custGeom>
              <a:solidFill>
                <a:srgbClr val="421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31"/>
              <p:cNvSpPr/>
              <p:nvPr/>
            </p:nvSpPr>
            <p:spPr>
              <a:xfrm>
                <a:off x="7705190" y="4549019"/>
                <a:ext cx="12366" cy="93334"/>
              </a:xfrm>
              <a:custGeom>
                <a:avLst/>
                <a:gdLst/>
                <a:ahLst/>
                <a:cxnLst/>
                <a:rect l="l" t="t" r="r" b="b"/>
                <a:pathLst>
                  <a:path w="345" h="2604" extrusionOk="0">
                    <a:moveTo>
                      <a:pt x="0" y="1"/>
                    </a:moveTo>
                    <a:lnTo>
                      <a:pt x="0" y="2604"/>
                    </a:lnTo>
                    <a:lnTo>
                      <a:pt x="345" y="2604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rgbClr val="421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1" name="Google Shape;881;p31"/>
              <p:cNvSpPr/>
              <p:nvPr/>
            </p:nvSpPr>
            <p:spPr>
              <a:xfrm>
                <a:off x="7659885" y="4549019"/>
                <a:ext cx="12402" cy="93334"/>
              </a:xfrm>
              <a:custGeom>
                <a:avLst/>
                <a:gdLst/>
                <a:ahLst/>
                <a:cxnLst/>
                <a:rect l="l" t="t" r="r" b="b"/>
                <a:pathLst>
                  <a:path w="346" h="2604" extrusionOk="0">
                    <a:moveTo>
                      <a:pt x="1" y="1"/>
                    </a:moveTo>
                    <a:lnTo>
                      <a:pt x="1" y="2604"/>
                    </a:lnTo>
                    <a:lnTo>
                      <a:pt x="345" y="2604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rgbClr val="421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2" name="Google Shape;882;p31"/>
              <p:cNvSpPr/>
              <p:nvPr/>
            </p:nvSpPr>
            <p:spPr>
              <a:xfrm>
                <a:off x="7750459" y="4549019"/>
                <a:ext cx="12402" cy="93334"/>
              </a:xfrm>
              <a:custGeom>
                <a:avLst/>
                <a:gdLst/>
                <a:ahLst/>
                <a:cxnLst/>
                <a:rect l="l" t="t" r="r" b="b"/>
                <a:pathLst>
                  <a:path w="346" h="2604" extrusionOk="0">
                    <a:moveTo>
                      <a:pt x="0" y="1"/>
                    </a:moveTo>
                    <a:lnTo>
                      <a:pt x="0" y="2604"/>
                    </a:lnTo>
                    <a:lnTo>
                      <a:pt x="345" y="2604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rgbClr val="421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3" name="Google Shape;883;p31"/>
              <p:cNvSpPr/>
              <p:nvPr/>
            </p:nvSpPr>
            <p:spPr>
              <a:xfrm>
                <a:off x="7614616" y="4549019"/>
                <a:ext cx="12402" cy="92438"/>
              </a:xfrm>
              <a:custGeom>
                <a:avLst/>
                <a:gdLst/>
                <a:ahLst/>
                <a:cxnLst/>
                <a:rect l="l" t="t" r="r" b="b"/>
                <a:pathLst>
                  <a:path w="346" h="2579" extrusionOk="0">
                    <a:moveTo>
                      <a:pt x="1" y="1"/>
                    </a:moveTo>
                    <a:lnTo>
                      <a:pt x="1" y="2476"/>
                    </a:lnTo>
                    <a:cubicBezTo>
                      <a:pt x="115" y="2527"/>
                      <a:pt x="230" y="2553"/>
                      <a:pt x="345" y="2578"/>
                    </a:cubicBezTo>
                    <a:lnTo>
                      <a:pt x="345" y="1"/>
                    </a:lnTo>
                    <a:close/>
                  </a:path>
                </a:pathLst>
              </a:custGeom>
              <a:solidFill>
                <a:srgbClr val="421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4" name="Google Shape;884;p31"/>
              <p:cNvSpPr/>
              <p:nvPr/>
            </p:nvSpPr>
            <p:spPr>
              <a:xfrm>
                <a:off x="7840567" y="4549019"/>
                <a:ext cx="12366" cy="92438"/>
              </a:xfrm>
              <a:custGeom>
                <a:avLst/>
                <a:gdLst/>
                <a:ahLst/>
                <a:cxnLst/>
                <a:rect l="l" t="t" r="r" b="b"/>
                <a:pathLst>
                  <a:path w="345" h="2579" extrusionOk="0">
                    <a:moveTo>
                      <a:pt x="0" y="1"/>
                    </a:moveTo>
                    <a:lnTo>
                      <a:pt x="0" y="2578"/>
                    </a:lnTo>
                    <a:cubicBezTo>
                      <a:pt x="115" y="2553"/>
                      <a:pt x="230" y="2515"/>
                      <a:pt x="345" y="2476"/>
                    </a:cubicBezTo>
                    <a:lnTo>
                      <a:pt x="345" y="1"/>
                    </a:lnTo>
                    <a:close/>
                  </a:path>
                </a:pathLst>
              </a:custGeom>
              <a:solidFill>
                <a:srgbClr val="421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85" name="Google Shape;885;p31"/>
            <p:cNvSpPr/>
            <p:nvPr/>
          </p:nvSpPr>
          <p:spPr>
            <a:xfrm rot="-2394076">
              <a:off x="8536238" y="6272584"/>
              <a:ext cx="521592" cy="339588"/>
            </a:xfrm>
            <a:prstGeom prst="cloud">
              <a:avLst/>
            </a:pr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1"/>
            <p:cNvSpPr/>
            <p:nvPr/>
          </p:nvSpPr>
          <p:spPr>
            <a:xfrm rot="-2393585">
              <a:off x="9050385" y="6663557"/>
              <a:ext cx="344027" cy="223958"/>
            </a:xfrm>
            <a:prstGeom prst="cloud">
              <a:avLst/>
            </a:pr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1"/>
            <p:cNvSpPr/>
            <p:nvPr/>
          </p:nvSpPr>
          <p:spPr>
            <a:xfrm rot="-2393395">
              <a:off x="9446149" y="6979359"/>
              <a:ext cx="216062" cy="140617"/>
            </a:xfrm>
            <a:prstGeom prst="cloud">
              <a:avLst/>
            </a:pr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8F8"/>
        </a:solidFill>
        <a:effectLst/>
      </p:bgPr>
    </p:bg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32"/>
          <p:cNvSpPr txBox="1">
            <a:spLocks noGrp="1"/>
          </p:cNvSpPr>
          <p:nvPr>
            <p:ph type="title"/>
          </p:nvPr>
        </p:nvSpPr>
        <p:spPr>
          <a:xfrm>
            <a:off x="1183695" y="745450"/>
            <a:ext cx="9012000" cy="604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Dia Martes 16 de noviembre. </a:t>
            </a:r>
            <a:endParaRPr dirty="0"/>
          </a:p>
        </p:txBody>
      </p:sp>
      <p:sp>
        <p:nvSpPr>
          <p:cNvPr id="893" name="Google Shape;893;p32"/>
          <p:cNvSpPr txBox="1">
            <a:spLocks noGrp="1"/>
          </p:cNvSpPr>
          <p:nvPr>
            <p:ph type="body" idx="1"/>
          </p:nvPr>
        </p:nvSpPr>
        <p:spPr>
          <a:xfrm>
            <a:off x="1406877" y="1637644"/>
            <a:ext cx="8752749" cy="5022900"/>
          </a:xfrm>
          <a:prstGeom prst="rect">
            <a:avLst/>
          </a:prstGeom>
          <a:noFill/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accent6"/>
                </a:solidFill>
              </a:rPr>
              <a:t>¿Qué son las figuras geométricas?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 las figuras geométricas son espacios delimitados por puntos, líneas o superficies. En otras palabras, se trata de porciones de plano o espacio limitadas por una especie de “bordes”. Las figuras geométricas más básicas son el punto y la recta, pero también hay muchas otras formas que cobran vida al cerrar una línea, ya sea curva en el caso del círculo y la circunferencia, o recta en el caso de los polígonos.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Figuras geométricas: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-Triangulo: tiene tres lados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-Cuadrado: tiene cuatro lados iguales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-Rectángulo: tiene cuatro lados, 2 pequeños y 2 grandes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-Circulo: no tiene lados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La manera en la que se presentará la información: a través de un cuento.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Link: </a:t>
            </a:r>
            <a:r>
              <a:rPr lang="es-ES" sz="2000" dirty="0">
                <a:solidFill>
                  <a:schemeClr val="accent6"/>
                </a:solidFill>
                <a:hlinkClick r:id="rId3"/>
              </a:rPr>
              <a:t>https://www.etapainfantil.com/figuras-geometricas-ninos</a:t>
            </a:r>
            <a:r>
              <a:rPr lang="es-ES" sz="2000" dirty="0">
                <a:solidFill>
                  <a:schemeClr val="accent6"/>
                </a:solidFill>
              </a:rPr>
              <a:t> </a:t>
            </a:r>
            <a:endParaRPr lang="es-MX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accent6"/>
              </a:solidFill>
            </a:endParaRPr>
          </a:p>
        </p:txBody>
      </p:sp>
      <p:grpSp>
        <p:nvGrpSpPr>
          <p:cNvPr id="894" name="Google Shape;894;p32"/>
          <p:cNvGrpSpPr/>
          <p:nvPr/>
        </p:nvGrpSpPr>
        <p:grpSpPr>
          <a:xfrm>
            <a:off x="8916925" y="303881"/>
            <a:ext cx="1323596" cy="965386"/>
            <a:chOff x="8916925" y="303881"/>
            <a:chExt cx="1323596" cy="965386"/>
          </a:xfrm>
        </p:grpSpPr>
        <p:grpSp>
          <p:nvGrpSpPr>
            <p:cNvPr id="895" name="Google Shape;895;p32"/>
            <p:cNvGrpSpPr/>
            <p:nvPr/>
          </p:nvGrpSpPr>
          <p:grpSpPr>
            <a:xfrm>
              <a:off x="9466238" y="303881"/>
              <a:ext cx="774282" cy="965386"/>
              <a:chOff x="9504519" y="2667288"/>
              <a:chExt cx="976027" cy="1216925"/>
            </a:xfrm>
          </p:grpSpPr>
          <p:sp>
            <p:nvSpPr>
              <p:cNvPr id="896" name="Google Shape;896;p32"/>
              <p:cNvSpPr/>
              <p:nvPr/>
            </p:nvSpPr>
            <p:spPr>
              <a:xfrm>
                <a:off x="9504519" y="3561092"/>
                <a:ext cx="294088" cy="323120"/>
              </a:xfrm>
              <a:custGeom>
                <a:avLst/>
                <a:gdLst/>
                <a:ahLst/>
                <a:cxnLst/>
                <a:rect l="l" t="t" r="r" b="b"/>
                <a:pathLst>
                  <a:path w="8205" h="9015" extrusionOk="0">
                    <a:moveTo>
                      <a:pt x="2360" y="1"/>
                    </a:moveTo>
                    <a:lnTo>
                      <a:pt x="51" y="8614"/>
                    </a:lnTo>
                    <a:cubicBezTo>
                      <a:pt x="0" y="8826"/>
                      <a:pt x="173" y="9014"/>
                      <a:pt x="368" y="9014"/>
                    </a:cubicBezTo>
                    <a:cubicBezTo>
                      <a:pt x="419" y="9014"/>
                      <a:pt x="472" y="9001"/>
                      <a:pt x="523" y="8972"/>
                    </a:cubicBezTo>
                    <a:lnTo>
                      <a:pt x="8205" y="4442"/>
                    </a:lnTo>
                    <a:lnTo>
                      <a:pt x="236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32"/>
              <p:cNvSpPr/>
              <p:nvPr/>
            </p:nvSpPr>
            <p:spPr>
              <a:xfrm>
                <a:off x="9589107" y="2882378"/>
                <a:ext cx="725416" cy="837460"/>
              </a:xfrm>
              <a:custGeom>
                <a:avLst/>
                <a:gdLst/>
                <a:ahLst/>
                <a:cxnLst/>
                <a:rect l="l" t="t" r="r" b="b"/>
                <a:pathLst>
                  <a:path w="20239" h="23365" extrusionOk="0">
                    <a:moveTo>
                      <a:pt x="14394" y="0"/>
                    </a:moveTo>
                    <a:lnTo>
                      <a:pt x="0" y="18937"/>
                    </a:lnTo>
                    <a:cubicBezTo>
                      <a:pt x="524" y="19333"/>
                      <a:pt x="753" y="19983"/>
                      <a:pt x="843" y="20392"/>
                    </a:cubicBezTo>
                    <a:cubicBezTo>
                      <a:pt x="890" y="20568"/>
                      <a:pt x="1045" y="20701"/>
                      <a:pt x="1229" y="20701"/>
                    </a:cubicBezTo>
                    <a:cubicBezTo>
                      <a:pt x="1244" y="20701"/>
                      <a:pt x="1260" y="20700"/>
                      <a:pt x="1277" y="20698"/>
                    </a:cubicBezTo>
                    <a:cubicBezTo>
                      <a:pt x="1365" y="20688"/>
                      <a:pt x="1454" y="20682"/>
                      <a:pt x="1541" y="20682"/>
                    </a:cubicBezTo>
                    <a:cubicBezTo>
                      <a:pt x="2635" y="20682"/>
                      <a:pt x="3601" y="21477"/>
                      <a:pt x="3790" y="22599"/>
                    </a:cubicBezTo>
                    <a:cubicBezTo>
                      <a:pt x="3827" y="22783"/>
                      <a:pt x="4004" y="22919"/>
                      <a:pt x="4198" y="22919"/>
                    </a:cubicBezTo>
                    <a:cubicBezTo>
                      <a:pt x="4207" y="22919"/>
                      <a:pt x="4216" y="22919"/>
                      <a:pt x="4224" y="22918"/>
                    </a:cubicBezTo>
                    <a:cubicBezTo>
                      <a:pt x="4305" y="22909"/>
                      <a:pt x="4386" y="22905"/>
                      <a:pt x="4467" y="22905"/>
                    </a:cubicBezTo>
                    <a:cubicBezTo>
                      <a:pt x="4958" y="22905"/>
                      <a:pt x="5439" y="23069"/>
                      <a:pt x="5845" y="23365"/>
                    </a:cubicBezTo>
                    <a:lnTo>
                      <a:pt x="20239" y="4428"/>
                    </a:lnTo>
                    <a:lnTo>
                      <a:pt x="1439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32"/>
              <p:cNvSpPr/>
              <p:nvPr/>
            </p:nvSpPr>
            <p:spPr>
              <a:xfrm>
                <a:off x="9504519" y="3762348"/>
                <a:ext cx="114338" cy="121864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3400" extrusionOk="0">
                    <a:moveTo>
                      <a:pt x="855" y="1"/>
                    </a:moveTo>
                    <a:lnTo>
                      <a:pt x="51" y="2999"/>
                    </a:lnTo>
                    <a:cubicBezTo>
                      <a:pt x="0" y="3211"/>
                      <a:pt x="173" y="3399"/>
                      <a:pt x="368" y="3399"/>
                    </a:cubicBezTo>
                    <a:cubicBezTo>
                      <a:pt x="419" y="3399"/>
                      <a:pt x="472" y="3386"/>
                      <a:pt x="523" y="3357"/>
                    </a:cubicBezTo>
                    <a:lnTo>
                      <a:pt x="3190" y="1774"/>
                    </a:lnTo>
                    <a:lnTo>
                      <a:pt x="85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32"/>
              <p:cNvSpPr/>
              <p:nvPr/>
            </p:nvSpPr>
            <p:spPr>
              <a:xfrm>
                <a:off x="9648570" y="2916214"/>
                <a:ext cx="516849" cy="679681"/>
              </a:xfrm>
              <a:custGeom>
                <a:avLst/>
                <a:gdLst/>
                <a:ahLst/>
                <a:cxnLst/>
                <a:rect l="l" t="t" r="r" b="b"/>
                <a:pathLst>
                  <a:path w="14420" h="18963" fill="none" extrusionOk="0">
                    <a:moveTo>
                      <a:pt x="0" y="18963"/>
                    </a:moveTo>
                    <a:lnTo>
                      <a:pt x="14420" y="1"/>
                    </a:lnTo>
                  </a:path>
                </a:pathLst>
              </a:custGeom>
              <a:solidFill>
                <a:schemeClr val="accent6"/>
              </a:solidFill>
              <a:ln w="6375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32"/>
              <p:cNvSpPr/>
              <p:nvPr/>
            </p:nvSpPr>
            <p:spPr>
              <a:xfrm>
                <a:off x="9748714" y="2992128"/>
                <a:ext cx="516885" cy="680147"/>
              </a:xfrm>
              <a:custGeom>
                <a:avLst/>
                <a:gdLst/>
                <a:ahLst/>
                <a:cxnLst/>
                <a:rect l="l" t="t" r="r" b="b"/>
                <a:pathLst>
                  <a:path w="14421" h="18976" fill="none" extrusionOk="0">
                    <a:moveTo>
                      <a:pt x="1" y="18976"/>
                    </a:moveTo>
                    <a:lnTo>
                      <a:pt x="14420" y="1"/>
                    </a:lnTo>
                  </a:path>
                </a:pathLst>
              </a:custGeom>
              <a:solidFill>
                <a:schemeClr val="accent6"/>
              </a:solidFill>
              <a:ln w="6375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32"/>
              <p:cNvSpPr/>
              <p:nvPr/>
            </p:nvSpPr>
            <p:spPr>
              <a:xfrm>
                <a:off x="10105490" y="2667288"/>
                <a:ext cx="375056" cy="373371"/>
              </a:xfrm>
              <a:custGeom>
                <a:avLst/>
                <a:gdLst/>
                <a:ahLst/>
                <a:cxnLst/>
                <a:rect l="l" t="t" r="r" b="b"/>
                <a:pathLst>
                  <a:path w="10464" h="10417" extrusionOk="0">
                    <a:moveTo>
                      <a:pt x="5614" y="0"/>
                    </a:moveTo>
                    <a:cubicBezTo>
                      <a:pt x="4966" y="0"/>
                      <a:pt x="4325" y="291"/>
                      <a:pt x="3905" y="846"/>
                    </a:cubicBezTo>
                    <a:lnTo>
                      <a:pt x="0" y="5976"/>
                    </a:lnTo>
                    <a:lnTo>
                      <a:pt x="5845" y="10416"/>
                    </a:lnTo>
                    <a:lnTo>
                      <a:pt x="9749" y="5287"/>
                    </a:lnTo>
                    <a:cubicBezTo>
                      <a:pt x="10464" y="4342"/>
                      <a:pt x="10285" y="2990"/>
                      <a:pt x="9341" y="2275"/>
                    </a:cubicBezTo>
                    <a:lnTo>
                      <a:pt x="6917" y="438"/>
                    </a:lnTo>
                    <a:cubicBezTo>
                      <a:pt x="6527" y="143"/>
                      <a:pt x="6069" y="0"/>
                      <a:pt x="56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32"/>
              <p:cNvSpPr/>
              <p:nvPr/>
            </p:nvSpPr>
            <p:spPr>
              <a:xfrm>
                <a:off x="10189649" y="2809654"/>
                <a:ext cx="156918" cy="127814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3566" extrusionOk="0">
                    <a:moveTo>
                      <a:pt x="1621" y="0"/>
                    </a:moveTo>
                    <a:cubicBezTo>
                      <a:pt x="1621" y="0"/>
                      <a:pt x="0" y="2348"/>
                      <a:pt x="1276" y="3318"/>
                    </a:cubicBezTo>
                    <a:cubicBezTo>
                      <a:pt x="1505" y="3494"/>
                      <a:pt x="1752" y="3565"/>
                      <a:pt x="2004" y="3565"/>
                    </a:cubicBezTo>
                    <a:cubicBezTo>
                      <a:pt x="3144" y="3565"/>
                      <a:pt x="4377" y="2093"/>
                      <a:pt x="4377" y="2093"/>
                    </a:cubicBezTo>
                    <a:lnTo>
                      <a:pt x="16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32"/>
              <p:cNvSpPr/>
              <p:nvPr/>
            </p:nvSpPr>
            <p:spPr>
              <a:xfrm>
                <a:off x="10267857" y="2765711"/>
                <a:ext cx="41183" cy="41685"/>
              </a:xfrm>
              <a:custGeom>
                <a:avLst/>
                <a:gdLst/>
                <a:ahLst/>
                <a:cxnLst/>
                <a:rect l="l" t="t" r="r" b="b"/>
                <a:pathLst>
                  <a:path w="1149" h="1163" extrusionOk="0">
                    <a:moveTo>
                      <a:pt x="806" y="0"/>
                    </a:moveTo>
                    <a:cubicBezTo>
                      <a:pt x="618" y="0"/>
                      <a:pt x="370" y="149"/>
                      <a:pt x="179" y="397"/>
                    </a:cubicBezTo>
                    <a:cubicBezTo>
                      <a:pt x="102" y="499"/>
                      <a:pt x="39" y="614"/>
                      <a:pt x="0" y="741"/>
                    </a:cubicBezTo>
                    <a:cubicBezTo>
                      <a:pt x="115" y="780"/>
                      <a:pt x="217" y="831"/>
                      <a:pt x="319" y="907"/>
                    </a:cubicBezTo>
                    <a:cubicBezTo>
                      <a:pt x="409" y="984"/>
                      <a:pt x="485" y="1061"/>
                      <a:pt x="562" y="1163"/>
                    </a:cubicBezTo>
                    <a:cubicBezTo>
                      <a:pt x="664" y="1086"/>
                      <a:pt x="753" y="997"/>
                      <a:pt x="830" y="895"/>
                    </a:cubicBezTo>
                    <a:cubicBezTo>
                      <a:pt x="1085" y="563"/>
                      <a:pt x="1149" y="193"/>
                      <a:pt x="970" y="52"/>
                    </a:cubicBezTo>
                    <a:cubicBezTo>
                      <a:pt x="925" y="17"/>
                      <a:pt x="869" y="0"/>
                      <a:pt x="80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32"/>
              <p:cNvSpPr/>
              <p:nvPr/>
            </p:nvSpPr>
            <p:spPr>
              <a:xfrm>
                <a:off x="10337355" y="2818758"/>
                <a:ext cx="41219" cy="4168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1163" extrusionOk="0">
                    <a:moveTo>
                      <a:pt x="809" y="1"/>
                    </a:moveTo>
                    <a:cubicBezTo>
                      <a:pt x="624" y="1"/>
                      <a:pt x="383" y="149"/>
                      <a:pt x="192" y="397"/>
                    </a:cubicBezTo>
                    <a:cubicBezTo>
                      <a:pt x="116" y="499"/>
                      <a:pt x="52" y="614"/>
                      <a:pt x="1" y="742"/>
                    </a:cubicBezTo>
                    <a:cubicBezTo>
                      <a:pt x="116" y="780"/>
                      <a:pt x="231" y="831"/>
                      <a:pt x="320" y="908"/>
                    </a:cubicBezTo>
                    <a:cubicBezTo>
                      <a:pt x="409" y="984"/>
                      <a:pt x="499" y="1061"/>
                      <a:pt x="562" y="1163"/>
                    </a:cubicBezTo>
                    <a:cubicBezTo>
                      <a:pt x="664" y="1086"/>
                      <a:pt x="767" y="997"/>
                      <a:pt x="843" y="895"/>
                    </a:cubicBezTo>
                    <a:cubicBezTo>
                      <a:pt x="1098" y="563"/>
                      <a:pt x="1149" y="193"/>
                      <a:pt x="971" y="53"/>
                    </a:cubicBezTo>
                    <a:cubicBezTo>
                      <a:pt x="926" y="17"/>
                      <a:pt x="870" y="1"/>
                      <a:pt x="8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32"/>
              <p:cNvSpPr/>
              <p:nvPr/>
            </p:nvSpPr>
            <p:spPr>
              <a:xfrm>
                <a:off x="10219362" y="2778829"/>
                <a:ext cx="48065" cy="38567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6" extrusionOk="0">
                    <a:moveTo>
                      <a:pt x="482" y="0"/>
                    </a:moveTo>
                    <a:cubicBezTo>
                      <a:pt x="346" y="0"/>
                      <a:pt x="227" y="48"/>
                      <a:pt x="154" y="146"/>
                    </a:cubicBezTo>
                    <a:cubicBezTo>
                      <a:pt x="1" y="350"/>
                      <a:pt x="103" y="695"/>
                      <a:pt x="383" y="911"/>
                    </a:cubicBezTo>
                    <a:cubicBezTo>
                      <a:pt x="526" y="1022"/>
                      <a:pt x="688" y="1076"/>
                      <a:pt x="835" y="1076"/>
                    </a:cubicBezTo>
                    <a:cubicBezTo>
                      <a:pt x="978" y="1076"/>
                      <a:pt x="1106" y="1025"/>
                      <a:pt x="1187" y="924"/>
                    </a:cubicBezTo>
                    <a:cubicBezTo>
                      <a:pt x="1341" y="720"/>
                      <a:pt x="1238" y="375"/>
                      <a:pt x="945" y="171"/>
                    </a:cubicBezTo>
                    <a:cubicBezTo>
                      <a:pt x="798" y="58"/>
                      <a:pt x="631" y="0"/>
                      <a:pt x="48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32"/>
              <p:cNvSpPr/>
              <p:nvPr/>
            </p:nvSpPr>
            <p:spPr>
              <a:xfrm>
                <a:off x="10334631" y="2866429"/>
                <a:ext cx="48065" cy="38567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6" extrusionOk="0">
                    <a:moveTo>
                      <a:pt x="495" y="0"/>
                    </a:moveTo>
                    <a:cubicBezTo>
                      <a:pt x="354" y="0"/>
                      <a:pt x="229" y="51"/>
                      <a:pt x="153" y="152"/>
                    </a:cubicBezTo>
                    <a:cubicBezTo>
                      <a:pt x="0" y="356"/>
                      <a:pt x="102" y="688"/>
                      <a:pt x="383" y="905"/>
                    </a:cubicBezTo>
                    <a:cubicBezTo>
                      <a:pt x="530" y="1018"/>
                      <a:pt x="698" y="1076"/>
                      <a:pt x="848" y="1076"/>
                    </a:cubicBezTo>
                    <a:cubicBezTo>
                      <a:pt x="985" y="1076"/>
                      <a:pt x="1108" y="1028"/>
                      <a:pt x="1187" y="930"/>
                    </a:cubicBezTo>
                    <a:cubicBezTo>
                      <a:pt x="1340" y="726"/>
                      <a:pt x="1238" y="382"/>
                      <a:pt x="945" y="165"/>
                    </a:cubicBezTo>
                    <a:cubicBezTo>
                      <a:pt x="802" y="54"/>
                      <a:pt x="640" y="0"/>
                      <a:pt x="4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32"/>
              <p:cNvSpPr/>
              <p:nvPr/>
            </p:nvSpPr>
            <p:spPr>
              <a:xfrm>
                <a:off x="10097247" y="2881447"/>
                <a:ext cx="217743" cy="170180"/>
              </a:xfrm>
              <a:custGeom>
                <a:avLst/>
                <a:gdLst/>
                <a:ahLst/>
                <a:cxnLst/>
                <a:rect l="l" t="t" r="r" b="b"/>
                <a:pathLst>
                  <a:path w="6075" h="4748" extrusionOk="0">
                    <a:moveTo>
                      <a:pt x="230" y="1"/>
                    </a:moveTo>
                    <a:lnTo>
                      <a:pt x="1" y="307"/>
                    </a:lnTo>
                    <a:lnTo>
                      <a:pt x="5845" y="4748"/>
                    </a:lnTo>
                    <a:lnTo>
                      <a:pt x="6075" y="4441"/>
                    </a:lnTo>
                    <a:lnTo>
                      <a:pt x="23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908" name="Google Shape;908;p32"/>
            <p:cNvCxnSpPr/>
            <p:nvPr/>
          </p:nvCxnSpPr>
          <p:spPr>
            <a:xfrm>
              <a:off x="8916925" y="1244225"/>
              <a:ext cx="525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8F8"/>
        </a:solidFill>
        <a:effectLst/>
      </p:bgPr>
    </p:bg>
    <p:spTree>
      <p:nvGrpSpPr>
        <p:cNvPr id="1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33"/>
          <p:cNvSpPr txBox="1">
            <a:spLocks noGrp="1"/>
          </p:cNvSpPr>
          <p:nvPr>
            <p:ph type="title" idx="15"/>
          </p:nvPr>
        </p:nvSpPr>
        <p:spPr>
          <a:xfrm>
            <a:off x="1174005" y="745450"/>
            <a:ext cx="9012000" cy="604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Miércoles 17 de noviembre. </a:t>
            </a:r>
            <a:endParaRPr dirty="0"/>
          </a:p>
        </p:txBody>
      </p:sp>
      <p:grpSp>
        <p:nvGrpSpPr>
          <p:cNvPr id="926" name="Google Shape;926;p33"/>
          <p:cNvGrpSpPr/>
          <p:nvPr/>
        </p:nvGrpSpPr>
        <p:grpSpPr>
          <a:xfrm>
            <a:off x="8916925" y="303881"/>
            <a:ext cx="1323596" cy="965386"/>
            <a:chOff x="8916925" y="303881"/>
            <a:chExt cx="1323596" cy="965386"/>
          </a:xfrm>
        </p:grpSpPr>
        <p:grpSp>
          <p:nvGrpSpPr>
            <p:cNvPr id="927" name="Google Shape;927;p33"/>
            <p:cNvGrpSpPr/>
            <p:nvPr/>
          </p:nvGrpSpPr>
          <p:grpSpPr>
            <a:xfrm>
              <a:off x="9466238" y="303881"/>
              <a:ext cx="774282" cy="965386"/>
              <a:chOff x="9504519" y="2667288"/>
              <a:chExt cx="976027" cy="1216925"/>
            </a:xfrm>
          </p:grpSpPr>
          <p:sp>
            <p:nvSpPr>
              <p:cNvPr id="928" name="Google Shape;928;p33"/>
              <p:cNvSpPr/>
              <p:nvPr/>
            </p:nvSpPr>
            <p:spPr>
              <a:xfrm>
                <a:off x="9504519" y="3561092"/>
                <a:ext cx="294088" cy="323120"/>
              </a:xfrm>
              <a:custGeom>
                <a:avLst/>
                <a:gdLst/>
                <a:ahLst/>
                <a:cxnLst/>
                <a:rect l="l" t="t" r="r" b="b"/>
                <a:pathLst>
                  <a:path w="8205" h="9015" extrusionOk="0">
                    <a:moveTo>
                      <a:pt x="2360" y="1"/>
                    </a:moveTo>
                    <a:lnTo>
                      <a:pt x="51" y="8614"/>
                    </a:lnTo>
                    <a:cubicBezTo>
                      <a:pt x="0" y="8826"/>
                      <a:pt x="173" y="9014"/>
                      <a:pt x="368" y="9014"/>
                    </a:cubicBezTo>
                    <a:cubicBezTo>
                      <a:pt x="419" y="9014"/>
                      <a:pt x="472" y="9001"/>
                      <a:pt x="523" y="8972"/>
                    </a:cubicBezTo>
                    <a:lnTo>
                      <a:pt x="8205" y="4442"/>
                    </a:lnTo>
                    <a:lnTo>
                      <a:pt x="236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33"/>
              <p:cNvSpPr/>
              <p:nvPr/>
            </p:nvSpPr>
            <p:spPr>
              <a:xfrm>
                <a:off x="9589107" y="2882378"/>
                <a:ext cx="725416" cy="837460"/>
              </a:xfrm>
              <a:custGeom>
                <a:avLst/>
                <a:gdLst/>
                <a:ahLst/>
                <a:cxnLst/>
                <a:rect l="l" t="t" r="r" b="b"/>
                <a:pathLst>
                  <a:path w="20239" h="23365" extrusionOk="0">
                    <a:moveTo>
                      <a:pt x="14394" y="0"/>
                    </a:moveTo>
                    <a:lnTo>
                      <a:pt x="0" y="18937"/>
                    </a:lnTo>
                    <a:cubicBezTo>
                      <a:pt x="524" y="19333"/>
                      <a:pt x="753" y="19983"/>
                      <a:pt x="843" y="20392"/>
                    </a:cubicBezTo>
                    <a:cubicBezTo>
                      <a:pt x="890" y="20568"/>
                      <a:pt x="1045" y="20701"/>
                      <a:pt x="1229" y="20701"/>
                    </a:cubicBezTo>
                    <a:cubicBezTo>
                      <a:pt x="1244" y="20701"/>
                      <a:pt x="1260" y="20700"/>
                      <a:pt x="1277" y="20698"/>
                    </a:cubicBezTo>
                    <a:cubicBezTo>
                      <a:pt x="1365" y="20688"/>
                      <a:pt x="1454" y="20682"/>
                      <a:pt x="1541" y="20682"/>
                    </a:cubicBezTo>
                    <a:cubicBezTo>
                      <a:pt x="2635" y="20682"/>
                      <a:pt x="3601" y="21477"/>
                      <a:pt x="3790" y="22599"/>
                    </a:cubicBezTo>
                    <a:cubicBezTo>
                      <a:pt x="3827" y="22783"/>
                      <a:pt x="4004" y="22919"/>
                      <a:pt x="4198" y="22919"/>
                    </a:cubicBezTo>
                    <a:cubicBezTo>
                      <a:pt x="4207" y="22919"/>
                      <a:pt x="4216" y="22919"/>
                      <a:pt x="4224" y="22918"/>
                    </a:cubicBezTo>
                    <a:cubicBezTo>
                      <a:pt x="4305" y="22909"/>
                      <a:pt x="4386" y="22905"/>
                      <a:pt x="4467" y="22905"/>
                    </a:cubicBezTo>
                    <a:cubicBezTo>
                      <a:pt x="4958" y="22905"/>
                      <a:pt x="5439" y="23069"/>
                      <a:pt x="5845" y="23365"/>
                    </a:cubicBezTo>
                    <a:lnTo>
                      <a:pt x="20239" y="4428"/>
                    </a:lnTo>
                    <a:lnTo>
                      <a:pt x="1439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33"/>
              <p:cNvSpPr/>
              <p:nvPr/>
            </p:nvSpPr>
            <p:spPr>
              <a:xfrm>
                <a:off x="9504519" y="3762348"/>
                <a:ext cx="114338" cy="121864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3400" extrusionOk="0">
                    <a:moveTo>
                      <a:pt x="855" y="1"/>
                    </a:moveTo>
                    <a:lnTo>
                      <a:pt x="51" y="2999"/>
                    </a:lnTo>
                    <a:cubicBezTo>
                      <a:pt x="0" y="3211"/>
                      <a:pt x="173" y="3399"/>
                      <a:pt x="368" y="3399"/>
                    </a:cubicBezTo>
                    <a:cubicBezTo>
                      <a:pt x="419" y="3399"/>
                      <a:pt x="472" y="3386"/>
                      <a:pt x="523" y="3357"/>
                    </a:cubicBezTo>
                    <a:lnTo>
                      <a:pt x="3190" y="1774"/>
                    </a:lnTo>
                    <a:lnTo>
                      <a:pt x="85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33"/>
              <p:cNvSpPr/>
              <p:nvPr/>
            </p:nvSpPr>
            <p:spPr>
              <a:xfrm>
                <a:off x="9648570" y="2916214"/>
                <a:ext cx="516849" cy="679681"/>
              </a:xfrm>
              <a:custGeom>
                <a:avLst/>
                <a:gdLst/>
                <a:ahLst/>
                <a:cxnLst/>
                <a:rect l="l" t="t" r="r" b="b"/>
                <a:pathLst>
                  <a:path w="14420" h="18963" fill="none" extrusionOk="0">
                    <a:moveTo>
                      <a:pt x="0" y="18963"/>
                    </a:moveTo>
                    <a:lnTo>
                      <a:pt x="14420" y="1"/>
                    </a:lnTo>
                  </a:path>
                </a:pathLst>
              </a:custGeom>
              <a:solidFill>
                <a:schemeClr val="accent6"/>
              </a:solidFill>
              <a:ln w="6375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33"/>
              <p:cNvSpPr/>
              <p:nvPr/>
            </p:nvSpPr>
            <p:spPr>
              <a:xfrm>
                <a:off x="9748714" y="2992128"/>
                <a:ext cx="516885" cy="680147"/>
              </a:xfrm>
              <a:custGeom>
                <a:avLst/>
                <a:gdLst/>
                <a:ahLst/>
                <a:cxnLst/>
                <a:rect l="l" t="t" r="r" b="b"/>
                <a:pathLst>
                  <a:path w="14421" h="18976" fill="none" extrusionOk="0">
                    <a:moveTo>
                      <a:pt x="1" y="18976"/>
                    </a:moveTo>
                    <a:lnTo>
                      <a:pt x="14420" y="1"/>
                    </a:lnTo>
                  </a:path>
                </a:pathLst>
              </a:custGeom>
              <a:solidFill>
                <a:schemeClr val="accent6"/>
              </a:solidFill>
              <a:ln w="6375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33"/>
              <p:cNvSpPr/>
              <p:nvPr/>
            </p:nvSpPr>
            <p:spPr>
              <a:xfrm>
                <a:off x="10105490" y="2667288"/>
                <a:ext cx="375056" cy="373371"/>
              </a:xfrm>
              <a:custGeom>
                <a:avLst/>
                <a:gdLst/>
                <a:ahLst/>
                <a:cxnLst/>
                <a:rect l="l" t="t" r="r" b="b"/>
                <a:pathLst>
                  <a:path w="10464" h="10417" extrusionOk="0">
                    <a:moveTo>
                      <a:pt x="5614" y="0"/>
                    </a:moveTo>
                    <a:cubicBezTo>
                      <a:pt x="4966" y="0"/>
                      <a:pt x="4325" y="291"/>
                      <a:pt x="3905" y="846"/>
                    </a:cubicBezTo>
                    <a:lnTo>
                      <a:pt x="0" y="5976"/>
                    </a:lnTo>
                    <a:lnTo>
                      <a:pt x="5845" y="10416"/>
                    </a:lnTo>
                    <a:lnTo>
                      <a:pt x="9749" y="5287"/>
                    </a:lnTo>
                    <a:cubicBezTo>
                      <a:pt x="10464" y="4342"/>
                      <a:pt x="10285" y="2990"/>
                      <a:pt x="9341" y="2275"/>
                    </a:cubicBezTo>
                    <a:lnTo>
                      <a:pt x="6917" y="438"/>
                    </a:lnTo>
                    <a:cubicBezTo>
                      <a:pt x="6527" y="143"/>
                      <a:pt x="6069" y="0"/>
                      <a:pt x="56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33"/>
              <p:cNvSpPr/>
              <p:nvPr/>
            </p:nvSpPr>
            <p:spPr>
              <a:xfrm>
                <a:off x="10189649" y="2809654"/>
                <a:ext cx="156918" cy="127814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3566" extrusionOk="0">
                    <a:moveTo>
                      <a:pt x="1621" y="0"/>
                    </a:moveTo>
                    <a:cubicBezTo>
                      <a:pt x="1621" y="0"/>
                      <a:pt x="0" y="2348"/>
                      <a:pt x="1276" y="3318"/>
                    </a:cubicBezTo>
                    <a:cubicBezTo>
                      <a:pt x="1505" y="3494"/>
                      <a:pt x="1752" y="3565"/>
                      <a:pt x="2004" y="3565"/>
                    </a:cubicBezTo>
                    <a:cubicBezTo>
                      <a:pt x="3144" y="3565"/>
                      <a:pt x="4377" y="2093"/>
                      <a:pt x="4377" y="2093"/>
                    </a:cubicBezTo>
                    <a:lnTo>
                      <a:pt x="16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33"/>
              <p:cNvSpPr/>
              <p:nvPr/>
            </p:nvSpPr>
            <p:spPr>
              <a:xfrm>
                <a:off x="10267857" y="2765711"/>
                <a:ext cx="41183" cy="41685"/>
              </a:xfrm>
              <a:custGeom>
                <a:avLst/>
                <a:gdLst/>
                <a:ahLst/>
                <a:cxnLst/>
                <a:rect l="l" t="t" r="r" b="b"/>
                <a:pathLst>
                  <a:path w="1149" h="1163" extrusionOk="0">
                    <a:moveTo>
                      <a:pt x="806" y="0"/>
                    </a:moveTo>
                    <a:cubicBezTo>
                      <a:pt x="618" y="0"/>
                      <a:pt x="370" y="149"/>
                      <a:pt x="179" y="397"/>
                    </a:cubicBezTo>
                    <a:cubicBezTo>
                      <a:pt x="102" y="499"/>
                      <a:pt x="39" y="614"/>
                      <a:pt x="0" y="741"/>
                    </a:cubicBezTo>
                    <a:cubicBezTo>
                      <a:pt x="115" y="780"/>
                      <a:pt x="217" y="831"/>
                      <a:pt x="319" y="907"/>
                    </a:cubicBezTo>
                    <a:cubicBezTo>
                      <a:pt x="409" y="984"/>
                      <a:pt x="485" y="1061"/>
                      <a:pt x="562" y="1163"/>
                    </a:cubicBezTo>
                    <a:cubicBezTo>
                      <a:pt x="664" y="1086"/>
                      <a:pt x="753" y="997"/>
                      <a:pt x="830" y="895"/>
                    </a:cubicBezTo>
                    <a:cubicBezTo>
                      <a:pt x="1085" y="563"/>
                      <a:pt x="1149" y="193"/>
                      <a:pt x="970" y="52"/>
                    </a:cubicBezTo>
                    <a:cubicBezTo>
                      <a:pt x="925" y="17"/>
                      <a:pt x="869" y="0"/>
                      <a:pt x="80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33"/>
              <p:cNvSpPr/>
              <p:nvPr/>
            </p:nvSpPr>
            <p:spPr>
              <a:xfrm>
                <a:off x="10337355" y="2818758"/>
                <a:ext cx="41219" cy="4168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1163" extrusionOk="0">
                    <a:moveTo>
                      <a:pt x="809" y="1"/>
                    </a:moveTo>
                    <a:cubicBezTo>
                      <a:pt x="624" y="1"/>
                      <a:pt x="383" y="149"/>
                      <a:pt x="192" y="397"/>
                    </a:cubicBezTo>
                    <a:cubicBezTo>
                      <a:pt x="116" y="499"/>
                      <a:pt x="52" y="614"/>
                      <a:pt x="1" y="742"/>
                    </a:cubicBezTo>
                    <a:cubicBezTo>
                      <a:pt x="116" y="780"/>
                      <a:pt x="231" y="831"/>
                      <a:pt x="320" y="908"/>
                    </a:cubicBezTo>
                    <a:cubicBezTo>
                      <a:pt x="409" y="984"/>
                      <a:pt x="499" y="1061"/>
                      <a:pt x="562" y="1163"/>
                    </a:cubicBezTo>
                    <a:cubicBezTo>
                      <a:pt x="664" y="1086"/>
                      <a:pt x="767" y="997"/>
                      <a:pt x="843" y="895"/>
                    </a:cubicBezTo>
                    <a:cubicBezTo>
                      <a:pt x="1098" y="563"/>
                      <a:pt x="1149" y="193"/>
                      <a:pt x="971" y="53"/>
                    </a:cubicBezTo>
                    <a:cubicBezTo>
                      <a:pt x="926" y="17"/>
                      <a:pt x="870" y="1"/>
                      <a:pt x="8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33"/>
              <p:cNvSpPr/>
              <p:nvPr/>
            </p:nvSpPr>
            <p:spPr>
              <a:xfrm>
                <a:off x="10219362" y="2778829"/>
                <a:ext cx="48065" cy="38567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6" extrusionOk="0">
                    <a:moveTo>
                      <a:pt x="482" y="0"/>
                    </a:moveTo>
                    <a:cubicBezTo>
                      <a:pt x="346" y="0"/>
                      <a:pt x="227" y="48"/>
                      <a:pt x="154" y="146"/>
                    </a:cubicBezTo>
                    <a:cubicBezTo>
                      <a:pt x="1" y="350"/>
                      <a:pt x="103" y="695"/>
                      <a:pt x="383" y="911"/>
                    </a:cubicBezTo>
                    <a:cubicBezTo>
                      <a:pt x="526" y="1022"/>
                      <a:pt x="688" y="1076"/>
                      <a:pt x="835" y="1076"/>
                    </a:cubicBezTo>
                    <a:cubicBezTo>
                      <a:pt x="978" y="1076"/>
                      <a:pt x="1106" y="1025"/>
                      <a:pt x="1187" y="924"/>
                    </a:cubicBezTo>
                    <a:cubicBezTo>
                      <a:pt x="1341" y="720"/>
                      <a:pt x="1238" y="375"/>
                      <a:pt x="945" y="171"/>
                    </a:cubicBezTo>
                    <a:cubicBezTo>
                      <a:pt x="798" y="58"/>
                      <a:pt x="631" y="0"/>
                      <a:pt x="48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33"/>
              <p:cNvSpPr/>
              <p:nvPr/>
            </p:nvSpPr>
            <p:spPr>
              <a:xfrm>
                <a:off x="10334631" y="2866429"/>
                <a:ext cx="48065" cy="38567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6" extrusionOk="0">
                    <a:moveTo>
                      <a:pt x="495" y="0"/>
                    </a:moveTo>
                    <a:cubicBezTo>
                      <a:pt x="354" y="0"/>
                      <a:pt x="229" y="51"/>
                      <a:pt x="153" y="152"/>
                    </a:cubicBezTo>
                    <a:cubicBezTo>
                      <a:pt x="0" y="356"/>
                      <a:pt x="102" y="688"/>
                      <a:pt x="383" y="905"/>
                    </a:cubicBezTo>
                    <a:cubicBezTo>
                      <a:pt x="530" y="1018"/>
                      <a:pt x="698" y="1076"/>
                      <a:pt x="848" y="1076"/>
                    </a:cubicBezTo>
                    <a:cubicBezTo>
                      <a:pt x="985" y="1076"/>
                      <a:pt x="1108" y="1028"/>
                      <a:pt x="1187" y="930"/>
                    </a:cubicBezTo>
                    <a:cubicBezTo>
                      <a:pt x="1340" y="726"/>
                      <a:pt x="1238" y="382"/>
                      <a:pt x="945" y="165"/>
                    </a:cubicBezTo>
                    <a:cubicBezTo>
                      <a:pt x="802" y="54"/>
                      <a:pt x="640" y="0"/>
                      <a:pt x="4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33"/>
              <p:cNvSpPr/>
              <p:nvPr/>
            </p:nvSpPr>
            <p:spPr>
              <a:xfrm>
                <a:off x="10097247" y="2881447"/>
                <a:ext cx="217743" cy="170180"/>
              </a:xfrm>
              <a:custGeom>
                <a:avLst/>
                <a:gdLst/>
                <a:ahLst/>
                <a:cxnLst/>
                <a:rect l="l" t="t" r="r" b="b"/>
                <a:pathLst>
                  <a:path w="6075" h="4748" extrusionOk="0">
                    <a:moveTo>
                      <a:pt x="230" y="1"/>
                    </a:moveTo>
                    <a:lnTo>
                      <a:pt x="1" y="307"/>
                    </a:lnTo>
                    <a:lnTo>
                      <a:pt x="5845" y="4748"/>
                    </a:lnTo>
                    <a:lnTo>
                      <a:pt x="6075" y="4441"/>
                    </a:lnTo>
                    <a:lnTo>
                      <a:pt x="23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940" name="Google Shape;940;p33"/>
            <p:cNvCxnSpPr/>
            <p:nvPr/>
          </p:nvCxnSpPr>
          <p:spPr>
            <a:xfrm>
              <a:off x="8916925" y="1244225"/>
              <a:ext cx="525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25" name="Subtítulo 24">
            <a:extLst>
              <a:ext uri="{FF2B5EF4-FFF2-40B4-BE49-F238E27FC236}">
                <a16:creationId xmlns:a16="http://schemas.microsoft.com/office/drawing/2014/main" id="{FF5EFB29-C042-4FAF-B527-590C72129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4005" y="3983750"/>
            <a:ext cx="8616855" cy="952200"/>
          </a:xfrm>
        </p:spPr>
        <p:txBody>
          <a:bodyPr/>
          <a:lstStyle/>
          <a:p>
            <a:r>
              <a:rPr lang="es-MX" dirty="0"/>
              <a:t>Características de las figuras geométricas:</a:t>
            </a:r>
          </a:p>
          <a:p>
            <a:pPr algn="l"/>
            <a:r>
              <a:rPr lang="es-ES" dirty="0"/>
              <a:t>-El cuadrado: Posee cuatro lados, cuatro vértices (esquinas) y sus lados son iguales.</a:t>
            </a:r>
          </a:p>
          <a:p>
            <a:pPr algn="l"/>
            <a:endParaRPr lang="es-ES" dirty="0"/>
          </a:p>
          <a:p>
            <a:pPr algn="l"/>
            <a:r>
              <a:rPr lang="es-ES" dirty="0"/>
              <a:t>-El rectángulo: Posee cuatro vértices (esquinas) y cuatro lados que no son iguales (dos pares de lados iguales).</a:t>
            </a:r>
          </a:p>
          <a:p>
            <a:pPr algn="l"/>
            <a:endParaRPr lang="es-ES" dirty="0"/>
          </a:p>
          <a:p>
            <a:pPr algn="l"/>
            <a:r>
              <a:rPr lang="es-ES" dirty="0"/>
              <a:t>-El triangulo: El triangulo posee tres lados y tres vértices (esquinas). Algunas figuras pueden tener sus lados iguales y otras no.</a:t>
            </a:r>
          </a:p>
          <a:p>
            <a:pPr algn="l"/>
            <a:endParaRPr lang="es-ES" dirty="0"/>
          </a:p>
          <a:p>
            <a:pPr algn="l"/>
            <a:r>
              <a:rPr lang="es-ES" dirty="0"/>
              <a:t>-El circulo: Esta figura es diferente a las demás, ya que no tienen lados ni vértices, tiene borde y región interior.</a:t>
            </a:r>
          </a:p>
          <a:p>
            <a:pPr algn="l"/>
            <a:endParaRPr lang="es-ES" dirty="0"/>
          </a:p>
          <a:p>
            <a:pPr algn="l"/>
            <a:r>
              <a:rPr lang="es-ES" dirty="0"/>
              <a:t>Se presentara a través de un video explicando con imagines las características. </a:t>
            </a:r>
          </a:p>
          <a:p>
            <a:pPr algn="l"/>
            <a:endParaRPr lang="es-ES" dirty="0"/>
          </a:p>
          <a:p>
            <a:pPr algn="l"/>
            <a:r>
              <a:rPr lang="es-ES" dirty="0"/>
              <a:t>Link: https://educaimagenes.com/matematicas/figuras-geometricas/</a:t>
            </a:r>
          </a:p>
          <a:p>
            <a:pPr algn="l"/>
            <a:endParaRPr lang="es-ES" dirty="0"/>
          </a:p>
          <a:p>
            <a:pPr algn="l"/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32"/>
          <p:cNvSpPr txBox="1">
            <a:spLocks noGrp="1"/>
          </p:cNvSpPr>
          <p:nvPr>
            <p:ph type="title"/>
          </p:nvPr>
        </p:nvSpPr>
        <p:spPr>
          <a:xfrm>
            <a:off x="1183695" y="745450"/>
            <a:ext cx="9012000" cy="604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Jueves 18 de noviembre. </a:t>
            </a:r>
            <a:endParaRPr dirty="0"/>
          </a:p>
        </p:txBody>
      </p:sp>
      <p:sp>
        <p:nvSpPr>
          <p:cNvPr id="893" name="Google Shape;893;p32"/>
          <p:cNvSpPr txBox="1">
            <a:spLocks noGrp="1"/>
          </p:cNvSpPr>
          <p:nvPr>
            <p:ph type="body" idx="1"/>
          </p:nvPr>
        </p:nvSpPr>
        <p:spPr>
          <a:xfrm>
            <a:off x="1228520" y="1406354"/>
            <a:ext cx="9012000" cy="5022900"/>
          </a:xfrm>
          <a:prstGeom prst="rect">
            <a:avLst/>
          </a:prstGeom>
          <a:noFill/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accent6"/>
                </a:solidFill>
              </a:rPr>
              <a:t>Las figuras geométricas en nuestra vida cotidiana 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¿Hemos reparado alguna vez en la cantidad de figuras geométricas que tenemos a nuestro alrededor? En la calle, en las estaciones del metro, del autobús... Incluso en la Naturaleza hay formas geométricas.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accent6"/>
                </a:solidFill>
              </a:rPr>
              <a:t>-El círculo es tan redondo como el corte de este limón, este se puede ver en un reloj o en una pelota.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-El cuadrado es como una ventana, </a:t>
            </a:r>
            <a:r>
              <a:rPr lang="es-MX" sz="2000" dirty="0">
                <a:solidFill>
                  <a:schemeClr val="accent6"/>
                </a:solidFill>
              </a:rPr>
              <a:t>este se puede ver en un</a:t>
            </a:r>
            <a:r>
              <a:rPr lang="es-ES" sz="2000" dirty="0">
                <a:solidFill>
                  <a:schemeClr val="accent6"/>
                </a:solidFill>
              </a:rPr>
              <a:t>a caja o un dado.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-El triángulo es como una rebanada de pizza, esta se puede observar en casas de campañas o en un cono de helado.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-El rectángulo es como una pantalla, esta se puede observar en un pizarrón o en una puerta.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Esta actividad se presentara a través de un cuento.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Link de donde se saco la información: https://www.youtube.com/watch?v=SXONzObzFk0&amp;t=27s</a:t>
            </a:r>
            <a:endParaRPr lang="es-MX" sz="2000" dirty="0">
              <a:solidFill>
                <a:schemeClr val="accent6"/>
              </a:solidFill>
            </a:endParaRPr>
          </a:p>
        </p:txBody>
      </p:sp>
      <p:grpSp>
        <p:nvGrpSpPr>
          <p:cNvPr id="894" name="Google Shape;894;p32"/>
          <p:cNvGrpSpPr/>
          <p:nvPr/>
        </p:nvGrpSpPr>
        <p:grpSpPr>
          <a:xfrm>
            <a:off x="8916925" y="303881"/>
            <a:ext cx="1323596" cy="965386"/>
            <a:chOff x="8916925" y="303881"/>
            <a:chExt cx="1323596" cy="965386"/>
          </a:xfrm>
        </p:grpSpPr>
        <p:grpSp>
          <p:nvGrpSpPr>
            <p:cNvPr id="895" name="Google Shape;895;p32"/>
            <p:cNvGrpSpPr/>
            <p:nvPr/>
          </p:nvGrpSpPr>
          <p:grpSpPr>
            <a:xfrm>
              <a:off x="9466238" y="303881"/>
              <a:ext cx="774282" cy="965386"/>
              <a:chOff x="9504519" y="2667288"/>
              <a:chExt cx="976027" cy="1216925"/>
            </a:xfrm>
          </p:grpSpPr>
          <p:sp>
            <p:nvSpPr>
              <p:cNvPr id="896" name="Google Shape;896;p32"/>
              <p:cNvSpPr/>
              <p:nvPr/>
            </p:nvSpPr>
            <p:spPr>
              <a:xfrm>
                <a:off x="9504519" y="3561092"/>
                <a:ext cx="294088" cy="323120"/>
              </a:xfrm>
              <a:custGeom>
                <a:avLst/>
                <a:gdLst/>
                <a:ahLst/>
                <a:cxnLst/>
                <a:rect l="l" t="t" r="r" b="b"/>
                <a:pathLst>
                  <a:path w="8205" h="9015" extrusionOk="0">
                    <a:moveTo>
                      <a:pt x="2360" y="1"/>
                    </a:moveTo>
                    <a:lnTo>
                      <a:pt x="51" y="8614"/>
                    </a:lnTo>
                    <a:cubicBezTo>
                      <a:pt x="0" y="8826"/>
                      <a:pt x="173" y="9014"/>
                      <a:pt x="368" y="9014"/>
                    </a:cubicBezTo>
                    <a:cubicBezTo>
                      <a:pt x="419" y="9014"/>
                      <a:pt x="472" y="9001"/>
                      <a:pt x="523" y="8972"/>
                    </a:cubicBezTo>
                    <a:lnTo>
                      <a:pt x="8205" y="4442"/>
                    </a:lnTo>
                    <a:lnTo>
                      <a:pt x="236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32"/>
              <p:cNvSpPr/>
              <p:nvPr/>
            </p:nvSpPr>
            <p:spPr>
              <a:xfrm>
                <a:off x="9589107" y="2882378"/>
                <a:ext cx="725416" cy="837460"/>
              </a:xfrm>
              <a:custGeom>
                <a:avLst/>
                <a:gdLst/>
                <a:ahLst/>
                <a:cxnLst/>
                <a:rect l="l" t="t" r="r" b="b"/>
                <a:pathLst>
                  <a:path w="20239" h="23365" extrusionOk="0">
                    <a:moveTo>
                      <a:pt x="14394" y="0"/>
                    </a:moveTo>
                    <a:lnTo>
                      <a:pt x="0" y="18937"/>
                    </a:lnTo>
                    <a:cubicBezTo>
                      <a:pt x="524" y="19333"/>
                      <a:pt x="753" y="19983"/>
                      <a:pt x="843" y="20392"/>
                    </a:cubicBezTo>
                    <a:cubicBezTo>
                      <a:pt x="890" y="20568"/>
                      <a:pt x="1045" y="20701"/>
                      <a:pt x="1229" y="20701"/>
                    </a:cubicBezTo>
                    <a:cubicBezTo>
                      <a:pt x="1244" y="20701"/>
                      <a:pt x="1260" y="20700"/>
                      <a:pt x="1277" y="20698"/>
                    </a:cubicBezTo>
                    <a:cubicBezTo>
                      <a:pt x="1365" y="20688"/>
                      <a:pt x="1454" y="20682"/>
                      <a:pt x="1541" y="20682"/>
                    </a:cubicBezTo>
                    <a:cubicBezTo>
                      <a:pt x="2635" y="20682"/>
                      <a:pt x="3601" y="21477"/>
                      <a:pt x="3790" y="22599"/>
                    </a:cubicBezTo>
                    <a:cubicBezTo>
                      <a:pt x="3827" y="22783"/>
                      <a:pt x="4004" y="22919"/>
                      <a:pt x="4198" y="22919"/>
                    </a:cubicBezTo>
                    <a:cubicBezTo>
                      <a:pt x="4207" y="22919"/>
                      <a:pt x="4216" y="22919"/>
                      <a:pt x="4224" y="22918"/>
                    </a:cubicBezTo>
                    <a:cubicBezTo>
                      <a:pt x="4305" y="22909"/>
                      <a:pt x="4386" y="22905"/>
                      <a:pt x="4467" y="22905"/>
                    </a:cubicBezTo>
                    <a:cubicBezTo>
                      <a:pt x="4958" y="22905"/>
                      <a:pt x="5439" y="23069"/>
                      <a:pt x="5845" y="23365"/>
                    </a:cubicBezTo>
                    <a:lnTo>
                      <a:pt x="20239" y="4428"/>
                    </a:lnTo>
                    <a:lnTo>
                      <a:pt x="1439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32"/>
              <p:cNvSpPr/>
              <p:nvPr/>
            </p:nvSpPr>
            <p:spPr>
              <a:xfrm>
                <a:off x="9504519" y="3762348"/>
                <a:ext cx="114338" cy="121864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3400" extrusionOk="0">
                    <a:moveTo>
                      <a:pt x="855" y="1"/>
                    </a:moveTo>
                    <a:lnTo>
                      <a:pt x="51" y="2999"/>
                    </a:lnTo>
                    <a:cubicBezTo>
                      <a:pt x="0" y="3211"/>
                      <a:pt x="173" y="3399"/>
                      <a:pt x="368" y="3399"/>
                    </a:cubicBezTo>
                    <a:cubicBezTo>
                      <a:pt x="419" y="3399"/>
                      <a:pt x="472" y="3386"/>
                      <a:pt x="523" y="3357"/>
                    </a:cubicBezTo>
                    <a:lnTo>
                      <a:pt x="3190" y="1774"/>
                    </a:lnTo>
                    <a:lnTo>
                      <a:pt x="85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32"/>
              <p:cNvSpPr/>
              <p:nvPr/>
            </p:nvSpPr>
            <p:spPr>
              <a:xfrm>
                <a:off x="9648570" y="2916214"/>
                <a:ext cx="516849" cy="679681"/>
              </a:xfrm>
              <a:custGeom>
                <a:avLst/>
                <a:gdLst/>
                <a:ahLst/>
                <a:cxnLst/>
                <a:rect l="l" t="t" r="r" b="b"/>
                <a:pathLst>
                  <a:path w="14420" h="18963" fill="none" extrusionOk="0">
                    <a:moveTo>
                      <a:pt x="0" y="18963"/>
                    </a:moveTo>
                    <a:lnTo>
                      <a:pt x="14420" y="1"/>
                    </a:lnTo>
                  </a:path>
                </a:pathLst>
              </a:custGeom>
              <a:solidFill>
                <a:schemeClr val="accent6"/>
              </a:solidFill>
              <a:ln w="6375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32"/>
              <p:cNvSpPr/>
              <p:nvPr/>
            </p:nvSpPr>
            <p:spPr>
              <a:xfrm>
                <a:off x="9748714" y="2992128"/>
                <a:ext cx="516885" cy="680147"/>
              </a:xfrm>
              <a:custGeom>
                <a:avLst/>
                <a:gdLst/>
                <a:ahLst/>
                <a:cxnLst/>
                <a:rect l="l" t="t" r="r" b="b"/>
                <a:pathLst>
                  <a:path w="14421" h="18976" fill="none" extrusionOk="0">
                    <a:moveTo>
                      <a:pt x="1" y="18976"/>
                    </a:moveTo>
                    <a:lnTo>
                      <a:pt x="14420" y="1"/>
                    </a:lnTo>
                  </a:path>
                </a:pathLst>
              </a:custGeom>
              <a:solidFill>
                <a:schemeClr val="accent6"/>
              </a:solidFill>
              <a:ln w="6375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32"/>
              <p:cNvSpPr/>
              <p:nvPr/>
            </p:nvSpPr>
            <p:spPr>
              <a:xfrm>
                <a:off x="10105490" y="2667288"/>
                <a:ext cx="375056" cy="373371"/>
              </a:xfrm>
              <a:custGeom>
                <a:avLst/>
                <a:gdLst/>
                <a:ahLst/>
                <a:cxnLst/>
                <a:rect l="l" t="t" r="r" b="b"/>
                <a:pathLst>
                  <a:path w="10464" h="10417" extrusionOk="0">
                    <a:moveTo>
                      <a:pt x="5614" y="0"/>
                    </a:moveTo>
                    <a:cubicBezTo>
                      <a:pt x="4966" y="0"/>
                      <a:pt x="4325" y="291"/>
                      <a:pt x="3905" y="846"/>
                    </a:cubicBezTo>
                    <a:lnTo>
                      <a:pt x="0" y="5976"/>
                    </a:lnTo>
                    <a:lnTo>
                      <a:pt x="5845" y="10416"/>
                    </a:lnTo>
                    <a:lnTo>
                      <a:pt x="9749" y="5287"/>
                    </a:lnTo>
                    <a:cubicBezTo>
                      <a:pt x="10464" y="4342"/>
                      <a:pt x="10285" y="2990"/>
                      <a:pt x="9341" y="2275"/>
                    </a:cubicBezTo>
                    <a:lnTo>
                      <a:pt x="6917" y="438"/>
                    </a:lnTo>
                    <a:cubicBezTo>
                      <a:pt x="6527" y="143"/>
                      <a:pt x="6069" y="0"/>
                      <a:pt x="56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32"/>
              <p:cNvSpPr/>
              <p:nvPr/>
            </p:nvSpPr>
            <p:spPr>
              <a:xfrm>
                <a:off x="10189649" y="2809654"/>
                <a:ext cx="156918" cy="127814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3566" extrusionOk="0">
                    <a:moveTo>
                      <a:pt x="1621" y="0"/>
                    </a:moveTo>
                    <a:cubicBezTo>
                      <a:pt x="1621" y="0"/>
                      <a:pt x="0" y="2348"/>
                      <a:pt x="1276" y="3318"/>
                    </a:cubicBezTo>
                    <a:cubicBezTo>
                      <a:pt x="1505" y="3494"/>
                      <a:pt x="1752" y="3565"/>
                      <a:pt x="2004" y="3565"/>
                    </a:cubicBezTo>
                    <a:cubicBezTo>
                      <a:pt x="3144" y="3565"/>
                      <a:pt x="4377" y="2093"/>
                      <a:pt x="4377" y="2093"/>
                    </a:cubicBezTo>
                    <a:lnTo>
                      <a:pt x="16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32"/>
              <p:cNvSpPr/>
              <p:nvPr/>
            </p:nvSpPr>
            <p:spPr>
              <a:xfrm>
                <a:off x="10267857" y="2765711"/>
                <a:ext cx="41183" cy="41685"/>
              </a:xfrm>
              <a:custGeom>
                <a:avLst/>
                <a:gdLst/>
                <a:ahLst/>
                <a:cxnLst/>
                <a:rect l="l" t="t" r="r" b="b"/>
                <a:pathLst>
                  <a:path w="1149" h="1163" extrusionOk="0">
                    <a:moveTo>
                      <a:pt x="806" y="0"/>
                    </a:moveTo>
                    <a:cubicBezTo>
                      <a:pt x="618" y="0"/>
                      <a:pt x="370" y="149"/>
                      <a:pt x="179" y="397"/>
                    </a:cubicBezTo>
                    <a:cubicBezTo>
                      <a:pt x="102" y="499"/>
                      <a:pt x="39" y="614"/>
                      <a:pt x="0" y="741"/>
                    </a:cubicBezTo>
                    <a:cubicBezTo>
                      <a:pt x="115" y="780"/>
                      <a:pt x="217" y="831"/>
                      <a:pt x="319" y="907"/>
                    </a:cubicBezTo>
                    <a:cubicBezTo>
                      <a:pt x="409" y="984"/>
                      <a:pt x="485" y="1061"/>
                      <a:pt x="562" y="1163"/>
                    </a:cubicBezTo>
                    <a:cubicBezTo>
                      <a:pt x="664" y="1086"/>
                      <a:pt x="753" y="997"/>
                      <a:pt x="830" y="895"/>
                    </a:cubicBezTo>
                    <a:cubicBezTo>
                      <a:pt x="1085" y="563"/>
                      <a:pt x="1149" y="193"/>
                      <a:pt x="970" y="52"/>
                    </a:cubicBezTo>
                    <a:cubicBezTo>
                      <a:pt x="925" y="17"/>
                      <a:pt x="869" y="0"/>
                      <a:pt x="80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32"/>
              <p:cNvSpPr/>
              <p:nvPr/>
            </p:nvSpPr>
            <p:spPr>
              <a:xfrm>
                <a:off x="10337355" y="2818758"/>
                <a:ext cx="41219" cy="4168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1163" extrusionOk="0">
                    <a:moveTo>
                      <a:pt x="809" y="1"/>
                    </a:moveTo>
                    <a:cubicBezTo>
                      <a:pt x="624" y="1"/>
                      <a:pt x="383" y="149"/>
                      <a:pt x="192" y="397"/>
                    </a:cubicBezTo>
                    <a:cubicBezTo>
                      <a:pt x="116" y="499"/>
                      <a:pt x="52" y="614"/>
                      <a:pt x="1" y="742"/>
                    </a:cubicBezTo>
                    <a:cubicBezTo>
                      <a:pt x="116" y="780"/>
                      <a:pt x="231" y="831"/>
                      <a:pt x="320" y="908"/>
                    </a:cubicBezTo>
                    <a:cubicBezTo>
                      <a:pt x="409" y="984"/>
                      <a:pt x="499" y="1061"/>
                      <a:pt x="562" y="1163"/>
                    </a:cubicBezTo>
                    <a:cubicBezTo>
                      <a:pt x="664" y="1086"/>
                      <a:pt x="767" y="997"/>
                      <a:pt x="843" y="895"/>
                    </a:cubicBezTo>
                    <a:cubicBezTo>
                      <a:pt x="1098" y="563"/>
                      <a:pt x="1149" y="193"/>
                      <a:pt x="971" y="53"/>
                    </a:cubicBezTo>
                    <a:cubicBezTo>
                      <a:pt x="926" y="17"/>
                      <a:pt x="870" y="1"/>
                      <a:pt x="8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32"/>
              <p:cNvSpPr/>
              <p:nvPr/>
            </p:nvSpPr>
            <p:spPr>
              <a:xfrm>
                <a:off x="10219362" y="2778829"/>
                <a:ext cx="48065" cy="38567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6" extrusionOk="0">
                    <a:moveTo>
                      <a:pt x="482" y="0"/>
                    </a:moveTo>
                    <a:cubicBezTo>
                      <a:pt x="346" y="0"/>
                      <a:pt x="227" y="48"/>
                      <a:pt x="154" y="146"/>
                    </a:cubicBezTo>
                    <a:cubicBezTo>
                      <a:pt x="1" y="350"/>
                      <a:pt x="103" y="695"/>
                      <a:pt x="383" y="911"/>
                    </a:cubicBezTo>
                    <a:cubicBezTo>
                      <a:pt x="526" y="1022"/>
                      <a:pt x="688" y="1076"/>
                      <a:pt x="835" y="1076"/>
                    </a:cubicBezTo>
                    <a:cubicBezTo>
                      <a:pt x="978" y="1076"/>
                      <a:pt x="1106" y="1025"/>
                      <a:pt x="1187" y="924"/>
                    </a:cubicBezTo>
                    <a:cubicBezTo>
                      <a:pt x="1341" y="720"/>
                      <a:pt x="1238" y="375"/>
                      <a:pt x="945" y="171"/>
                    </a:cubicBezTo>
                    <a:cubicBezTo>
                      <a:pt x="798" y="58"/>
                      <a:pt x="631" y="0"/>
                      <a:pt x="48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32"/>
              <p:cNvSpPr/>
              <p:nvPr/>
            </p:nvSpPr>
            <p:spPr>
              <a:xfrm>
                <a:off x="10334631" y="2866429"/>
                <a:ext cx="48065" cy="38567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6" extrusionOk="0">
                    <a:moveTo>
                      <a:pt x="495" y="0"/>
                    </a:moveTo>
                    <a:cubicBezTo>
                      <a:pt x="354" y="0"/>
                      <a:pt x="229" y="51"/>
                      <a:pt x="153" y="152"/>
                    </a:cubicBezTo>
                    <a:cubicBezTo>
                      <a:pt x="0" y="356"/>
                      <a:pt x="102" y="688"/>
                      <a:pt x="383" y="905"/>
                    </a:cubicBezTo>
                    <a:cubicBezTo>
                      <a:pt x="530" y="1018"/>
                      <a:pt x="698" y="1076"/>
                      <a:pt x="848" y="1076"/>
                    </a:cubicBezTo>
                    <a:cubicBezTo>
                      <a:pt x="985" y="1076"/>
                      <a:pt x="1108" y="1028"/>
                      <a:pt x="1187" y="930"/>
                    </a:cubicBezTo>
                    <a:cubicBezTo>
                      <a:pt x="1340" y="726"/>
                      <a:pt x="1238" y="382"/>
                      <a:pt x="945" y="165"/>
                    </a:cubicBezTo>
                    <a:cubicBezTo>
                      <a:pt x="802" y="54"/>
                      <a:pt x="640" y="0"/>
                      <a:pt x="4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32"/>
              <p:cNvSpPr/>
              <p:nvPr/>
            </p:nvSpPr>
            <p:spPr>
              <a:xfrm>
                <a:off x="10097247" y="2881447"/>
                <a:ext cx="217743" cy="170180"/>
              </a:xfrm>
              <a:custGeom>
                <a:avLst/>
                <a:gdLst/>
                <a:ahLst/>
                <a:cxnLst/>
                <a:rect l="l" t="t" r="r" b="b"/>
                <a:pathLst>
                  <a:path w="6075" h="4748" extrusionOk="0">
                    <a:moveTo>
                      <a:pt x="230" y="1"/>
                    </a:moveTo>
                    <a:lnTo>
                      <a:pt x="1" y="307"/>
                    </a:lnTo>
                    <a:lnTo>
                      <a:pt x="5845" y="4748"/>
                    </a:lnTo>
                    <a:lnTo>
                      <a:pt x="6075" y="4441"/>
                    </a:lnTo>
                    <a:lnTo>
                      <a:pt x="23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908" name="Google Shape;908;p32"/>
            <p:cNvCxnSpPr/>
            <p:nvPr/>
          </p:nvCxnSpPr>
          <p:spPr>
            <a:xfrm>
              <a:off x="8916925" y="1244225"/>
              <a:ext cx="525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79439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32"/>
          <p:cNvSpPr txBox="1">
            <a:spLocks noGrp="1"/>
          </p:cNvSpPr>
          <p:nvPr>
            <p:ph type="title"/>
          </p:nvPr>
        </p:nvSpPr>
        <p:spPr>
          <a:xfrm>
            <a:off x="1183695" y="745450"/>
            <a:ext cx="9012000" cy="604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 Viernes 19 de noviembre. </a:t>
            </a:r>
            <a:endParaRPr dirty="0"/>
          </a:p>
        </p:txBody>
      </p:sp>
      <p:sp>
        <p:nvSpPr>
          <p:cNvPr id="893" name="Google Shape;893;p32"/>
          <p:cNvSpPr txBox="1">
            <a:spLocks noGrp="1"/>
          </p:cNvSpPr>
          <p:nvPr>
            <p:ph type="body" idx="1"/>
          </p:nvPr>
        </p:nvSpPr>
        <p:spPr>
          <a:xfrm>
            <a:off x="1515561" y="1617135"/>
            <a:ext cx="8400799" cy="4855515"/>
          </a:xfrm>
          <a:prstGeom prst="rect">
            <a:avLst/>
          </a:prstGeom>
          <a:noFill/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accent6"/>
                </a:solidFill>
              </a:rPr>
              <a:t>¿Qué es una secuencia?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Una secuencia es una serie de elementos que se suceden unos a otros y guardan relación entre sí.</a:t>
            </a:r>
            <a:endParaRPr lang="es-MX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accent6"/>
                </a:solidFill>
              </a:rPr>
              <a:t>Una secuencia es el orden en el que se acomoda o sucede algo, por ejemplo, podemos hacer secuencias de gestos, de movimientos,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Una secuencia de movimiento es cuando haces un movimiento y luego otro movimiento y luego otro, los haces juntos, una vez que los hagas sabrás que tienes tu secuencia.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La información se presentara a través de un video en el cual se agregara la información puesta.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accent6"/>
                </a:solidFill>
              </a:rPr>
              <a:t>Link: https://nte.mx/soy-movimiento-artes-segundo-de-preescolar/</a:t>
            </a:r>
            <a:endParaRPr sz="2000" dirty="0">
              <a:solidFill>
                <a:schemeClr val="accent6"/>
              </a:solidFill>
            </a:endParaRPr>
          </a:p>
        </p:txBody>
      </p:sp>
      <p:grpSp>
        <p:nvGrpSpPr>
          <p:cNvPr id="894" name="Google Shape;894;p32"/>
          <p:cNvGrpSpPr/>
          <p:nvPr/>
        </p:nvGrpSpPr>
        <p:grpSpPr>
          <a:xfrm>
            <a:off x="8916925" y="303881"/>
            <a:ext cx="1323596" cy="965386"/>
            <a:chOff x="8916925" y="303881"/>
            <a:chExt cx="1323596" cy="965386"/>
          </a:xfrm>
        </p:grpSpPr>
        <p:grpSp>
          <p:nvGrpSpPr>
            <p:cNvPr id="895" name="Google Shape;895;p32"/>
            <p:cNvGrpSpPr/>
            <p:nvPr/>
          </p:nvGrpSpPr>
          <p:grpSpPr>
            <a:xfrm>
              <a:off x="9466238" y="303881"/>
              <a:ext cx="774282" cy="965386"/>
              <a:chOff x="9504519" y="2667288"/>
              <a:chExt cx="976027" cy="1216925"/>
            </a:xfrm>
          </p:grpSpPr>
          <p:sp>
            <p:nvSpPr>
              <p:cNvPr id="896" name="Google Shape;896;p32"/>
              <p:cNvSpPr/>
              <p:nvPr/>
            </p:nvSpPr>
            <p:spPr>
              <a:xfrm>
                <a:off x="9504519" y="3561092"/>
                <a:ext cx="294088" cy="323120"/>
              </a:xfrm>
              <a:custGeom>
                <a:avLst/>
                <a:gdLst/>
                <a:ahLst/>
                <a:cxnLst/>
                <a:rect l="l" t="t" r="r" b="b"/>
                <a:pathLst>
                  <a:path w="8205" h="9015" extrusionOk="0">
                    <a:moveTo>
                      <a:pt x="2360" y="1"/>
                    </a:moveTo>
                    <a:lnTo>
                      <a:pt x="51" y="8614"/>
                    </a:lnTo>
                    <a:cubicBezTo>
                      <a:pt x="0" y="8826"/>
                      <a:pt x="173" y="9014"/>
                      <a:pt x="368" y="9014"/>
                    </a:cubicBezTo>
                    <a:cubicBezTo>
                      <a:pt x="419" y="9014"/>
                      <a:pt x="472" y="9001"/>
                      <a:pt x="523" y="8972"/>
                    </a:cubicBezTo>
                    <a:lnTo>
                      <a:pt x="8205" y="4442"/>
                    </a:lnTo>
                    <a:lnTo>
                      <a:pt x="236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32"/>
              <p:cNvSpPr/>
              <p:nvPr/>
            </p:nvSpPr>
            <p:spPr>
              <a:xfrm>
                <a:off x="9589107" y="2882378"/>
                <a:ext cx="725416" cy="837460"/>
              </a:xfrm>
              <a:custGeom>
                <a:avLst/>
                <a:gdLst/>
                <a:ahLst/>
                <a:cxnLst/>
                <a:rect l="l" t="t" r="r" b="b"/>
                <a:pathLst>
                  <a:path w="20239" h="23365" extrusionOk="0">
                    <a:moveTo>
                      <a:pt x="14394" y="0"/>
                    </a:moveTo>
                    <a:lnTo>
                      <a:pt x="0" y="18937"/>
                    </a:lnTo>
                    <a:cubicBezTo>
                      <a:pt x="524" y="19333"/>
                      <a:pt x="753" y="19983"/>
                      <a:pt x="843" y="20392"/>
                    </a:cubicBezTo>
                    <a:cubicBezTo>
                      <a:pt x="890" y="20568"/>
                      <a:pt x="1045" y="20701"/>
                      <a:pt x="1229" y="20701"/>
                    </a:cubicBezTo>
                    <a:cubicBezTo>
                      <a:pt x="1244" y="20701"/>
                      <a:pt x="1260" y="20700"/>
                      <a:pt x="1277" y="20698"/>
                    </a:cubicBezTo>
                    <a:cubicBezTo>
                      <a:pt x="1365" y="20688"/>
                      <a:pt x="1454" y="20682"/>
                      <a:pt x="1541" y="20682"/>
                    </a:cubicBezTo>
                    <a:cubicBezTo>
                      <a:pt x="2635" y="20682"/>
                      <a:pt x="3601" y="21477"/>
                      <a:pt x="3790" y="22599"/>
                    </a:cubicBezTo>
                    <a:cubicBezTo>
                      <a:pt x="3827" y="22783"/>
                      <a:pt x="4004" y="22919"/>
                      <a:pt x="4198" y="22919"/>
                    </a:cubicBezTo>
                    <a:cubicBezTo>
                      <a:pt x="4207" y="22919"/>
                      <a:pt x="4216" y="22919"/>
                      <a:pt x="4224" y="22918"/>
                    </a:cubicBezTo>
                    <a:cubicBezTo>
                      <a:pt x="4305" y="22909"/>
                      <a:pt x="4386" y="22905"/>
                      <a:pt x="4467" y="22905"/>
                    </a:cubicBezTo>
                    <a:cubicBezTo>
                      <a:pt x="4958" y="22905"/>
                      <a:pt x="5439" y="23069"/>
                      <a:pt x="5845" y="23365"/>
                    </a:cubicBezTo>
                    <a:lnTo>
                      <a:pt x="20239" y="4428"/>
                    </a:lnTo>
                    <a:lnTo>
                      <a:pt x="1439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32"/>
              <p:cNvSpPr/>
              <p:nvPr/>
            </p:nvSpPr>
            <p:spPr>
              <a:xfrm>
                <a:off x="9504519" y="3762348"/>
                <a:ext cx="114338" cy="121864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3400" extrusionOk="0">
                    <a:moveTo>
                      <a:pt x="855" y="1"/>
                    </a:moveTo>
                    <a:lnTo>
                      <a:pt x="51" y="2999"/>
                    </a:lnTo>
                    <a:cubicBezTo>
                      <a:pt x="0" y="3211"/>
                      <a:pt x="173" y="3399"/>
                      <a:pt x="368" y="3399"/>
                    </a:cubicBezTo>
                    <a:cubicBezTo>
                      <a:pt x="419" y="3399"/>
                      <a:pt x="472" y="3386"/>
                      <a:pt x="523" y="3357"/>
                    </a:cubicBezTo>
                    <a:lnTo>
                      <a:pt x="3190" y="1774"/>
                    </a:lnTo>
                    <a:lnTo>
                      <a:pt x="85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32"/>
              <p:cNvSpPr/>
              <p:nvPr/>
            </p:nvSpPr>
            <p:spPr>
              <a:xfrm>
                <a:off x="9648570" y="2916214"/>
                <a:ext cx="516849" cy="679681"/>
              </a:xfrm>
              <a:custGeom>
                <a:avLst/>
                <a:gdLst/>
                <a:ahLst/>
                <a:cxnLst/>
                <a:rect l="l" t="t" r="r" b="b"/>
                <a:pathLst>
                  <a:path w="14420" h="18963" fill="none" extrusionOk="0">
                    <a:moveTo>
                      <a:pt x="0" y="18963"/>
                    </a:moveTo>
                    <a:lnTo>
                      <a:pt x="14420" y="1"/>
                    </a:lnTo>
                  </a:path>
                </a:pathLst>
              </a:custGeom>
              <a:solidFill>
                <a:schemeClr val="accent6"/>
              </a:solidFill>
              <a:ln w="6375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32"/>
              <p:cNvSpPr/>
              <p:nvPr/>
            </p:nvSpPr>
            <p:spPr>
              <a:xfrm>
                <a:off x="9748714" y="2992128"/>
                <a:ext cx="516885" cy="680147"/>
              </a:xfrm>
              <a:custGeom>
                <a:avLst/>
                <a:gdLst/>
                <a:ahLst/>
                <a:cxnLst/>
                <a:rect l="l" t="t" r="r" b="b"/>
                <a:pathLst>
                  <a:path w="14421" h="18976" fill="none" extrusionOk="0">
                    <a:moveTo>
                      <a:pt x="1" y="18976"/>
                    </a:moveTo>
                    <a:lnTo>
                      <a:pt x="14420" y="1"/>
                    </a:lnTo>
                  </a:path>
                </a:pathLst>
              </a:custGeom>
              <a:solidFill>
                <a:schemeClr val="accent6"/>
              </a:solidFill>
              <a:ln w="6375" cap="flat" cmpd="sng">
                <a:solidFill>
                  <a:srgbClr val="421F00"/>
                </a:solidFill>
                <a:prstDash val="solid"/>
                <a:miter lim="1276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32"/>
              <p:cNvSpPr/>
              <p:nvPr/>
            </p:nvSpPr>
            <p:spPr>
              <a:xfrm>
                <a:off x="10105490" y="2667288"/>
                <a:ext cx="375056" cy="373371"/>
              </a:xfrm>
              <a:custGeom>
                <a:avLst/>
                <a:gdLst/>
                <a:ahLst/>
                <a:cxnLst/>
                <a:rect l="l" t="t" r="r" b="b"/>
                <a:pathLst>
                  <a:path w="10464" h="10417" extrusionOk="0">
                    <a:moveTo>
                      <a:pt x="5614" y="0"/>
                    </a:moveTo>
                    <a:cubicBezTo>
                      <a:pt x="4966" y="0"/>
                      <a:pt x="4325" y="291"/>
                      <a:pt x="3905" y="846"/>
                    </a:cubicBezTo>
                    <a:lnTo>
                      <a:pt x="0" y="5976"/>
                    </a:lnTo>
                    <a:lnTo>
                      <a:pt x="5845" y="10416"/>
                    </a:lnTo>
                    <a:lnTo>
                      <a:pt x="9749" y="5287"/>
                    </a:lnTo>
                    <a:cubicBezTo>
                      <a:pt x="10464" y="4342"/>
                      <a:pt x="10285" y="2990"/>
                      <a:pt x="9341" y="2275"/>
                    </a:cubicBezTo>
                    <a:lnTo>
                      <a:pt x="6917" y="438"/>
                    </a:lnTo>
                    <a:cubicBezTo>
                      <a:pt x="6527" y="143"/>
                      <a:pt x="6069" y="0"/>
                      <a:pt x="56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32"/>
              <p:cNvSpPr/>
              <p:nvPr/>
            </p:nvSpPr>
            <p:spPr>
              <a:xfrm>
                <a:off x="10189649" y="2809654"/>
                <a:ext cx="156918" cy="127814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3566" extrusionOk="0">
                    <a:moveTo>
                      <a:pt x="1621" y="0"/>
                    </a:moveTo>
                    <a:cubicBezTo>
                      <a:pt x="1621" y="0"/>
                      <a:pt x="0" y="2348"/>
                      <a:pt x="1276" y="3318"/>
                    </a:cubicBezTo>
                    <a:cubicBezTo>
                      <a:pt x="1505" y="3494"/>
                      <a:pt x="1752" y="3565"/>
                      <a:pt x="2004" y="3565"/>
                    </a:cubicBezTo>
                    <a:cubicBezTo>
                      <a:pt x="3144" y="3565"/>
                      <a:pt x="4377" y="2093"/>
                      <a:pt x="4377" y="2093"/>
                    </a:cubicBezTo>
                    <a:lnTo>
                      <a:pt x="16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32"/>
              <p:cNvSpPr/>
              <p:nvPr/>
            </p:nvSpPr>
            <p:spPr>
              <a:xfrm>
                <a:off x="10267857" y="2765711"/>
                <a:ext cx="41183" cy="41685"/>
              </a:xfrm>
              <a:custGeom>
                <a:avLst/>
                <a:gdLst/>
                <a:ahLst/>
                <a:cxnLst/>
                <a:rect l="l" t="t" r="r" b="b"/>
                <a:pathLst>
                  <a:path w="1149" h="1163" extrusionOk="0">
                    <a:moveTo>
                      <a:pt x="806" y="0"/>
                    </a:moveTo>
                    <a:cubicBezTo>
                      <a:pt x="618" y="0"/>
                      <a:pt x="370" y="149"/>
                      <a:pt x="179" y="397"/>
                    </a:cubicBezTo>
                    <a:cubicBezTo>
                      <a:pt x="102" y="499"/>
                      <a:pt x="39" y="614"/>
                      <a:pt x="0" y="741"/>
                    </a:cubicBezTo>
                    <a:cubicBezTo>
                      <a:pt x="115" y="780"/>
                      <a:pt x="217" y="831"/>
                      <a:pt x="319" y="907"/>
                    </a:cubicBezTo>
                    <a:cubicBezTo>
                      <a:pt x="409" y="984"/>
                      <a:pt x="485" y="1061"/>
                      <a:pt x="562" y="1163"/>
                    </a:cubicBezTo>
                    <a:cubicBezTo>
                      <a:pt x="664" y="1086"/>
                      <a:pt x="753" y="997"/>
                      <a:pt x="830" y="895"/>
                    </a:cubicBezTo>
                    <a:cubicBezTo>
                      <a:pt x="1085" y="563"/>
                      <a:pt x="1149" y="193"/>
                      <a:pt x="970" y="52"/>
                    </a:cubicBezTo>
                    <a:cubicBezTo>
                      <a:pt x="925" y="17"/>
                      <a:pt x="869" y="0"/>
                      <a:pt x="80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32"/>
              <p:cNvSpPr/>
              <p:nvPr/>
            </p:nvSpPr>
            <p:spPr>
              <a:xfrm>
                <a:off x="10337355" y="2818758"/>
                <a:ext cx="41219" cy="4168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1163" extrusionOk="0">
                    <a:moveTo>
                      <a:pt x="809" y="1"/>
                    </a:moveTo>
                    <a:cubicBezTo>
                      <a:pt x="624" y="1"/>
                      <a:pt x="383" y="149"/>
                      <a:pt x="192" y="397"/>
                    </a:cubicBezTo>
                    <a:cubicBezTo>
                      <a:pt x="116" y="499"/>
                      <a:pt x="52" y="614"/>
                      <a:pt x="1" y="742"/>
                    </a:cubicBezTo>
                    <a:cubicBezTo>
                      <a:pt x="116" y="780"/>
                      <a:pt x="231" y="831"/>
                      <a:pt x="320" y="908"/>
                    </a:cubicBezTo>
                    <a:cubicBezTo>
                      <a:pt x="409" y="984"/>
                      <a:pt x="499" y="1061"/>
                      <a:pt x="562" y="1163"/>
                    </a:cubicBezTo>
                    <a:cubicBezTo>
                      <a:pt x="664" y="1086"/>
                      <a:pt x="767" y="997"/>
                      <a:pt x="843" y="895"/>
                    </a:cubicBezTo>
                    <a:cubicBezTo>
                      <a:pt x="1098" y="563"/>
                      <a:pt x="1149" y="193"/>
                      <a:pt x="971" y="53"/>
                    </a:cubicBezTo>
                    <a:cubicBezTo>
                      <a:pt x="926" y="17"/>
                      <a:pt x="870" y="1"/>
                      <a:pt x="8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32"/>
              <p:cNvSpPr/>
              <p:nvPr/>
            </p:nvSpPr>
            <p:spPr>
              <a:xfrm>
                <a:off x="10219362" y="2778829"/>
                <a:ext cx="48065" cy="38567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6" extrusionOk="0">
                    <a:moveTo>
                      <a:pt x="482" y="0"/>
                    </a:moveTo>
                    <a:cubicBezTo>
                      <a:pt x="346" y="0"/>
                      <a:pt x="227" y="48"/>
                      <a:pt x="154" y="146"/>
                    </a:cubicBezTo>
                    <a:cubicBezTo>
                      <a:pt x="1" y="350"/>
                      <a:pt x="103" y="695"/>
                      <a:pt x="383" y="911"/>
                    </a:cubicBezTo>
                    <a:cubicBezTo>
                      <a:pt x="526" y="1022"/>
                      <a:pt x="688" y="1076"/>
                      <a:pt x="835" y="1076"/>
                    </a:cubicBezTo>
                    <a:cubicBezTo>
                      <a:pt x="978" y="1076"/>
                      <a:pt x="1106" y="1025"/>
                      <a:pt x="1187" y="924"/>
                    </a:cubicBezTo>
                    <a:cubicBezTo>
                      <a:pt x="1341" y="720"/>
                      <a:pt x="1238" y="375"/>
                      <a:pt x="945" y="171"/>
                    </a:cubicBezTo>
                    <a:cubicBezTo>
                      <a:pt x="798" y="58"/>
                      <a:pt x="631" y="0"/>
                      <a:pt x="48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32"/>
              <p:cNvSpPr/>
              <p:nvPr/>
            </p:nvSpPr>
            <p:spPr>
              <a:xfrm>
                <a:off x="10334631" y="2866429"/>
                <a:ext cx="48065" cy="38567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6" extrusionOk="0">
                    <a:moveTo>
                      <a:pt x="495" y="0"/>
                    </a:moveTo>
                    <a:cubicBezTo>
                      <a:pt x="354" y="0"/>
                      <a:pt x="229" y="51"/>
                      <a:pt x="153" y="152"/>
                    </a:cubicBezTo>
                    <a:cubicBezTo>
                      <a:pt x="0" y="356"/>
                      <a:pt x="102" y="688"/>
                      <a:pt x="383" y="905"/>
                    </a:cubicBezTo>
                    <a:cubicBezTo>
                      <a:pt x="530" y="1018"/>
                      <a:pt x="698" y="1076"/>
                      <a:pt x="848" y="1076"/>
                    </a:cubicBezTo>
                    <a:cubicBezTo>
                      <a:pt x="985" y="1076"/>
                      <a:pt x="1108" y="1028"/>
                      <a:pt x="1187" y="930"/>
                    </a:cubicBezTo>
                    <a:cubicBezTo>
                      <a:pt x="1340" y="726"/>
                      <a:pt x="1238" y="382"/>
                      <a:pt x="945" y="165"/>
                    </a:cubicBezTo>
                    <a:cubicBezTo>
                      <a:pt x="802" y="54"/>
                      <a:pt x="640" y="0"/>
                      <a:pt x="4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32"/>
              <p:cNvSpPr/>
              <p:nvPr/>
            </p:nvSpPr>
            <p:spPr>
              <a:xfrm>
                <a:off x="10097247" y="2881447"/>
                <a:ext cx="217743" cy="170180"/>
              </a:xfrm>
              <a:custGeom>
                <a:avLst/>
                <a:gdLst/>
                <a:ahLst/>
                <a:cxnLst/>
                <a:rect l="l" t="t" r="r" b="b"/>
                <a:pathLst>
                  <a:path w="6075" h="4748" extrusionOk="0">
                    <a:moveTo>
                      <a:pt x="230" y="1"/>
                    </a:moveTo>
                    <a:lnTo>
                      <a:pt x="1" y="307"/>
                    </a:lnTo>
                    <a:lnTo>
                      <a:pt x="5845" y="4748"/>
                    </a:lnTo>
                    <a:lnTo>
                      <a:pt x="6075" y="4441"/>
                    </a:lnTo>
                    <a:lnTo>
                      <a:pt x="23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908" name="Google Shape;908;p32"/>
            <p:cNvCxnSpPr/>
            <p:nvPr/>
          </p:nvCxnSpPr>
          <p:spPr>
            <a:xfrm>
              <a:off x="8916925" y="1244225"/>
              <a:ext cx="525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224900791"/>
      </p:ext>
    </p:extLst>
  </p:cSld>
  <p:clrMapOvr>
    <a:masterClrMapping/>
  </p:clrMapOvr>
</p:sld>
</file>

<file path=ppt/theme/theme1.xml><?xml version="1.0" encoding="utf-8"?>
<a:theme xmlns:a="http://schemas.openxmlformats.org/drawingml/2006/main" name="Kindergarten Sight Word Sentences &amp; Games by Slidesgo">
  <a:themeElements>
    <a:clrScheme name="Simple Light">
      <a:dk1>
        <a:srgbClr val="87E2D4"/>
      </a:dk1>
      <a:lt1>
        <a:srgbClr val="2BAAB5"/>
      </a:lt1>
      <a:dk2>
        <a:srgbClr val="FBF8F8"/>
      </a:dk2>
      <a:lt2>
        <a:srgbClr val="FFD575"/>
      </a:lt2>
      <a:accent1>
        <a:srgbClr val="FDB258"/>
      </a:accent1>
      <a:accent2>
        <a:srgbClr val="F76B00"/>
      </a:accent2>
      <a:accent3>
        <a:srgbClr val="F28983"/>
      </a:accent3>
      <a:accent4>
        <a:srgbClr val="EE443A"/>
      </a:accent4>
      <a:accent5>
        <a:srgbClr val="2EB35D"/>
      </a:accent5>
      <a:accent6>
        <a:srgbClr val="191919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Personalizado</PresentationFormat>
  <Paragraphs>55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Didact Gothic</vt:lpstr>
      <vt:lpstr>Arial</vt:lpstr>
      <vt:lpstr>Patrick Hand</vt:lpstr>
      <vt:lpstr>Roboto Condensed Light</vt:lpstr>
      <vt:lpstr>Nunito</vt:lpstr>
      <vt:lpstr>Kindergarten Sight Word Sentences &amp; Games by Slidesgo</vt:lpstr>
      <vt:lpstr>Cuaderno de notas cientificas</vt:lpstr>
      <vt:lpstr>Dia Martes 16 de noviembre. </vt:lpstr>
      <vt:lpstr>Miércoles 17 de noviembre. </vt:lpstr>
      <vt:lpstr>Jueves 18 de noviembre. </vt:lpstr>
      <vt:lpstr> Viernes 19 de noviembre.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Cuaderno de notas cientificas</dc:title>
  <dc:creator>yesica lopez ramirez</dc:creator>
  <cp:lastModifiedBy>yesica lopez ramirez</cp:lastModifiedBy>
  <cp:revision>1</cp:revision>
  <dcterms:modified xsi:type="dcterms:W3CDTF">2021-11-11T02:37:32Z</dcterms:modified>
</cp:coreProperties>
</file>