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80" r:id="rId10"/>
    <p:sldId id="28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Indie Flower" panose="020B0604020202020204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Oh Whale" pitchFamily="2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EAD5F-8035-4CC9-A2C8-5EA49A79F3F4}">
  <a:tblStyle styleId="{4DEEAD5F-8035-4CC9-A2C8-5EA49A79F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186" autoAdjust="0"/>
  </p:normalViewPr>
  <p:slideViewPr>
    <p:cSldViewPr snapToGrid="0">
      <p:cViewPr varScale="1">
        <p:scale>
          <a:sx n="96" d="100"/>
          <a:sy n="96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6b628f12a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6b628f12ae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g74ed90e5f7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1" name="Google Shape;1821;g74ed90e5f7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9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 idx="2"/>
          </p:nvPr>
        </p:nvSpPr>
        <p:spPr>
          <a:xfrm>
            <a:off x="201505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subTitle" idx="1"/>
          </p:nvPr>
        </p:nvSpPr>
        <p:spPr>
          <a:xfrm>
            <a:off x="201505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0"/>
          <p:cNvSpPr txBox="1">
            <a:spLocks noGrp="1"/>
          </p:cNvSpPr>
          <p:nvPr>
            <p:ph type="title" idx="3"/>
          </p:nvPr>
        </p:nvSpPr>
        <p:spPr>
          <a:xfrm>
            <a:off x="2015175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0"/>
          <p:cNvSpPr txBox="1">
            <a:spLocks noGrp="1"/>
          </p:cNvSpPr>
          <p:nvPr>
            <p:ph type="subTitle" idx="4"/>
          </p:nvPr>
        </p:nvSpPr>
        <p:spPr>
          <a:xfrm>
            <a:off x="201505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0"/>
          <p:cNvSpPr txBox="1">
            <a:spLocks noGrp="1"/>
          </p:cNvSpPr>
          <p:nvPr>
            <p:ph type="title" idx="5"/>
          </p:nvPr>
        </p:nvSpPr>
        <p:spPr>
          <a:xfrm>
            <a:off x="5763600" y="1971824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0"/>
          <p:cNvSpPr txBox="1">
            <a:spLocks noGrp="1"/>
          </p:cNvSpPr>
          <p:nvPr>
            <p:ph type="subTitle" idx="6"/>
          </p:nvPr>
        </p:nvSpPr>
        <p:spPr>
          <a:xfrm>
            <a:off x="5763601" y="2359908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title" idx="7"/>
          </p:nvPr>
        </p:nvSpPr>
        <p:spPr>
          <a:xfrm>
            <a:off x="5763600" y="3561025"/>
            <a:ext cx="21837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 txBox="1">
            <a:spLocks noGrp="1"/>
          </p:cNvSpPr>
          <p:nvPr>
            <p:ph type="subTitle" idx="8"/>
          </p:nvPr>
        </p:nvSpPr>
        <p:spPr>
          <a:xfrm>
            <a:off x="5763601" y="3949093"/>
            <a:ext cx="21837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659593" y="618956"/>
            <a:ext cx="8011126" cy="549009"/>
            <a:chOff x="-79829200" y="1351675"/>
            <a:chExt cx="6266525" cy="429450"/>
          </a:xfrm>
        </p:grpSpPr>
        <p:sp>
          <p:nvSpPr>
            <p:cNvPr id="276" name="Google Shape;276;p20"/>
            <p:cNvSpPr/>
            <p:nvPr/>
          </p:nvSpPr>
          <p:spPr>
            <a:xfrm>
              <a:off x="-79631425" y="1367200"/>
              <a:ext cx="139525" cy="116725"/>
            </a:xfrm>
            <a:custGeom>
              <a:avLst/>
              <a:gdLst/>
              <a:ahLst/>
              <a:cxnLst/>
              <a:rect l="l" t="t" r="r" b="b"/>
              <a:pathLst>
                <a:path w="5581" h="4669" extrusionOk="0">
                  <a:moveTo>
                    <a:pt x="2890" y="1"/>
                  </a:moveTo>
                  <a:cubicBezTo>
                    <a:pt x="2204" y="1"/>
                    <a:pt x="1508" y="259"/>
                    <a:pt x="925" y="692"/>
                  </a:cubicBezTo>
                  <a:lnTo>
                    <a:pt x="862" y="692"/>
                  </a:lnTo>
                  <a:cubicBezTo>
                    <a:pt x="925" y="787"/>
                    <a:pt x="925" y="850"/>
                    <a:pt x="862" y="945"/>
                  </a:cubicBezTo>
                  <a:cubicBezTo>
                    <a:pt x="0" y="2644"/>
                    <a:pt x="1308" y="4668"/>
                    <a:pt x="2887" y="4668"/>
                  </a:cubicBezTo>
                  <a:cubicBezTo>
                    <a:pt x="3398" y="4668"/>
                    <a:pt x="3937" y="4457"/>
                    <a:pt x="4440" y="3953"/>
                  </a:cubicBezTo>
                  <a:cubicBezTo>
                    <a:pt x="5295" y="3098"/>
                    <a:pt x="5580" y="1610"/>
                    <a:pt x="4630" y="692"/>
                  </a:cubicBezTo>
                  <a:cubicBezTo>
                    <a:pt x="4119" y="211"/>
                    <a:pt x="3509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-79642350" y="1351675"/>
              <a:ext cx="164700" cy="148000"/>
            </a:xfrm>
            <a:custGeom>
              <a:avLst/>
              <a:gdLst/>
              <a:ahLst/>
              <a:cxnLst/>
              <a:rect l="l" t="t" r="r" b="b"/>
              <a:pathLst>
                <a:path w="6588" h="5920" extrusionOk="0">
                  <a:moveTo>
                    <a:pt x="3337" y="674"/>
                  </a:moveTo>
                  <a:cubicBezTo>
                    <a:pt x="3932" y="674"/>
                    <a:pt x="4530" y="867"/>
                    <a:pt x="5036" y="1344"/>
                  </a:cubicBezTo>
                  <a:cubicBezTo>
                    <a:pt x="5416" y="1724"/>
                    <a:pt x="5637" y="2199"/>
                    <a:pt x="5637" y="2706"/>
                  </a:cubicBezTo>
                  <a:cubicBezTo>
                    <a:pt x="5637" y="3339"/>
                    <a:pt x="5352" y="4036"/>
                    <a:pt x="4877" y="4511"/>
                  </a:cubicBezTo>
                  <a:cubicBezTo>
                    <a:pt x="4406" y="4982"/>
                    <a:pt x="3872" y="5215"/>
                    <a:pt x="3348" y="5215"/>
                  </a:cubicBezTo>
                  <a:cubicBezTo>
                    <a:pt x="2956" y="5215"/>
                    <a:pt x="2569" y="5085"/>
                    <a:pt x="2217" y="4828"/>
                  </a:cubicBezTo>
                  <a:cubicBezTo>
                    <a:pt x="1362" y="4194"/>
                    <a:pt x="760" y="2864"/>
                    <a:pt x="1394" y="1566"/>
                  </a:cubicBezTo>
                  <a:cubicBezTo>
                    <a:pt x="1425" y="1471"/>
                    <a:pt x="1425" y="1408"/>
                    <a:pt x="1394" y="1344"/>
                  </a:cubicBezTo>
                  <a:cubicBezTo>
                    <a:pt x="1927" y="948"/>
                    <a:pt x="2629" y="674"/>
                    <a:pt x="3337" y="674"/>
                  </a:cubicBezTo>
                  <a:close/>
                  <a:moveTo>
                    <a:pt x="3329" y="1"/>
                  </a:moveTo>
                  <a:cubicBezTo>
                    <a:pt x="3233" y="1"/>
                    <a:pt x="3137" y="5"/>
                    <a:pt x="3040" y="14"/>
                  </a:cubicBezTo>
                  <a:cubicBezTo>
                    <a:pt x="2217" y="46"/>
                    <a:pt x="1552" y="457"/>
                    <a:pt x="1140" y="1028"/>
                  </a:cubicBezTo>
                  <a:cubicBezTo>
                    <a:pt x="1140" y="1091"/>
                    <a:pt x="1109" y="1091"/>
                    <a:pt x="1109" y="1123"/>
                  </a:cubicBezTo>
                  <a:cubicBezTo>
                    <a:pt x="1045" y="1123"/>
                    <a:pt x="919" y="1154"/>
                    <a:pt x="887" y="1249"/>
                  </a:cubicBezTo>
                  <a:cubicBezTo>
                    <a:pt x="824" y="1281"/>
                    <a:pt x="824" y="1313"/>
                    <a:pt x="792" y="1344"/>
                  </a:cubicBezTo>
                  <a:cubicBezTo>
                    <a:pt x="0" y="2611"/>
                    <a:pt x="507" y="4289"/>
                    <a:pt x="1520" y="5208"/>
                  </a:cubicBezTo>
                  <a:cubicBezTo>
                    <a:pt x="2038" y="5681"/>
                    <a:pt x="2674" y="5920"/>
                    <a:pt x="3317" y="5920"/>
                  </a:cubicBezTo>
                  <a:cubicBezTo>
                    <a:pt x="4050" y="5920"/>
                    <a:pt x="4794" y="5610"/>
                    <a:pt x="5384" y="4986"/>
                  </a:cubicBezTo>
                  <a:cubicBezTo>
                    <a:pt x="5542" y="4828"/>
                    <a:pt x="5701" y="4638"/>
                    <a:pt x="5827" y="4448"/>
                  </a:cubicBezTo>
                  <a:cubicBezTo>
                    <a:pt x="6461" y="3466"/>
                    <a:pt x="6587" y="2073"/>
                    <a:pt x="5669" y="1091"/>
                  </a:cubicBezTo>
                  <a:cubicBezTo>
                    <a:pt x="5096" y="403"/>
                    <a:pt x="4238" y="1"/>
                    <a:pt x="3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-79594075" y="1390025"/>
              <a:ext cx="22200" cy="53875"/>
            </a:xfrm>
            <a:custGeom>
              <a:avLst/>
              <a:gdLst/>
              <a:ahLst/>
              <a:cxnLst/>
              <a:rect l="l" t="t" r="r" b="b"/>
              <a:pathLst>
                <a:path w="888" h="2155" extrusionOk="0">
                  <a:moveTo>
                    <a:pt x="761" y="0"/>
                  </a:moveTo>
                  <a:cubicBezTo>
                    <a:pt x="729" y="32"/>
                    <a:pt x="634" y="32"/>
                    <a:pt x="571" y="64"/>
                  </a:cubicBezTo>
                  <a:cubicBezTo>
                    <a:pt x="254" y="285"/>
                    <a:pt x="1" y="729"/>
                    <a:pt x="1" y="1172"/>
                  </a:cubicBezTo>
                  <a:cubicBezTo>
                    <a:pt x="1" y="1552"/>
                    <a:pt x="223" y="1900"/>
                    <a:pt x="476" y="2122"/>
                  </a:cubicBezTo>
                  <a:cubicBezTo>
                    <a:pt x="510" y="2144"/>
                    <a:pt x="547" y="2155"/>
                    <a:pt x="583" y="2155"/>
                  </a:cubicBezTo>
                  <a:cubicBezTo>
                    <a:pt x="649" y="2155"/>
                    <a:pt x="709" y="2120"/>
                    <a:pt x="729" y="2059"/>
                  </a:cubicBezTo>
                  <a:lnTo>
                    <a:pt x="729" y="2027"/>
                  </a:lnTo>
                  <a:cubicBezTo>
                    <a:pt x="761" y="1995"/>
                    <a:pt x="761" y="1869"/>
                    <a:pt x="698" y="1805"/>
                  </a:cubicBezTo>
                  <a:cubicBezTo>
                    <a:pt x="476" y="1584"/>
                    <a:pt x="381" y="1267"/>
                    <a:pt x="413" y="1014"/>
                  </a:cubicBezTo>
                  <a:cubicBezTo>
                    <a:pt x="444" y="729"/>
                    <a:pt x="571" y="475"/>
                    <a:pt x="761" y="380"/>
                  </a:cubicBezTo>
                  <a:cubicBezTo>
                    <a:pt x="888" y="285"/>
                    <a:pt x="888" y="127"/>
                    <a:pt x="793" y="64"/>
                  </a:cubicBezTo>
                  <a:cubicBezTo>
                    <a:pt x="793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-79829200" y="1524500"/>
              <a:ext cx="219300" cy="195100"/>
            </a:xfrm>
            <a:custGeom>
              <a:avLst/>
              <a:gdLst/>
              <a:ahLst/>
              <a:cxnLst/>
              <a:rect l="l" t="t" r="r" b="b"/>
              <a:pathLst>
                <a:path w="8772" h="7804" extrusionOk="0">
                  <a:moveTo>
                    <a:pt x="3743" y="654"/>
                  </a:moveTo>
                  <a:cubicBezTo>
                    <a:pt x="4590" y="654"/>
                    <a:pt x="5462" y="989"/>
                    <a:pt x="6144" y="1557"/>
                  </a:cubicBezTo>
                  <a:cubicBezTo>
                    <a:pt x="8772" y="3856"/>
                    <a:pt x="6408" y="7102"/>
                    <a:pt x="3612" y="7102"/>
                  </a:cubicBezTo>
                  <a:cubicBezTo>
                    <a:pt x="3173" y="7102"/>
                    <a:pt x="2723" y="7022"/>
                    <a:pt x="2280" y="6845"/>
                  </a:cubicBezTo>
                  <a:cubicBezTo>
                    <a:pt x="2251" y="6826"/>
                    <a:pt x="2218" y="6818"/>
                    <a:pt x="2185" y="6818"/>
                  </a:cubicBezTo>
                  <a:cubicBezTo>
                    <a:pt x="2110" y="6818"/>
                    <a:pt x="2029" y="6855"/>
                    <a:pt x="1964" y="6877"/>
                  </a:cubicBezTo>
                  <a:cubicBezTo>
                    <a:pt x="1964" y="6845"/>
                    <a:pt x="1964" y="6845"/>
                    <a:pt x="1932" y="6782"/>
                  </a:cubicBezTo>
                  <a:cubicBezTo>
                    <a:pt x="665" y="5357"/>
                    <a:pt x="285" y="3235"/>
                    <a:pt x="1584" y="1652"/>
                  </a:cubicBezTo>
                  <a:cubicBezTo>
                    <a:pt x="2155" y="957"/>
                    <a:pt x="2937" y="654"/>
                    <a:pt x="3743" y="654"/>
                  </a:cubicBezTo>
                  <a:close/>
                  <a:moveTo>
                    <a:pt x="3734" y="0"/>
                  </a:moveTo>
                  <a:cubicBezTo>
                    <a:pt x="2848" y="0"/>
                    <a:pt x="1966" y="301"/>
                    <a:pt x="1267" y="1018"/>
                  </a:cubicBezTo>
                  <a:cubicBezTo>
                    <a:pt x="444" y="1937"/>
                    <a:pt x="0" y="3298"/>
                    <a:pt x="190" y="4565"/>
                  </a:cubicBezTo>
                  <a:cubicBezTo>
                    <a:pt x="349" y="5642"/>
                    <a:pt x="919" y="6529"/>
                    <a:pt x="1742" y="7004"/>
                  </a:cubicBezTo>
                  <a:cubicBezTo>
                    <a:pt x="1774" y="7004"/>
                    <a:pt x="1774" y="7035"/>
                    <a:pt x="1805" y="7035"/>
                  </a:cubicBezTo>
                  <a:cubicBezTo>
                    <a:pt x="1805" y="7162"/>
                    <a:pt x="1869" y="7257"/>
                    <a:pt x="1964" y="7352"/>
                  </a:cubicBezTo>
                  <a:cubicBezTo>
                    <a:pt x="2027" y="7384"/>
                    <a:pt x="2090" y="7415"/>
                    <a:pt x="2122" y="7415"/>
                  </a:cubicBezTo>
                  <a:cubicBezTo>
                    <a:pt x="2631" y="7684"/>
                    <a:pt x="3176" y="7804"/>
                    <a:pt x="3719" y="7804"/>
                  </a:cubicBezTo>
                  <a:cubicBezTo>
                    <a:pt x="5034" y="7804"/>
                    <a:pt x="6342" y="7103"/>
                    <a:pt x="7126" y="6117"/>
                  </a:cubicBezTo>
                  <a:cubicBezTo>
                    <a:pt x="8361" y="4565"/>
                    <a:pt x="8076" y="2348"/>
                    <a:pt x="6492" y="1018"/>
                  </a:cubicBezTo>
                  <a:cubicBezTo>
                    <a:pt x="6239" y="797"/>
                    <a:pt x="5986" y="607"/>
                    <a:pt x="5701" y="480"/>
                  </a:cubicBezTo>
                  <a:cubicBezTo>
                    <a:pt x="5096" y="178"/>
                    <a:pt x="4413" y="0"/>
                    <a:pt x="3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-79780125" y="1650575"/>
              <a:ext cx="82375" cy="27875"/>
            </a:xfrm>
            <a:custGeom>
              <a:avLst/>
              <a:gdLst/>
              <a:ahLst/>
              <a:cxnLst/>
              <a:rect l="l" t="t" r="r" b="b"/>
              <a:pathLst>
                <a:path w="3295" h="1115" extrusionOk="0">
                  <a:moveTo>
                    <a:pt x="3116" y="1"/>
                  </a:moveTo>
                  <a:cubicBezTo>
                    <a:pt x="3059" y="1"/>
                    <a:pt x="2997" y="28"/>
                    <a:pt x="2946" y="92"/>
                  </a:cubicBezTo>
                  <a:cubicBezTo>
                    <a:pt x="2612" y="443"/>
                    <a:pt x="2137" y="644"/>
                    <a:pt x="1669" y="644"/>
                  </a:cubicBezTo>
                  <a:cubicBezTo>
                    <a:pt x="1251" y="644"/>
                    <a:pt x="838" y="483"/>
                    <a:pt x="539" y="124"/>
                  </a:cubicBezTo>
                  <a:cubicBezTo>
                    <a:pt x="479" y="51"/>
                    <a:pt x="404" y="20"/>
                    <a:pt x="332" y="20"/>
                  </a:cubicBezTo>
                  <a:cubicBezTo>
                    <a:pt x="215" y="20"/>
                    <a:pt x="103" y="102"/>
                    <a:pt x="64" y="219"/>
                  </a:cubicBezTo>
                  <a:cubicBezTo>
                    <a:pt x="1" y="251"/>
                    <a:pt x="64" y="314"/>
                    <a:pt x="96" y="409"/>
                  </a:cubicBezTo>
                  <a:cubicBezTo>
                    <a:pt x="498" y="840"/>
                    <a:pt x="1083" y="1114"/>
                    <a:pt x="1660" y="1114"/>
                  </a:cubicBezTo>
                  <a:cubicBezTo>
                    <a:pt x="1720" y="1114"/>
                    <a:pt x="1779" y="1112"/>
                    <a:pt x="1838" y="1106"/>
                  </a:cubicBezTo>
                  <a:cubicBezTo>
                    <a:pt x="2439" y="1074"/>
                    <a:pt x="2946" y="757"/>
                    <a:pt x="3263" y="282"/>
                  </a:cubicBezTo>
                  <a:cubicBezTo>
                    <a:pt x="3294" y="251"/>
                    <a:pt x="3294" y="219"/>
                    <a:pt x="3294" y="156"/>
                  </a:cubicBezTo>
                  <a:cubicBezTo>
                    <a:pt x="3275" y="61"/>
                    <a:pt x="3200" y="1"/>
                    <a:pt x="3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-79821300" y="1540825"/>
              <a:ext cx="212050" cy="161475"/>
            </a:xfrm>
            <a:custGeom>
              <a:avLst/>
              <a:gdLst/>
              <a:ahLst/>
              <a:cxnLst/>
              <a:rect l="l" t="t" r="r" b="b"/>
              <a:pathLst>
                <a:path w="8482" h="6459" extrusionOk="0">
                  <a:moveTo>
                    <a:pt x="4772" y="4359"/>
                  </a:moveTo>
                  <a:cubicBezTo>
                    <a:pt x="4863" y="4359"/>
                    <a:pt x="4941" y="4420"/>
                    <a:pt x="4941" y="4514"/>
                  </a:cubicBezTo>
                  <a:cubicBezTo>
                    <a:pt x="4941" y="4546"/>
                    <a:pt x="4941" y="4641"/>
                    <a:pt x="4910" y="4672"/>
                  </a:cubicBezTo>
                  <a:cubicBezTo>
                    <a:pt x="4567" y="5260"/>
                    <a:pt x="3947" y="5536"/>
                    <a:pt x="3318" y="5536"/>
                  </a:cubicBezTo>
                  <a:cubicBezTo>
                    <a:pt x="2726" y="5536"/>
                    <a:pt x="2127" y="5291"/>
                    <a:pt x="1743" y="4831"/>
                  </a:cubicBezTo>
                  <a:cubicBezTo>
                    <a:pt x="1648" y="4767"/>
                    <a:pt x="1648" y="4641"/>
                    <a:pt x="1711" y="4546"/>
                  </a:cubicBezTo>
                  <a:cubicBezTo>
                    <a:pt x="1749" y="4451"/>
                    <a:pt x="1854" y="4391"/>
                    <a:pt x="1967" y="4391"/>
                  </a:cubicBezTo>
                  <a:cubicBezTo>
                    <a:pt x="2043" y="4391"/>
                    <a:pt x="2122" y="4418"/>
                    <a:pt x="2186" y="4482"/>
                  </a:cubicBezTo>
                  <a:cubicBezTo>
                    <a:pt x="2492" y="4819"/>
                    <a:pt x="2923" y="4978"/>
                    <a:pt x="3355" y="4978"/>
                  </a:cubicBezTo>
                  <a:cubicBezTo>
                    <a:pt x="3818" y="4978"/>
                    <a:pt x="4282" y="4795"/>
                    <a:pt x="4593" y="4451"/>
                  </a:cubicBezTo>
                  <a:cubicBezTo>
                    <a:pt x="4644" y="4387"/>
                    <a:pt x="4711" y="4359"/>
                    <a:pt x="4772" y="4359"/>
                  </a:cubicBezTo>
                  <a:close/>
                  <a:moveTo>
                    <a:pt x="3494" y="1"/>
                  </a:moveTo>
                  <a:cubicBezTo>
                    <a:pt x="2684" y="1"/>
                    <a:pt x="1886" y="304"/>
                    <a:pt x="1299" y="999"/>
                  </a:cubicBezTo>
                  <a:cubicBezTo>
                    <a:pt x="1" y="2582"/>
                    <a:pt x="381" y="4704"/>
                    <a:pt x="1648" y="6129"/>
                  </a:cubicBezTo>
                  <a:cubicBezTo>
                    <a:pt x="1648" y="6192"/>
                    <a:pt x="1648" y="6192"/>
                    <a:pt x="1711" y="6224"/>
                  </a:cubicBezTo>
                  <a:cubicBezTo>
                    <a:pt x="1755" y="6202"/>
                    <a:pt x="1829" y="6165"/>
                    <a:pt x="1912" y="6165"/>
                  </a:cubicBezTo>
                  <a:cubicBezTo>
                    <a:pt x="1949" y="6165"/>
                    <a:pt x="1989" y="6173"/>
                    <a:pt x="2028" y="6192"/>
                  </a:cubicBezTo>
                  <a:cubicBezTo>
                    <a:pt x="2472" y="6375"/>
                    <a:pt x="2924" y="6458"/>
                    <a:pt x="3365" y="6458"/>
                  </a:cubicBezTo>
                  <a:cubicBezTo>
                    <a:pt x="6133" y="6458"/>
                    <a:pt x="8482" y="3198"/>
                    <a:pt x="5860" y="904"/>
                  </a:cubicBezTo>
                  <a:cubicBezTo>
                    <a:pt x="5211" y="336"/>
                    <a:pt x="4345" y="1"/>
                    <a:pt x="3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-74174700" y="1563250"/>
              <a:ext cx="148875" cy="120525"/>
            </a:xfrm>
            <a:custGeom>
              <a:avLst/>
              <a:gdLst/>
              <a:ahLst/>
              <a:cxnLst/>
              <a:rect l="l" t="t" r="r" b="b"/>
              <a:pathLst>
                <a:path w="5955" h="4821" extrusionOk="0">
                  <a:moveTo>
                    <a:pt x="2507" y="1"/>
                  </a:moveTo>
                  <a:cubicBezTo>
                    <a:pt x="1485" y="1"/>
                    <a:pt x="498" y="599"/>
                    <a:pt x="286" y="1685"/>
                  </a:cubicBezTo>
                  <a:cubicBezTo>
                    <a:pt x="1" y="3142"/>
                    <a:pt x="1014" y="4345"/>
                    <a:pt x="2281" y="4757"/>
                  </a:cubicBezTo>
                  <a:cubicBezTo>
                    <a:pt x="2313" y="4757"/>
                    <a:pt x="2313" y="4820"/>
                    <a:pt x="2313" y="4820"/>
                  </a:cubicBezTo>
                  <a:cubicBezTo>
                    <a:pt x="2344" y="4757"/>
                    <a:pt x="2439" y="4694"/>
                    <a:pt x="2503" y="4694"/>
                  </a:cubicBezTo>
                  <a:cubicBezTo>
                    <a:pt x="5036" y="4409"/>
                    <a:pt x="5955" y="640"/>
                    <a:pt x="3104" y="70"/>
                  </a:cubicBezTo>
                  <a:cubicBezTo>
                    <a:pt x="2907" y="23"/>
                    <a:pt x="2706" y="1"/>
                    <a:pt x="2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74187350" y="1548475"/>
              <a:ext cx="156775" cy="147175"/>
            </a:xfrm>
            <a:custGeom>
              <a:avLst/>
              <a:gdLst/>
              <a:ahLst/>
              <a:cxnLst/>
              <a:rect l="l" t="t" r="r" b="b"/>
              <a:pathLst>
                <a:path w="6271" h="5887" extrusionOk="0">
                  <a:moveTo>
                    <a:pt x="3075" y="631"/>
                  </a:moveTo>
                  <a:cubicBezTo>
                    <a:pt x="3255" y="631"/>
                    <a:pt x="3435" y="651"/>
                    <a:pt x="3610" y="693"/>
                  </a:cubicBezTo>
                  <a:cubicBezTo>
                    <a:pt x="4719" y="914"/>
                    <a:pt x="5384" y="1674"/>
                    <a:pt x="5352" y="2751"/>
                  </a:cubicBezTo>
                  <a:cubicBezTo>
                    <a:pt x="5320" y="3828"/>
                    <a:pt x="4465" y="5095"/>
                    <a:pt x="3040" y="5253"/>
                  </a:cubicBezTo>
                  <a:cubicBezTo>
                    <a:pt x="2977" y="5253"/>
                    <a:pt x="2945" y="5285"/>
                    <a:pt x="2850" y="5348"/>
                  </a:cubicBezTo>
                  <a:cubicBezTo>
                    <a:pt x="1679" y="4936"/>
                    <a:pt x="570" y="3828"/>
                    <a:pt x="823" y="2276"/>
                  </a:cubicBezTo>
                  <a:cubicBezTo>
                    <a:pt x="918" y="1769"/>
                    <a:pt x="1203" y="1326"/>
                    <a:pt x="1679" y="1041"/>
                  </a:cubicBezTo>
                  <a:cubicBezTo>
                    <a:pt x="2075" y="785"/>
                    <a:pt x="2574" y="631"/>
                    <a:pt x="3075" y="631"/>
                  </a:cubicBezTo>
                  <a:close/>
                  <a:moveTo>
                    <a:pt x="3237" y="1"/>
                  </a:moveTo>
                  <a:cubicBezTo>
                    <a:pt x="3163" y="1"/>
                    <a:pt x="3087" y="8"/>
                    <a:pt x="3009" y="28"/>
                  </a:cubicBezTo>
                  <a:cubicBezTo>
                    <a:pt x="1837" y="59"/>
                    <a:pt x="633" y="724"/>
                    <a:pt x="285" y="1991"/>
                  </a:cubicBezTo>
                  <a:cubicBezTo>
                    <a:pt x="0" y="2815"/>
                    <a:pt x="253" y="3891"/>
                    <a:pt x="823" y="4683"/>
                  </a:cubicBezTo>
                  <a:cubicBezTo>
                    <a:pt x="1362" y="5348"/>
                    <a:pt x="2027" y="5696"/>
                    <a:pt x="2724" y="5696"/>
                  </a:cubicBezTo>
                  <a:lnTo>
                    <a:pt x="2819" y="5696"/>
                  </a:lnTo>
                  <a:cubicBezTo>
                    <a:pt x="2850" y="5791"/>
                    <a:pt x="2945" y="5823"/>
                    <a:pt x="3040" y="5886"/>
                  </a:cubicBezTo>
                  <a:lnTo>
                    <a:pt x="3199" y="5886"/>
                  </a:lnTo>
                  <a:cubicBezTo>
                    <a:pt x="4719" y="5823"/>
                    <a:pt x="5827" y="4493"/>
                    <a:pt x="6017" y="3195"/>
                  </a:cubicBezTo>
                  <a:cubicBezTo>
                    <a:pt x="6271" y="1674"/>
                    <a:pt x="5289" y="313"/>
                    <a:pt x="3737" y="59"/>
                  </a:cubicBezTo>
                  <a:cubicBezTo>
                    <a:pt x="3562" y="37"/>
                    <a:pt x="3403" y="1"/>
                    <a:pt x="3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74129575" y="1623575"/>
              <a:ext cx="48325" cy="34425"/>
            </a:xfrm>
            <a:custGeom>
              <a:avLst/>
              <a:gdLst/>
              <a:ahLst/>
              <a:cxnLst/>
              <a:rect l="l" t="t" r="r" b="b"/>
              <a:pathLst>
                <a:path w="1933" h="1377" extrusionOk="0">
                  <a:moveTo>
                    <a:pt x="1743" y="1"/>
                  </a:moveTo>
                  <a:cubicBezTo>
                    <a:pt x="1648" y="1"/>
                    <a:pt x="1584" y="64"/>
                    <a:pt x="1584" y="191"/>
                  </a:cubicBezTo>
                  <a:cubicBezTo>
                    <a:pt x="1489" y="444"/>
                    <a:pt x="1299" y="697"/>
                    <a:pt x="1046" y="856"/>
                  </a:cubicBezTo>
                  <a:cubicBezTo>
                    <a:pt x="912" y="932"/>
                    <a:pt x="754" y="974"/>
                    <a:pt x="609" y="974"/>
                  </a:cubicBezTo>
                  <a:cubicBezTo>
                    <a:pt x="514" y="974"/>
                    <a:pt x="424" y="956"/>
                    <a:pt x="349" y="919"/>
                  </a:cubicBezTo>
                  <a:cubicBezTo>
                    <a:pt x="332" y="915"/>
                    <a:pt x="315" y="913"/>
                    <a:pt x="299" y="913"/>
                  </a:cubicBezTo>
                  <a:cubicBezTo>
                    <a:pt x="190" y="913"/>
                    <a:pt x="92" y="995"/>
                    <a:pt x="64" y="1077"/>
                  </a:cubicBezTo>
                  <a:lnTo>
                    <a:pt x="64" y="1172"/>
                  </a:lnTo>
                  <a:cubicBezTo>
                    <a:pt x="1" y="1172"/>
                    <a:pt x="33" y="1236"/>
                    <a:pt x="159" y="1299"/>
                  </a:cubicBezTo>
                  <a:cubicBezTo>
                    <a:pt x="286" y="1352"/>
                    <a:pt x="423" y="1376"/>
                    <a:pt x="563" y="1376"/>
                  </a:cubicBezTo>
                  <a:cubicBezTo>
                    <a:pt x="842" y="1376"/>
                    <a:pt x="1130" y="1278"/>
                    <a:pt x="1363" y="1109"/>
                  </a:cubicBezTo>
                  <a:cubicBezTo>
                    <a:pt x="1679" y="887"/>
                    <a:pt x="1901" y="571"/>
                    <a:pt x="1933" y="222"/>
                  </a:cubicBezTo>
                  <a:cubicBezTo>
                    <a:pt x="1933" y="96"/>
                    <a:pt x="1838" y="64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73756650" y="1586850"/>
              <a:ext cx="193975" cy="194275"/>
            </a:xfrm>
            <a:custGeom>
              <a:avLst/>
              <a:gdLst/>
              <a:ahLst/>
              <a:cxnLst/>
              <a:rect l="l" t="t" r="r" b="b"/>
              <a:pathLst>
                <a:path w="7759" h="7771" extrusionOk="0">
                  <a:moveTo>
                    <a:pt x="3508" y="688"/>
                  </a:moveTo>
                  <a:cubicBezTo>
                    <a:pt x="5088" y="688"/>
                    <a:pt x="6799" y="1794"/>
                    <a:pt x="7157" y="3655"/>
                  </a:cubicBezTo>
                  <a:cubicBezTo>
                    <a:pt x="7189" y="3781"/>
                    <a:pt x="7284" y="3876"/>
                    <a:pt x="7347" y="3908"/>
                  </a:cubicBezTo>
                  <a:lnTo>
                    <a:pt x="7316" y="3940"/>
                  </a:lnTo>
                  <a:cubicBezTo>
                    <a:pt x="6838" y="5642"/>
                    <a:pt x="5430" y="7091"/>
                    <a:pt x="3572" y="7091"/>
                  </a:cubicBezTo>
                  <a:cubicBezTo>
                    <a:pt x="3459" y="7091"/>
                    <a:pt x="3346" y="7086"/>
                    <a:pt x="3230" y="7075"/>
                  </a:cubicBezTo>
                  <a:cubicBezTo>
                    <a:pt x="1393" y="6917"/>
                    <a:pt x="443" y="5048"/>
                    <a:pt x="665" y="3338"/>
                  </a:cubicBezTo>
                  <a:cubicBezTo>
                    <a:pt x="899" y="1498"/>
                    <a:pt x="2156" y="688"/>
                    <a:pt x="3508" y="688"/>
                  </a:cubicBezTo>
                  <a:close/>
                  <a:moveTo>
                    <a:pt x="3657" y="1"/>
                  </a:moveTo>
                  <a:cubicBezTo>
                    <a:pt x="1797" y="1"/>
                    <a:pt x="272" y="1384"/>
                    <a:pt x="32" y="3338"/>
                  </a:cubicBezTo>
                  <a:cubicBezTo>
                    <a:pt x="0" y="3655"/>
                    <a:pt x="0" y="3971"/>
                    <a:pt x="32" y="4288"/>
                  </a:cubicBezTo>
                  <a:cubicBezTo>
                    <a:pt x="190" y="5840"/>
                    <a:pt x="1172" y="7392"/>
                    <a:pt x="2914" y="7708"/>
                  </a:cubicBezTo>
                  <a:cubicBezTo>
                    <a:pt x="3133" y="7750"/>
                    <a:pt x="3358" y="7770"/>
                    <a:pt x="3587" y="7770"/>
                  </a:cubicBezTo>
                  <a:cubicBezTo>
                    <a:pt x="4582" y="7770"/>
                    <a:pt x="5637" y="7384"/>
                    <a:pt x="6461" y="6663"/>
                  </a:cubicBezTo>
                  <a:cubicBezTo>
                    <a:pt x="7284" y="5967"/>
                    <a:pt x="7664" y="5016"/>
                    <a:pt x="7632" y="4066"/>
                  </a:cubicBezTo>
                  <a:cubicBezTo>
                    <a:pt x="7632" y="4035"/>
                    <a:pt x="7632" y="3971"/>
                    <a:pt x="7601" y="3971"/>
                  </a:cubicBezTo>
                  <a:cubicBezTo>
                    <a:pt x="7727" y="3908"/>
                    <a:pt x="7759" y="3781"/>
                    <a:pt x="7759" y="3655"/>
                  </a:cubicBezTo>
                  <a:lnTo>
                    <a:pt x="7759" y="3465"/>
                  </a:lnTo>
                  <a:cubicBezTo>
                    <a:pt x="7569" y="1501"/>
                    <a:pt x="5700" y="171"/>
                    <a:pt x="3959" y="13"/>
                  </a:cubicBezTo>
                  <a:cubicBezTo>
                    <a:pt x="3857" y="5"/>
                    <a:pt x="3757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-73656100" y="1637750"/>
              <a:ext cx="57000" cy="68550"/>
            </a:xfrm>
            <a:custGeom>
              <a:avLst/>
              <a:gdLst/>
              <a:ahLst/>
              <a:cxnLst/>
              <a:rect l="l" t="t" r="r" b="b"/>
              <a:pathLst>
                <a:path w="2280" h="2742" extrusionOk="0">
                  <a:moveTo>
                    <a:pt x="344" y="1"/>
                  </a:moveTo>
                  <a:cubicBezTo>
                    <a:pt x="313" y="1"/>
                    <a:pt x="283" y="2"/>
                    <a:pt x="253" y="4"/>
                  </a:cubicBezTo>
                  <a:cubicBezTo>
                    <a:pt x="222" y="4"/>
                    <a:pt x="158" y="4"/>
                    <a:pt x="127" y="35"/>
                  </a:cubicBezTo>
                  <a:cubicBezTo>
                    <a:pt x="0" y="162"/>
                    <a:pt x="63" y="352"/>
                    <a:pt x="253" y="415"/>
                  </a:cubicBezTo>
                  <a:cubicBezTo>
                    <a:pt x="1172" y="574"/>
                    <a:pt x="1900" y="1460"/>
                    <a:pt x="1647" y="2379"/>
                  </a:cubicBezTo>
                  <a:cubicBezTo>
                    <a:pt x="1566" y="2594"/>
                    <a:pt x="1737" y="2741"/>
                    <a:pt x="1888" y="2741"/>
                  </a:cubicBezTo>
                  <a:cubicBezTo>
                    <a:pt x="1914" y="2741"/>
                    <a:pt x="1940" y="2737"/>
                    <a:pt x="1963" y="2727"/>
                  </a:cubicBezTo>
                  <a:cubicBezTo>
                    <a:pt x="1995" y="2727"/>
                    <a:pt x="2058" y="2695"/>
                    <a:pt x="2122" y="2569"/>
                  </a:cubicBezTo>
                  <a:cubicBezTo>
                    <a:pt x="2280" y="1935"/>
                    <a:pt x="2154" y="1239"/>
                    <a:pt x="1710" y="732"/>
                  </a:cubicBezTo>
                  <a:cubicBezTo>
                    <a:pt x="1381" y="254"/>
                    <a:pt x="855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-73745575" y="1605000"/>
              <a:ext cx="172625" cy="160600"/>
            </a:xfrm>
            <a:custGeom>
              <a:avLst/>
              <a:gdLst/>
              <a:ahLst/>
              <a:cxnLst/>
              <a:rect l="l" t="t" r="r" b="b"/>
              <a:pathLst>
                <a:path w="6905" h="6424" extrusionOk="0">
                  <a:moveTo>
                    <a:pt x="3947" y="1343"/>
                  </a:moveTo>
                  <a:cubicBezTo>
                    <a:pt x="5201" y="1343"/>
                    <a:pt x="6073" y="2734"/>
                    <a:pt x="5733" y="3942"/>
                  </a:cubicBezTo>
                  <a:cubicBezTo>
                    <a:pt x="5701" y="4037"/>
                    <a:pt x="5606" y="4100"/>
                    <a:pt x="5542" y="4132"/>
                  </a:cubicBezTo>
                  <a:cubicBezTo>
                    <a:pt x="5523" y="4135"/>
                    <a:pt x="5505" y="4136"/>
                    <a:pt x="5486" y="4136"/>
                  </a:cubicBezTo>
                  <a:cubicBezTo>
                    <a:pt x="5290" y="4136"/>
                    <a:pt x="5139" y="3986"/>
                    <a:pt x="5226" y="3784"/>
                  </a:cubicBezTo>
                  <a:cubicBezTo>
                    <a:pt x="5479" y="2865"/>
                    <a:pt x="4751" y="1915"/>
                    <a:pt x="3832" y="1789"/>
                  </a:cubicBezTo>
                  <a:cubicBezTo>
                    <a:pt x="3642" y="1757"/>
                    <a:pt x="3579" y="1567"/>
                    <a:pt x="3706" y="1440"/>
                  </a:cubicBezTo>
                  <a:cubicBezTo>
                    <a:pt x="3737" y="1409"/>
                    <a:pt x="3801" y="1345"/>
                    <a:pt x="3864" y="1345"/>
                  </a:cubicBezTo>
                  <a:cubicBezTo>
                    <a:pt x="3892" y="1344"/>
                    <a:pt x="3920" y="1343"/>
                    <a:pt x="3947" y="1343"/>
                  </a:cubicBezTo>
                  <a:close/>
                  <a:moveTo>
                    <a:pt x="3076" y="0"/>
                  </a:moveTo>
                  <a:cubicBezTo>
                    <a:pt x="1735" y="0"/>
                    <a:pt x="484" y="813"/>
                    <a:pt x="222" y="2675"/>
                  </a:cubicBezTo>
                  <a:cubicBezTo>
                    <a:pt x="0" y="4354"/>
                    <a:pt x="950" y="6222"/>
                    <a:pt x="2787" y="6412"/>
                  </a:cubicBezTo>
                  <a:cubicBezTo>
                    <a:pt x="2887" y="6420"/>
                    <a:pt x="2985" y="6424"/>
                    <a:pt x="3082" y="6424"/>
                  </a:cubicBezTo>
                  <a:cubicBezTo>
                    <a:pt x="4964" y="6424"/>
                    <a:pt x="6391" y="4992"/>
                    <a:pt x="6873" y="3245"/>
                  </a:cubicBezTo>
                  <a:cubicBezTo>
                    <a:pt x="6873" y="3214"/>
                    <a:pt x="6904" y="3214"/>
                    <a:pt x="6904" y="3214"/>
                  </a:cubicBezTo>
                  <a:cubicBezTo>
                    <a:pt x="6841" y="3182"/>
                    <a:pt x="6714" y="3087"/>
                    <a:pt x="6714" y="2992"/>
                  </a:cubicBezTo>
                  <a:cubicBezTo>
                    <a:pt x="6355" y="1126"/>
                    <a:pt x="4653" y="0"/>
                    <a:pt x="3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80075" y="2360779"/>
            <a:ext cx="3992100" cy="22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572125" y="2360775"/>
            <a:ext cx="39921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2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>
            <a:off x="597281" y="476583"/>
            <a:ext cx="8041552" cy="775837"/>
            <a:chOff x="6344700" y="3084975"/>
            <a:chExt cx="6268750" cy="604800"/>
          </a:xfrm>
        </p:grpSpPr>
        <p:sp>
          <p:nvSpPr>
            <p:cNvPr id="46" name="Google Shape;46;p5"/>
            <p:cNvSpPr/>
            <p:nvPr/>
          </p:nvSpPr>
          <p:spPr>
            <a:xfrm>
              <a:off x="12017375" y="3120050"/>
              <a:ext cx="209825" cy="195375"/>
            </a:xfrm>
            <a:custGeom>
              <a:avLst/>
              <a:gdLst/>
              <a:ahLst/>
              <a:cxnLst/>
              <a:rect l="l" t="t" r="r" b="b"/>
              <a:pathLst>
                <a:path w="8393" h="7815" extrusionOk="0">
                  <a:moveTo>
                    <a:pt x="4588" y="694"/>
                  </a:moveTo>
                  <a:cubicBezTo>
                    <a:pt x="5351" y="694"/>
                    <a:pt x="6132" y="924"/>
                    <a:pt x="6809" y="1447"/>
                  </a:cubicBezTo>
                  <a:cubicBezTo>
                    <a:pt x="6865" y="1484"/>
                    <a:pt x="6931" y="1499"/>
                    <a:pt x="6996" y="1499"/>
                  </a:cubicBezTo>
                  <a:cubicBezTo>
                    <a:pt x="7041" y="1499"/>
                    <a:pt x="7086" y="1492"/>
                    <a:pt x="7126" y="1479"/>
                  </a:cubicBezTo>
                  <a:lnTo>
                    <a:pt x="7126" y="1574"/>
                  </a:lnTo>
                  <a:cubicBezTo>
                    <a:pt x="7981" y="3252"/>
                    <a:pt x="7822" y="5437"/>
                    <a:pt x="6112" y="6641"/>
                  </a:cubicBezTo>
                  <a:cubicBezTo>
                    <a:pt x="5630" y="6972"/>
                    <a:pt x="5105" y="7119"/>
                    <a:pt x="4584" y="7119"/>
                  </a:cubicBezTo>
                  <a:cubicBezTo>
                    <a:pt x="3464" y="7119"/>
                    <a:pt x="2359" y="6441"/>
                    <a:pt x="1710" y="5469"/>
                  </a:cubicBezTo>
                  <a:cubicBezTo>
                    <a:pt x="8" y="2927"/>
                    <a:pt x="2209" y="694"/>
                    <a:pt x="4588" y="694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2"/>
                    <a:pt x="1964" y="845"/>
                  </a:cubicBezTo>
                  <a:cubicBezTo>
                    <a:pt x="317" y="2049"/>
                    <a:pt x="0" y="4202"/>
                    <a:pt x="1203" y="5944"/>
                  </a:cubicBezTo>
                  <a:cubicBezTo>
                    <a:pt x="1362" y="6229"/>
                    <a:pt x="1583" y="6482"/>
                    <a:pt x="1837" y="6672"/>
                  </a:cubicBezTo>
                  <a:cubicBezTo>
                    <a:pt x="2565" y="7360"/>
                    <a:pt x="3538" y="7815"/>
                    <a:pt x="4543" y="7815"/>
                  </a:cubicBezTo>
                  <a:cubicBezTo>
                    <a:pt x="5111" y="7815"/>
                    <a:pt x="5689" y="7669"/>
                    <a:pt x="6239" y="7337"/>
                  </a:cubicBezTo>
                  <a:cubicBezTo>
                    <a:pt x="7284" y="6704"/>
                    <a:pt x="8076" y="5469"/>
                    <a:pt x="8234" y="4170"/>
                  </a:cubicBezTo>
                  <a:cubicBezTo>
                    <a:pt x="8392" y="3094"/>
                    <a:pt x="8076" y="2112"/>
                    <a:pt x="7411" y="1447"/>
                  </a:cubicBezTo>
                  <a:cubicBezTo>
                    <a:pt x="7379" y="1415"/>
                    <a:pt x="7379" y="1415"/>
                    <a:pt x="7347" y="1415"/>
                  </a:cubicBezTo>
                  <a:cubicBezTo>
                    <a:pt x="7379" y="1289"/>
                    <a:pt x="7347" y="1162"/>
                    <a:pt x="7252" y="1035"/>
                  </a:cubicBezTo>
                  <a:cubicBezTo>
                    <a:pt x="7221" y="1004"/>
                    <a:pt x="7189" y="972"/>
                    <a:pt x="7094" y="940"/>
                  </a:cubicBezTo>
                  <a:cubicBezTo>
                    <a:pt x="6390" y="282"/>
                    <a:pt x="5500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2104450" y="3161075"/>
              <a:ext cx="80000" cy="38425"/>
            </a:xfrm>
            <a:custGeom>
              <a:avLst/>
              <a:gdLst/>
              <a:ahLst/>
              <a:cxnLst/>
              <a:rect l="l" t="t" r="r" b="b"/>
              <a:pathLst>
                <a:path w="3200" h="1537" extrusionOk="0">
                  <a:moveTo>
                    <a:pt x="1341" y="1"/>
                  </a:moveTo>
                  <a:cubicBezTo>
                    <a:pt x="867" y="1"/>
                    <a:pt x="429" y="163"/>
                    <a:pt x="96" y="471"/>
                  </a:cubicBezTo>
                  <a:cubicBezTo>
                    <a:pt x="32" y="503"/>
                    <a:pt x="1" y="566"/>
                    <a:pt x="1" y="598"/>
                  </a:cubicBezTo>
                  <a:cubicBezTo>
                    <a:pt x="1" y="718"/>
                    <a:pt x="92" y="820"/>
                    <a:pt x="206" y="820"/>
                  </a:cubicBezTo>
                  <a:cubicBezTo>
                    <a:pt x="242" y="820"/>
                    <a:pt x="280" y="810"/>
                    <a:pt x="317" y="788"/>
                  </a:cubicBezTo>
                  <a:cubicBezTo>
                    <a:pt x="597" y="609"/>
                    <a:pt x="924" y="521"/>
                    <a:pt x="1247" y="521"/>
                  </a:cubicBezTo>
                  <a:cubicBezTo>
                    <a:pt x="1838" y="521"/>
                    <a:pt x="2415" y="816"/>
                    <a:pt x="2661" y="1389"/>
                  </a:cubicBezTo>
                  <a:cubicBezTo>
                    <a:pt x="2727" y="1489"/>
                    <a:pt x="2819" y="1536"/>
                    <a:pt x="2910" y="1536"/>
                  </a:cubicBezTo>
                  <a:cubicBezTo>
                    <a:pt x="2993" y="1536"/>
                    <a:pt x="3075" y="1497"/>
                    <a:pt x="3136" y="1421"/>
                  </a:cubicBezTo>
                  <a:cubicBezTo>
                    <a:pt x="3199" y="1389"/>
                    <a:pt x="3199" y="1294"/>
                    <a:pt x="3168" y="1199"/>
                  </a:cubicBezTo>
                  <a:cubicBezTo>
                    <a:pt x="2914" y="598"/>
                    <a:pt x="2312" y="154"/>
                    <a:pt x="1679" y="28"/>
                  </a:cubicBezTo>
                  <a:cubicBezTo>
                    <a:pt x="1565" y="10"/>
                    <a:pt x="1452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2018150" y="3137400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2" y="935"/>
                  </a:moveTo>
                  <a:cubicBezTo>
                    <a:pt x="5540" y="935"/>
                    <a:pt x="6308" y="1399"/>
                    <a:pt x="6651" y="2146"/>
                  </a:cubicBezTo>
                  <a:cubicBezTo>
                    <a:pt x="6715" y="2241"/>
                    <a:pt x="6715" y="2336"/>
                    <a:pt x="6620" y="2400"/>
                  </a:cubicBezTo>
                  <a:cubicBezTo>
                    <a:pt x="6556" y="2463"/>
                    <a:pt x="6461" y="2503"/>
                    <a:pt x="6370" y="2503"/>
                  </a:cubicBezTo>
                  <a:cubicBezTo>
                    <a:pt x="6279" y="2503"/>
                    <a:pt x="6192" y="2463"/>
                    <a:pt x="6145" y="2368"/>
                  </a:cubicBezTo>
                  <a:cubicBezTo>
                    <a:pt x="5896" y="1809"/>
                    <a:pt x="5295" y="1507"/>
                    <a:pt x="4705" y="1507"/>
                  </a:cubicBezTo>
                  <a:cubicBezTo>
                    <a:pt x="4393" y="1507"/>
                    <a:pt x="4085" y="1591"/>
                    <a:pt x="3833" y="1766"/>
                  </a:cubicBezTo>
                  <a:cubicBezTo>
                    <a:pt x="3792" y="1799"/>
                    <a:pt x="3748" y="1812"/>
                    <a:pt x="3705" y="1812"/>
                  </a:cubicBezTo>
                  <a:cubicBezTo>
                    <a:pt x="3578" y="1812"/>
                    <a:pt x="3461" y="1694"/>
                    <a:pt x="3484" y="1576"/>
                  </a:cubicBezTo>
                  <a:cubicBezTo>
                    <a:pt x="3484" y="1545"/>
                    <a:pt x="3548" y="1450"/>
                    <a:pt x="3579" y="1418"/>
                  </a:cubicBezTo>
                  <a:cubicBezTo>
                    <a:pt x="3924" y="1085"/>
                    <a:pt x="4351" y="935"/>
                    <a:pt x="4782" y="935"/>
                  </a:cubicBezTo>
                  <a:close/>
                  <a:moveTo>
                    <a:pt x="4574" y="0"/>
                  </a:moveTo>
                  <a:cubicBezTo>
                    <a:pt x="2207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28" y="4743"/>
                    <a:pt x="7950" y="2558"/>
                    <a:pt x="7095" y="880"/>
                  </a:cubicBezTo>
                  <a:lnTo>
                    <a:pt x="7095" y="785"/>
                  </a:lnTo>
                  <a:cubicBezTo>
                    <a:pt x="7055" y="798"/>
                    <a:pt x="7010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461525" y="3556925"/>
              <a:ext cx="151925" cy="115450"/>
            </a:xfrm>
            <a:custGeom>
              <a:avLst/>
              <a:gdLst/>
              <a:ahLst/>
              <a:cxnLst/>
              <a:rect l="l" t="t" r="r" b="b"/>
              <a:pathLst>
                <a:path w="6077" h="4618" extrusionOk="0">
                  <a:moveTo>
                    <a:pt x="2507" y="1"/>
                  </a:moveTo>
                  <a:cubicBezTo>
                    <a:pt x="1955" y="1"/>
                    <a:pt x="1412" y="204"/>
                    <a:pt x="1014" y="661"/>
                  </a:cubicBezTo>
                  <a:cubicBezTo>
                    <a:pt x="0" y="1770"/>
                    <a:pt x="285" y="3322"/>
                    <a:pt x="1172" y="4367"/>
                  </a:cubicBezTo>
                  <a:lnTo>
                    <a:pt x="1172" y="4398"/>
                  </a:lnTo>
                  <a:cubicBezTo>
                    <a:pt x="1214" y="4398"/>
                    <a:pt x="1271" y="4384"/>
                    <a:pt x="1322" y="4384"/>
                  </a:cubicBezTo>
                  <a:cubicBezTo>
                    <a:pt x="1348" y="4384"/>
                    <a:pt x="1373" y="4388"/>
                    <a:pt x="1394" y="4398"/>
                  </a:cubicBezTo>
                  <a:cubicBezTo>
                    <a:pt x="1738" y="4549"/>
                    <a:pt x="2091" y="4617"/>
                    <a:pt x="2435" y="4617"/>
                  </a:cubicBezTo>
                  <a:cubicBezTo>
                    <a:pt x="4400" y="4617"/>
                    <a:pt x="6077" y="2396"/>
                    <a:pt x="4244" y="725"/>
                  </a:cubicBezTo>
                  <a:cubicBezTo>
                    <a:pt x="3787" y="268"/>
                    <a:pt x="3141" y="1"/>
                    <a:pt x="2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2454400" y="3541350"/>
              <a:ext cx="156000" cy="148425"/>
            </a:xfrm>
            <a:custGeom>
              <a:avLst/>
              <a:gdLst/>
              <a:ahLst/>
              <a:cxnLst/>
              <a:rect l="l" t="t" r="r" b="b"/>
              <a:pathLst>
                <a:path w="6240" h="5937" extrusionOk="0">
                  <a:moveTo>
                    <a:pt x="2887" y="705"/>
                  </a:moveTo>
                  <a:cubicBezTo>
                    <a:pt x="3465" y="705"/>
                    <a:pt x="4074" y="953"/>
                    <a:pt x="4529" y="1379"/>
                  </a:cubicBezTo>
                  <a:cubicBezTo>
                    <a:pt x="5384" y="2171"/>
                    <a:pt x="5574" y="3153"/>
                    <a:pt x="4972" y="4040"/>
                  </a:cubicBezTo>
                  <a:cubicBezTo>
                    <a:pt x="4530" y="4692"/>
                    <a:pt x="3693" y="5207"/>
                    <a:pt x="2765" y="5207"/>
                  </a:cubicBezTo>
                  <a:cubicBezTo>
                    <a:pt x="2431" y="5207"/>
                    <a:pt x="2086" y="5140"/>
                    <a:pt x="1742" y="4990"/>
                  </a:cubicBezTo>
                  <a:cubicBezTo>
                    <a:pt x="1695" y="4958"/>
                    <a:pt x="1655" y="4942"/>
                    <a:pt x="1619" y="4942"/>
                  </a:cubicBezTo>
                  <a:cubicBezTo>
                    <a:pt x="1584" y="4942"/>
                    <a:pt x="1552" y="4958"/>
                    <a:pt x="1520" y="4990"/>
                  </a:cubicBezTo>
                  <a:cubicBezTo>
                    <a:pt x="697" y="4040"/>
                    <a:pt x="285" y="2488"/>
                    <a:pt x="1330" y="1348"/>
                  </a:cubicBezTo>
                  <a:cubicBezTo>
                    <a:pt x="1679" y="936"/>
                    <a:pt x="2122" y="714"/>
                    <a:pt x="2692" y="714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03" y="1"/>
                  </a:moveTo>
                  <a:cubicBezTo>
                    <a:pt x="2153" y="1"/>
                    <a:pt x="1501" y="227"/>
                    <a:pt x="982" y="746"/>
                  </a:cubicBezTo>
                  <a:cubicBezTo>
                    <a:pt x="285" y="1379"/>
                    <a:pt x="0" y="2393"/>
                    <a:pt x="64" y="3406"/>
                  </a:cubicBezTo>
                  <a:cubicBezTo>
                    <a:pt x="127" y="4230"/>
                    <a:pt x="539" y="4863"/>
                    <a:pt x="1172" y="5243"/>
                  </a:cubicBezTo>
                  <a:cubicBezTo>
                    <a:pt x="1204" y="5243"/>
                    <a:pt x="1204" y="5306"/>
                    <a:pt x="1267" y="5306"/>
                  </a:cubicBezTo>
                  <a:cubicBezTo>
                    <a:pt x="1267" y="5370"/>
                    <a:pt x="1299" y="5496"/>
                    <a:pt x="1362" y="5528"/>
                  </a:cubicBezTo>
                  <a:cubicBezTo>
                    <a:pt x="1425" y="5560"/>
                    <a:pt x="1457" y="5560"/>
                    <a:pt x="1489" y="5623"/>
                  </a:cubicBezTo>
                  <a:cubicBezTo>
                    <a:pt x="1892" y="5839"/>
                    <a:pt x="2329" y="5937"/>
                    <a:pt x="2765" y="5937"/>
                  </a:cubicBezTo>
                  <a:cubicBezTo>
                    <a:pt x="3734" y="5937"/>
                    <a:pt x="4700" y="5457"/>
                    <a:pt x="5289" y="4736"/>
                  </a:cubicBezTo>
                  <a:cubicBezTo>
                    <a:pt x="6239" y="3596"/>
                    <a:pt x="6081" y="1918"/>
                    <a:pt x="4941" y="873"/>
                  </a:cubicBezTo>
                  <a:cubicBezTo>
                    <a:pt x="4782" y="683"/>
                    <a:pt x="4529" y="556"/>
                    <a:pt x="4339" y="429"/>
                  </a:cubicBezTo>
                  <a:cubicBezTo>
                    <a:pt x="3879" y="156"/>
                    <a:pt x="3342" y="1"/>
                    <a:pt x="2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12494775" y="3635200"/>
              <a:ext cx="53075" cy="19900"/>
            </a:xfrm>
            <a:custGeom>
              <a:avLst/>
              <a:gdLst/>
              <a:ahLst/>
              <a:cxnLst/>
              <a:rect l="l" t="t" r="r" b="b"/>
              <a:pathLst>
                <a:path w="2123" h="796" extrusionOk="0">
                  <a:moveTo>
                    <a:pt x="234" y="1"/>
                  </a:moveTo>
                  <a:cubicBezTo>
                    <a:pt x="175" y="1"/>
                    <a:pt x="111" y="16"/>
                    <a:pt x="64" y="32"/>
                  </a:cubicBezTo>
                  <a:lnTo>
                    <a:pt x="32" y="64"/>
                  </a:lnTo>
                  <a:cubicBezTo>
                    <a:pt x="0" y="159"/>
                    <a:pt x="0" y="222"/>
                    <a:pt x="32" y="317"/>
                  </a:cubicBezTo>
                  <a:cubicBezTo>
                    <a:pt x="297" y="611"/>
                    <a:pt x="643" y="796"/>
                    <a:pt x="1045" y="796"/>
                  </a:cubicBezTo>
                  <a:cubicBezTo>
                    <a:pt x="1077" y="796"/>
                    <a:pt x="1108" y="795"/>
                    <a:pt x="1141" y="792"/>
                  </a:cubicBezTo>
                  <a:cubicBezTo>
                    <a:pt x="1552" y="761"/>
                    <a:pt x="1869" y="602"/>
                    <a:pt x="2059" y="286"/>
                  </a:cubicBezTo>
                  <a:cubicBezTo>
                    <a:pt x="2122" y="191"/>
                    <a:pt x="2091" y="64"/>
                    <a:pt x="2027" y="32"/>
                  </a:cubicBezTo>
                  <a:lnTo>
                    <a:pt x="1964" y="32"/>
                  </a:lnTo>
                  <a:cubicBezTo>
                    <a:pt x="1938" y="19"/>
                    <a:pt x="1906" y="11"/>
                    <a:pt x="1876" y="11"/>
                  </a:cubicBezTo>
                  <a:cubicBezTo>
                    <a:pt x="1833" y="11"/>
                    <a:pt x="1793" y="27"/>
                    <a:pt x="1774" y="64"/>
                  </a:cubicBezTo>
                  <a:cubicBezTo>
                    <a:pt x="1584" y="286"/>
                    <a:pt x="1299" y="381"/>
                    <a:pt x="1014" y="381"/>
                  </a:cubicBezTo>
                  <a:cubicBezTo>
                    <a:pt x="761" y="381"/>
                    <a:pt x="539" y="286"/>
                    <a:pt x="381" y="64"/>
                  </a:cubicBezTo>
                  <a:cubicBezTo>
                    <a:pt x="349" y="16"/>
                    <a:pt x="293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11570050" y="3407300"/>
              <a:ext cx="150325" cy="115700"/>
            </a:xfrm>
            <a:custGeom>
              <a:avLst/>
              <a:gdLst/>
              <a:ahLst/>
              <a:cxnLst/>
              <a:rect l="l" t="t" r="r" b="b"/>
              <a:pathLst>
                <a:path w="6013" h="4628" extrusionOk="0">
                  <a:moveTo>
                    <a:pt x="2459" y="1"/>
                  </a:moveTo>
                  <a:cubicBezTo>
                    <a:pt x="1907" y="1"/>
                    <a:pt x="1363" y="204"/>
                    <a:pt x="950" y="661"/>
                  </a:cubicBezTo>
                  <a:cubicBezTo>
                    <a:pt x="0" y="1801"/>
                    <a:pt x="253" y="3321"/>
                    <a:pt x="1108" y="4366"/>
                  </a:cubicBezTo>
                  <a:lnTo>
                    <a:pt x="1108" y="4398"/>
                  </a:lnTo>
                  <a:cubicBezTo>
                    <a:pt x="1172" y="4398"/>
                    <a:pt x="1221" y="4384"/>
                    <a:pt x="1275" y="4384"/>
                  </a:cubicBezTo>
                  <a:cubicBezTo>
                    <a:pt x="1302" y="4384"/>
                    <a:pt x="1330" y="4387"/>
                    <a:pt x="1362" y="4398"/>
                  </a:cubicBezTo>
                  <a:cubicBezTo>
                    <a:pt x="1707" y="4556"/>
                    <a:pt x="2061" y="4627"/>
                    <a:pt x="2407" y="4627"/>
                  </a:cubicBezTo>
                  <a:cubicBezTo>
                    <a:pt x="4346" y="4627"/>
                    <a:pt x="6013" y="2391"/>
                    <a:pt x="4212" y="724"/>
                  </a:cubicBezTo>
                  <a:cubicBezTo>
                    <a:pt x="3738" y="268"/>
                    <a:pt x="3093" y="1"/>
                    <a:pt x="24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1561325" y="3391725"/>
              <a:ext cx="157575" cy="148425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12" y="711"/>
                  </a:moveTo>
                  <a:cubicBezTo>
                    <a:pt x="3416" y="711"/>
                    <a:pt x="4086" y="934"/>
                    <a:pt x="4561" y="1379"/>
                  </a:cubicBezTo>
                  <a:cubicBezTo>
                    <a:pt x="5384" y="2171"/>
                    <a:pt x="5574" y="3152"/>
                    <a:pt x="4973" y="4039"/>
                  </a:cubicBezTo>
                  <a:cubicBezTo>
                    <a:pt x="4558" y="4708"/>
                    <a:pt x="3723" y="5225"/>
                    <a:pt x="2799" y="5225"/>
                  </a:cubicBezTo>
                  <a:cubicBezTo>
                    <a:pt x="2454" y="5225"/>
                    <a:pt x="2096" y="5153"/>
                    <a:pt x="1742" y="4989"/>
                  </a:cubicBezTo>
                  <a:cubicBezTo>
                    <a:pt x="1711" y="4973"/>
                    <a:pt x="1671" y="4965"/>
                    <a:pt x="1636" y="4965"/>
                  </a:cubicBezTo>
                  <a:cubicBezTo>
                    <a:pt x="1600" y="4965"/>
                    <a:pt x="1568" y="4973"/>
                    <a:pt x="1552" y="4989"/>
                  </a:cubicBezTo>
                  <a:cubicBezTo>
                    <a:pt x="729" y="4039"/>
                    <a:pt x="349" y="2487"/>
                    <a:pt x="1362" y="1347"/>
                  </a:cubicBezTo>
                  <a:cubicBezTo>
                    <a:pt x="1711" y="936"/>
                    <a:pt x="2154" y="714"/>
                    <a:pt x="2693" y="714"/>
                  </a:cubicBezTo>
                  <a:cubicBezTo>
                    <a:pt x="2732" y="712"/>
                    <a:pt x="2772" y="711"/>
                    <a:pt x="2812" y="711"/>
                  </a:cubicBezTo>
                  <a:close/>
                  <a:moveTo>
                    <a:pt x="2853" y="0"/>
                  </a:moveTo>
                  <a:cubicBezTo>
                    <a:pt x="2207" y="0"/>
                    <a:pt x="1565" y="226"/>
                    <a:pt x="1046" y="746"/>
                  </a:cubicBezTo>
                  <a:cubicBezTo>
                    <a:pt x="349" y="1379"/>
                    <a:pt x="1" y="2424"/>
                    <a:pt x="127" y="3406"/>
                  </a:cubicBezTo>
                  <a:cubicBezTo>
                    <a:pt x="191" y="4229"/>
                    <a:pt x="602" y="4863"/>
                    <a:pt x="1236" y="5274"/>
                  </a:cubicBezTo>
                  <a:cubicBezTo>
                    <a:pt x="1267" y="5274"/>
                    <a:pt x="1267" y="5306"/>
                    <a:pt x="1299" y="5306"/>
                  </a:cubicBezTo>
                  <a:cubicBezTo>
                    <a:pt x="1299" y="5369"/>
                    <a:pt x="1362" y="5496"/>
                    <a:pt x="1426" y="5528"/>
                  </a:cubicBezTo>
                  <a:cubicBezTo>
                    <a:pt x="1457" y="5559"/>
                    <a:pt x="1521" y="5559"/>
                    <a:pt x="1552" y="5623"/>
                  </a:cubicBezTo>
                  <a:cubicBezTo>
                    <a:pt x="1956" y="5839"/>
                    <a:pt x="2389" y="5936"/>
                    <a:pt x="2822" y="5936"/>
                  </a:cubicBezTo>
                  <a:cubicBezTo>
                    <a:pt x="3784" y="5936"/>
                    <a:pt x="4741" y="5456"/>
                    <a:pt x="5353" y="4736"/>
                  </a:cubicBezTo>
                  <a:cubicBezTo>
                    <a:pt x="6303" y="3596"/>
                    <a:pt x="6144" y="1949"/>
                    <a:pt x="5004" y="872"/>
                  </a:cubicBezTo>
                  <a:cubicBezTo>
                    <a:pt x="4846" y="714"/>
                    <a:pt x="4624" y="556"/>
                    <a:pt x="4403" y="429"/>
                  </a:cubicBezTo>
                  <a:cubicBezTo>
                    <a:pt x="3929" y="156"/>
                    <a:pt x="3390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601700" y="3485650"/>
              <a:ext cx="54650" cy="19825"/>
            </a:xfrm>
            <a:custGeom>
              <a:avLst/>
              <a:gdLst/>
              <a:ahLst/>
              <a:cxnLst/>
              <a:rect l="l" t="t" r="r" b="b"/>
              <a:pathLst>
                <a:path w="2186" h="793" extrusionOk="0">
                  <a:moveTo>
                    <a:pt x="279" y="0"/>
                  </a:moveTo>
                  <a:cubicBezTo>
                    <a:pt x="225" y="0"/>
                    <a:pt x="170" y="15"/>
                    <a:pt x="127" y="29"/>
                  </a:cubicBezTo>
                  <a:lnTo>
                    <a:pt x="96" y="92"/>
                  </a:lnTo>
                  <a:cubicBezTo>
                    <a:pt x="1" y="155"/>
                    <a:pt x="1" y="250"/>
                    <a:pt x="96" y="314"/>
                  </a:cubicBezTo>
                  <a:cubicBezTo>
                    <a:pt x="331" y="608"/>
                    <a:pt x="702" y="792"/>
                    <a:pt x="1108" y="792"/>
                  </a:cubicBezTo>
                  <a:cubicBezTo>
                    <a:pt x="1140" y="792"/>
                    <a:pt x="1172" y="791"/>
                    <a:pt x="1204" y="789"/>
                  </a:cubicBezTo>
                  <a:cubicBezTo>
                    <a:pt x="1584" y="757"/>
                    <a:pt x="1901" y="599"/>
                    <a:pt x="2123" y="282"/>
                  </a:cubicBezTo>
                  <a:cubicBezTo>
                    <a:pt x="2186" y="187"/>
                    <a:pt x="2154" y="92"/>
                    <a:pt x="2059" y="29"/>
                  </a:cubicBezTo>
                  <a:lnTo>
                    <a:pt x="2028" y="29"/>
                  </a:lnTo>
                  <a:cubicBezTo>
                    <a:pt x="2004" y="17"/>
                    <a:pt x="1977" y="10"/>
                    <a:pt x="1950" y="10"/>
                  </a:cubicBezTo>
                  <a:cubicBezTo>
                    <a:pt x="1903" y="10"/>
                    <a:pt x="1858" y="32"/>
                    <a:pt x="1838" y="92"/>
                  </a:cubicBezTo>
                  <a:cubicBezTo>
                    <a:pt x="1648" y="282"/>
                    <a:pt x="1363" y="409"/>
                    <a:pt x="1078" y="409"/>
                  </a:cubicBezTo>
                  <a:cubicBezTo>
                    <a:pt x="793" y="409"/>
                    <a:pt x="602" y="282"/>
                    <a:pt x="444" y="92"/>
                  </a:cubicBezTo>
                  <a:cubicBezTo>
                    <a:pt x="409" y="22"/>
                    <a:pt x="34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751600" y="3100825"/>
              <a:ext cx="151250" cy="115500"/>
            </a:xfrm>
            <a:custGeom>
              <a:avLst/>
              <a:gdLst/>
              <a:ahLst/>
              <a:cxnLst/>
              <a:rect l="l" t="t" r="r" b="b"/>
              <a:pathLst>
                <a:path w="6050" h="4620" extrusionOk="0">
                  <a:moveTo>
                    <a:pt x="2504" y="0"/>
                  </a:moveTo>
                  <a:cubicBezTo>
                    <a:pt x="1947" y="0"/>
                    <a:pt x="1398" y="203"/>
                    <a:pt x="982" y="664"/>
                  </a:cubicBezTo>
                  <a:cubicBezTo>
                    <a:pt x="0" y="1773"/>
                    <a:pt x="285" y="3324"/>
                    <a:pt x="1140" y="4338"/>
                  </a:cubicBezTo>
                  <a:lnTo>
                    <a:pt x="1140" y="4401"/>
                  </a:lnTo>
                  <a:cubicBezTo>
                    <a:pt x="1203" y="4401"/>
                    <a:pt x="1253" y="4373"/>
                    <a:pt x="1307" y="4373"/>
                  </a:cubicBezTo>
                  <a:cubicBezTo>
                    <a:pt x="1334" y="4373"/>
                    <a:pt x="1362" y="4380"/>
                    <a:pt x="1394" y="4401"/>
                  </a:cubicBezTo>
                  <a:cubicBezTo>
                    <a:pt x="1733" y="4552"/>
                    <a:pt x="2081" y="4620"/>
                    <a:pt x="2422" y="4620"/>
                  </a:cubicBezTo>
                  <a:cubicBezTo>
                    <a:pt x="4368" y="4620"/>
                    <a:pt x="6050" y="2394"/>
                    <a:pt x="4244" y="696"/>
                  </a:cubicBezTo>
                  <a:cubicBezTo>
                    <a:pt x="3773" y="259"/>
                    <a:pt x="3134" y="0"/>
                    <a:pt x="25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743675" y="3084975"/>
              <a:ext cx="156000" cy="148350"/>
            </a:xfrm>
            <a:custGeom>
              <a:avLst/>
              <a:gdLst/>
              <a:ahLst/>
              <a:cxnLst/>
              <a:rect l="l" t="t" r="r" b="b"/>
              <a:pathLst>
                <a:path w="6240" h="5934" extrusionOk="0">
                  <a:moveTo>
                    <a:pt x="2799" y="694"/>
                  </a:moveTo>
                  <a:cubicBezTo>
                    <a:pt x="3406" y="694"/>
                    <a:pt x="4082" y="945"/>
                    <a:pt x="4561" y="1393"/>
                  </a:cubicBezTo>
                  <a:cubicBezTo>
                    <a:pt x="5384" y="2185"/>
                    <a:pt x="5574" y="3167"/>
                    <a:pt x="5004" y="4022"/>
                  </a:cubicBezTo>
                  <a:cubicBezTo>
                    <a:pt x="4566" y="4690"/>
                    <a:pt x="3725" y="5208"/>
                    <a:pt x="2799" y="5208"/>
                  </a:cubicBezTo>
                  <a:cubicBezTo>
                    <a:pt x="2453" y="5208"/>
                    <a:pt x="2095" y="5135"/>
                    <a:pt x="1742" y="4972"/>
                  </a:cubicBezTo>
                  <a:cubicBezTo>
                    <a:pt x="1711" y="4956"/>
                    <a:pt x="1671" y="4948"/>
                    <a:pt x="1635" y="4948"/>
                  </a:cubicBezTo>
                  <a:cubicBezTo>
                    <a:pt x="1600" y="4948"/>
                    <a:pt x="1568" y="4956"/>
                    <a:pt x="1552" y="4972"/>
                  </a:cubicBezTo>
                  <a:cubicBezTo>
                    <a:pt x="729" y="4022"/>
                    <a:pt x="317" y="2502"/>
                    <a:pt x="1362" y="1330"/>
                  </a:cubicBezTo>
                  <a:cubicBezTo>
                    <a:pt x="1711" y="950"/>
                    <a:pt x="2154" y="696"/>
                    <a:pt x="2692" y="696"/>
                  </a:cubicBezTo>
                  <a:cubicBezTo>
                    <a:pt x="2728" y="695"/>
                    <a:pt x="2763" y="694"/>
                    <a:pt x="2799" y="694"/>
                  </a:cubicBezTo>
                  <a:close/>
                  <a:moveTo>
                    <a:pt x="2766" y="1"/>
                  </a:moveTo>
                  <a:cubicBezTo>
                    <a:pt x="2128" y="1"/>
                    <a:pt x="1491" y="219"/>
                    <a:pt x="982" y="728"/>
                  </a:cubicBezTo>
                  <a:cubicBezTo>
                    <a:pt x="317" y="1361"/>
                    <a:pt x="0" y="2407"/>
                    <a:pt x="95" y="3388"/>
                  </a:cubicBezTo>
                  <a:cubicBezTo>
                    <a:pt x="159" y="4243"/>
                    <a:pt x="570" y="4877"/>
                    <a:pt x="1204" y="5257"/>
                  </a:cubicBezTo>
                  <a:cubicBezTo>
                    <a:pt x="1235" y="5257"/>
                    <a:pt x="1235" y="5288"/>
                    <a:pt x="1267" y="5288"/>
                  </a:cubicBezTo>
                  <a:cubicBezTo>
                    <a:pt x="1267" y="5383"/>
                    <a:pt x="1299" y="5510"/>
                    <a:pt x="1394" y="5542"/>
                  </a:cubicBezTo>
                  <a:cubicBezTo>
                    <a:pt x="1425" y="5573"/>
                    <a:pt x="1457" y="5573"/>
                    <a:pt x="1489" y="5605"/>
                  </a:cubicBezTo>
                  <a:cubicBezTo>
                    <a:pt x="1905" y="5833"/>
                    <a:pt x="2348" y="5934"/>
                    <a:pt x="2788" y="5934"/>
                  </a:cubicBezTo>
                  <a:cubicBezTo>
                    <a:pt x="3755" y="5934"/>
                    <a:pt x="4701" y="5447"/>
                    <a:pt x="5289" y="4750"/>
                  </a:cubicBezTo>
                  <a:cubicBezTo>
                    <a:pt x="6239" y="3610"/>
                    <a:pt x="6081" y="1931"/>
                    <a:pt x="4941" y="855"/>
                  </a:cubicBezTo>
                  <a:cubicBezTo>
                    <a:pt x="4782" y="696"/>
                    <a:pt x="4561" y="538"/>
                    <a:pt x="4339" y="443"/>
                  </a:cubicBezTo>
                  <a:cubicBezTo>
                    <a:pt x="3869" y="164"/>
                    <a:pt x="3317" y="1"/>
                    <a:pt x="2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84050" y="3178850"/>
              <a:ext cx="53850" cy="20225"/>
            </a:xfrm>
            <a:custGeom>
              <a:avLst/>
              <a:gdLst/>
              <a:ahLst/>
              <a:cxnLst/>
              <a:rect l="l" t="t" r="r" b="b"/>
              <a:pathLst>
                <a:path w="2154" h="809" extrusionOk="0">
                  <a:moveTo>
                    <a:pt x="259" y="1"/>
                  </a:moveTo>
                  <a:cubicBezTo>
                    <a:pt x="193" y="1"/>
                    <a:pt x="130" y="28"/>
                    <a:pt x="96" y="45"/>
                  </a:cubicBezTo>
                  <a:lnTo>
                    <a:pt x="64" y="77"/>
                  </a:lnTo>
                  <a:cubicBezTo>
                    <a:pt x="1" y="172"/>
                    <a:pt x="1" y="235"/>
                    <a:pt x="64" y="330"/>
                  </a:cubicBezTo>
                  <a:cubicBezTo>
                    <a:pt x="299" y="624"/>
                    <a:pt x="670" y="808"/>
                    <a:pt x="1076" y="808"/>
                  </a:cubicBezTo>
                  <a:cubicBezTo>
                    <a:pt x="1108" y="808"/>
                    <a:pt x="1140" y="807"/>
                    <a:pt x="1172" y="805"/>
                  </a:cubicBezTo>
                  <a:cubicBezTo>
                    <a:pt x="1552" y="742"/>
                    <a:pt x="1869" y="583"/>
                    <a:pt x="2059" y="267"/>
                  </a:cubicBezTo>
                  <a:cubicBezTo>
                    <a:pt x="2154" y="203"/>
                    <a:pt x="2091" y="77"/>
                    <a:pt x="2027" y="45"/>
                  </a:cubicBezTo>
                  <a:lnTo>
                    <a:pt x="1996" y="45"/>
                  </a:lnTo>
                  <a:cubicBezTo>
                    <a:pt x="1956" y="32"/>
                    <a:pt x="1922" y="24"/>
                    <a:pt x="1894" y="24"/>
                  </a:cubicBezTo>
                  <a:cubicBezTo>
                    <a:pt x="1854" y="24"/>
                    <a:pt x="1824" y="40"/>
                    <a:pt x="1806" y="77"/>
                  </a:cubicBezTo>
                  <a:cubicBezTo>
                    <a:pt x="1584" y="267"/>
                    <a:pt x="1331" y="393"/>
                    <a:pt x="1046" y="393"/>
                  </a:cubicBezTo>
                  <a:cubicBezTo>
                    <a:pt x="761" y="393"/>
                    <a:pt x="571" y="267"/>
                    <a:pt x="412" y="77"/>
                  </a:cubicBezTo>
                  <a:cubicBezTo>
                    <a:pt x="369" y="19"/>
                    <a:pt x="31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878275" y="3276550"/>
              <a:ext cx="156775" cy="117825"/>
            </a:xfrm>
            <a:custGeom>
              <a:avLst/>
              <a:gdLst/>
              <a:ahLst/>
              <a:cxnLst/>
              <a:rect l="l" t="t" r="r" b="b"/>
              <a:pathLst>
                <a:path w="6271" h="4713" extrusionOk="0">
                  <a:moveTo>
                    <a:pt x="4529" y="1"/>
                  </a:moveTo>
                  <a:cubicBezTo>
                    <a:pt x="4465" y="96"/>
                    <a:pt x="4402" y="96"/>
                    <a:pt x="4307" y="96"/>
                  </a:cubicBezTo>
                  <a:cubicBezTo>
                    <a:pt x="4155" y="68"/>
                    <a:pt x="4004" y="55"/>
                    <a:pt x="3856" y="55"/>
                  </a:cubicBezTo>
                  <a:cubicBezTo>
                    <a:pt x="1608" y="55"/>
                    <a:pt x="0" y="3063"/>
                    <a:pt x="2407" y="4371"/>
                  </a:cubicBezTo>
                  <a:cubicBezTo>
                    <a:pt x="2806" y="4594"/>
                    <a:pt x="3265" y="4712"/>
                    <a:pt x="3714" y="4712"/>
                  </a:cubicBezTo>
                  <a:cubicBezTo>
                    <a:pt x="4479" y="4712"/>
                    <a:pt x="5215" y="4369"/>
                    <a:pt x="5574" y="3611"/>
                  </a:cubicBezTo>
                  <a:cubicBezTo>
                    <a:pt x="6271" y="2312"/>
                    <a:pt x="5637" y="887"/>
                    <a:pt x="4560" y="64"/>
                  </a:cubicBezTo>
                  <a:cubicBezTo>
                    <a:pt x="4529" y="64"/>
                    <a:pt x="4529" y="1"/>
                    <a:pt x="4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882225" y="3262550"/>
              <a:ext cx="160750" cy="147825"/>
            </a:xfrm>
            <a:custGeom>
              <a:avLst/>
              <a:gdLst/>
              <a:ahLst/>
              <a:cxnLst/>
              <a:rect l="l" t="t" r="r" b="b"/>
              <a:pathLst>
                <a:path w="6430" h="5913" extrusionOk="0">
                  <a:moveTo>
                    <a:pt x="3654" y="677"/>
                  </a:moveTo>
                  <a:cubicBezTo>
                    <a:pt x="3804" y="677"/>
                    <a:pt x="3959" y="691"/>
                    <a:pt x="4117" y="719"/>
                  </a:cubicBezTo>
                  <a:cubicBezTo>
                    <a:pt x="4212" y="719"/>
                    <a:pt x="4276" y="719"/>
                    <a:pt x="4307" y="687"/>
                  </a:cubicBezTo>
                  <a:cubicBezTo>
                    <a:pt x="5321" y="1416"/>
                    <a:pt x="6049" y="2777"/>
                    <a:pt x="5353" y="4171"/>
                  </a:cubicBezTo>
                  <a:cubicBezTo>
                    <a:pt x="5099" y="4646"/>
                    <a:pt x="4719" y="4963"/>
                    <a:pt x="4212" y="5121"/>
                  </a:cubicBezTo>
                  <a:cubicBezTo>
                    <a:pt x="3980" y="5191"/>
                    <a:pt x="3735" y="5226"/>
                    <a:pt x="3487" y="5226"/>
                  </a:cubicBezTo>
                  <a:cubicBezTo>
                    <a:pt x="3058" y="5226"/>
                    <a:pt x="2618" y="5120"/>
                    <a:pt x="2217" y="4899"/>
                  </a:cubicBezTo>
                  <a:cubicBezTo>
                    <a:pt x="1236" y="4329"/>
                    <a:pt x="824" y="3411"/>
                    <a:pt x="1204" y="2429"/>
                  </a:cubicBezTo>
                  <a:cubicBezTo>
                    <a:pt x="1514" y="1528"/>
                    <a:pt x="2449" y="677"/>
                    <a:pt x="3654" y="677"/>
                  </a:cubicBezTo>
                  <a:close/>
                  <a:moveTo>
                    <a:pt x="3487" y="1"/>
                  </a:moveTo>
                  <a:cubicBezTo>
                    <a:pt x="2277" y="1"/>
                    <a:pt x="1175" y="834"/>
                    <a:pt x="666" y="1827"/>
                  </a:cubicBezTo>
                  <a:cubicBezTo>
                    <a:pt x="0" y="3189"/>
                    <a:pt x="571" y="4773"/>
                    <a:pt x="1932" y="5533"/>
                  </a:cubicBezTo>
                  <a:cubicBezTo>
                    <a:pt x="2154" y="5628"/>
                    <a:pt x="2376" y="5723"/>
                    <a:pt x="2629" y="5786"/>
                  </a:cubicBezTo>
                  <a:cubicBezTo>
                    <a:pt x="2926" y="5868"/>
                    <a:pt x="3237" y="5912"/>
                    <a:pt x="3546" y="5912"/>
                  </a:cubicBezTo>
                  <a:cubicBezTo>
                    <a:pt x="4422" y="5912"/>
                    <a:pt x="5289" y="5560"/>
                    <a:pt x="5828" y="4741"/>
                  </a:cubicBezTo>
                  <a:cubicBezTo>
                    <a:pt x="6334" y="3886"/>
                    <a:pt x="6429" y="2777"/>
                    <a:pt x="6113" y="1891"/>
                  </a:cubicBezTo>
                  <a:cubicBezTo>
                    <a:pt x="5828" y="1099"/>
                    <a:pt x="5258" y="561"/>
                    <a:pt x="4592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07" y="149"/>
                  </a:cubicBezTo>
                  <a:cubicBezTo>
                    <a:pt x="4276" y="149"/>
                    <a:pt x="4244" y="86"/>
                    <a:pt x="4149" y="86"/>
                  </a:cubicBezTo>
                  <a:cubicBezTo>
                    <a:pt x="3927" y="28"/>
                    <a:pt x="3705" y="1"/>
                    <a:pt x="3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942400" y="3296350"/>
              <a:ext cx="52275" cy="25350"/>
            </a:xfrm>
            <a:custGeom>
              <a:avLst/>
              <a:gdLst/>
              <a:ahLst/>
              <a:cxnLst/>
              <a:rect l="l" t="t" r="r" b="b"/>
              <a:pathLst>
                <a:path w="2091" h="1014" extrusionOk="0">
                  <a:moveTo>
                    <a:pt x="1217" y="0"/>
                  </a:moveTo>
                  <a:cubicBezTo>
                    <a:pt x="1074" y="0"/>
                    <a:pt x="929" y="21"/>
                    <a:pt x="792" y="64"/>
                  </a:cubicBezTo>
                  <a:cubicBezTo>
                    <a:pt x="444" y="159"/>
                    <a:pt x="159" y="412"/>
                    <a:pt x="64" y="760"/>
                  </a:cubicBezTo>
                  <a:cubicBezTo>
                    <a:pt x="0" y="887"/>
                    <a:pt x="64" y="950"/>
                    <a:pt x="127" y="1014"/>
                  </a:cubicBezTo>
                  <a:lnTo>
                    <a:pt x="159" y="1014"/>
                  </a:lnTo>
                  <a:cubicBezTo>
                    <a:pt x="254" y="1014"/>
                    <a:pt x="317" y="1014"/>
                    <a:pt x="380" y="919"/>
                  </a:cubicBezTo>
                  <a:cubicBezTo>
                    <a:pt x="539" y="665"/>
                    <a:pt x="760" y="475"/>
                    <a:pt x="1045" y="444"/>
                  </a:cubicBezTo>
                  <a:cubicBezTo>
                    <a:pt x="1095" y="437"/>
                    <a:pt x="1148" y="433"/>
                    <a:pt x="1203" y="433"/>
                  </a:cubicBezTo>
                  <a:cubicBezTo>
                    <a:pt x="1390" y="433"/>
                    <a:pt x="1595" y="479"/>
                    <a:pt x="1742" y="602"/>
                  </a:cubicBezTo>
                  <a:cubicBezTo>
                    <a:pt x="1791" y="626"/>
                    <a:pt x="1839" y="637"/>
                    <a:pt x="1884" y="637"/>
                  </a:cubicBezTo>
                  <a:cubicBezTo>
                    <a:pt x="1956" y="637"/>
                    <a:pt x="2020" y="609"/>
                    <a:pt x="2059" y="570"/>
                  </a:cubicBezTo>
                  <a:cubicBezTo>
                    <a:pt x="2059" y="570"/>
                    <a:pt x="2090" y="507"/>
                    <a:pt x="2090" y="475"/>
                  </a:cubicBezTo>
                  <a:cubicBezTo>
                    <a:pt x="2059" y="380"/>
                    <a:pt x="2059" y="285"/>
                    <a:pt x="1995" y="254"/>
                  </a:cubicBezTo>
                  <a:cubicBezTo>
                    <a:pt x="1784" y="85"/>
                    <a:pt x="1503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344700" y="3276550"/>
              <a:ext cx="156725" cy="117825"/>
            </a:xfrm>
            <a:custGeom>
              <a:avLst/>
              <a:gdLst/>
              <a:ahLst/>
              <a:cxnLst/>
              <a:rect l="l" t="t" r="r" b="b"/>
              <a:pathLst>
                <a:path w="6269" h="4713" extrusionOk="0">
                  <a:moveTo>
                    <a:pt x="4527" y="1"/>
                  </a:moveTo>
                  <a:cubicBezTo>
                    <a:pt x="4495" y="96"/>
                    <a:pt x="4400" y="96"/>
                    <a:pt x="4337" y="96"/>
                  </a:cubicBezTo>
                  <a:cubicBezTo>
                    <a:pt x="4182" y="68"/>
                    <a:pt x="4030" y="55"/>
                    <a:pt x="3880" y="55"/>
                  </a:cubicBezTo>
                  <a:cubicBezTo>
                    <a:pt x="1606" y="55"/>
                    <a:pt x="0" y="3063"/>
                    <a:pt x="2437" y="4371"/>
                  </a:cubicBezTo>
                  <a:cubicBezTo>
                    <a:pt x="2824" y="4594"/>
                    <a:pt x="3275" y="4712"/>
                    <a:pt x="3722" y="4712"/>
                  </a:cubicBezTo>
                  <a:cubicBezTo>
                    <a:pt x="4481" y="4712"/>
                    <a:pt x="5225" y="4369"/>
                    <a:pt x="5604" y="3611"/>
                  </a:cubicBezTo>
                  <a:cubicBezTo>
                    <a:pt x="6269" y="2312"/>
                    <a:pt x="5667" y="887"/>
                    <a:pt x="4559" y="64"/>
                  </a:cubicBezTo>
                  <a:cubicBezTo>
                    <a:pt x="4527" y="64"/>
                    <a:pt x="4527" y="1"/>
                    <a:pt x="45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348600" y="3261750"/>
              <a:ext cx="161525" cy="147700"/>
            </a:xfrm>
            <a:custGeom>
              <a:avLst/>
              <a:gdLst/>
              <a:ahLst/>
              <a:cxnLst/>
              <a:rect l="l" t="t" r="r" b="b"/>
              <a:pathLst>
                <a:path w="6461" h="5908" extrusionOk="0">
                  <a:moveTo>
                    <a:pt x="3670" y="668"/>
                  </a:moveTo>
                  <a:cubicBezTo>
                    <a:pt x="3836" y="668"/>
                    <a:pt x="4007" y="684"/>
                    <a:pt x="4181" y="719"/>
                  </a:cubicBezTo>
                  <a:cubicBezTo>
                    <a:pt x="4244" y="719"/>
                    <a:pt x="4339" y="719"/>
                    <a:pt x="4371" y="688"/>
                  </a:cubicBezTo>
                  <a:cubicBezTo>
                    <a:pt x="5353" y="1384"/>
                    <a:pt x="6113" y="2809"/>
                    <a:pt x="5384" y="4171"/>
                  </a:cubicBezTo>
                  <a:cubicBezTo>
                    <a:pt x="5163" y="4646"/>
                    <a:pt x="4751" y="4963"/>
                    <a:pt x="4244" y="5121"/>
                  </a:cubicBezTo>
                  <a:cubicBezTo>
                    <a:pt x="4017" y="5189"/>
                    <a:pt x="3777" y="5225"/>
                    <a:pt x="3534" y="5225"/>
                  </a:cubicBezTo>
                  <a:cubicBezTo>
                    <a:pt x="3100" y="5225"/>
                    <a:pt x="2655" y="5111"/>
                    <a:pt x="2249" y="4868"/>
                  </a:cubicBezTo>
                  <a:cubicBezTo>
                    <a:pt x="1267" y="4329"/>
                    <a:pt x="887" y="3411"/>
                    <a:pt x="1236" y="2429"/>
                  </a:cubicBezTo>
                  <a:cubicBezTo>
                    <a:pt x="1541" y="1512"/>
                    <a:pt x="2481" y="668"/>
                    <a:pt x="3670" y="668"/>
                  </a:cubicBezTo>
                  <a:close/>
                  <a:moveTo>
                    <a:pt x="3507" y="1"/>
                  </a:moveTo>
                  <a:cubicBezTo>
                    <a:pt x="2277" y="1"/>
                    <a:pt x="1180" y="835"/>
                    <a:pt x="697" y="1828"/>
                  </a:cubicBezTo>
                  <a:cubicBezTo>
                    <a:pt x="1" y="3189"/>
                    <a:pt x="571" y="4773"/>
                    <a:pt x="1964" y="5501"/>
                  </a:cubicBezTo>
                  <a:cubicBezTo>
                    <a:pt x="2154" y="5628"/>
                    <a:pt x="2376" y="5691"/>
                    <a:pt x="2629" y="5786"/>
                  </a:cubicBezTo>
                  <a:cubicBezTo>
                    <a:pt x="2916" y="5866"/>
                    <a:pt x="3217" y="5907"/>
                    <a:pt x="3517" y="5907"/>
                  </a:cubicBezTo>
                  <a:cubicBezTo>
                    <a:pt x="4412" y="5907"/>
                    <a:pt x="5306" y="5539"/>
                    <a:pt x="5828" y="4710"/>
                  </a:cubicBezTo>
                  <a:cubicBezTo>
                    <a:pt x="6334" y="3886"/>
                    <a:pt x="6461" y="2809"/>
                    <a:pt x="6113" y="1859"/>
                  </a:cubicBezTo>
                  <a:cubicBezTo>
                    <a:pt x="5828" y="1068"/>
                    <a:pt x="5289" y="561"/>
                    <a:pt x="4593" y="339"/>
                  </a:cubicBezTo>
                  <a:lnTo>
                    <a:pt x="4529" y="339"/>
                  </a:lnTo>
                  <a:cubicBezTo>
                    <a:pt x="4529" y="244"/>
                    <a:pt x="4434" y="181"/>
                    <a:pt x="4339" y="118"/>
                  </a:cubicBezTo>
                  <a:cubicBezTo>
                    <a:pt x="4276" y="118"/>
                    <a:pt x="4244" y="86"/>
                    <a:pt x="4181" y="86"/>
                  </a:cubicBezTo>
                  <a:cubicBezTo>
                    <a:pt x="3954" y="28"/>
                    <a:pt x="3728" y="1"/>
                    <a:pt x="35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409575" y="3295300"/>
              <a:ext cx="52275" cy="24825"/>
            </a:xfrm>
            <a:custGeom>
              <a:avLst/>
              <a:gdLst/>
              <a:ahLst/>
              <a:cxnLst/>
              <a:rect l="l" t="t" r="r" b="b"/>
              <a:pathLst>
                <a:path w="2091" h="993" extrusionOk="0">
                  <a:moveTo>
                    <a:pt x="1142" y="0"/>
                  </a:moveTo>
                  <a:cubicBezTo>
                    <a:pt x="1021" y="0"/>
                    <a:pt x="903" y="15"/>
                    <a:pt x="792" y="42"/>
                  </a:cubicBezTo>
                  <a:cubicBezTo>
                    <a:pt x="412" y="169"/>
                    <a:pt x="158" y="422"/>
                    <a:pt x="32" y="771"/>
                  </a:cubicBezTo>
                  <a:cubicBezTo>
                    <a:pt x="0" y="897"/>
                    <a:pt x="32" y="961"/>
                    <a:pt x="95" y="992"/>
                  </a:cubicBezTo>
                  <a:lnTo>
                    <a:pt x="127" y="992"/>
                  </a:lnTo>
                  <a:cubicBezTo>
                    <a:pt x="222" y="992"/>
                    <a:pt x="317" y="992"/>
                    <a:pt x="348" y="929"/>
                  </a:cubicBezTo>
                  <a:cubicBezTo>
                    <a:pt x="507" y="676"/>
                    <a:pt x="728" y="486"/>
                    <a:pt x="1013" y="454"/>
                  </a:cubicBezTo>
                  <a:cubicBezTo>
                    <a:pt x="1071" y="438"/>
                    <a:pt x="1132" y="430"/>
                    <a:pt x="1195" y="430"/>
                  </a:cubicBezTo>
                  <a:cubicBezTo>
                    <a:pt x="1376" y="430"/>
                    <a:pt x="1569" y="495"/>
                    <a:pt x="1710" y="612"/>
                  </a:cubicBezTo>
                  <a:cubicBezTo>
                    <a:pt x="1755" y="635"/>
                    <a:pt x="1800" y="645"/>
                    <a:pt x="1842" y="645"/>
                  </a:cubicBezTo>
                  <a:cubicBezTo>
                    <a:pt x="1919" y="645"/>
                    <a:pt x="1986" y="610"/>
                    <a:pt x="2027" y="549"/>
                  </a:cubicBezTo>
                  <a:cubicBezTo>
                    <a:pt x="2027" y="549"/>
                    <a:pt x="2090" y="517"/>
                    <a:pt x="2090" y="486"/>
                  </a:cubicBezTo>
                  <a:cubicBezTo>
                    <a:pt x="2090" y="422"/>
                    <a:pt x="2059" y="327"/>
                    <a:pt x="1964" y="264"/>
                  </a:cubicBezTo>
                  <a:cubicBezTo>
                    <a:pt x="1739" y="84"/>
                    <a:pt x="1435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27445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9" hasCustomPrompt="1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5" name="Google Shape;145;p13"/>
          <p:cNvGrpSpPr/>
          <p:nvPr/>
        </p:nvGrpSpPr>
        <p:grpSpPr>
          <a:xfrm>
            <a:off x="7675781" y="606260"/>
            <a:ext cx="938889" cy="1015244"/>
            <a:chOff x="7675781" y="714435"/>
            <a:chExt cx="938889" cy="1015244"/>
          </a:xfrm>
        </p:grpSpPr>
        <p:sp>
          <p:nvSpPr>
            <p:cNvPr id="146" name="Google Shape;146;p13"/>
            <p:cNvSpPr/>
            <p:nvPr/>
          </p:nvSpPr>
          <p:spPr>
            <a:xfrm>
              <a:off x="8468581" y="1058921"/>
              <a:ext cx="131464" cy="139007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749830" y="729983"/>
              <a:ext cx="155477" cy="145595"/>
            </a:xfrm>
            <a:custGeom>
              <a:avLst/>
              <a:gdLst/>
              <a:ahLst/>
              <a:cxnLst/>
              <a:rect l="l" t="t" r="r" b="b"/>
              <a:pathLst>
                <a:path w="4720" h="4420" extrusionOk="0">
                  <a:moveTo>
                    <a:pt x="806" y="2490"/>
                  </a:moveTo>
                  <a:cubicBezTo>
                    <a:pt x="873" y="2490"/>
                    <a:pt x="937" y="2530"/>
                    <a:pt x="951" y="2615"/>
                  </a:cubicBezTo>
                  <a:cubicBezTo>
                    <a:pt x="1046" y="3153"/>
                    <a:pt x="1362" y="3533"/>
                    <a:pt x="1901" y="3660"/>
                  </a:cubicBezTo>
                  <a:cubicBezTo>
                    <a:pt x="2059" y="3691"/>
                    <a:pt x="2027" y="3881"/>
                    <a:pt x="1869" y="3881"/>
                  </a:cubicBezTo>
                  <a:cubicBezTo>
                    <a:pt x="1267" y="3850"/>
                    <a:pt x="634" y="3311"/>
                    <a:pt x="634" y="2678"/>
                  </a:cubicBezTo>
                  <a:cubicBezTo>
                    <a:pt x="634" y="2554"/>
                    <a:pt x="722" y="2490"/>
                    <a:pt x="806" y="2490"/>
                  </a:cubicBezTo>
                  <a:close/>
                  <a:moveTo>
                    <a:pt x="2372" y="1"/>
                  </a:moveTo>
                  <a:cubicBezTo>
                    <a:pt x="2290" y="1"/>
                    <a:pt x="2206" y="6"/>
                    <a:pt x="2122" y="18"/>
                  </a:cubicBezTo>
                  <a:cubicBezTo>
                    <a:pt x="761" y="208"/>
                    <a:pt x="1" y="1474"/>
                    <a:pt x="127" y="2741"/>
                  </a:cubicBezTo>
                  <a:cubicBezTo>
                    <a:pt x="396" y="3763"/>
                    <a:pt x="1259" y="4420"/>
                    <a:pt x="2289" y="4420"/>
                  </a:cubicBezTo>
                  <a:cubicBezTo>
                    <a:pt x="2472" y="4420"/>
                    <a:pt x="2660" y="4399"/>
                    <a:pt x="2851" y="4356"/>
                  </a:cubicBezTo>
                  <a:cubicBezTo>
                    <a:pt x="3959" y="4103"/>
                    <a:pt x="4719" y="3090"/>
                    <a:pt x="4529" y="1949"/>
                  </a:cubicBezTo>
                  <a:cubicBezTo>
                    <a:pt x="4353" y="921"/>
                    <a:pt x="3440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000109" y="1130797"/>
              <a:ext cx="174318" cy="136075"/>
            </a:xfrm>
            <a:custGeom>
              <a:avLst/>
              <a:gdLst/>
              <a:ahLst/>
              <a:cxnLst/>
              <a:rect l="l" t="t" r="r" b="b"/>
              <a:pathLst>
                <a:path w="5292" h="4131" extrusionOk="0">
                  <a:moveTo>
                    <a:pt x="2231" y="1181"/>
                  </a:moveTo>
                  <a:cubicBezTo>
                    <a:pt x="2249" y="1181"/>
                    <a:pt x="2266" y="1182"/>
                    <a:pt x="2283" y="1182"/>
                  </a:cubicBezTo>
                  <a:cubicBezTo>
                    <a:pt x="2488" y="1212"/>
                    <a:pt x="2477" y="1538"/>
                    <a:pt x="2274" y="1538"/>
                  </a:cubicBezTo>
                  <a:cubicBezTo>
                    <a:pt x="2258" y="1538"/>
                    <a:pt x="2239" y="1535"/>
                    <a:pt x="2220" y="1531"/>
                  </a:cubicBezTo>
                  <a:cubicBezTo>
                    <a:pt x="2206" y="1530"/>
                    <a:pt x="2191" y="1529"/>
                    <a:pt x="2177" y="1529"/>
                  </a:cubicBezTo>
                  <a:cubicBezTo>
                    <a:pt x="1653" y="1529"/>
                    <a:pt x="1146" y="2083"/>
                    <a:pt x="1238" y="2607"/>
                  </a:cubicBezTo>
                  <a:cubicBezTo>
                    <a:pt x="1238" y="2694"/>
                    <a:pt x="1181" y="2743"/>
                    <a:pt x="1124" y="2743"/>
                  </a:cubicBezTo>
                  <a:cubicBezTo>
                    <a:pt x="1077" y="2743"/>
                    <a:pt x="1031" y="2710"/>
                    <a:pt x="1017" y="2639"/>
                  </a:cubicBezTo>
                  <a:cubicBezTo>
                    <a:pt x="800" y="1865"/>
                    <a:pt x="1461" y="1181"/>
                    <a:pt x="2231" y="1181"/>
                  </a:cubicBezTo>
                  <a:close/>
                  <a:moveTo>
                    <a:pt x="2939" y="1"/>
                  </a:moveTo>
                  <a:cubicBezTo>
                    <a:pt x="1855" y="1"/>
                    <a:pt x="1" y="1089"/>
                    <a:pt x="541" y="2291"/>
                  </a:cubicBezTo>
                  <a:cubicBezTo>
                    <a:pt x="569" y="2485"/>
                    <a:pt x="500" y="2582"/>
                    <a:pt x="376" y="2582"/>
                  </a:cubicBezTo>
                  <a:cubicBezTo>
                    <a:pt x="358" y="2582"/>
                    <a:pt x="340" y="2580"/>
                    <a:pt x="320" y="2576"/>
                  </a:cubicBezTo>
                  <a:lnTo>
                    <a:pt x="320" y="2576"/>
                  </a:lnTo>
                  <a:cubicBezTo>
                    <a:pt x="700" y="3241"/>
                    <a:pt x="1238" y="3811"/>
                    <a:pt x="1998" y="4032"/>
                  </a:cubicBezTo>
                  <a:cubicBezTo>
                    <a:pt x="2210" y="4099"/>
                    <a:pt x="2425" y="4130"/>
                    <a:pt x="2639" y="4130"/>
                  </a:cubicBezTo>
                  <a:cubicBezTo>
                    <a:pt x="3450" y="4130"/>
                    <a:pt x="4232" y="3676"/>
                    <a:pt x="4658" y="2924"/>
                  </a:cubicBezTo>
                  <a:cubicBezTo>
                    <a:pt x="5292" y="1752"/>
                    <a:pt x="4500" y="169"/>
                    <a:pt x="3107" y="11"/>
                  </a:cubicBezTo>
                  <a:cubicBezTo>
                    <a:pt x="3053" y="4"/>
                    <a:pt x="2997" y="1"/>
                    <a:pt x="2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992895" y="1115479"/>
              <a:ext cx="184596" cy="169048"/>
            </a:xfrm>
            <a:custGeom>
              <a:avLst/>
              <a:gdLst/>
              <a:ahLst/>
              <a:cxnLst/>
              <a:rect l="l" t="t" r="r" b="b"/>
              <a:pathLst>
                <a:path w="5604" h="5132" extrusionOk="0">
                  <a:moveTo>
                    <a:pt x="3047" y="621"/>
                  </a:moveTo>
                  <a:cubicBezTo>
                    <a:pt x="3112" y="621"/>
                    <a:pt x="3173" y="625"/>
                    <a:pt x="3231" y="634"/>
                  </a:cubicBezTo>
                  <a:cubicBezTo>
                    <a:pt x="3927" y="666"/>
                    <a:pt x="4434" y="1046"/>
                    <a:pt x="4751" y="1616"/>
                  </a:cubicBezTo>
                  <a:cubicBezTo>
                    <a:pt x="5036" y="2154"/>
                    <a:pt x="5067" y="2851"/>
                    <a:pt x="4751" y="3389"/>
                  </a:cubicBezTo>
                  <a:cubicBezTo>
                    <a:pt x="4372" y="4121"/>
                    <a:pt x="3611" y="4551"/>
                    <a:pt x="2820" y="4551"/>
                  </a:cubicBezTo>
                  <a:cubicBezTo>
                    <a:pt x="2619" y="4551"/>
                    <a:pt x="2416" y="4524"/>
                    <a:pt x="2217" y="4466"/>
                  </a:cubicBezTo>
                  <a:cubicBezTo>
                    <a:pt x="2122" y="4434"/>
                    <a:pt x="2059" y="4434"/>
                    <a:pt x="1964" y="4371"/>
                  </a:cubicBezTo>
                  <a:cubicBezTo>
                    <a:pt x="1457" y="4149"/>
                    <a:pt x="1014" y="3737"/>
                    <a:pt x="665" y="3167"/>
                  </a:cubicBezTo>
                  <a:lnTo>
                    <a:pt x="792" y="3041"/>
                  </a:lnTo>
                  <a:cubicBezTo>
                    <a:pt x="824" y="2946"/>
                    <a:pt x="824" y="2851"/>
                    <a:pt x="792" y="2756"/>
                  </a:cubicBezTo>
                  <a:cubicBezTo>
                    <a:pt x="634" y="2407"/>
                    <a:pt x="697" y="2059"/>
                    <a:pt x="951" y="1679"/>
                  </a:cubicBezTo>
                  <a:cubicBezTo>
                    <a:pt x="1411" y="1045"/>
                    <a:pt x="2396" y="621"/>
                    <a:pt x="3047" y="621"/>
                  </a:cubicBezTo>
                  <a:close/>
                  <a:moveTo>
                    <a:pt x="3110" y="1"/>
                  </a:moveTo>
                  <a:cubicBezTo>
                    <a:pt x="2993" y="1"/>
                    <a:pt x="2874" y="11"/>
                    <a:pt x="2756" y="32"/>
                  </a:cubicBezTo>
                  <a:cubicBezTo>
                    <a:pt x="1742" y="190"/>
                    <a:pt x="190" y="1109"/>
                    <a:pt x="159" y="2249"/>
                  </a:cubicBezTo>
                  <a:cubicBezTo>
                    <a:pt x="127" y="2249"/>
                    <a:pt x="32" y="2281"/>
                    <a:pt x="32" y="2312"/>
                  </a:cubicBezTo>
                  <a:cubicBezTo>
                    <a:pt x="1" y="3846"/>
                    <a:pt x="1361" y="5131"/>
                    <a:pt x="2859" y="5131"/>
                  </a:cubicBezTo>
                  <a:cubicBezTo>
                    <a:pt x="2878" y="5131"/>
                    <a:pt x="2896" y="5131"/>
                    <a:pt x="2914" y="5131"/>
                  </a:cubicBezTo>
                  <a:cubicBezTo>
                    <a:pt x="4276" y="5099"/>
                    <a:pt x="5543" y="3959"/>
                    <a:pt x="5574" y="2566"/>
                  </a:cubicBezTo>
                  <a:cubicBezTo>
                    <a:pt x="5603" y="1230"/>
                    <a:pt x="4408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026263" y="1167294"/>
              <a:ext cx="56360" cy="58007"/>
            </a:xfrm>
            <a:custGeom>
              <a:avLst/>
              <a:gdLst/>
              <a:ahLst/>
              <a:cxnLst/>
              <a:rect l="l" t="t" r="r" b="b"/>
              <a:pathLst>
                <a:path w="1711" h="1761" extrusionOk="0">
                  <a:moveTo>
                    <a:pt x="1324" y="0"/>
                  </a:moveTo>
                  <a:cubicBezTo>
                    <a:pt x="977" y="0"/>
                    <a:pt x="601" y="206"/>
                    <a:pt x="349" y="486"/>
                  </a:cubicBezTo>
                  <a:cubicBezTo>
                    <a:pt x="128" y="803"/>
                    <a:pt x="1" y="1183"/>
                    <a:pt x="96" y="1594"/>
                  </a:cubicBezTo>
                  <a:cubicBezTo>
                    <a:pt x="122" y="1699"/>
                    <a:pt x="192" y="1761"/>
                    <a:pt x="269" y="1761"/>
                  </a:cubicBezTo>
                  <a:cubicBezTo>
                    <a:pt x="285" y="1761"/>
                    <a:pt x="301" y="1758"/>
                    <a:pt x="318" y="1753"/>
                  </a:cubicBezTo>
                  <a:cubicBezTo>
                    <a:pt x="444" y="1753"/>
                    <a:pt x="539" y="1626"/>
                    <a:pt x="476" y="1499"/>
                  </a:cubicBezTo>
                  <a:cubicBezTo>
                    <a:pt x="444" y="1278"/>
                    <a:pt x="571" y="993"/>
                    <a:pt x="729" y="834"/>
                  </a:cubicBezTo>
                  <a:cubicBezTo>
                    <a:pt x="867" y="668"/>
                    <a:pt x="1054" y="575"/>
                    <a:pt x="1268" y="575"/>
                  </a:cubicBezTo>
                  <a:cubicBezTo>
                    <a:pt x="1299" y="575"/>
                    <a:pt x="1330" y="577"/>
                    <a:pt x="1363" y="581"/>
                  </a:cubicBezTo>
                  <a:cubicBezTo>
                    <a:pt x="1458" y="581"/>
                    <a:pt x="1553" y="549"/>
                    <a:pt x="1648" y="486"/>
                  </a:cubicBezTo>
                  <a:cubicBezTo>
                    <a:pt x="1711" y="391"/>
                    <a:pt x="1711" y="264"/>
                    <a:pt x="1679" y="169"/>
                  </a:cubicBezTo>
                  <a:lnTo>
                    <a:pt x="1553" y="43"/>
                  </a:lnTo>
                  <a:cubicBezTo>
                    <a:pt x="1521" y="43"/>
                    <a:pt x="1458" y="43"/>
                    <a:pt x="1458" y="11"/>
                  </a:cubicBezTo>
                  <a:cubicBezTo>
                    <a:pt x="1414" y="4"/>
                    <a:pt x="136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9660" y="1538758"/>
              <a:ext cx="194050" cy="173231"/>
            </a:xfrm>
            <a:custGeom>
              <a:avLst/>
              <a:gdLst/>
              <a:ahLst/>
              <a:cxnLst/>
              <a:rect l="l" t="t" r="r" b="b"/>
              <a:pathLst>
                <a:path w="5891" h="5259" extrusionOk="0">
                  <a:moveTo>
                    <a:pt x="2249" y="990"/>
                  </a:moveTo>
                  <a:cubicBezTo>
                    <a:pt x="2470" y="990"/>
                    <a:pt x="2534" y="1275"/>
                    <a:pt x="2375" y="1370"/>
                  </a:cubicBezTo>
                  <a:cubicBezTo>
                    <a:pt x="1552" y="1623"/>
                    <a:pt x="982" y="2352"/>
                    <a:pt x="1235" y="3207"/>
                  </a:cubicBezTo>
                  <a:cubicBezTo>
                    <a:pt x="1256" y="3308"/>
                    <a:pt x="1147" y="3383"/>
                    <a:pt x="1057" y="3383"/>
                  </a:cubicBezTo>
                  <a:cubicBezTo>
                    <a:pt x="1006" y="3383"/>
                    <a:pt x="962" y="3359"/>
                    <a:pt x="950" y="3302"/>
                  </a:cubicBezTo>
                  <a:cubicBezTo>
                    <a:pt x="634" y="2383"/>
                    <a:pt x="1235" y="1116"/>
                    <a:pt x="2249" y="990"/>
                  </a:cubicBezTo>
                  <a:close/>
                  <a:moveTo>
                    <a:pt x="2921" y="0"/>
                  </a:moveTo>
                  <a:cubicBezTo>
                    <a:pt x="2160" y="0"/>
                    <a:pt x="1402" y="290"/>
                    <a:pt x="919" y="863"/>
                  </a:cubicBezTo>
                  <a:cubicBezTo>
                    <a:pt x="0" y="1940"/>
                    <a:pt x="127" y="3492"/>
                    <a:pt x="887" y="4568"/>
                  </a:cubicBezTo>
                  <a:lnTo>
                    <a:pt x="887" y="4632"/>
                  </a:lnTo>
                  <a:cubicBezTo>
                    <a:pt x="919" y="4616"/>
                    <a:pt x="958" y="4608"/>
                    <a:pt x="998" y="4608"/>
                  </a:cubicBezTo>
                  <a:cubicBezTo>
                    <a:pt x="1037" y="4608"/>
                    <a:pt x="1077" y="4616"/>
                    <a:pt x="1109" y="4632"/>
                  </a:cubicBezTo>
                  <a:cubicBezTo>
                    <a:pt x="1661" y="5038"/>
                    <a:pt x="2333" y="5259"/>
                    <a:pt x="2990" y="5259"/>
                  </a:cubicBezTo>
                  <a:cubicBezTo>
                    <a:pt x="3766" y="5259"/>
                    <a:pt x="4521" y="4952"/>
                    <a:pt x="5036" y="4283"/>
                  </a:cubicBezTo>
                  <a:cubicBezTo>
                    <a:pt x="5891" y="3175"/>
                    <a:pt x="5701" y="1370"/>
                    <a:pt x="4561" y="515"/>
                  </a:cubicBezTo>
                  <a:cubicBezTo>
                    <a:pt x="4093" y="171"/>
                    <a:pt x="3506" y="0"/>
                    <a:pt x="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768606" y="808314"/>
              <a:ext cx="52177" cy="53692"/>
            </a:xfrm>
            <a:custGeom>
              <a:avLst/>
              <a:gdLst/>
              <a:ahLst/>
              <a:cxnLst/>
              <a:rect l="l" t="t" r="r" b="b"/>
              <a:pathLst>
                <a:path w="1584" h="1630" extrusionOk="0">
                  <a:moveTo>
                    <a:pt x="262" y="1"/>
                  </a:moveTo>
                  <a:cubicBezTo>
                    <a:pt x="247" y="1"/>
                    <a:pt x="233" y="4"/>
                    <a:pt x="222" y="15"/>
                  </a:cubicBezTo>
                  <a:cubicBezTo>
                    <a:pt x="127" y="15"/>
                    <a:pt x="1" y="142"/>
                    <a:pt x="1" y="300"/>
                  </a:cubicBezTo>
                  <a:cubicBezTo>
                    <a:pt x="1" y="965"/>
                    <a:pt x="634" y="1598"/>
                    <a:pt x="1331" y="1630"/>
                  </a:cubicBezTo>
                  <a:cubicBezTo>
                    <a:pt x="1489" y="1630"/>
                    <a:pt x="1584" y="1567"/>
                    <a:pt x="1584" y="1440"/>
                  </a:cubicBezTo>
                  <a:cubicBezTo>
                    <a:pt x="1584" y="1282"/>
                    <a:pt x="1489" y="1187"/>
                    <a:pt x="1394" y="1155"/>
                  </a:cubicBezTo>
                  <a:cubicBezTo>
                    <a:pt x="919" y="1092"/>
                    <a:pt x="602" y="712"/>
                    <a:pt x="507" y="205"/>
                  </a:cubicBezTo>
                  <a:cubicBezTo>
                    <a:pt x="507" y="142"/>
                    <a:pt x="444" y="46"/>
                    <a:pt x="349" y="15"/>
                  </a:cubicBezTo>
                  <a:cubicBezTo>
                    <a:pt x="328" y="15"/>
                    <a:pt x="2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485282" y="1085142"/>
              <a:ext cx="57381" cy="30964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675781" y="714435"/>
              <a:ext cx="938889" cy="1015244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44" y="537"/>
                  </a:moveTo>
                  <a:cubicBezTo>
                    <a:pt x="5699" y="537"/>
                    <a:pt x="6506" y="1479"/>
                    <a:pt x="6682" y="2421"/>
                  </a:cubicBezTo>
                  <a:cubicBezTo>
                    <a:pt x="6841" y="3530"/>
                    <a:pt x="6176" y="4480"/>
                    <a:pt x="5067" y="4733"/>
                  </a:cubicBezTo>
                  <a:cubicBezTo>
                    <a:pt x="4885" y="4767"/>
                    <a:pt x="4707" y="4785"/>
                    <a:pt x="4535" y="4785"/>
                  </a:cubicBezTo>
                  <a:cubicBezTo>
                    <a:pt x="4228" y="4785"/>
                    <a:pt x="3938" y="4728"/>
                    <a:pt x="3674" y="4607"/>
                  </a:cubicBezTo>
                  <a:cubicBezTo>
                    <a:pt x="3104" y="4353"/>
                    <a:pt x="2660" y="3847"/>
                    <a:pt x="2470" y="3182"/>
                  </a:cubicBezTo>
                  <a:cubicBezTo>
                    <a:pt x="2407" y="2041"/>
                    <a:pt x="3040" y="711"/>
                    <a:pt x="4402" y="553"/>
                  </a:cubicBezTo>
                  <a:cubicBezTo>
                    <a:pt x="4484" y="542"/>
                    <a:pt x="4565" y="537"/>
                    <a:pt x="4644" y="537"/>
                  </a:cubicBezTo>
                  <a:close/>
                  <a:moveTo>
                    <a:pt x="17204" y="684"/>
                  </a:moveTo>
                  <a:cubicBezTo>
                    <a:pt x="18291" y="684"/>
                    <a:pt x="19212" y="1310"/>
                    <a:pt x="19635" y="3023"/>
                  </a:cubicBezTo>
                  <a:cubicBezTo>
                    <a:pt x="20142" y="5050"/>
                    <a:pt x="19793" y="7488"/>
                    <a:pt x="19413" y="9547"/>
                  </a:cubicBezTo>
                  <a:cubicBezTo>
                    <a:pt x="18685" y="9515"/>
                    <a:pt x="17925" y="9515"/>
                    <a:pt x="17228" y="9515"/>
                  </a:cubicBezTo>
                  <a:cubicBezTo>
                    <a:pt x="15613" y="7457"/>
                    <a:pt x="13744" y="5588"/>
                    <a:pt x="11559" y="4195"/>
                  </a:cubicBezTo>
                  <a:cubicBezTo>
                    <a:pt x="11591" y="4163"/>
                    <a:pt x="11654" y="4100"/>
                    <a:pt x="11718" y="4005"/>
                  </a:cubicBezTo>
                  <a:cubicBezTo>
                    <a:pt x="12831" y="2649"/>
                    <a:pt x="15277" y="684"/>
                    <a:pt x="17204" y="684"/>
                  </a:cubicBezTo>
                  <a:close/>
                  <a:moveTo>
                    <a:pt x="11179" y="4733"/>
                  </a:moveTo>
                  <a:cubicBezTo>
                    <a:pt x="13143" y="6000"/>
                    <a:pt x="14885" y="7678"/>
                    <a:pt x="16405" y="9547"/>
                  </a:cubicBezTo>
                  <a:cubicBezTo>
                    <a:pt x="13586" y="9642"/>
                    <a:pt x="10799" y="10022"/>
                    <a:pt x="8076" y="10750"/>
                  </a:cubicBezTo>
                  <a:cubicBezTo>
                    <a:pt x="7917" y="10782"/>
                    <a:pt x="7759" y="10814"/>
                    <a:pt x="7569" y="10909"/>
                  </a:cubicBezTo>
                  <a:cubicBezTo>
                    <a:pt x="7601" y="10814"/>
                    <a:pt x="7601" y="10782"/>
                    <a:pt x="7632" y="10687"/>
                  </a:cubicBezTo>
                  <a:cubicBezTo>
                    <a:pt x="8677" y="8597"/>
                    <a:pt x="9786" y="6538"/>
                    <a:pt x="11179" y="4733"/>
                  </a:cubicBezTo>
                  <a:close/>
                  <a:moveTo>
                    <a:pt x="7252" y="2928"/>
                  </a:moveTo>
                  <a:cubicBezTo>
                    <a:pt x="8487" y="3245"/>
                    <a:pt x="9596" y="3783"/>
                    <a:pt x="10609" y="4353"/>
                  </a:cubicBezTo>
                  <a:cubicBezTo>
                    <a:pt x="9849" y="5430"/>
                    <a:pt x="9184" y="6538"/>
                    <a:pt x="8551" y="7615"/>
                  </a:cubicBezTo>
                  <a:cubicBezTo>
                    <a:pt x="7886" y="8755"/>
                    <a:pt x="7284" y="9895"/>
                    <a:pt x="6777" y="11099"/>
                  </a:cubicBezTo>
                  <a:cubicBezTo>
                    <a:pt x="6302" y="11257"/>
                    <a:pt x="5827" y="11415"/>
                    <a:pt x="5320" y="11637"/>
                  </a:cubicBezTo>
                  <a:cubicBezTo>
                    <a:pt x="4465" y="9547"/>
                    <a:pt x="3895" y="7425"/>
                    <a:pt x="3515" y="5145"/>
                  </a:cubicBezTo>
                  <a:lnTo>
                    <a:pt x="3515" y="5145"/>
                  </a:lnTo>
                  <a:cubicBezTo>
                    <a:pt x="3815" y="5239"/>
                    <a:pt x="4140" y="5285"/>
                    <a:pt x="4469" y="5285"/>
                  </a:cubicBezTo>
                  <a:cubicBezTo>
                    <a:pt x="5812" y="5285"/>
                    <a:pt x="7227" y="4505"/>
                    <a:pt x="7252" y="2928"/>
                  </a:cubicBezTo>
                  <a:close/>
                  <a:moveTo>
                    <a:pt x="17703" y="10117"/>
                  </a:moveTo>
                  <a:cubicBezTo>
                    <a:pt x="18241" y="10117"/>
                    <a:pt x="18780" y="10117"/>
                    <a:pt x="19318" y="10149"/>
                  </a:cubicBezTo>
                  <a:cubicBezTo>
                    <a:pt x="19160" y="10687"/>
                    <a:pt x="19033" y="11257"/>
                    <a:pt x="18938" y="11795"/>
                  </a:cubicBezTo>
                  <a:cubicBezTo>
                    <a:pt x="18938" y="11764"/>
                    <a:pt x="18875" y="11764"/>
                    <a:pt x="18875" y="11732"/>
                  </a:cubicBezTo>
                  <a:cubicBezTo>
                    <a:pt x="18495" y="11162"/>
                    <a:pt x="18083" y="10655"/>
                    <a:pt x="17703" y="10117"/>
                  </a:cubicBezTo>
                  <a:close/>
                  <a:moveTo>
                    <a:pt x="6461" y="11764"/>
                  </a:moveTo>
                  <a:lnTo>
                    <a:pt x="6461" y="11764"/>
                  </a:lnTo>
                  <a:cubicBezTo>
                    <a:pt x="6271" y="12207"/>
                    <a:pt x="6112" y="12651"/>
                    <a:pt x="5890" y="13126"/>
                  </a:cubicBezTo>
                  <a:cubicBezTo>
                    <a:pt x="5795" y="12746"/>
                    <a:pt x="5637" y="12429"/>
                    <a:pt x="5510" y="12112"/>
                  </a:cubicBezTo>
                  <a:cubicBezTo>
                    <a:pt x="5542" y="12112"/>
                    <a:pt x="5574" y="12080"/>
                    <a:pt x="5574" y="12080"/>
                  </a:cubicBezTo>
                  <a:cubicBezTo>
                    <a:pt x="5859" y="11954"/>
                    <a:pt x="6176" y="11890"/>
                    <a:pt x="6461" y="11764"/>
                  </a:cubicBezTo>
                  <a:close/>
                  <a:moveTo>
                    <a:pt x="25941" y="10525"/>
                  </a:moveTo>
                  <a:cubicBezTo>
                    <a:pt x="26847" y="10525"/>
                    <a:pt x="27589" y="11350"/>
                    <a:pt x="27742" y="12175"/>
                  </a:cubicBezTo>
                  <a:cubicBezTo>
                    <a:pt x="27964" y="13126"/>
                    <a:pt x="27362" y="14139"/>
                    <a:pt x="26412" y="14456"/>
                  </a:cubicBezTo>
                  <a:cubicBezTo>
                    <a:pt x="26317" y="14424"/>
                    <a:pt x="26285" y="14392"/>
                    <a:pt x="26222" y="14392"/>
                  </a:cubicBezTo>
                  <a:cubicBezTo>
                    <a:pt x="26127" y="14392"/>
                    <a:pt x="26000" y="14424"/>
                    <a:pt x="25937" y="14519"/>
                  </a:cubicBezTo>
                  <a:lnTo>
                    <a:pt x="25905" y="14551"/>
                  </a:lnTo>
                  <a:cubicBezTo>
                    <a:pt x="25462" y="14551"/>
                    <a:pt x="25050" y="14361"/>
                    <a:pt x="24797" y="14044"/>
                  </a:cubicBezTo>
                  <a:cubicBezTo>
                    <a:pt x="24417" y="13632"/>
                    <a:pt x="24227" y="13094"/>
                    <a:pt x="24259" y="12524"/>
                  </a:cubicBezTo>
                  <a:cubicBezTo>
                    <a:pt x="24259" y="12492"/>
                    <a:pt x="24259" y="12397"/>
                    <a:pt x="24227" y="12365"/>
                  </a:cubicBezTo>
                  <a:cubicBezTo>
                    <a:pt x="24227" y="12334"/>
                    <a:pt x="24195" y="12334"/>
                    <a:pt x="24164" y="12334"/>
                  </a:cubicBezTo>
                  <a:cubicBezTo>
                    <a:pt x="24227" y="11384"/>
                    <a:pt x="24955" y="10624"/>
                    <a:pt x="25842" y="10529"/>
                  </a:cubicBezTo>
                  <a:cubicBezTo>
                    <a:pt x="25875" y="10526"/>
                    <a:pt x="25908" y="10525"/>
                    <a:pt x="25941" y="10525"/>
                  </a:cubicBezTo>
                  <a:close/>
                  <a:moveTo>
                    <a:pt x="19857" y="10212"/>
                  </a:moveTo>
                  <a:cubicBezTo>
                    <a:pt x="21345" y="10275"/>
                    <a:pt x="22802" y="10465"/>
                    <a:pt x="24227" y="10750"/>
                  </a:cubicBezTo>
                  <a:cubicBezTo>
                    <a:pt x="23720" y="11257"/>
                    <a:pt x="23467" y="12017"/>
                    <a:pt x="23625" y="12714"/>
                  </a:cubicBezTo>
                  <a:cubicBezTo>
                    <a:pt x="23657" y="12841"/>
                    <a:pt x="23752" y="12904"/>
                    <a:pt x="23879" y="12904"/>
                  </a:cubicBezTo>
                  <a:cubicBezTo>
                    <a:pt x="23752" y="13917"/>
                    <a:pt x="24512" y="14867"/>
                    <a:pt x="25494" y="15089"/>
                  </a:cubicBezTo>
                  <a:cubicBezTo>
                    <a:pt x="24544" y="15944"/>
                    <a:pt x="23435" y="16641"/>
                    <a:pt x="22295" y="17243"/>
                  </a:cubicBezTo>
                  <a:cubicBezTo>
                    <a:pt x="21472" y="15406"/>
                    <a:pt x="20268" y="13696"/>
                    <a:pt x="19350" y="12429"/>
                  </a:cubicBezTo>
                  <a:cubicBezTo>
                    <a:pt x="19540" y="11732"/>
                    <a:pt x="19762" y="10972"/>
                    <a:pt x="19857" y="10212"/>
                  </a:cubicBezTo>
                  <a:close/>
                  <a:moveTo>
                    <a:pt x="19128" y="13126"/>
                  </a:moveTo>
                  <a:cubicBezTo>
                    <a:pt x="20047" y="14392"/>
                    <a:pt x="21028" y="15944"/>
                    <a:pt x="21725" y="17433"/>
                  </a:cubicBezTo>
                  <a:cubicBezTo>
                    <a:pt x="20078" y="18193"/>
                    <a:pt x="18241" y="18731"/>
                    <a:pt x="16500" y="19143"/>
                  </a:cubicBezTo>
                  <a:cubicBezTo>
                    <a:pt x="17291" y="17781"/>
                    <a:pt x="17988" y="16356"/>
                    <a:pt x="18526" y="14867"/>
                  </a:cubicBezTo>
                  <a:cubicBezTo>
                    <a:pt x="18716" y="14297"/>
                    <a:pt x="18938" y="13696"/>
                    <a:pt x="19128" y="13126"/>
                  </a:cubicBezTo>
                  <a:close/>
                  <a:moveTo>
                    <a:pt x="4877" y="12365"/>
                  </a:moveTo>
                  <a:cubicBezTo>
                    <a:pt x="5099" y="12904"/>
                    <a:pt x="5352" y="13442"/>
                    <a:pt x="5574" y="13949"/>
                  </a:cubicBezTo>
                  <a:cubicBezTo>
                    <a:pt x="4940" y="15659"/>
                    <a:pt x="4465" y="17401"/>
                    <a:pt x="4085" y="19174"/>
                  </a:cubicBezTo>
                  <a:cubicBezTo>
                    <a:pt x="3135" y="18858"/>
                    <a:pt x="2249" y="18351"/>
                    <a:pt x="1837" y="17433"/>
                  </a:cubicBezTo>
                  <a:cubicBezTo>
                    <a:pt x="760" y="15089"/>
                    <a:pt x="2945" y="13284"/>
                    <a:pt x="4877" y="12365"/>
                  </a:cubicBezTo>
                  <a:close/>
                  <a:moveTo>
                    <a:pt x="6017" y="14741"/>
                  </a:moveTo>
                  <a:cubicBezTo>
                    <a:pt x="6967" y="16577"/>
                    <a:pt x="8171" y="18319"/>
                    <a:pt x="9501" y="19839"/>
                  </a:cubicBezTo>
                  <a:cubicBezTo>
                    <a:pt x="8867" y="19839"/>
                    <a:pt x="8234" y="19808"/>
                    <a:pt x="7632" y="19713"/>
                  </a:cubicBezTo>
                  <a:cubicBezTo>
                    <a:pt x="6809" y="19649"/>
                    <a:pt x="5732" y="19554"/>
                    <a:pt x="4750" y="19333"/>
                  </a:cubicBezTo>
                  <a:cubicBezTo>
                    <a:pt x="5067" y="17781"/>
                    <a:pt x="5510" y="16229"/>
                    <a:pt x="6017" y="14741"/>
                  </a:cubicBezTo>
                  <a:close/>
                  <a:moveTo>
                    <a:pt x="16816" y="10054"/>
                  </a:moveTo>
                  <a:cubicBezTo>
                    <a:pt x="17070" y="10339"/>
                    <a:pt x="17291" y="10655"/>
                    <a:pt x="17513" y="10940"/>
                  </a:cubicBezTo>
                  <a:cubicBezTo>
                    <a:pt x="17830" y="11384"/>
                    <a:pt x="18210" y="11890"/>
                    <a:pt x="18653" y="12492"/>
                  </a:cubicBezTo>
                  <a:cubicBezTo>
                    <a:pt x="18305" y="13949"/>
                    <a:pt x="17766" y="15342"/>
                    <a:pt x="17196" y="16641"/>
                  </a:cubicBezTo>
                  <a:cubicBezTo>
                    <a:pt x="16753" y="17559"/>
                    <a:pt x="16278" y="18446"/>
                    <a:pt x="15771" y="19301"/>
                  </a:cubicBezTo>
                  <a:cubicBezTo>
                    <a:pt x="15201" y="19396"/>
                    <a:pt x="14663" y="19491"/>
                    <a:pt x="14124" y="19554"/>
                  </a:cubicBezTo>
                  <a:cubicBezTo>
                    <a:pt x="12858" y="19776"/>
                    <a:pt x="11591" y="19839"/>
                    <a:pt x="10292" y="19839"/>
                  </a:cubicBezTo>
                  <a:cubicBezTo>
                    <a:pt x="9754" y="19174"/>
                    <a:pt x="9216" y="18573"/>
                    <a:pt x="8836" y="18034"/>
                  </a:cubicBezTo>
                  <a:cubicBezTo>
                    <a:pt x="7854" y="16704"/>
                    <a:pt x="6999" y="15342"/>
                    <a:pt x="6302" y="13854"/>
                  </a:cubicBezTo>
                  <a:cubicBezTo>
                    <a:pt x="6619" y="13062"/>
                    <a:pt x="6936" y="12239"/>
                    <a:pt x="7252" y="11479"/>
                  </a:cubicBezTo>
                  <a:cubicBezTo>
                    <a:pt x="8677" y="11067"/>
                    <a:pt x="10166" y="10750"/>
                    <a:pt x="11654" y="10497"/>
                  </a:cubicBezTo>
                  <a:cubicBezTo>
                    <a:pt x="13333" y="10212"/>
                    <a:pt x="15075" y="10117"/>
                    <a:pt x="16816" y="10054"/>
                  </a:cubicBezTo>
                  <a:close/>
                  <a:moveTo>
                    <a:pt x="15360" y="19998"/>
                  </a:moveTo>
                  <a:lnTo>
                    <a:pt x="15360" y="19998"/>
                  </a:lnTo>
                  <a:cubicBezTo>
                    <a:pt x="14726" y="20948"/>
                    <a:pt x="14029" y="21898"/>
                    <a:pt x="13301" y="22816"/>
                  </a:cubicBezTo>
                  <a:cubicBezTo>
                    <a:pt x="12383" y="22088"/>
                    <a:pt x="11559" y="21264"/>
                    <a:pt x="10863" y="20441"/>
                  </a:cubicBezTo>
                  <a:cubicBezTo>
                    <a:pt x="11559" y="20409"/>
                    <a:pt x="12224" y="20346"/>
                    <a:pt x="12921" y="20314"/>
                  </a:cubicBezTo>
                  <a:cubicBezTo>
                    <a:pt x="13713" y="20251"/>
                    <a:pt x="14536" y="20124"/>
                    <a:pt x="15360" y="19998"/>
                  </a:cubicBezTo>
                  <a:close/>
                  <a:moveTo>
                    <a:pt x="21947" y="18034"/>
                  </a:moveTo>
                  <a:cubicBezTo>
                    <a:pt x="23055" y="20568"/>
                    <a:pt x="23277" y="23070"/>
                    <a:pt x="20997" y="24463"/>
                  </a:cubicBezTo>
                  <a:cubicBezTo>
                    <a:pt x="20213" y="24961"/>
                    <a:pt x="19395" y="25175"/>
                    <a:pt x="18567" y="25175"/>
                  </a:cubicBezTo>
                  <a:cubicBezTo>
                    <a:pt x="16917" y="25175"/>
                    <a:pt x="15231" y="24324"/>
                    <a:pt x="13713" y="23165"/>
                  </a:cubicBezTo>
                  <a:cubicBezTo>
                    <a:pt x="14568" y="22151"/>
                    <a:pt x="15360" y="21043"/>
                    <a:pt x="16088" y="19871"/>
                  </a:cubicBezTo>
                  <a:cubicBezTo>
                    <a:pt x="18051" y="19491"/>
                    <a:pt x="20110" y="18889"/>
                    <a:pt x="21947" y="18034"/>
                  </a:cubicBezTo>
                  <a:close/>
                  <a:moveTo>
                    <a:pt x="4592" y="19903"/>
                  </a:moveTo>
                  <a:lnTo>
                    <a:pt x="5067" y="19998"/>
                  </a:lnTo>
                  <a:cubicBezTo>
                    <a:pt x="6651" y="20314"/>
                    <a:pt x="8329" y="20473"/>
                    <a:pt x="9976" y="20473"/>
                  </a:cubicBezTo>
                  <a:cubicBezTo>
                    <a:pt x="10736" y="21328"/>
                    <a:pt x="11749" y="22341"/>
                    <a:pt x="12921" y="23260"/>
                  </a:cubicBezTo>
                  <a:cubicBezTo>
                    <a:pt x="11718" y="24685"/>
                    <a:pt x="10324" y="26015"/>
                    <a:pt x="8836" y="27218"/>
                  </a:cubicBezTo>
                  <a:cubicBezTo>
                    <a:pt x="8709" y="26458"/>
                    <a:pt x="8361" y="25761"/>
                    <a:pt x="7759" y="25223"/>
                  </a:cubicBezTo>
                  <a:cubicBezTo>
                    <a:pt x="7201" y="24780"/>
                    <a:pt x="6481" y="24549"/>
                    <a:pt x="5762" y="24549"/>
                  </a:cubicBezTo>
                  <a:cubicBezTo>
                    <a:pt x="5095" y="24549"/>
                    <a:pt x="4429" y="24748"/>
                    <a:pt x="3895" y="25160"/>
                  </a:cubicBezTo>
                  <a:cubicBezTo>
                    <a:pt x="3990" y="23386"/>
                    <a:pt x="4275" y="21581"/>
                    <a:pt x="4592" y="19903"/>
                  </a:cubicBezTo>
                  <a:close/>
                  <a:moveTo>
                    <a:pt x="5764" y="25160"/>
                  </a:moveTo>
                  <a:cubicBezTo>
                    <a:pt x="6321" y="25160"/>
                    <a:pt x="6878" y="25324"/>
                    <a:pt x="7316" y="25666"/>
                  </a:cubicBezTo>
                  <a:cubicBezTo>
                    <a:pt x="7822" y="26015"/>
                    <a:pt x="8139" y="26648"/>
                    <a:pt x="8266" y="27345"/>
                  </a:cubicBezTo>
                  <a:cubicBezTo>
                    <a:pt x="8361" y="28042"/>
                    <a:pt x="8202" y="28738"/>
                    <a:pt x="7791" y="29277"/>
                  </a:cubicBezTo>
                  <a:cubicBezTo>
                    <a:pt x="7279" y="29931"/>
                    <a:pt x="6556" y="30216"/>
                    <a:pt x="5818" y="30216"/>
                  </a:cubicBezTo>
                  <a:cubicBezTo>
                    <a:pt x="5414" y="30216"/>
                    <a:pt x="5005" y="30130"/>
                    <a:pt x="4624" y="29973"/>
                  </a:cubicBezTo>
                  <a:cubicBezTo>
                    <a:pt x="4402" y="29910"/>
                    <a:pt x="4212" y="29783"/>
                    <a:pt x="3990" y="29625"/>
                  </a:cubicBezTo>
                  <a:cubicBezTo>
                    <a:pt x="3927" y="29593"/>
                    <a:pt x="3895" y="29562"/>
                    <a:pt x="3800" y="29562"/>
                  </a:cubicBezTo>
                  <a:cubicBezTo>
                    <a:pt x="3135" y="28548"/>
                    <a:pt x="2945" y="27028"/>
                    <a:pt x="3832" y="25983"/>
                  </a:cubicBezTo>
                  <a:cubicBezTo>
                    <a:pt x="4299" y="25444"/>
                    <a:pt x="5032" y="25160"/>
                    <a:pt x="5764" y="25160"/>
                  </a:cubicBezTo>
                  <a:close/>
                  <a:moveTo>
                    <a:pt x="4655" y="0"/>
                  </a:moveTo>
                  <a:cubicBezTo>
                    <a:pt x="4572" y="0"/>
                    <a:pt x="4487" y="5"/>
                    <a:pt x="4402" y="15"/>
                  </a:cubicBezTo>
                  <a:cubicBezTo>
                    <a:pt x="2882" y="141"/>
                    <a:pt x="1520" y="1756"/>
                    <a:pt x="1900" y="3245"/>
                  </a:cubicBezTo>
                  <a:cubicBezTo>
                    <a:pt x="1932" y="3340"/>
                    <a:pt x="1995" y="3403"/>
                    <a:pt x="2059" y="3403"/>
                  </a:cubicBezTo>
                  <a:cubicBezTo>
                    <a:pt x="2059" y="4132"/>
                    <a:pt x="2470" y="4638"/>
                    <a:pt x="2977" y="4955"/>
                  </a:cubicBezTo>
                  <a:lnTo>
                    <a:pt x="2977" y="4987"/>
                  </a:lnTo>
                  <a:cubicBezTo>
                    <a:pt x="3199" y="7362"/>
                    <a:pt x="3800" y="9705"/>
                    <a:pt x="4687" y="11922"/>
                  </a:cubicBezTo>
                  <a:cubicBezTo>
                    <a:pt x="2217" y="13062"/>
                    <a:pt x="0" y="14899"/>
                    <a:pt x="1267" y="17654"/>
                  </a:cubicBezTo>
                  <a:cubicBezTo>
                    <a:pt x="1742" y="18763"/>
                    <a:pt x="2819" y="19364"/>
                    <a:pt x="3959" y="19713"/>
                  </a:cubicBezTo>
                  <a:cubicBezTo>
                    <a:pt x="3579" y="21549"/>
                    <a:pt x="3325" y="23418"/>
                    <a:pt x="3199" y="25255"/>
                  </a:cubicBezTo>
                  <a:cubicBezTo>
                    <a:pt x="3199" y="25413"/>
                    <a:pt x="3294" y="25540"/>
                    <a:pt x="3420" y="25571"/>
                  </a:cubicBezTo>
                  <a:cubicBezTo>
                    <a:pt x="2375" y="26775"/>
                    <a:pt x="2407" y="28675"/>
                    <a:pt x="3515" y="29783"/>
                  </a:cubicBezTo>
                  <a:cubicBezTo>
                    <a:pt x="3579" y="29815"/>
                    <a:pt x="3579" y="29815"/>
                    <a:pt x="3610" y="29815"/>
                  </a:cubicBezTo>
                  <a:lnTo>
                    <a:pt x="3610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37" y="30068"/>
                  </a:cubicBezTo>
                  <a:cubicBezTo>
                    <a:pt x="4312" y="30572"/>
                    <a:pt x="5057" y="30820"/>
                    <a:pt x="5803" y="30820"/>
                  </a:cubicBezTo>
                  <a:cubicBezTo>
                    <a:pt x="6699" y="30820"/>
                    <a:pt x="7597" y="30461"/>
                    <a:pt x="8202" y="29752"/>
                  </a:cubicBezTo>
                  <a:cubicBezTo>
                    <a:pt x="8677" y="29182"/>
                    <a:pt x="8899" y="28422"/>
                    <a:pt x="8899" y="27693"/>
                  </a:cubicBezTo>
                  <a:cubicBezTo>
                    <a:pt x="10578" y="26458"/>
                    <a:pt x="12066" y="25065"/>
                    <a:pt x="13428" y="23513"/>
                  </a:cubicBezTo>
                  <a:cubicBezTo>
                    <a:pt x="15116" y="24769"/>
                    <a:pt x="17072" y="25783"/>
                    <a:pt x="18919" y="25783"/>
                  </a:cubicBezTo>
                  <a:cubicBezTo>
                    <a:pt x="20051" y="25783"/>
                    <a:pt x="21142" y="25402"/>
                    <a:pt x="22105" y="24463"/>
                  </a:cubicBezTo>
                  <a:cubicBezTo>
                    <a:pt x="23942" y="22690"/>
                    <a:pt x="23593" y="20156"/>
                    <a:pt x="22580" y="17718"/>
                  </a:cubicBezTo>
                  <a:cubicBezTo>
                    <a:pt x="23910" y="16989"/>
                    <a:pt x="25177" y="16166"/>
                    <a:pt x="26159" y="15089"/>
                  </a:cubicBezTo>
                  <a:cubicBezTo>
                    <a:pt x="27425" y="14962"/>
                    <a:pt x="28502" y="13791"/>
                    <a:pt x="28471" y="12492"/>
                  </a:cubicBezTo>
                  <a:cubicBezTo>
                    <a:pt x="28439" y="11178"/>
                    <a:pt x="27357" y="9895"/>
                    <a:pt x="25987" y="9895"/>
                  </a:cubicBezTo>
                  <a:cubicBezTo>
                    <a:pt x="25970" y="9895"/>
                    <a:pt x="25954" y="9895"/>
                    <a:pt x="25937" y="9895"/>
                  </a:cubicBezTo>
                  <a:cubicBezTo>
                    <a:pt x="25462" y="9895"/>
                    <a:pt x="25019" y="10117"/>
                    <a:pt x="24639" y="10370"/>
                  </a:cubicBezTo>
                  <a:cubicBezTo>
                    <a:pt x="24639" y="10275"/>
                    <a:pt x="24544" y="10149"/>
                    <a:pt x="24385" y="10149"/>
                  </a:cubicBezTo>
                  <a:cubicBezTo>
                    <a:pt x="22928" y="9864"/>
                    <a:pt x="21472" y="9705"/>
                    <a:pt x="19983" y="9579"/>
                  </a:cubicBezTo>
                  <a:cubicBezTo>
                    <a:pt x="20110" y="8882"/>
                    <a:pt x="20237" y="8122"/>
                    <a:pt x="20268" y="7425"/>
                  </a:cubicBezTo>
                  <a:cubicBezTo>
                    <a:pt x="20458" y="5398"/>
                    <a:pt x="20870" y="2358"/>
                    <a:pt x="19128" y="838"/>
                  </a:cubicBezTo>
                  <a:cubicBezTo>
                    <a:pt x="18509" y="307"/>
                    <a:pt x="17779" y="94"/>
                    <a:pt x="17028" y="94"/>
                  </a:cubicBezTo>
                  <a:cubicBezTo>
                    <a:pt x="15898" y="94"/>
                    <a:pt x="14721" y="577"/>
                    <a:pt x="13808" y="1186"/>
                  </a:cubicBezTo>
                  <a:cubicBezTo>
                    <a:pt x="12763" y="1915"/>
                    <a:pt x="11844" y="2865"/>
                    <a:pt x="11021" y="3878"/>
                  </a:cubicBezTo>
                  <a:cubicBezTo>
                    <a:pt x="9912" y="3213"/>
                    <a:pt x="8677" y="2706"/>
                    <a:pt x="7379" y="2358"/>
                  </a:cubicBezTo>
                  <a:lnTo>
                    <a:pt x="7221" y="2358"/>
                  </a:lnTo>
                  <a:cubicBezTo>
                    <a:pt x="6983" y="1109"/>
                    <a:pt x="5935" y="0"/>
                    <a:pt x="4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793641" y="1568339"/>
              <a:ext cx="60544" cy="85446"/>
            </a:xfrm>
            <a:custGeom>
              <a:avLst/>
              <a:gdLst/>
              <a:ahLst/>
              <a:cxnLst/>
              <a:rect l="l" t="t" r="r" b="b"/>
              <a:pathLst>
                <a:path w="1838" h="2594" extrusionOk="0">
                  <a:moveTo>
                    <a:pt x="1575" y="0"/>
                  </a:moveTo>
                  <a:cubicBezTo>
                    <a:pt x="1559" y="0"/>
                    <a:pt x="1542" y="7"/>
                    <a:pt x="1521" y="28"/>
                  </a:cubicBezTo>
                  <a:cubicBezTo>
                    <a:pt x="1046" y="60"/>
                    <a:pt x="666" y="345"/>
                    <a:pt x="381" y="757"/>
                  </a:cubicBezTo>
                  <a:cubicBezTo>
                    <a:pt x="64" y="1295"/>
                    <a:pt x="1" y="1929"/>
                    <a:pt x="159" y="2435"/>
                  </a:cubicBezTo>
                  <a:cubicBezTo>
                    <a:pt x="191" y="2562"/>
                    <a:pt x="317" y="2594"/>
                    <a:pt x="412" y="2594"/>
                  </a:cubicBezTo>
                  <a:cubicBezTo>
                    <a:pt x="539" y="2562"/>
                    <a:pt x="634" y="2435"/>
                    <a:pt x="571" y="2309"/>
                  </a:cubicBezTo>
                  <a:cubicBezTo>
                    <a:pt x="349" y="1390"/>
                    <a:pt x="1014" y="757"/>
                    <a:pt x="1647" y="567"/>
                  </a:cubicBezTo>
                  <a:cubicBezTo>
                    <a:pt x="1774" y="535"/>
                    <a:pt x="1837" y="408"/>
                    <a:pt x="1806" y="250"/>
                  </a:cubicBezTo>
                  <a:cubicBezTo>
                    <a:pt x="1774" y="123"/>
                    <a:pt x="1742" y="60"/>
                    <a:pt x="1647" y="28"/>
                  </a:cubicBezTo>
                  <a:cubicBezTo>
                    <a:pt x="1626" y="28"/>
                    <a:pt x="1605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81844" y="505858"/>
            <a:ext cx="1159027" cy="1147926"/>
            <a:chOff x="381844" y="505858"/>
            <a:chExt cx="1159027" cy="1147926"/>
          </a:xfrm>
        </p:grpSpPr>
        <p:sp>
          <p:nvSpPr>
            <p:cNvPr id="157" name="Google Shape;157;p13"/>
            <p:cNvSpPr/>
            <p:nvPr/>
          </p:nvSpPr>
          <p:spPr>
            <a:xfrm>
              <a:off x="381844" y="505858"/>
              <a:ext cx="1159027" cy="1147926"/>
            </a:xfrm>
            <a:custGeom>
              <a:avLst/>
              <a:gdLst/>
              <a:ahLst/>
              <a:cxnLst/>
              <a:rect l="l" t="t" r="r" b="b"/>
              <a:pathLst>
                <a:path w="35186" h="34849" extrusionOk="0">
                  <a:moveTo>
                    <a:pt x="31225" y="512"/>
                  </a:moveTo>
                  <a:cubicBezTo>
                    <a:pt x="31972" y="512"/>
                    <a:pt x="32748" y="793"/>
                    <a:pt x="33412" y="1449"/>
                  </a:cubicBezTo>
                  <a:cubicBezTo>
                    <a:pt x="34425" y="2399"/>
                    <a:pt x="34615" y="3887"/>
                    <a:pt x="33950" y="5123"/>
                  </a:cubicBezTo>
                  <a:cubicBezTo>
                    <a:pt x="33427" y="6074"/>
                    <a:pt x="32369" y="6810"/>
                    <a:pt x="31311" y="6810"/>
                  </a:cubicBezTo>
                  <a:cubicBezTo>
                    <a:pt x="30959" y="6810"/>
                    <a:pt x="30608" y="6729"/>
                    <a:pt x="30277" y="6548"/>
                  </a:cubicBezTo>
                  <a:cubicBezTo>
                    <a:pt x="30530" y="6263"/>
                    <a:pt x="30815" y="5946"/>
                    <a:pt x="31132" y="5693"/>
                  </a:cubicBezTo>
                  <a:cubicBezTo>
                    <a:pt x="31290" y="5534"/>
                    <a:pt x="31163" y="5376"/>
                    <a:pt x="31068" y="5281"/>
                  </a:cubicBezTo>
                  <a:cubicBezTo>
                    <a:pt x="31096" y="4723"/>
                    <a:pt x="30632" y="4140"/>
                    <a:pt x="30087" y="4140"/>
                  </a:cubicBezTo>
                  <a:cubicBezTo>
                    <a:pt x="30014" y="4140"/>
                    <a:pt x="29940" y="4150"/>
                    <a:pt x="29865" y="4173"/>
                  </a:cubicBezTo>
                  <a:cubicBezTo>
                    <a:pt x="29802" y="4204"/>
                    <a:pt x="29802" y="4204"/>
                    <a:pt x="29738" y="4268"/>
                  </a:cubicBezTo>
                  <a:cubicBezTo>
                    <a:pt x="29710" y="4239"/>
                    <a:pt x="29681" y="4223"/>
                    <a:pt x="29650" y="4223"/>
                  </a:cubicBezTo>
                  <a:cubicBezTo>
                    <a:pt x="29611" y="4223"/>
                    <a:pt x="29569" y="4247"/>
                    <a:pt x="29516" y="4299"/>
                  </a:cubicBezTo>
                  <a:cubicBezTo>
                    <a:pt x="29233" y="4519"/>
                    <a:pt x="28919" y="4802"/>
                    <a:pt x="28667" y="5085"/>
                  </a:cubicBezTo>
                  <a:lnTo>
                    <a:pt x="28667" y="5085"/>
                  </a:lnTo>
                  <a:cubicBezTo>
                    <a:pt x="28693" y="5052"/>
                    <a:pt x="28691" y="4994"/>
                    <a:pt x="28661" y="4964"/>
                  </a:cubicBezTo>
                  <a:cubicBezTo>
                    <a:pt x="27312" y="2661"/>
                    <a:pt x="29158" y="512"/>
                    <a:pt x="31225" y="512"/>
                  </a:cubicBezTo>
                  <a:close/>
                  <a:moveTo>
                    <a:pt x="29928" y="4521"/>
                  </a:moveTo>
                  <a:cubicBezTo>
                    <a:pt x="30403" y="4616"/>
                    <a:pt x="30752" y="4901"/>
                    <a:pt x="30752" y="5376"/>
                  </a:cubicBezTo>
                  <a:cubicBezTo>
                    <a:pt x="28598" y="7434"/>
                    <a:pt x="26128" y="9493"/>
                    <a:pt x="24418" y="11931"/>
                  </a:cubicBezTo>
                  <a:cubicBezTo>
                    <a:pt x="24133" y="11615"/>
                    <a:pt x="23816" y="11330"/>
                    <a:pt x="23468" y="11108"/>
                  </a:cubicBezTo>
                  <a:cubicBezTo>
                    <a:pt x="25685" y="9050"/>
                    <a:pt x="27711" y="6706"/>
                    <a:pt x="29865" y="4616"/>
                  </a:cubicBezTo>
                  <a:cubicBezTo>
                    <a:pt x="29865" y="4584"/>
                    <a:pt x="29928" y="4584"/>
                    <a:pt x="29928" y="4521"/>
                  </a:cubicBezTo>
                  <a:close/>
                  <a:moveTo>
                    <a:pt x="6686" y="12087"/>
                  </a:moveTo>
                  <a:cubicBezTo>
                    <a:pt x="6747" y="12087"/>
                    <a:pt x="6810" y="12098"/>
                    <a:pt x="6873" y="12121"/>
                  </a:cubicBezTo>
                  <a:lnTo>
                    <a:pt x="6905" y="12121"/>
                  </a:lnTo>
                  <a:cubicBezTo>
                    <a:pt x="9375" y="12976"/>
                    <a:pt x="11908" y="13515"/>
                    <a:pt x="14474" y="13673"/>
                  </a:cubicBezTo>
                  <a:cubicBezTo>
                    <a:pt x="14474" y="13800"/>
                    <a:pt x="14505" y="13927"/>
                    <a:pt x="14569" y="13958"/>
                  </a:cubicBezTo>
                  <a:cubicBezTo>
                    <a:pt x="14442" y="14307"/>
                    <a:pt x="14347" y="14623"/>
                    <a:pt x="14284" y="14972"/>
                  </a:cubicBezTo>
                  <a:cubicBezTo>
                    <a:pt x="14284" y="14940"/>
                    <a:pt x="14284" y="14940"/>
                    <a:pt x="14252" y="14940"/>
                  </a:cubicBezTo>
                  <a:cubicBezTo>
                    <a:pt x="11560" y="14402"/>
                    <a:pt x="8900" y="13800"/>
                    <a:pt x="6240" y="13071"/>
                  </a:cubicBezTo>
                  <a:lnTo>
                    <a:pt x="6113" y="13071"/>
                  </a:lnTo>
                  <a:lnTo>
                    <a:pt x="6113" y="13008"/>
                  </a:lnTo>
                  <a:cubicBezTo>
                    <a:pt x="5919" y="12620"/>
                    <a:pt x="6259" y="12087"/>
                    <a:pt x="6686" y="12087"/>
                  </a:cubicBezTo>
                  <a:close/>
                  <a:moveTo>
                    <a:pt x="4932" y="9392"/>
                  </a:moveTo>
                  <a:cubicBezTo>
                    <a:pt x="6310" y="9392"/>
                    <a:pt x="7551" y="10380"/>
                    <a:pt x="7665" y="11805"/>
                  </a:cubicBezTo>
                  <a:cubicBezTo>
                    <a:pt x="7316" y="11741"/>
                    <a:pt x="7000" y="11615"/>
                    <a:pt x="6651" y="11456"/>
                  </a:cubicBezTo>
                  <a:cubicBezTo>
                    <a:pt x="6621" y="11448"/>
                    <a:pt x="6593" y="11444"/>
                    <a:pt x="6565" y="11444"/>
                  </a:cubicBezTo>
                  <a:cubicBezTo>
                    <a:pt x="6391" y="11444"/>
                    <a:pt x="6280" y="11604"/>
                    <a:pt x="6335" y="11741"/>
                  </a:cubicBezTo>
                  <a:cubicBezTo>
                    <a:pt x="5796" y="11963"/>
                    <a:pt x="5480" y="12691"/>
                    <a:pt x="5891" y="13166"/>
                  </a:cubicBezTo>
                  <a:cubicBezTo>
                    <a:pt x="5891" y="13198"/>
                    <a:pt x="5923" y="13198"/>
                    <a:pt x="5955" y="13198"/>
                  </a:cubicBezTo>
                  <a:cubicBezTo>
                    <a:pt x="5923" y="13325"/>
                    <a:pt x="5955" y="13515"/>
                    <a:pt x="6113" y="13547"/>
                  </a:cubicBezTo>
                  <a:cubicBezTo>
                    <a:pt x="6588" y="13705"/>
                    <a:pt x="7063" y="13863"/>
                    <a:pt x="7538" y="13990"/>
                  </a:cubicBezTo>
                  <a:cubicBezTo>
                    <a:pt x="6707" y="14883"/>
                    <a:pt x="5636" y="15416"/>
                    <a:pt x="4384" y="15416"/>
                  </a:cubicBezTo>
                  <a:cubicBezTo>
                    <a:pt x="4349" y="15416"/>
                    <a:pt x="4312" y="15416"/>
                    <a:pt x="4276" y="15415"/>
                  </a:cubicBezTo>
                  <a:cubicBezTo>
                    <a:pt x="2471" y="15383"/>
                    <a:pt x="254" y="14022"/>
                    <a:pt x="1299" y="11963"/>
                  </a:cubicBezTo>
                  <a:cubicBezTo>
                    <a:pt x="1933" y="10760"/>
                    <a:pt x="3073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45" y="10691"/>
                  </a:moveTo>
                  <a:cubicBezTo>
                    <a:pt x="21293" y="10691"/>
                    <a:pt x="22969" y="11229"/>
                    <a:pt x="23911" y="12185"/>
                  </a:cubicBezTo>
                  <a:cubicBezTo>
                    <a:pt x="25811" y="14148"/>
                    <a:pt x="26160" y="17568"/>
                    <a:pt x="24228" y="19627"/>
                  </a:cubicBezTo>
                  <a:cubicBezTo>
                    <a:pt x="23145" y="20810"/>
                    <a:pt x="21542" y="21498"/>
                    <a:pt x="19949" y="21498"/>
                  </a:cubicBezTo>
                  <a:cubicBezTo>
                    <a:pt x="19026" y="21498"/>
                    <a:pt x="18106" y="21267"/>
                    <a:pt x="17292" y="20767"/>
                  </a:cubicBezTo>
                  <a:cubicBezTo>
                    <a:pt x="14949" y="19342"/>
                    <a:pt x="14189" y="16428"/>
                    <a:pt x="14949" y="13927"/>
                  </a:cubicBezTo>
                  <a:cubicBezTo>
                    <a:pt x="14949" y="13895"/>
                    <a:pt x="14980" y="13832"/>
                    <a:pt x="14980" y="13800"/>
                  </a:cubicBezTo>
                  <a:cubicBezTo>
                    <a:pt x="15044" y="13768"/>
                    <a:pt x="15044" y="13737"/>
                    <a:pt x="15044" y="13673"/>
                  </a:cubicBezTo>
                  <a:lnTo>
                    <a:pt x="15044" y="13642"/>
                  </a:lnTo>
                  <a:lnTo>
                    <a:pt x="15044" y="13610"/>
                  </a:lnTo>
                  <a:cubicBezTo>
                    <a:pt x="15453" y="11579"/>
                    <a:pt x="17526" y="10691"/>
                    <a:pt x="19645" y="10691"/>
                  </a:cubicBezTo>
                  <a:close/>
                  <a:moveTo>
                    <a:pt x="22359" y="21527"/>
                  </a:moveTo>
                  <a:cubicBezTo>
                    <a:pt x="23151" y="24219"/>
                    <a:pt x="24101" y="26974"/>
                    <a:pt x="25209" y="29571"/>
                  </a:cubicBezTo>
                  <a:cubicBezTo>
                    <a:pt x="25146" y="29571"/>
                    <a:pt x="25114" y="29603"/>
                    <a:pt x="25114" y="29634"/>
                  </a:cubicBezTo>
                  <a:cubicBezTo>
                    <a:pt x="25064" y="29936"/>
                    <a:pt x="24755" y="30157"/>
                    <a:pt x="24440" y="30157"/>
                  </a:cubicBezTo>
                  <a:cubicBezTo>
                    <a:pt x="24358" y="30157"/>
                    <a:pt x="24275" y="30142"/>
                    <a:pt x="24196" y="30109"/>
                  </a:cubicBezTo>
                  <a:cubicBezTo>
                    <a:pt x="23341" y="27291"/>
                    <a:pt x="21916" y="24599"/>
                    <a:pt x="20807" y="21907"/>
                  </a:cubicBezTo>
                  <a:cubicBezTo>
                    <a:pt x="21314" y="21844"/>
                    <a:pt x="21853" y="21717"/>
                    <a:pt x="22359" y="21527"/>
                  </a:cubicBezTo>
                  <a:close/>
                  <a:moveTo>
                    <a:pt x="23309" y="28874"/>
                  </a:moveTo>
                  <a:cubicBezTo>
                    <a:pt x="23499" y="29223"/>
                    <a:pt x="23689" y="29603"/>
                    <a:pt x="23943" y="29951"/>
                  </a:cubicBezTo>
                  <a:cubicBezTo>
                    <a:pt x="23848" y="29951"/>
                    <a:pt x="23816" y="30014"/>
                    <a:pt x="23848" y="30109"/>
                  </a:cubicBezTo>
                  <a:cubicBezTo>
                    <a:pt x="24023" y="30347"/>
                    <a:pt x="24277" y="30451"/>
                    <a:pt x="24537" y="30451"/>
                  </a:cubicBezTo>
                  <a:cubicBezTo>
                    <a:pt x="24933" y="30451"/>
                    <a:pt x="25341" y="30207"/>
                    <a:pt x="25495" y="29824"/>
                  </a:cubicBezTo>
                  <a:cubicBezTo>
                    <a:pt x="25507" y="29828"/>
                    <a:pt x="25520" y="29830"/>
                    <a:pt x="25534" y="29830"/>
                  </a:cubicBezTo>
                  <a:cubicBezTo>
                    <a:pt x="25627" y="29830"/>
                    <a:pt x="25744" y="29741"/>
                    <a:pt x="25716" y="29603"/>
                  </a:cubicBezTo>
                  <a:cubicBezTo>
                    <a:pt x="25653" y="29381"/>
                    <a:pt x="25590" y="29191"/>
                    <a:pt x="25526" y="29001"/>
                  </a:cubicBezTo>
                  <a:lnTo>
                    <a:pt x="25526" y="29001"/>
                  </a:lnTo>
                  <a:cubicBezTo>
                    <a:pt x="28465" y="30339"/>
                    <a:pt x="26832" y="34324"/>
                    <a:pt x="24092" y="34324"/>
                  </a:cubicBezTo>
                  <a:cubicBezTo>
                    <a:pt x="23849" y="34324"/>
                    <a:pt x="23598" y="34293"/>
                    <a:pt x="23341" y="34226"/>
                  </a:cubicBezTo>
                  <a:cubicBezTo>
                    <a:pt x="21979" y="33910"/>
                    <a:pt x="21061" y="32643"/>
                    <a:pt x="21441" y="31249"/>
                  </a:cubicBezTo>
                  <a:cubicBezTo>
                    <a:pt x="21694" y="30236"/>
                    <a:pt x="22486" y="29476"/>
                    <a:pt x="23309" y="28874"/>
                  </a:cubicBezTo>
                  <a:close/>
                  <a:moveTo>
                    <a:pt x="31131" y="0"/>
                  </a:moveTo>
                  <a:cubicBezTo>
                    <a:pt x="30398" y="0"/>
                    <a:pt x="29674" y="237"/>
                    <a:pt x="29073" y="752"/>
                  </a:cubicBezTo>
                  <a:cubicBezTo>
                    <a:pt x="27648" y="1797"/>
                    <a:pt x="27395" y="3729"/>
                    <a:pt x="28440" y="5186"/>
                  </a:cubicBezTo>
                  <a:cubicBezTo>
                    <a:pt x="28503" y="5218"/>
                    <a:pt x="28535" y="5218"/>
                    <a:pt x="28566" y="5218"/>
                  </a:cubicBezTo>
                  <a:cubicBezTo>
                    <a:pt x="26666" y="6991"/>
                    <a:pt x="24766" y="8860"/>
                    <a:pt x="23309" y="10950"/>
                  </a:cubicBezTo>
                  <a:cubicBezTo>
                    <a:pt x="22418" y="10399"/>
                    <a:pt x="21194" y="10113"/>
                    <a:pt x="19942" y="10113"/>
                  </a:cubicBezTo>
                  <a:cubicBezTo>
                    <a:pt x="17590" y="10113"/>
                    <a:pt x="15138" y="11123"/>
                    <a:pt x="14600" y="13293"/>
                  </a:cubicBezTo>
                  <a:cubicBezTo>
                    <a:pt x="12415" y="12976"/>
                    <a:pt x="10325" y="12565"/>
                    <a:pt x="8235" y="11995"/>
                  </a:cubicBezTo>
                  <a:cubicBezTo>
                    <a:pt x="8235" y="10285"/>
                    <a:pt x="6810" y="8923"/>
                    <a:pt x="5131" y="8860"/>
                  </a:cubicBezTo>
                  <a:cubicBezTo>
                    <a:pt x="5058" y="8855"/>
                    <a:pt x="4986" y="8852"/>
                    <a:pt x="4914" y="8852"/>
                  </a:cubicBezTo>
                  <a:cubicBezTo>
                    <a:pt x="3067" y="8852"/>
                    <a:pt x="1399" y="10382"/>
                    <a:pt x="698" y="12058"/>
                  </a:cubicBezTo>
                  <a:cubicBezTo>
                    <a:pt x="1" y="13895"/>
                    <a:pt x="1521" y="15415"/>
                    <a:pt x="3231" y="15827"/>
                  </a:cubicBezTo>
                  <a:cubicBezTo>
                    <a:pt x="3603" y="15920"/>
                    <a:pt x="3984" y="15965"/>
                    <a:pt x="4362" y="15965"/>
                  </a:cubicBezTo>
                  <a:cubicBezTo>
                    <a:pt x="5788" y="15965"/>
                    <a:pt x="7187" y="15318"/>
                    <a:pt x="8013" y="14117"/>
                  </a:cubicBezTo>
                  <a:cubicBezTo>
                    <a:pt x="10072" y="14687"/>
                    <a:pt x="12193" y="15067"/>
                    <a:pt x="14284" y="15320"/>
                  </a:cubicBezTo>
                  <a:lnTo>
                    <a:pt x="14347" y="15320"/>
                  </a:lnTo>
                  <a:cubicBezTo>
                    <a:pt x="14094" y="17758"/>
                    <a:pt x="15265" y="20292"/>
                    <a:pt x="17514" y="21432"/>
                  </a:cubicBezTo>
                  <a:cubicBezTo>
                    <a:pt x="18290" y="21820"/>
                    <a:pt x="19163" y="22014"/>
                    <a:pt x="20048" y="22014"/>
                  </a:cubicBezTo>
                  <a:cubicBezTo>
                    <a:pt x="20174" y="22014"/>
                    <a:pt x="20301" y="22010"/>
                    <a:pt x="20427" y="22002"/>
                  </a:cubicBezTo>
                  <a:lnTo>
                    <a:pt x="20427" y="22034"/>
                  </a:lnTo>
                  <a:cubicBezTo>
                    <a:pt x="21251" y="24187"/>
                    <a:pt x="22074" y="26467"/>
                    <a:pt x="23183" y="28558"/>
                  </a:cubicBezTo>
                  <a:cubicBezTo>
                    <a:pt x="21948" y="29191"/>
                    <a:pt x="20903" y="30458"/>
                    <a:pt x="20903" y="31883"/>
                  </a:cubicBezTo>
                  <a:cubicBezTo>
                    <a:pt x="20839" y="33466"/>
                    <a:pt x="22233" y="34670"/>
                    <a:pt x="23753" y="34828"/>
                  </a:cubicBezTo>
                  <a:cubicBezTo>
                    <a:pt x="23880" y="34842"/>
                    <a:pt x="24006" y="34848"/>
                    <a:pt x="24129" y="34848"/>
                  </a:cubicBezTo>
                  <a:cubicBezTo>
                    <a:pt x="27436" y="34848"/>
                    <a:pt x="29167" y="30084"/>
                    <a:pt x="25748" y="28558"/>
                  </a:cubicBezTo>
                  <a:cubicBezTo>
                    <a:pt x="25705" y="28541"/>
                    <a:pt x="25668" y="28533"/>
                    <a:pt x="25633" y="28533"/>
                  </a:cubicBezTo>
                  <a:cubicBezTo>
                    <a:pt x="25539" y="28533"/>
                    <a:pt x="25469" y="28592"/>
                    <a:pt x="25400" y="28684"/>
                  </a:cubicBezTo>
                  <a:cubicBezTo>
                    <a:pt x="24608" y="26246"/>
                    <a:pt x="23658" y="23744"/>
                    <a:pt x="22644" y="21400"/>
                  </a:cubicBezTo>
                  <a:cubicBezTo>
                    <a:pt x="23753" y="20925"/>
                    <a:pt x="24703" y="20102"/>
                    <a:pt x="25336" y="19025"/>
                  </a:cubicBezTo>
                  <a:cubicBezTo>
                    <a:pt x="26603" y="16840"/>
                    <a:pt x="26160" y="13927"/>
                    <a:pt x="24544" y="12058"/>
                  </a:cubicBezTo>
                  <a:cubicBezTo>
                    <a:pt x="26476" y="10538"/>
                    <a:pt x="28186" y="8638"/>
                    <a:pt x="29928" y="6864"/>
                  </a:cubicBezTo>
                  <a:cubicBezTo>
                    <a:pt x="30369" y="7152"/>
                    <a:pt x="30851" y="7280"/>
                    <a:pt x="31334" y="7280"/>
                  </a:cubicBezTo>
                  <a:cubicBezTo>
                    <a:pt x="32445" y="7280"/>
                    <a:pt x="33563" y="6601"/>
                    <a:pt x="34204" y="5629"/>
                  </a:cubicBezTo>
                  <a:cubicBezTo>
                    <a:pt x="35185" y="4141"/>
                    <a:pt x="34995" y="2209"/>
                    <a:pt x="33633" y="974"/>
                  </a:cubicBezTo>
                  <a:cubicBezTo>
                    <a:pt x="32922" y="349"/>
                    <a:pt x="32020" y="0"/>
                    <a:pt x="31131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281501" y="522690"/>
              <a:ext cx="240594" cy="207094"/>
            </a:xfrm>
            <a:custGeom>
              <a:avLst/>
              <a:gdLst/>
              <a:ahLst/>
              <a:cxnLst/>
              <a:rect l="l" t="t" r="r" b="b"/>
              <a:pathLst>
                <a:path w="7304" h="6287" extrusionOk="0">
                  <a:moveTo>
                    <a:pt x="5229" y="1897"/>
                  </a:moveTo>
                  <a:cubicBezTo>
                    <a:pt x="5270" y="1897"/>
                    <a:pt x="5309" y="1913"/>
                    <a:pt x="5340" y="1951"/>
                  </a:cubicBezTo>
                  <a:cubicBezTo>
                    <a:pt x="5815" y="2490"/>
                    <a:pt x="5783" y="3281"/>
                    <a:pt x="5340" y="3820"/>
                  </a:cubicBezTo>
                  <a:cubicBezTo>
                    <a:pt x="5307" y="3852"/>
                    <a:pt x="5271" y="3866"/>
                    <a:pt x="5236" y="3866"/>
                  </a:cubicBezTo>
                  <a:cubicBezTo>
                    <a:pt x="5133" y="3866"/>
                    <a:pt x="5039" y="3748"/>
                    <a:pt x="5086" y="3630"/>
                  </a:cubicBezTo>
                  <a:cubicBezTo>
                    <a:pt x="5403" y="3155"/>
                    <a:pt x="5371" y="2648"/>
                    <a:pt x="5055" y="2205"/>
                  </a:cubicBezTo>
                  <a:cubicBezTo>
                    <a:pt x="4958" y="2060"/>
                    <a:pt x="5100" y="1897"/>
                    <a:pt x="5229" y="1897"/>
                  </a:cubicBezTo>
                  <a:close/>
                  <a:moveTo>
                    <a:pt x="5977" y="2473"/>
                  </a:moveTo>
                  <a:cubicBezTo>
                    <a:pt x="6037" y="2473"/>
                    <a:pt x="6098" y="2498"/>
                    <a:pt x="6131" y="2553"/>
                  </a:cubicBezTo>
                  <a:cubicBezTo>
                    <a:pt x="6575" y="3218"/>
                    <a:pt x="6290" y="4168"/>
                    <a:pt x="5688" y="4707"/>
                  </a:cubicBezTo>
                  <a:cubicBezTo>
                    <a:pt x="5664" y="4724"/>
                    <a:pt x="5638" y="4732"/>
                    <a:pt x="5612" y="4732"/>
                  </a:cubicBezTo>
                  <a:cubicBezTo>
                    <a:pt x="5501" y="4732"/>
                    <a:pt x="5395" y="4588"/>
                    <a:pt x="5498" y="4485"/>
                  </a:cubicBezTo>
                  <a:cubicBezTo>
                    <a:pt x="6036" y="3978"/>
                    <a:pt x="6036" y="3313"/>
                    <a:pt x="5815" y="2680"/>
                  </a:cubicBezTo>
                  <a:cubicBezTo>
                    <a:pt x="5753" y="2556"/>
                    <a:pt x="5865" y="2473"/>
                    <a:pt x="5977" y="2473"/>
                  </a:cubicBezTo>
                  <a:close/>
                  <a:moveTo>
                    <a:pt x="3924" y="1"/>
                  </a:moveTo>
                  <a:cubicBezTo>
                    <a:pt x="1862" y="1"/>
                    <a:pt x="1" y="2143"/>
                    <a:pt x="1349" y="4422"/>
                  </a:cubicBezTo>
                  <a:lnTo>
                    <a:pt x="1349" y="4548"/>
                  </a:lnTo>
                  <a:cubicBezTo>
                    <a:pt x="1603" y="4295"/>
                    <a:pt x="1919" y="4010"/>
                    <a:pt x="2204" y="3757"/>
                  </a:cubicBezTo>
                  <a:cubicBezTo>
                    <a:pt x="2274" y="3710"/>
                    <a:pt x="2327" y="3681"/>
                    <a:pt x="2387" y="3681"/>
                  </a:cubicBezTo>
                  <a:cubicBezTo>
                    <a:pt x="2409" y="3681"/>
                    <a:pt x="2432" y="3685"/>
                    <a:pt x="2458" y="3693"/>
                  </a:cubicBezTo>
                  <a:cubicBezTo>
                    <a:pt x="2490" y="3662"/>
                    <a:pt x="2521" y="3630"/>
                    <a:pt x="2553" y="3630"/>
                  </a:cubicBezTo>
                  <a:cubicBezTo>
                    <a:pt x="2617" y="3614"/>
                    <a:pt x="2681" y="3606"/>
                    <a:pt x="2744" y="3606"/>
                  </a:cubicBezTo>
                  <a:cubicBezTo>
                    <a:pt x="3296" y="3606"/>
                    <a:pt x="3756" y="4198"/>
                    <a:pt x="3756" y="4738"/>
                  </a:cubicBezTo>
                  <a:cubicBezTo>
                    <a:pt x="3883" y="4802"/>
                    <a:pt x="3978" y="5023"/>
                    <a:pt x="3820" y="5150"/>
                  </a:cubicBezTo>
                  <a:lnTo>
                    <a:pt x="2965" y="6005"/>
                  </a:lnTo>
                  <a:cubicBezTo>
                    <a:pt x="3305" y="6200"/>
                    <a:pt x="3666" y="6286"/>
                    <a:pt x="4027" y="6286"/>
                  </a:cubicBezTo>
                  <a:cubicBezTo>
                    <a:pt x="5075" y="6286"/>
                    <a:pt x="6120" y="5554"/>
                    <a:pt x="6638" y="4612"/>
                  </a:cubicBezTo>
                  <a:cubicBezTo>
                    <a:pt x="7303" y="3376"/>
                    <a:pt x="7082" y="1920"/>
                    <a:pt x="6100" y="938"/>
                  </a:cubicBezTo>
                  <a:cubicBezTo>
                    <a:pt x="5443" y="281"/>
                    <a:pt x="4670" y="1"/>
                    <a:pt x="39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60234" y="604150"/>
              <a:ext cx="38902" cy="74444"/>
            </a:xfrm>
            <a:custGeom>
              <a:avLst/>
              <a:gdLst/>
              <a:ahLst/>
              <a:cxnLst/>
              <a:rect l="l" t="t" r="r" b="b"/>
              <a:pathLst>
                <a:path w="1181" h="2260" extrusionOk="0">
                  <a:moveTo>
                    <a:pt x="576" y="0"/>
                  </a:moveTo>
                  <a:cubicBezTo>
                    <a:pt x="472" y="0"/>
                    <a:pt x="379" y="83"/>
                    <a:pt x="420" y="207"/>
                  </a:cubicBezTo>
                  <a:cubicBezTo>
                    <a:pt x="674" y="840"/>
                    <a:pt x="610" y="1505"/>
                    <a:pt x="104" y="2012"/>
                  </a:cubicBezTo>
                  <a:cubicBezTo>
                    <a:pt x="1" y="2115"/>
                    <a:pt x="86" y="2259"/>
                    <a:pt x="206" y="2259"/>
                  </a:cubicBezTo>
                  <a:cubicBezTo>
                    <a:pt x="234" y="2259"/>
                    <a:pt x="264" y="2251"/>
                    <a:pt x="294" y="2234"/>
                  </a:cubicBezTo>
                  <a:cubicBezTo>
                    <a:pt x="895" y="1759"/>
                    <a:pt x="1180" y="745"/>
                    <a:pt x="737" y="80"/>
                  </a:cubicBezTo>
                  <a:cubicBezTo>
                    <a:pt x="693" y="25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44587" y="586099"/>
              <a:ext cx="27439" cy="62915"/>
            </a:xfrm>
            <a:custGeom>
              <a:avLst/>
              <a:gdLst/>
              <a:ahLst/>
              <a:cxnLst/>
              <a:rect l="l" t="t" r="r" b="b"/>
              <a:pathLst>
                <a:path w="833" h="1910" extrusionOk="0">
                  <a:moveTo>
                    <a:pt x="305" y="1"/>
                  </a:moveTo>
                  <a:cubicBezTo>
                    <a:pt x="170" y="1"/>
                    <a:pt x="1" y="151"/>
                    <a:pt x="104" y="280"/>
                  </a:cubicBezTo>
                  <a:cubicBezTo>
                    <a:pt x="420" y="723"/>
                    <a:pt x="452" y="1230"/>
                    <a:pt x="135" y="1673"/>
                  </a:cubicBezTo>
                  <a:cubicBezTo>
                    <a:pt x="88" y="1791"/>
                    <a:pt x="182" y="1909"/>
                    <a:pt x="285" y="1909"/>
                  </a:cubicBezTo>
                  <a:cubicBezTo>
                    <a:pt x="320" y="1909"/>
                    <a:pt x="356" y="1895"/>
                    <a:pt x="389" y="1863"/>
                  </a:cubicBezTo>
                  <a:cubicBezTo>
                    <a:pt x="769" y="1356"/>
                    <a:pt x="832" y="565"/>
                    <a:pt x="389" y="26"/>
                  </a:cubicBezTo>
                  <a:cubicBezTo>
                    <a:pt x="365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54847" y="654746"/>
              <a:ext cx="239968" cy="244151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398" y="64"/>
                    <a:pt x="6398" y="64"/>
                    <a:pt x="6398" y="96"/>
                  </a:cubicBezTo>
                  <a:cubicBezTo>
                    <a:pt x="4181" y="2186"/>
                    <a:pt x="2218" y="4530"/>
                    <a:pt x="1" y="6588"/>
                  </a:cubicBezTo>
                  <a:cubicBezTo>
                    <a:pt x="349" y="6810"/>
                    <a:pt x="666" y="7095"/>
                    <a:pt x="951" y="7411"/>
                  </a:cubicBezTo>
                  <a:cubicBezTo>
                    <a:pt x="2629" y="4973"/>
                    <a:pt x="5131" y="2914"/>
                    <a:pt x="7285" y="856"/>
                  </a:cubicBezTo>
                  <a:cubicBezTo>
                    <a:pt x="7285" y="381"/>
                    <a:pt x="6936" y="64"/>
                    <a:pt x="6461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51272" y="857986"/>
              <a:ext cx="393337" cy="355291"/>
            </a:xfrm>
            <a:custGeom>
              <a:avLst/>
              <a:gdLst/>
              <a:ahLst/>
              <a:cxnLst/>
              <a:rect l="l" t="t" r="r" b="b"/>
              <a:pathLst>
                <a:path w="11941" h="10786" extrusionOk="0">
                  <a:moveTo>
                    <a:pt x="5100" y="386"/>
                  </a:moveTo>
                  <a:cubicBezTo>
                    <a:pt x="5321" y="386"/>
                    <a:pt x="5290" y="703"/>
                    <a:pt x="5100" y="703"/>
                  </a:cubicBezTo>
                  <a:cubicBezTo>
                    <a:pt x="4150" y="766"/>
                    <a:pt x="3358" y="956"/>
                    <a:pt x="2566" y="1526"/>
                  </a:cubicBezTo>
                  <a:cubicBezTo>
                    <a:pt x="2556" y="1530"/>
                    <a:pt x="2546" y="1531"/>
                    <a:pt x="2536" y="1531"/>
                  </a:cubicBezTo>
                  <a:cubicBezTo>
                    <a:pt x="2452" y="1531"/>
                    <a:pt x="2383" y="1425"/>
                    <a:pt x="2439" y="1368"/>
                  </a:cubicBezTo>
                  <a:cubicBezTo>
                    <a:pt x="3200" y="766"/>
                    <a:pt x="4150" y="386"/>
                    <a:pt x="5100" y="386"/>
                  </a:cubicBezTo>
                  <a:close/>
                  <a:moveTo>
                    <a:pt x="4713" y="1208"/>
                  </a:moveTo>
                  <a:cubicBezTo>
                    <a:pt x="4747" y="1208"/>
                    <a:pt x="4781" y="1209"/>
                    <a:pt x="4815" y="1210"/>
                  </a:cubicBezTo>
                  <a:cubicBezTo>
                    <a:pt x="5005" y="1210"/>
                    <a:pt x="5005" y="1526"/>
                    <a:pt x="4815" y="1526"/>
                  </a:cubicBezTo>
                  <a:cubicBezTo>
                    <a:pt x="4773" y="1525"/>
                    <a:pt x="4731" y="1524"/>
                    <a:pt x="4690" y="1524"/>
                  </a:cubicBezTo>
                  <a:cubicBezTo>
                    <a:pt x="3825" y="1524"/>
                    <a:pt x="3080" y="1842"/>
                    <a:pt x="2566" y="2476"/>
                  </a:cubicBezTo>
                  <a:cubicBezTo>
                    <a:pt x="2545" y="2491"/>
                    <a:pt x="2520" y="2497"/>
                    <a:pt x="2496" y="2497"/>
                  </a:cubicBezTo>
                  <a:cubicBezTo>
                    <a:pt x="2413" y="2497"/>
                    <a:pt x="2334" y="2423"/>
                    <a:pt x="2408" y="2350"/>
                  </a:cubicBezTo>
                  <a:cubicBezTo>
                    <a:pt x="2927" y="1617"/>
                    <a:pt x="3799" y="1208"/>
                    <a:pt x="4713" y="1208"/>
                  </a:cubicBezTo>
                  <a:close/>
                  <a:moveTo>
                    <a:pt x="5435" y="1"/>
                  </a:moveTo>
                  <a:cubicBezTo>
                    <a:pt x="3322" y="1"/>
                    <a:pt x="1252" y="889"/>
                    <a:pt x="824" y="2920"/>
                  </a:cubicBezTo>
                  <a:lnTo>
                    <a:pt x="824" y="2952"/>
                  </a:lnTo>
                  <a:lnTo>
                    <a:pt x="824" y="2983"/>
                  </a:lnTo>
                  <a:cubicBezTo>
                    <a:pt x="761" y="3015"/>
                    <a:pt x="761" y="3078"/>
                    <a:pt x="761" y="3110"/>
                  </a:cubicBezTo>
                  <a:cubicBezTo>
                    <a:pt x="761" y="3142"/>
                    <a:pt x="761" y="3173"/>
                    <a:pt x="729" y="3237"/>
                  </a:cubicBezTo>
                  <a:cubicBezTo>
                    <a:pt x="1" y="5707"/>
                    <a:pt x="793" y="8652"/>
                    <a:pt x="3073" y="10077"/>
                  </a:cubicBezTo>
                  <a:cubicBezTo>
                    <a:pt x="3869" y="10562"/>
                    <a:pt x="4779" y="10786"/>
                    <a:pt x="5697" y="10786"/>
                  </a:cubicBezTo>
                  <a:cubicBezTo>
                    <a:pt x="7297" y="10786"/>
                    <a:pt x="8921" y="10104"/>
                    <a:pt x="10008" y="8937"/>
                  </a:cubicBezTo>
                  <a:cubicBezTo>
                    <a:pt x="11940" y="6878"/>
                    <a:pt x="11592" y="3458"/>
                    <a:pt x="9692" y="1495"/>
                  </a:cubicBezTo>
                  <a:cubicBezTo>
                    <a:pt x="8749" y="539"/>
                    <a:pt x="7080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29768" y="870701"/>
              <a:ext cx="95757" cy="36695"/>
            </a:xfrm>
            <a:custGeom>
              <a:avLst/>
              <a:gdLst/>
              <a:ahLst/>
              <a:cxnLst/>
              <a:rect l="l" t="t" r="r" b="b"/>
              <a:pathLst>
                <a:path w="2907" h="1114" extrusionOk="0">
                  <a:moveTo>
                    <a:pt x="2717" y="0"/>
                  </a:moveTo>
                  <a:cubicBezTo>
                    <a:pt x="1767" y="0"/>
                    <a:pt x="817" y="380"/>
                    <a:pt x="56" y="950"/>
                  </a:cubicBezTo>
                  <a:cubicBezTo>
                    <a:pt x="0" y="1007"/>
                    <a:pt x="69" y="1114"/>
                    <a:pt x="153" y="1114"/>
                  </a:cubicBezTo>
                  <a:cubicBezTo>
                    <a:pt x="163" y="1114"/>
                    <a:pt x="173" y="1112"/>
                    <a:pt x="183" y="1109"/>
                  </a:cubicBezTo>
                  <a:cubicBezTo>
                    <a:pt x="975" y="570"/>
                    <a:pt x="1798" y="349"/>
                    <a:pt x="2717" y="317"/>
                  </a:cubicBezTo>
                  <a:cubicBezTo>
                    <a:pt x="2907" y="317"/>
                    <a:pt x="2907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927924" y="897778"/>
              <a:ext cx="88213" cy="42460"/>
            </a:xfrm>
            <a:custGeom>
              <a:avLst/>
              <a:gdLst/>
              <a:ahLst/>
              <a:cxnLst/>
              <a:rect l="l" t="t" r="r" b="b"/>
              <a:pathLst>
                <a:path w="2678" h="1289" extrusionOk="0">
                  <a:moveTo>
                    <a:pt x="2398" y="0"/>
                  </a:moveTo>
                  <a:cubicBezTo>
                    <a:pt x="1480" y="0"/>
                    <a:pt x="601" y="467"/>
                    <a:pt x="49" y="1142"/>
                  </a:cubicBezTo>
                  <a:cubicBezTo>
                    <a:pt x="0" y="1215"/>
                    <a:pt x="65" y="1289"/>
                    <a:pt x="141" y="1289"/>
                  </a:cubicBezTo>
                  <a:cubicBezTo>
                    <a:pt x="163" y="1289"/>
                    <a:pt x="186" y="1283"/>
                    <a:pt x="208" y="1268"/>
                  </a:cubicBezTo>
                  <a:cubicBezTo>
                    <a:pt x="712" y="624"/>
                    <a:pt x="1390" y="302"/>
                    <a:pt x="2175" y="302"/>
                  </a:cubicBezTo>
                  <a:cubicBezTo>
                    <a:pt x="2277" y="302"/>
                    <a:pt x="2382" y="307"/>
                    <a:pt x="2488" y="318"/>
                  </a:cubicBezTo>
                  <a:cubicBezTo>
                    <a:pt x="2678" y="318"/>
                    <a:pt x="2678" y="2"/>
                    <a:pt x="2488" y="2"/>
                  </a:cubicBezTo>
                  <a:cubicBezTo>
                    <a:pt x="2458" y="1"/>
                    <a:pt x="2428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78068" y="905288"/>
              <a:ext cx="284733" cy="95822"/>
            </a:xfrm>
            <a:custGeom>
              <a:avLst/>
              <a:gdLst/>
              <a:ahLst/>
              <a:cxnLst/>
              <a:rect l="l" t="t" r="r" b="b"/>
              <a:pathLst>
                <a:path w="8644" h="2909" extrusionOk="0">
                  <a:moveTo>
                    <a:pt x="724" y="1"/>
                  </a:moveTo>
                  <a:cubicBezTo>
                    <a:pt x="331" y="1"/>
                    <a:pt x="1" y="514"/>
                    <a:pt x="188" y="914"/>
                  </a:cubicBezTo>
                  <a:lnTo>
                    <a:pt x="188" y="1009"/>
                  </a:lnTo>
                  <a:lnTo>
                    <a:pt x="314" y="1009"/>
                  </a:lnTo>
                  <a:cubicBezTo>
                    <a:pt x="2975" y="1706"/>
                    <a:pt x="5635" y="2307"/>
                    <a:pt x="8327" y="2846"/>
                  </a:cubicBezTo>
                  <a:lnTo>
                    <a:pt x="8358" y="2909"/>
                  </a:lnTo>
                  <a:cubicBezTo>
                    <a:pt x="8390" y="2529"/>
                    <a:pt x="8517" y="2181"/>
                    <a:pt x="8643" y="1864"/>
                  </a:cubicBezTo>
                  <a:cubicBezTo>
                    <a:pt x="8548" y="1801"/>
                    <a:pt x="8485" y="1706"/>
                    <a:pt x="8517" y="1547"/>
                  </a:cubicBezTo>
                  <a:cubicBezTo>
                    <a:pt x="5951" y="1421"/>
                    <a:pt x="3418" y="850"/>
                    <a:pt x="979" y="59"/>
                  </a:cubicBezTo>
                  <a:lnTo>
                    <a:pt x="948" y="59"/>
                  </a:lnTo>
                  <a:cubicBezTo>
                    <a:pt x="873" y="19"/>
                    <a:pt x="797" y="1"/>
                    <a:pt x="7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7227" y="1215978"/>
              <a:ext cx="145035" cy="283284"/>
            </a:xfrm>
            <a:custGeom>
              <a:avLst/>
              <a:gdLst/>
              <a:ahLst/>
              <a:cxnLst/>
              <a:rect l="l" t="t" r="r" b="b"/>
              <a:pathLst>
                <a:path w="4403" h="8600" extrusionOk="0">
                  <a:moveTo>
                    <a:pt x="1552" y="1"/>
                  </a:moveTo>
                  <a:cubicBezTo>
                    <a:pt x="1077" y="191"/>
                    <a:pt x="507" y="317"/>
                    <a:pt x="0" y="381"/>
                  </a:cubicBezTo>
                  <a:cubicBezTo>
                    <a:pt x="1109" y="3073"/>
                    <a:pt x="2534" y="5764"/>
                    <a:pt x="3421" y="8551"/>
                  </a:cubicBezTo>
                  <a:cubicBezTo>
                    <a:pt x="3493" y="8584"/>
                    <a:pt x="3571" y="8599"/>
                    <a:pt x="3649" y="8599"/>
                  </a:cubicBezTo>
                  <a:cubicBezTo>
                    <a:pt x="3948" y="8599"/>
                    <a:pt x="4257" y="8378"/>
                    <a:pt x="4307" y="8076"/>
                  </a:cubicBezTo>
                  <a:cubicBezTo>
                    <a:pt x="4307" y="8045"/>
                    <a:pt x="4371" y="8045"/>
                    <a:pt x="4402" y="7981"/>
                  </a:cubicBezTo>
                  <a:cubicBezTo>
                    <a:pt x="3294" y="5416"/>
                    <a:pt x="2344" y="2693"/>
                    <a:pt x="1552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73485" y="1456967"/>
              <a:ext cx="244975" cy="179556"/>
            </a:xfrm>
            <a:custGeom>
              <a:avLst/>
              <a:gdLst/>
              <a:ahLst/>
              <a:cxnLst/>
              <a:rect l="l" t="t" r="r" b="b"/>
              <a:pathLst>
                <a:path w="7437" h="5451" extrusionOk="0">
                  <a:moveTo>
                    <a:pt x="4300" y="3346"/>
                  </a:moveTo>
                  <a:cubicBezTo>
                    <a:pt x="4429" y="3346"/>
                    <a:pt x="4510" y="3527"/>
                    <a:pt x="4371" y="3611"/>
                  </a:cubicBezTo>
                  <a:cubicBezTo>
                    <a:pt x="4212" y="3674"/>
                    <a:pt x="4086" y="3737"/>
                    <a:pt x="4022" y="3801"/>
                  </a:cubicBezTo>
                  <a:lnTo>
                    <a:pt x="3927" y="3801"/>
                  </a:lnTo>
                  <a:cubicBezTo>
                    <a:pt x="3706" y="3896"/>
                    <a:pt x="3421" y="3991"/>
                    <a:pt x="3167" y="4086"/>
                  </a:cubicBezTo>
                  <a:cubicBezTo>
                    <a:pt x="3160" y="4088"/>
                    <a:pt x="3153" y="4089"/>
                    <a:pt x="3146" y="4089"/>
                  </a:cubicBezTo>
                  <a:cubicBezTo>
                    <a:pt x="3059" y="4089"/>
                    <a:pt x="2987" y="3925"/>
                    <a:pt x="3104" y="3896"/>
                  </a:cubicBezTo>
                  <a:cubicBezTo>
                    <a:pt x="3326" y="3769"/>
                    <a:pt x="3611" y="3674"/>
                    <a:pt x="3864" y="3579"/>
                  </a:cubicBezTo>
                  <a:cubicBezTo>
                    <a:pt x="3959" y="3484"/>
                    <a:pt x="4117" y="3420"/>
                    <a:pt x="4244" y="3357"/>
                  </a:cubicBezTo>
                  <a:cubicBezTo>
                    <a:pt x="4263" y="3349"/>
                    <a:pt x="4282" y="3346"/>
                    <a:pt x="4300" y="3346"/>
                  </a:cubicBezTo>
                  <a:close/>
                  <a:moveTo>
                    <a:pt x="4805" y="3695"/>
                  </a:moveTo>
                  <a:cubicBezTo>
                    <a:pt x="4893" y="3695"/>
                    <a:pt x="4950" y="3830"/>
                    <a:pt x="4878" y="3927"/>
                  </a:cubicBezTo>
                  <a:cubicBezTo>
                    <a:pt x="4412" y="4503"/>
                    <a:pt x="3543" y="4770"/>
                    <a:pt x="2784" y="4770"/>
                  </a:cubicBezTo>
                  <a:cubicBezTo>
                    <a:pt x="2665" y="4770"/>
                    <a:pt x="2550" y="4763"/>
                    <a:pt x="2439" y="4751"/>
                  </a:cubicBezTo>
                  <a:cubicBezTo>
                    <a:pt x="2312" y="4751"/>
                    <a:pt x="2281" y="4561"/>
                    <a:pt x="2439" y="4561"/>
                  </a:cubicBezTo>
                  <a:cubicBezTo>
                    <a:pt x="2476" y="4562"/>
                    <a:pt x="2513" y="4563"/>
                    <a:pt x="2550" y="4563"/>
                  </a:cubicBezTo>
                  <a:cubicBezTo>
                    <a:pt x="3379" y="4563"/>
                    <a:pt x="3991" y="4223"/>
                    <a:pt x="4719" y="3737"/>
                  </a:cubicBezTo>
                  <a:cubicBezTo>
                    <a:pt x="4749" y="3708"/>
                    <a:pt x="4778" y="3695"/>
                    <a:pt x="4805" y="3695"/>
                  </a:cubicBezTo>
                  <a:close/>
                  <a:moveTo>
                    <a:pt x="2281" y="0"/>
                  </a:moveTo>
                  <a:cubicBezTo>
                    <a:pt x="1489" y="634"/>
                    <a:pt x="697" y="1394"/>
                    <a:pt x="412" y="2375"/>
                  </a:cubicBezTo>
                  <a:cubicBezTo>
                    <a:pt x="1" y="3769"/>
                    <a:pt x="1014" y="5004"/>
                    <a:pt x="2312" y="5352"/>
                  </a:cubicBezTo>
                  <a:cubicBezTo>
                    <a:pt x="2572" y="5419"/>
                    <a:pt x="2825" y="5450"/>
                    <a:pt x="3069" y="5450"/>
                  </a:cubicBezTo>
                  <a:cubicBezTo>
                    <a:pt x="5830" y="5450"/>
                    <a:pt x="7436" y="1465"/>
                    <a:pt x="4498" y="127"/>
                  </a:cubicBezTo>
                  <a:lnTo>
                    <a:pt x="4498" y="127"/>
                  </a:lnTo>
                  <a:cubicBezTo>
                    <a:pt x="4561" y="317"/>
                    <a:pt x="4656" y="507"/>
                    <a:pt x="4688" y="729"/>
                  </a:cubicBezTo>
                  <a:cubicBezTo>
                    <a:pt x="4719" y="887"/>
                    <a:pt x="4561" y="950"/>
                    <a:pt x="4434" y="950"/>
                  </a:cubicBezTo>
                  <a:cubicBezTo>
                    <a:pt x="4300" y="1333"/>
                    <a:pt x="3900" y="1577"/>
                    <a:pt x="3506" y="1577"/>
                  </a:cubicBezTo>
                  <a:cubicBezTo>
                    <a:pt x="3249" y="1577"/>
                    <a:pt x="2994" y="1473"/>
                    <a:pt x="2819" y="1235"/>
                  </a:cubicBezTo>
                  <a:cubicBezTo>
                    <a:pt x="2756" y="1140"/>
                    <a:pt x="2819" y="1077"/>
                    <a:pt x="2914" y="1077"/>
                  </a:cubicBezTo>
                  <a:cubicBezTo>
                    <a:pt x="2661" y="760"/>
                    <a:pt x="2471" y="349"/>
                    <a:pt x="228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90211" y="815197"/>
              <a:ext cx="244118" cy="198595"/>
            </a:xfrm>
            <a:custGeom>
              <a:avLst/>
              <a:gdLst/>
              <a:ahLst/>
              <a:cxnLst/>
              <a:rect l="l" t="t" r="r" b="b"/>
              <a:pathLst>
                <a:path w="7411" h="6029" extrusionOk="0">
                  <a:moveTo>
                    <a:pt x="4274" y="717"/>
                  </a:moveTo>
                  <a:cubicBezTo>
                    <a:pt x="4642" y="717"/>
                    <a:pt x="5010" y="783"/>
                    <a:pt x="5352" y="925"/>
                  </a:cubicBezTo>
                  <a:cubicBezTo>
                    <a:pt x="5532" y="985"/>
                    <a:pt x="5400" y="1244"/>
                    <a:pt x="5250" y="1244"/>
                  </a:cubicBezTo>
                  <a:cubicBezTo>
                    <a:pt x="5242" y="1244"/>
                    <a:pt x="5234" y="1244"/>
                    <a:pt x="5226" y="1242"/>
                  </a:cubicBezTo>
                  <a:cubicBezTo>
                    <a:pt x="4826" y="1138"/>
                    <a:pt x="4436" y="1062"/>
                    <a:pt x="4045" y="1062"/>
                  </a:cubicBezTo>
                  <a:cubicBezTo>
                    <a:pt x="3723" y="1062"/>
                    <a:pt x="3401" y="1113"/>
                    <a:pt x="3072" y="1242"/>
                  </a:cubicBezTo>
                  <a:cubicBezTo>
                    <a:pt x="3064" y="1244"/>
                    <a:pt x="3056" y="1245"/>
                    <a:pt x="3048" y="1245"/>
                  </a:cubicBezTo>
                  <a:cubicBezTo>
                    <a:pt x="2934" y="1245"/>
                    <a:pt x="2859" y="1048"/>
                    <a:pt x="2977" y="989"/>
                  </a:cubicBezTo>
                  <a:cubicBezTo>
                    <a:pt x="3377" y="815"/>
                    <a:pt x="3825" y="717"/>
                    <a:pt x="4274" y="717"/>
                  </a:cubicBezTo>
                  <a:close/>
                  <a:moveTo>
                    <a:pt x="4678" y="1"/>
                  </a:moveTo>
                  <a:cubicBezTo>
                    <a:pt x="4524" y="1"/>
                    <a:pt x="4368" y="13"/>
                    <a:pt x="4212" y="39"/>
                  </a:cubicBezTo>
                  <a:cubicBezTo>
                    <a:pt x="2819" y="292"/>
                    <a:pt x="1679" y="1369"/>
                    <a:pt x="1045" y="2604"/>
                  </a:cubicBezTo>
                  <a:cubicBezTo>
                    <a:pt x="0" y="4599"/>
                    <a:pt x="2217" y="5992"/>
                    <a:pt x="4022" y="6024"/>
                  </a:cubicBezTo>
                  <a:cubicBezTo>
                    <a:pt x="4086" y="6027"/>
                    <a:pt x="4150" y="6029"/>
                    <a:pt x="4213" y="6029"/>
                  </a:cubicBezTo>
                  <a:cubicBezTo>
                    <a:pt x="5404" y="6029"/>
                    <a:pt x="6472" y="5471"/>
                    <a:pt x="7284" y="4599"/>
                  </a:cubicBezTo>
                  <a:cubicBezTo>
                    <a:pt x="6809" y="4441"/>
                    <a:pt x="6334" y="4314"/>
                    <a:pt x="5859" y="4187"/>
                  </a:cubicBezTo>
                  <a:cubicBezTo>
                    <a:pt x="5701" y="4124"/>
                    <a:pt x="5669" y="3934"/>
                    <a:pt x="5701" y="3807"/>
                  </a:cubicBezTo>
                  <a:cubicBezTo>
                    <a:pt x="5701" y="3807"/>
                    <a:pt x="5669" y="3807"/>
                    <a:pt x="5637" y="3775"/>
                  </a:cubicBezTo>
                  <a:cubicBezTo>
                    <a:pt x="5194" y="3300"/>
                    <a:pt x="5542" y="2604"/>
                    <a:pt x="6081" y="2350"/>
                  </a:cubicBezTo>
                  <a:cubicBezTo>
                    <a:pt x="6081" y="2213"/>
                    <a:pt x="6152" y="2053"/>
                    <a:pt x="6314" y="2053"/>
                  </a:cubicBezTo>
                  <a:cubicBezTo>
                    <a:pt x="6340" y="2053"/>
                    <a:pt x="6367" y="2057"/>
                    <a:pt x="6397" y="2065"/>
                  </a:cubicBezTo>
                  <a:cubicBezTo>
                    <a:pt x="6746" y="2192"/>
                    <a:pt x="7062" y="2319"/>
                    <a:pt x="7411" y="2414"/>
                  </a:cubicBezTo>
                  <a:cubicBezTo>
                    <a:pt x="7297" y="989"/>
                    <a:pt x="6056" y="1"/>
                    <a:pt x="4678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84419" y="839474"/>
              <a:ext cx="87060" cy="16766"/>
            </a:xfrm>
            <a:custGeom>
              <a:avLst/>
              <a:gdLst/>
              <a:ahLst/>
              <a:cxnLst/>
              <a:rect l="l" t="t" r="r" b="b"/>
              <a:pathLst>
                <a:path w="2643" h="509" extrusionOk="0">
                  <a:moveTo>
                    <a:pt x="1488" y="0"/>
                  </a:moveTo>
                  <a:cubicBezTo>
                    <a:pt x="1015" y="0"/>
                    <a:pt x="539" y="105"/>
                    <a:pt x="117" y="252"/>
                  </a:cubicBezTo>
                  <a:cubicBezTo>
                    <a:pt x="0" y="339"/>
                    <a:pt x="72" y="508"/>
                    <a:pt x="184" y="508"/>
                  </a:cubicBezTo>
                  <a:cubicBezTo>
                    <a:pt x="193" y="508"/>
                    <a:pt x="203" y="507"/>
                    <a:pt x="212" y="505"/>
                  </a:cubicBezTo>
                  <a:cubicBezTo>
                    <a:pt x="541" y="376"/>
                    <a:pt x="863" y="325"/>
                    <a:pt x="1185" y="325"/>
                  </a:cubicBezTo>
                  <a:cubicBezTo>
                    <a:pt x="1576" y="325"/>
                    <a:pt x="1966" y="401"/>
                    <a:pt x="2366" y="505"/>
                  </a:cubicBezTo>
                  <a:cubicBezTo>
                    <a:pt x="2374" y="507"/>
                    <a:pt x="2382" y="507"/>
                    <a:pt x="2390" y="507"/>
                  </a:cubicBezTo>
                  <a:cubicBezTo>
                    <a:pt x="2536" y="507"/>
                    <a:pt x="2642" y="248"/>
                    <a:pt x="2492" y="188"/>
                  </a:cubicBezTo>
                  <a:cubicBezTo>
                    <a:pt x="2173" y="55"/>
                    <a:pt x="1831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1149676" y="1441585"/>
            <a:ext cx="87192" cy="35213"/>
          </a:xfrm>
          <a:custGeom>
            <a:avLst/>
            <a:gdLst/>
            <a:ahLst/>
            <a:cxnLst/>
            <a:rect l="l" t="t" r="r" b="b"/>
            <a:pathLst>
              <a:path w="2647" h="1069" extrusionOk="0">
                <a:moveTo>
                  <a:pt x="2458" y="0"/>
                </a:moveTo>
                <a:cubicBezTo>
                  <a:pt x="2441" y="0"/>
                  <a:pt x="2424" y="4"/>
                  <a:pt x="2406" y="13"/>
                </a:cubicBezTo>
                <a:cubicBezTo>
                  <a:pt x="1678" y="529"/>
                  <a:pt x="1066" y="870"/>
                  <a:pt x="237" y="870"/>
                </a:cubicBezTo>
                <a:cubicBezTo>
                  <a:pt x="200" y="870"/>
                  <a:pt x="163" y="869"/>
                  <a:pt x="126" y="868"/>
                </a:cubicBezTo>
                <a:cubicBezTo>
                  <a:pt x="112" y="861"/>
                  <a:pt x="99" y="858"/>
                  <a:pt x="88" y="858"/>
                </a:cubicBezTo>
                <a:cubicBezTo>
                  <a:pt x="1" y="858"/>
                  <a:pt x="13" y="1058"/>
                  <a:pt x="126" y="1058"/>
                </a:cubicBezTo>
                <a:cubicBezTo>
                  <a:pt x="215" y="1065"/>
                  <a:pt x="307" y="1068"/>
                  <a:pt x="400" y="1068"/>
                </a:cubicBezTo>
                <a:cubicBezTo>
                  <a:pt x="1175" y="1068"/>
                  <a:pt x="2084" y="828"/>
                  <a:pt x="2565" y="235"/>
                </a:cubicBezTo>
                <a:cubicBezTo>
                  <a:pt x="2646" y="153"/>
                  <a:pt x="2564" y="0"/>
                  <a:pt x="2458" y="0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169604" y="1431176"/>
            <a:ext cx="51419" cy="23486"/>
          </a:xfrm>
          <a:custGeom>
            <a:avLst/>
            <a:gdLst/>
            <a:ahLst/>
            <a:cxnLst/>
            <a:rect l="l" t="t" r="r" b="b"/>
            <a:pathLst>
              <a:path w="1561" h="713" extrusionOk="0">
                <a:moveTo>
                  <a:pt x="1350" y="1"/>
                </a:moveTo>
                <a:cubicBezTo>
                  <a:pt x="1333" y="1"/>
                  <a:pt x="1314" y="4"/>
                  <a:pt x="1294" y="12"/>
                </a:cubicBezTo>
                <a:cubicBezTo>
                  <a:pt x="1168" y="107"/>
                  <a:pt x="1009" y="139"/>
                  <a:pt x="819" y="170"/>
                </a:cubicBezTo>
                <a:cubicBezTo>
                  <a:pt x="566" y="297"/>
                  <a:pt x="281" y="392"/>
                  <a:pt x="59" y="487"/>
                </a:cubicBezTo>
                <a:cubicBezTo>
                  <a:pt x="1" y="546"/>
                  <a:pt x="23" y="712"/>
                  <a:pt x="127" y="712"/>
                </a:cubicBezTo>
                <a:cubicBezTo>
                  <a:pt x="136" y="712"/>
                  <a:pt x="145" y="711"/>
                  <a:pt x="154" y="709"/>
                </a:cubicBezTo>
                <a:cubicBezTo>
                  <a:pt x="408" y="614"/>
                  <a:pt x="661" y="487"/>
                  <a:pt x="883" y="424"/>
                </a:cubicBezTo>
                <a:lnTo>
                  <a:pt x="978" y="424"/>
                </a:lnTo>
                <a:cubicBezTo>
                  <a:pt x="1136" y="392"/>
                  <a:pt x="1263" y="297"/>
                  <a:pt x="1421" y="266"/>
                </a:cubicBezTo>
                <a:cubicBezTo>
                  <a:pt x="1560" y="182"/>
                  <a:pt x="1479" y="1"/>
                  <a:pt x="1350" y="1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averroes/centros-tic/29001820/helvia/sitio/upload/LA_POESIA_COMO_ACTIVIDAD_ESCOLAR.pdf" TargetMode="External"/><Relationship Id="rId7" Type="http://schemas.openxmlformats.org/officeDocument/2006/relationships/hyperlink" Target="https://hospitalveugenia.com/atencion-temprana/importancia-de-conocer-e-identificar-las-figuras-geometricas-basicas-en-situaciones-de-la-vida-cotidian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aradigital.es/blog/detalle-noticias/2200/habitos-de-higiene" TargetMode="External"/><Relationship Id="rId5" Type="http://schemas.openxmlformats.org/officeDocument/2006/relationships/hyperlink" Target="https://www.cdc.gov/handwashing/esp/when-how-handwashing.html" TargetMode="External"/><Relationship Id="rId4" Type="http://schemas.openxmlformats.org/officeDocument/2006/relationships/hyperlink" Target="https://arbolabc.com/experimentos-caseros-para-ni%C3%B1os/el-dibujo-que-se-mue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131654" y="116339"/>
            <a:ext cx="6847152" cy="22503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Cuaderno de notas científicas 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760269" y="205720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Blanca Guadalupe Ramírez García </a:t>
            </a:r>
            <a:endParaRPr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F1C810-D5E3-4980-89CD-0BD81137E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91931"/>
              </p:ext>
            </p:extLst>
          </p:nvPr>
        </p:nvGraphicFramePr>
        <p:xfrm>
          <a:off x="519441" y="1870841"/>
          <a:ext cx="7710486" cy="2181100"/>
        </p:xfrm>
        <a:graphic>
          <a:graphicData uri="http://schemas.openxmlformats.org/drawingml/2006/table">
            <a:tbl>
              <a:tblPr firstRow="1" firstCol="1" bandRow="1">
                <a:tableStyleId>{4DEEAD5F-8035-4CC9-A2C8-5EA49A79F3F4}</a:tableStyleId>
              </a:tblPr>
              <a:tblGrid>
                <a:gridCol w="2391376">
                  <a:extLst>
                    <a:ext uri="{9D8B030D-6E8A-4147-A177-3AD203B41FA5}">
                      <a16:colId xmlns:a16="http://schemas.microsoft.com/office/drawing/2014/main" val="4141785513"/>
                    </a:ext>
                  </a:extLst>
                </a:gridCol>
                <a:gridCol w="328995">
                  <a:extLst>
                    <a:ext uri="{9D8B030D-6E8A-4147-A177-3AD203B41FA5}">
                      <a16:colId xmlns:a16="http://schemas.microsoft.com/office/drawing/2014/main" val="3881242938"/>
                    </a:ext>
                  </a:extLst>
                </a:gridCol>
                <a:gridCol w="301668">
                  <a:extLst>
                    <a:ext uri="{9D8B030D-6E8A-4147-A177-3AD203B41FA5}">
                      <a16:colId xmlns:a16="http://schemas.microsoft.com/office/drawing/2014/main" val="2268579764"/>
                    </a:ext>
                  </a:extLst>
                </a:gridCol>
                <a:gridCol w="2029160">
                  <a:extLst>
                    <a:ext uri="{9D8B030D-6E8A-4147-A177-3AD203B41FA5}">
                      <a16:colId xmlns:a16="http://schemas.microsoft.com/office/drawing/2014/main" val="2757024031"/>
                    </a:ext>
                  </a:extLst>
                </a:gridCol>
                <a:gridCol w="310241">
                  <a:extLst>
                    <a:ext uri="{9D8B030D-6E8A-4147-A177-3AD203B41FA5}">
                      <a16:colId xmlns:a16="http://schemas.microsoft.com/office/drawing/2014/main" val="2327680841"/>
                    </a:ext>
                  </a:extLst>
                </a:gridCol>
                <a:gridCol w="276484">
                  <a:extLst>
                    <a:ext uri="{9D8B030D-6E8A-4147-A177-3AD203B41FA5}">
                      <a16:colId xmlns:a16="http://schemas.microsoft.com/office/drawing/2014/main" val="2077013267"/>
                    </a:ext>
                  </a:extLst>
                </a:gridCol>
                <a:gridCol w="2072562">
                  <a:extLst>
                    <a:ext uri="{9D8B030D-6E8A-4147-A177-3AD203B41FA5}">
                      <a16:colId xmlns:a16="http://schemas.microsoft.com/office/drawing/2014/main" val="2423132882"/>
                    </a:ext>
                  </a:extLst>
                </a:gridCol>
              </a:tblGrid>
              <a:tr h="22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PRIMERA JORNADA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              SEGUNDA JORNADA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971491"/>
                  </a:ext>
                </a:extLst>
              </a:tr>
              <a:tr h="22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SI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OBSERVACIONES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SI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OBSERVACIONES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259740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 dirty="0">
                          <a:effectLst/>
                        </a:rPr>
                        <a:t>Incluye la investigación científica con referencias bibliográfica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469338"/>
                  </a:ext>
                </a:extLst>
              </a:tr>
              <a:tr h="22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Dosifica diariamente la investigación 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81102"/>
                  </a:ext>
                </a:extLst>
              </a:tr>
              <a:tr h="428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La información que se imparte diariamente es adecuada al nivel del alumno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532896"/>
                  </a:ext>
                </a:extLst>
              </a:tr>
              <a:tr h="648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900">
                          <a:effectLst/>
                        </a:rPr>
                        <a:t>Menciona la estrategia que utilizará para dar a conocer la información (cuento, rima, adivinanza, exposición, etc)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9" marR="5786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2324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C111C13-52BA-4ECA-A567-6EF61AA9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4097" name="Imagen 1">
            <a:extLst>
              <a:ext uri="{FF2B5EF4-FFF2-40B4-BE49-F238E27FC236}">
                <a16:creationId xmlns:a16="http://schemas.microsoft.com/office/drawing/2014/main" id="{A9F89725-BE22-40AA-B156-DF729449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17857"/>
          <a:stretch>
            <a:fillRect/>
          </a:stretch>
        </p:blipFill>
        <p:spPr bwMode="auto">
          <a:xfrm>
            <a:off x="1433841" y="907255"/>
            <a:ext cx="476250" cy="6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C7B3A0-8704-4631-9FEC-AA7F1918C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4" y="908105"/>
            <a:ext cx="91440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524473337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EDUCACIÓN PREESCOLAR</a:t>
            </a:r>
            <a:endParaRPr kumimoji="0" lang="es-MX" altLang="es-MX" sz="800" b="0" i="0" u="none" strike="noStrike" cap="none" normalizeH="0" baseline="0" dirty="0" bmk="_Hlk524473337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524473337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INNOVACIÓN Y TRABAJO DOCENTE   		 5to SEMESTRE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bmk="_Hlk524473337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0" u="none" strike="noStrike" cap="none" normalizeH="0" baseline="0" dirty="0" bmk="_Hlk524473337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REVISIÓN DE INSUMOS DE PRACTICA(CAJA DE HERRAMIENTAS)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ALUMNA: Blanca Guadalupe Ramirez García 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1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231229" y="707243"/>
            <a:ext cx="8828688" cy="43017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Aprendizaje esperado: Aprende poemas y los dice frente a otras personas.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Investigación: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Dentro de la educación la poesía posee un papel fundamental, ya que ayuda a despertar el interés y la motivación de nuestro alumnado, haciéndolo más independiente intelectualmente. A través de la poesía fomentamos las dimensiones comunicativas, lingüísticas, lúdicas, culturales y sociales, siendo todas ellas fundamentales para conseguir y desarrollar el desarrollo integral del alumnado.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Objetivos a lograr con la enseñanza de la poesía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 Entre los objetivos que podemos conseguir con la enseñanza de la poesía tenemos: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400" dirty="0">
                <a:latin typeface="Oh Whale" pitchFamily="2" charset="0"/>
              </a:rPr>
              <a:t> - Fomentar el interés por descubrir la belleza y el mensaje que todo buen poema encierra, desarrollando el gusto por la literatura a través de los autores y las obras más representativas. - Atender a las diferencias individuales de los alumnos y descubrir en ellos posibles aptitudes poéticas. - Introducirlos en el conocimiento de los valores poéticos con que cuenta el habla hispana. - Desarrollar la memoria y la imaginación. - Cultivar el gusto por las cosas bellas. - Alcanzar mayor dominio en la articulación, entonación y pronunciación de las palabras, a la vez que se pule y se enriquece el lenguaje de los alumnos.</a:t>
            </a:r>
            <a:endParaRPr sz="1400" dirty="0">
              <a:latin typeface="Oh Whale" pitchFamily="2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526655" y="134543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Martes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0"/>
          <p:cNvSpPr txBox="1">
            <a:spLocks noGrp="1"/>
          </p:cNvSpPr>
          <p:nvPr>
            <p:ph type="subTitle" idx="1"/>
          </p:nvPr>
        </p:nvSpPr>
        <p:spPr>
          <a:xfrm>
            <a:off x="173667" y="1850175"/>
            <a:ext cx="4471905" cy="3087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Oh Whale" pitchFamily="2" charset="0"/>
              </a:rPr>
              <a:t>Lo interesante es que los alumnos se acostumbren a oírla. Ya llegará el momento en que profundicen su interpretación.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Oh Whale" pitchFamily="2" charset="0"/>
              </a:rPr>
              <a:t>El maestro debe estudiar previamente la poesía Sabemos que los alumnos tratan de imitar a sus maestros/as. Si a ello agregamos que éstos deben ser un permanente ejemplo de buena pronunciación, cadencia y mímica, sobran los comentarios cuando afirmamos que los maestros/as deben hacer un estudio preciso de toda la poesía antes de leerla o recitarla frente a sus alumnos.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Oh Whale" pitchFamily="2" charset="0"/>
              </a:rPr>
              <a:t>Estrategia a trabajar: escucha de poemas infantiles cortos y  juego de poemas “los animales dicen”.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pic>
        <p:nvPicPr>
          <p:cNvPr id="1026" name="Picture 2" descr="qué es un poema? | Lectura de comprensión, Practicas del lenguaje, Lectura  y escritura">
            <a:extLst>
              <a:ext uri="{FF2B5EF4-FFF2-40B4-BE49-F238E27FC236}">
                <a16:creationId xmlns:a16="http://schemas.microsoft.com/office/drawing/2014/main" id="{464BF2E6-EA1B-45B1-A309-B58FE6DD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34" y="1955279"/>
            <a:ext cx="3943187" cy="27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1"/>
          <p:cNvSpPr txBox="1">
            <a:spLocks noGrp="1"/>
          </p:cNvSpPr>
          <p:nvPr>
            <p:ph type="subTitle" idx="1"/>
          </p:nvPr>
        </p:nvSpPr>
        <p:spPr>
          <a:xfrm>
            <a:off x="3467394" y="1066381"/>
            <a:ext cx="4133315" cy="19185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chemeClr val="tx1"/>
                </a:solidFill>
                <a:latin typeface="Oh Whale" pitchFamily="2" charset="0"/>
              </a:rPr>
              <a:t>Aprendizaje esperado: Experimenta con objetos y materiales para poner a prueba ideas y supuestos.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chemeClr val="tx1"/>
                </a:solidFill>
                <a:latin typeface="Oh Whale" pitchFamily="2" charset="0"/>
              </a:rPr>
              <a:t>Experimento “mi dibujo se mueve”.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>
                <a:solidFill>
                  <a:schemeClr val="tx1"/>
                </a:solidFill>
                <a:latin typeface="Oh Whale" pitchFamily="2" charset="0"/>
              </a:rPr>
              <a:t>Experimento sobre el fenómeno científico de la </a:t>
            </a:r>
            <a:r>
              <a:rPr lang="es-MX" b="0" i="0" dirty="0">
                <a:solidFill>
                  <a:schemeClr val="tx1"/>
                </a:solidFill>
                <a:effectLst/>
                <a:latin typeface="Oh Whale" pitchFamily="2" charset="0"/>
              </a:rPr>
              <a:t>insolubilidad.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s-MX" b="0" i="0" dirty="0">
              <a:solidFill>
                <a:srgbClr val="666666"/>
              </a:solidFill>
              <a:effectLst/>
              <a:latin typeface="Mulish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s-MX" b="0" i="0" dirty="0">
              <a:solidFill>
                <a:srgbClr val="666666"/>
              </a:solidFill>
              <a:effectLst/>
              <a:latin typeface="Mulish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2935407" y="9444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Miercoles. 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727126" y="2666808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85901" y="332442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208086" y="332442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8C180C-B1EC-4FF9-A619-6246C21337F3}"/>
              </a:ext>
            </a:extLst>
          </p:cNvPr>
          <p:cNvSpPr txBox="1"/>
          <p:nvPr/>
        </p:nvSpPr>
        <p:spPr>
          <a:xfrm>
            <a:off x="2259003" y="2961038"/>
            <a:ext cx="6676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Oh Whale" pitchFamily="2" charset="0"/>
              </a:rPr>
              <a:t>¿Qué es insolubilidad?</a:t>
            </a:r>
          </a:p>
          <a:p>
            <a:r>
              <a:rPr lang="es-MX" dirty="0">
                <a:latin typeface="Oh Whale" pitchFamily="2" charset="0"/>
              </a:rPr>
              <a:t>La definición de insolubilidad como el estado, cualidad, particularidad, propiedad, condición, virtud, constitución, característica, atributo y naturaleza de insoluble, resistente, inseparable, indisoluble, firme o también como imposible, incomprensible o indescifrable, que no es posible aclarar, descifrar o resolver algún inconveniente o problema.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2"/>
          <p:cNvSpPr txBox="1">
            <a:spLocks noGrp="1"/>
          </p:cNvSpPr>
          <p:nvPr>
            <p:ph type="subTitle" idx="1"/>
          </p:nvPr>
        </p:nvSpPr>
        <p:spPr>
          <a:xfrm>
            <a:off x="142711" y="1441709"/>
            <a:ext cx="5090612" cy="1462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1" i="0" dirty="0">
                <a:solidFill>
                  <a:schemeClr val="tx1"/>
                </a:solidFill>
                <a:effectLst/>
                <a:latin typeface="Oh Whale" pitchFamily="2" charset="0"/>
              </a:rPr>
              <a:t>Con un rotulador borrable, haz un dibujo sencillo en el plato o recipiente de vidrio. Por ejemplo, una figura de palo, corazones o estrellas. Lentamente, vierte un poco de agua en el plato o en el recipiente de vidrio para levantar el dibujo del plato. Por último, agita el plato para hacer que el dibujo se mueva y observa con detenimiento lo que sucede</a:t>
            </a:r>
            <a:r>
              <a:rPr lang="es-MX" b="1" i="0" dirty="0">
                <a:solidFill>
                  <a:srgbClr val="666666"/>
                </a:solidFill>
                <a:effectLst/>
                <a:latin typeface="Mulish"/>
              </a:rPr>
              <a:t>.</a:t>
            </a:r>
            <a:endParaRPr b="1" dirty="0"/>
          </a:p>
        </p:txBody>
      </p:sp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909753" y="1040529"/>
            <a:ext cx="3556528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Procedimiento:</a:t>
            </a:r>
            <a:endParaRPr dirty="0"/>
          </a:p>
        </p:txBody>
      </p:sp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3DD8F1-A6BD-4E4C-8AAF-3E9760B8ACEA}"/>
              </a:ext>
            </a:extLst>
          </p:cNvPr>
          <p:cNvSpPr txBox="1"/>
          <p:nvPr/>
        </p:nvSpPr>
        <p:spPr>
          <a:xfrm>
            <a:off x="1372126" y="-44984"/>
            <a:ext cx="3731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Indie Flower" panose="020B0604020202020204" charset="0"/>
              </a:rPr>
              <a:t>Materiales: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43D315-4BCC-41F8-A299-A583FA1E81D7}"/>
              </a:ext>
            </a:extLst>
          </p:cNvPr>
          <p:cNvSpPr txBox="1"/>
          <p:nvPr/>
        </p:nvSpPr>
        <p:spPr>
          <a:xfrm>
            <a:off x="406397" y="481782"/>
            <a:ext cx="4577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Oh Whale" pitchFamily="2" charset="0"/>
              </a:rPr>
              <a:t>Marcador borrable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Oh Whale" pitchFamily="2" charset="0"/>
              </a:rPr>
              <a:t>Agua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Oh Whale" pitchFamily="2" charset="0"/>
              </a:rPr>
              <a:t>Plato de porcelana/ vidrio.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C59557-3FAC-456E-9C75-C4FB3686A5EF}"/>
              </a:ext>
            </a:extLst>
          </p:cNvPr>
          <p:cNvSpPr txBox="1"/>
          <p:nvPr/>
        </p:nvSpPr>
        <p:spPr>
          <a:xfrm>
            <a:off x="1264374" y="2709986"/>
            <a:ext cx="313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  <a:latin typeface="Indie Flower" panose="020B0604020202020204" charset="0"/>
              </a:rPr>
              <a:t>Explicación:</a:t>
            </a:r>
            <a:r>
              <a:rPr lang="es-MX" sz="4800" b="1" dirty="0">
                <a:solidFill>
                  <a:schemeClr val="bg1"/>
                </a:solidFill>
                <a:latin typeface="Indie Flower" panose="020B0604020202020204" charset="0"/>
              </a:rPr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8123F5-2B93-447A-BBDF-5F36E94EB4B6}"/>
              </a:ext>
            </a:extLst>
          </p:cNvPr>
          <p:cNvSpPr txBox="1"/>
          <p:nvPr/>
        </p:nvSpPr>
        <p:spPr>
          <a:xfrm>
            <a:off x="35756" y="3391753"/>
            <a:ext cx="52403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i="0" dirty="0">
                <a:solidFill>
                  <a:srgbClr val="666666"/>
                </a:solidFill>
                <a:effectLst/>
                <a:latin typeface="Oh Whale" pitchFamily="2" charset="0"/>
              </a:rPr>
              <a:t>Esto sucedió debido a que este tipo de rotuladores contienen alcohol, el cual es fácil de detectar gracias a su particular olor, así como pigmentos. Al agregar el agua, el alcohol se disuelve y los pigmentos se convierten en sólidos al ser insolubles. Lo anterior corresponde a que no pueden ser disueltos o diluidos con el agua. Igualmente, la superficie de porcelana o vidro es lisa, lo que permite que el lo que permite que el dibujo se desprenda y flote.</a:t>
            </a:r>
            <a:endParaRPr lang="es-MX" b="1" dirty="0">
              <a:latin typeface="Oh Whale" pitchFamily="2" charset="0"/>
            </a:endParaRPr>
          </a:p>
        </p:txBody>
      </p:sp>
      <p:pic>
        <p:nvPicPr>
          <p:cNvPr id="2050" name="Picture 2" descr="El dibujo que se mueve | Árbol ABC">
            <a:extLst>
              <a:ext uri="{FF2B5EF4-FFF2-40B4-BE49-F238E27FC236}">
                <a16:creationId xmlns:a16="http://schemas.microsoft.com/office/drawing/2014/main" id="{BA499309-240F-44B3-9981-08DA25D76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t="17077"/>
          <a:stretch/>
        </p:blipFill>
        <p:spPr bwMode="auto">
          <a:xfrm>
            <a:off x="5386275" y="-16075"/>
            <a:ext cx="3757725" cy="51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2298246" y="900195"/>
            <a:ext cx="5395353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1600" dirty="0">
                <a:solidFill>
                  <a:schemeClr val="dk1"/>
                </a:solidFill>
              </a:rPr>
              <a:t>Aprendizaje esperado: Práctica habitos de higiene personal para mantenerse saludable.</a:t>
            </a:r>
            <a:br>
              <a:rPr lang="en" sz="1600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203275" y="44752"/>
            <a:ext cx="5790900" cy="8554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0" algn="ctr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4400" dirty="0">
                <a:latin typeface="Oh Whale" pitchFamily="2" charset="0"/>
              </a:rPr>
              <a:t>Jueves.</a:t>
            </a:r>
            <a:endParaRPr sz="4400" dirty="0">
              <a:latin typeface="Oh Whale" pitchFamily="2" charset="0"/>
            </a:endParaRPr>
          </a:p>
        </p:txBody>
      </p:sp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612897" y="267650"/>
            <a:ext cx="641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2286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0000" b="0" dirty="0">
                <a:solidFill>
                  <a:schemeClr val="dk1"/>
                </a:solidFill>
              </a:rPr>
              <a:t>“</a:t>
            </a:r>
            <a:endParaRPr sz="10000" dirty="0">
              <a:solidFill>
                <a:schemeClr val="dk1"/>
              </a:solidFill>
            </a:endParaRPr>
          </a:p>
        </p:txBody>
      </p:sp>
      <p:grpSp>
        <p:nvGrpSpPr>
          <p:cNvPr id="600" name="Google Shape;600;p33"/>
          <p:cNvGrpSpPr/>
          <p:nvPr/>
        </p:nvGrpSpPr>
        <p:grpSpPr>
          <a:xfrm>
            <a:off x="1713" y="3332031"/>
            <a:ext cx="3310809" cy="1848584"/>
            <a:chOff x="16962275" y="372175"/>
            <a:chExt cx="2739375" cy="1529525"/>
          </a:xfrm>
        </p:grpSpPr>
        <p:sp>
          <p:nvSpPr>
            <p:cNvPr id="601" name="Google Shape;601;p33"/>
            <p:cNvSpPr/>
            <p:nvPr/>
          </p:nvSpPr>
          <p:spPr>
            <a:xfrm>
              <a:off x="16962275" y="372175"/>
              <a:ext cx="2739375" cy="1529525"/>
            </a:xfrm>
            <a:custGeom>
              <a:avLst/>
              <a:gdLst/>
              <a:ahLst/>
              <a:cxnLst/>
              <a:rect l="l" t="t" r="r" b="b"/>
              <a:pathLst>
                <a:path w="109575" h="61181" extrusionOk="0">
                  <a:moveTo>
                    <a:pt x="16626" y="22663"/>
                  </a:moveTo>
                  <a:cubicBezTo>
                    <a:pt x="23594" y="27572"/>
                    <a:pt x="28629" y="34729"/>
                    <a:pt x="31036" y="42963"/>
                  </a:cubicBezTo>
                  <a:cubicBezTo>
                    <a:pt x="28597" y="38751"/>
                    <a:pt x="25557" y="34666"/>
                    <a:pt x="21630" y="31721"/>
                  </a:cubicBezTo>
                  <a:cubicBezTo>
                    <a:pt x="17576" y="28744"/>
                    <a:pt x="12826" y="27097"/>
                    <a:pt x="7981" y="26020"/>
                  </a:cubicBezTo>
                  <a:cubicBezTo>
                    <a:pt x="10831" y="25007"/>
                    <a:pt x="13618" y="23993"/>
                    <a:pt x="16436" y="22885"/>
                  </a:cubicBezTo>
                  <a:cubicBezTo>
                    <a:pt x="16563" y="22822"/>
                    <a:pt x="16595" y="22727"/>
                    <a:pt x="16626" y="22663"/>
                  </a:cubicBezTo>
                  <a:close/>
                  <a:moveTo>
                    <a:pt x="58554" y="1011"/>
                  </a:moveTo>
                  <a:cubicBezTo>
                    <a:pt x="58626" y="1011"/>
                    <a:pt x="58690" y="1018"/>
                    <a:pt x="58746" y="1034"/>
                  </a:cubicBezTo>
                  <a:cubicBezTo>
                    <a:pt x="60235" y="1445"/>
                    <a:pt x="60076" y="3504"/>
                    <a:pt x="60013" y="4612"/>
                  </a:cubicBezTo>
                  <a:cubicBezTo>
                    <a:pt x="60013" y="4802"/>
                    <a:pt x="60140" y="4929"/>
                    <a:pt x="60298" y="4960"/>
                  </a:cubicBezTo>
                  <a:lnTo>
                    <a:pt x="60298" y="5150"/>
                  </a:lnTo>
                  <a:cubicBezTo>
                    <a:pt x="50892" y="8444"/>
                    <a:pt x="41550" y="11991"/>
                    <a:pt x="32271" y="15760"/>
                  </a:cubicBezTo>
                  <a:cubicBezTo>
                    <a:pt x="32049" y="15886"/>
                    <a:pt x="31954" y="16013"/>
                    <a:pt x="31986" y="16235"/>
                  </a:cubicBezTo>
                  <a:cubicBezTo>
                    <a:pt x="33316" y="25419"/>
                    <a:pt x="32999" y="34508"/>
                    <a:pt x="31637" y="43597"/>
                  </a:cubicBezTo>
                  <a:cubicBezTo>
                    <a:pt x="29452" y="33716"/>
                    <a:pt x="23023" y="25197"/>
                    <a:pt x="14219" y="20162"/>
                  </a:cubicBezTo>
                  <a:cubicBezTo>
                    <a:pt x="21630" y="16076"/>
                    <a:pt x="29231" y="12371"/>
                    <a:pt x="36990" y="9077"/>
                  </a:cubicBezTo>
                  <a:cubicBezTo>
                    <a:pt x="41075" y="7367"/>
                    <a:pt x="45223" y="5721"/>
                    <a:pt x="49404" y="4200"/>
                  </a:cubicBezTo>
                  <a:cubicBezTo>
                    <a:pt x="51399" y="3504"/>
                    <a:pt x="53362" y="2807"/>
                    <a:pt x="55358" y="2142"/>
                  </a:cubicBezTo>
                  <a:cubicBezTo>
                    <a:pt x="55998" y="1938"/>
                    <a:pt x="57737" y="1011"/>
                    <a:pt x="58554" y="1011"/>
                  </a:cubicBezTo>
                  <a:close/>
                  <a:moveTo>
                    <a:pt x="74106" y="1382"/>
                  </a:moveTo>
                  <a:lnTo>
                    <a:pt x="74106" y="1382"/>
                  </a:lnTo>
                  <a:cubicBezTo>
                    <a:pt x="73472" y="3599"/>
                    <a:pt x="72997" y="5879"/>
                    <a:pt x="72776" y="8191"/>
                  </a:cubicBezTo>
                  <a:cubicBezTo>
                    <a:pt x="72744" y="8286"/>
                    <a:pt x="72776" y="8349"/>
                    <a:pt x="72776" y="8349"/>
                  </a:cubicBezTo>
                  <a:cubicBezTo>
                    <a:pt x="64162" y="12054"/>
                    <a:pt x="55611" y="15633"/>
                    <a:pt x="47124" y="19433"/>
                  </a:cubicBezTo>
                  <a:cubicBezTo>
                    <a:pt x="42912" y="21365"/>
                    <a:pt x="42057" y="25862"/>
                    <a:pt x="40156" y="29757"/>
                  </a:cubicBezTo>
                  <a:cubicBezTo>
                    <a:pt x="37781" y="34539"/>
                    <a:pt x="35089" y="39163"/>
                    <a:pt x="32144" y="43628"/>
                  </a:cubicBezTo>
                  <a:cubicBezTo>
                    <a:pt x="33253" y="38276"/>
                    <a:pt x="33728" y="32829"/>
                    <a:pt x="33664" y="27382"/>
                  </a:cubicBezTo>
                  <a:cubicBezTo>
                    <a:pt x="33633" y="24247"/>
                    <a:pt x="33411" y="21112"/>
                    <a:pt x="33031" y="18008"/>
                  </a:cubicBezTo>
                  <a:cubicBezTo>
                    <a:pt x="32778" y="16266"/>
                    <a:pt x="33569" y="16076"/>
                    <a:pt x="35089" y="15443"/>
                  </a:cubicBezTo>
                  <a:cubicBezTo>
                    <a:pt x="36546" y="14841"/>
                    <a:pt x="37971" y="14303"/>
                    <a:pt x="39428" y="13701"/>
                  </a:cubicBezTo>
                  <a:cubicBezTo>
                    <a:pt x="50829" y="9204"/>
                    <a:pt x="62388" y="5087"/>
                    <a:pt x="74106" y="1382"/>
                  </a:cubicBezTo>
                  <a:close/>
                  <a:moveTo>
                    <a:pt x="6334" y="26495"/>
                  </a:moveTo>
                  <a:cubicBezTo>
                    <a:pt x="11338" y="27509"/>
                    <a:pt x="16310" y="28997"/>
                    <a:pt x="20553" y="31911"/>
                  </a:cubicBezTo>
                  <a:cubicBezTo>
                    <a:pt x="24639" y="34761"/>
                    <a:pt x="27362" y="38751"/>
                    <a:pt x="30244" y="42710"/>
                  </a:cubicBezTo>
                  <a:cubicBezTo>
                    <a:pt x="30529" y="43121"/>
                    <a:pt x="30814" y="43502"/>
                    <a:pt x="31099" y="43882"/>
                  </a:cubicBezTo>
                  <a:cubicBezTo>
                    <a:pt x="30691" y="43786"/>
                    <a:pt x="30270" y="43744"/>
                    <a:pt x="29851" y="43744"/>
                  </a:cubicBezTo>
                  <a:cubicBezTo>
                    <a:pt x="29295" y="43744"/>
                    <a:pt x="28741" y="43819"/>
                    <a:pt x="28217" y="43945"/>
                  </a:cubicBezTo>
                  <a:cubicBezTo>
                    <a:pt x="28027" y="44040"/>
                    <a:pt x="27869" y="44103"/>
                    <a:pt x="27679" y="44198"/>
                  </a:cubicBezTo>
                  <a:cubicBezTo>
                    <a:pt x="27647" y="44230"/>
                    <a:pt x="27584" y="44230"/>
                    <a:pt x="27584" y="44262"/>
                  </a:cubicBezTo>
                  <a:cubicBezTo>
                    <a:pt x="27584" y="44230"/>
                    <a:pt x="27552" y="44230"/>
                    <a:pt x="27552" y="44230"/>
                  </a:cubicBezTo>
                  <a:cubicBezTo>
                    <a:pt x="25715" y="43470"/>
                    <a:pt x="23784" y="42805"/>
                    <a:pt x="21947" y="42076"/>
                  </a:cubicBezTo>
                  <a:cubicBezTo>
                    <a:pt x="17038" y="38244"/>
                    <a:pt x="11243" y="35584"/>
                    <a:pt x="5320" y="33906"/>
                  </a:cubicBezTo>
                  <a:cubicBezTo>
                    <a:pt x="5303" y="33899"/>
                    <a:pt x="5286" y="33896"/>
                    <a:pt x="5271" y="33896"/>
                  </a:cubicBezTo>
                  <a:cubicBezTo>
                    <a:pt x="5144" y="33896"/>
                    <a:pt x="5085" y="34099"/>
                    <a:pt x="5225" y="34128"/>
                  </a:cubicBezTo>
                  <a:cubicBezTo>
                    <a:pt x="10673" y="35806"/>
                    <a:pt x="15455" y="38276"/>
                    <a:pt x="20078" y="41380"/>
                  </a:cubicBezTo>
                  <a:cubicBezTo>
                    <a:pt x="18115" y="40651"/>
                    <a:pt x="16151" y="39955"/>
                    <a:pt x="14219" y="39195"/>
                  </a:cubicBezTo>
                  <a:cubicBezTo>
                    <a:pt x="10356" y="37706"/>
                    <a:pt x="6556" y="35838"/>
                    <a:pt x="2660" y="34413"/>
                  </a:cubicBezTo>
                  <a:cubicBezTo>
                    <a:pt x="4909" y="32481"/>
                    <a:pt x="6271" y="29472"/>
                    <a:pt x="6334" y="26495"/>
                  </a:cubicBezTo>
                  <a:close/>
                  <a:moveTo>
                    <a:pt x="79331" y="6354"/>
                  </a:moveTo>
                  <a:lnTo>
                    <a:pt x="79331" y="6354"/>
                  </a:lnTo>
                  <a:cubicBezTo>
                    <a:pt x="77178" y="9616"/>
                    <a:pt x="75626" y="13163"/>
                    <a:pt x="74644" y="17058"/>
                  </a:cubicBezTo>
                  <a:cubicBezTo>
                    <a:pt x="74644" y="17185"/>
                    <a:pt x="74676" y="17280"/>
                    <a:pt x="74707" y="17343"/>
                  </a:cubicBezTo>
                  <a:cubicBezTo>
                    <a:pt x="73599" y="17660"/>
                    <a:pt x="72491" y="17945"/>
                    <a:pt x="71350" y="18261"/>
                  </a:cubicBezTo>
                  <a:lnTo>
                    <a:pt x="63022" y="20478"/>
                  </a:lnTo>
                  <a:cubicBezTo>
                    <a:pt x="60583" y="21112"/>
                    <a:pt x="57891" y="21587"/>
                    <a:pt x="55548" y="22568"/>
                  </a:cubicBezTo>
                  <a:cubicBezTo>
                    <a:pt x="53584" y="23392"/>
                    <a:pt x="52159" y="24944"/>
                    <a:pt x="50639" y="26464"/>
                  </a:cubicBezTo>
                  <a:cubicBezTo>
                    <a:pt x="48675" y="28427"/>
                    <a:pt x="46680" y="30422"/>
                    <a:pt x="44717" y="32354"/>
                  </a:cubicBezTo>
                  <a:cubicBezTo>
                    <a:pt x="40631" y="36344"/>
                    <a:pt x="36483" y="40335"/>
                    <a:pt x="32303" y="44293"/>
                  </a:cubicBezTo>
                  <a:lnTo>
                    <a:pt x="32271" y="44293"/>
                  </a:lnTo>
                  <a:cubicBezTo>
                    <a:pt x="35216" y="40145"/>
                    <a:pt x="37813" y="35806"/>
                    <a:pt x="40125" y="31277"/>
                  </a:cubicBezTo>
                  <a:cubicBezTo>
                    <a:pt x="41233" y="29061"/>
                    <a:pt x="42247" y="26812"/>
                    <a:pt x="43228" y="24500"/>
                  </a:cubicBezTo>
                  <a:cubicBezTo>
                    <a:pt x="43830" y="23138"/>
                    <a:pt x="44432" y="21872"/>
                    <a:pt x="45667" y="20985"/>
                  </a:cubicBezTo>
                  <a:cubicBezTo>
                    <a:pt x="46712" y="20225"/>
                    <a:pt x="48074" y="19813"/>
                    <a:pt x="49245" y="19275"/>
                  </a:cubicBezTo>
                  <a:cubicBezTo>
                    <a:pt x="59316" y="14968"/>
                    <a:pt x="69324" y="10661"/>
                    <a:pt x="79331" y="6354"/>
                  </a:cubicBezTo>
                  <a:close/>
                  <a:moveTo>
                    <a:pt x="85507" y="15158"/>
                  </a:moveTo>
                  <a:lnTo>
                    <a:pt x="85507" y="15158"/>
                  </a:lnTo>
                  <a:cubicBezTo>
                    <a:pt x="78793" y="18895"/>
                    <a:pt x="72459" y="23233"/>
                    <a:pt x="66568" y="28269"/>
                  </a:cubicBezTo>
                  <a:cubicBezTo>
                    <a:pt x="66315" y="28427"/>
                    <a:pt x="66442" y="28680"/>
                    <a:pt x="66600" y="28775"/>
                  </a:cubicBezTo>
                  <a:cubicBezTo>
                    <a:pt x="54566" y="32069"/>
                    <a:pt x="43545" y="37738"/>
                    <a:pt x="33031" y="44388"/>
                  </a:cubicBezTo>
                  <a:cubicBezTo>
                    <a:pt x="32936" y="44452"/>
                    <a:pt x="32904" y="44515"/>
                    <a:pt x="32904" y="44578"/>
                  </a:cubicBezTo>
                  <a:cubicBezTo>
                    <a:pt x="32873" y="44547"/>
                    <a:pt x="32841" y="44547"/>
                    <a:pt x="32778" y="44515"/>
                  </a:cubicBezTo>
                  <a:cubicBezTo>
                    <a:pt x="36673" y="41031"/>
                    <a:pt x="40473" y="37421"/>
                    <a:pt x="44242" y="33779"/>
                  </a:cubicBezTo>
                  <a:cubicBezTo>
                    <a:pt x="46142" y="31942"/>
                    <a:pt x="47979" y="30106"/>
                    <a:pt x="49847" y="28237"/>
                  </a:cubicBezTo>
                  <a:cubicBezTo>
                    <a:pt x="51906" y="26179"/>
                    <a:pt x="53806" y="23867"/>
                    <a:pt x="56624" y="22885"/>
                  </a:cubicBezTo>
                  <a:cubicBezTo>
                    <a:pt x="61596" y="21175"/>
                    <a:pt x="66917" y="20130"/>
                    <a:pt x="72016" y="18768"/>
                  </a:cubicBezTo>
                  <a:cubicBezTo>
                    <a:pt x="76544" y="17596"/>
                    <a:pt x="81010" y="16361"/>
                    <a:pt x="85507" y="15158"/>
                  </a:cubicBezTo>
                  <a:close/>
                  <a:moveTo>
                    <a:pt x="94479" y="25886"/>
                  </a:moveTo>
                  <a:cubicBezTo>
                    <a:pt x="96640" y="25886"/>
                    <a:pt x="98802" y="25952"/>
                    <a:pt x="100961" y="26084"/>
                  </a:cubicBezTo>
                  <a:cubicBezTo>
                    <a:pt x="88832" y="30486"/>
                    <a:pt x="77241" y="36186"/>
                    <a:pt x="65713" y="42045"/>
                  </a:cubicBezTo>
                  <a:cubicBezTo>
                    <a:pt x="64852" y="42483"/>
                    <a:pt x="64285" y="42666"/>
                    <a:pt x="63724" y="42666"/>
                  </a:cubicBezTo>
                  <a:cubicBezTo>
                    <a:pt x="63152" y="42666"/>
                    <a:pt x="62587" y="42475"/>
                    <a:pt x="61723" y="42171"/>
                  </a:cubicBezTo>
                  <a:cubicBezTo>
                    <a:pt x="60330" y="41665"/>
                    <a:pt x="58905" y="41285"/>
                    <a:pt x="57479" y="40968"/>
                  </a:cubicBezTo>
                  <a:cubicBezTo>
                    <a:pt x="55214" y="40504"/>
                    <a:pt x="52901" y="40252"/>
                    <a:pt x="50542" y="40252"/>
                  </a:cubicBezTo>
                  <a:cubicBezTo>
                    <a:pt x="50164" y="40252"/>
                    <a:pt x="49784" y="40258"/>
                    <a:pt x="49404" y="40271"/>
                  </a:cubicBezTo>
                  <a:cubicBezTo>
                    <a:pt x="43923" y="40427"/>
                    <a:pt x="38595" y="41930"/>
                    <a:pt x="33781" y="44600"/>
                  </a:cubicBezTo>
                  <a:lnTo>
                    <a:pt x="33781" y="44600"/>
                  </a:lnTo>
                  <a:cubicBezTo>
                    <a:pt x="44485" y="38552"/>
                    <a:pt x="55088" y="32782"/>
                    <a:pt x="67043" y="29536"/>
                  </a:cubicBezTo>
                  <a:cubicBezTo>
                    <a:pt x="75978" y="27097"/>
                    <a:pt x="85224" y="25886"/>
                    <a:pt x="94479" y="25886"/>
                  </a:cubicBezTo>
                  <a:close/>
                  <a:moveTo>
                    <a:pt x="33499" y="44760"/>
                  </a:moveTo>
                  <a:cubicBezTo>
                    <a:pt x="33450" y="44794"/>
                    <a:pt x="33404" y="44845"/>
                    <a:pt x="33379" y="44895"/>
                  </a:cubicBezTo>
                  <a:cubicBezTo>
                    <a:pt x="33348" y="44895"/>
                    <a:pt x="33348" y="44863"/>
                    <a:pt x="33316" y="44863"/>
                  </a:cubicBezTo>
                  <a:cubicBezTo>
                    <a:pt x="33377" y="44829"/>
                    <a:pt x="33438" y="44794"/>
                    <a:pt x="33499" y="44760"/>
                  </a:cubicBezTo>
                  <a:close/>
                  <a:moveTo>
                    <a:pt x="29605" y="44212"/>
                  </a:moveTo>
                  <a:cubicBezTo>
                    <a:pt x="30264" y="44212"/>
                    <a:pt x="30910" y="44324"/>
                    <a:pt x="31511" y="44547"/>
                  </a:cubicBezTo>
                  <a:cubicBezTo>
                    <a:pt x="31479" y="44705"/>
                    <a:pt x="31479" y="44863"/>
                    <a:pt x="31447" y="45022"/>
                  </a:cubicBezTo>
                  <a:cubicBezTo>
                    <a:pt x="31429" y="45191"/>
                    <a:pt x="31555" y="45282"/>
                    <a:pt x="31667" y="45282"/>
                  </a:cubicBezTo>
                  <a:cubicBezTo>
                    <a:pt x="31744" y="45282"/>
                    <a:pt x="31815" y="45239"/>
                    <a:pt x="31827" y="45148"/>
                  </a:cubicBezTo>
                  <a:cubicBezTo>
                    <a:pt x="31891" y="44990"/>
                    <a:pt x="31891" y="44863"/>
                    <a:pt x="31922" y="44705"/>
                  </a:cubicBezTo>
                  <a:cubicBezTo>
                    <a:pt x="31954" y="44737"/>
                    <a:pt x="31986" y="44737"/>
                    <a:pt x="31986" y="44737"/>
                  </a:cubicBezTo>
                  <a:cubicBezTo>
                    <a:pt x="32038" y="44842"/>
                    <a:pt x="32156" y="44903"/>
                    <a:pt x="32249" y="44903"/>
                  </a:cubicBezTo>
                  <a:cubicBezTo>
                    <a:pt x="32268" y="44903"/>
                    <a:pt x="32286" y="44900"/>
                    <a:pt x="32303" y="44895"/>
                  </a:cubicBezTo>
                  <a:cubicBezTo>
                    <a:pt x="33221" y="45370"/>
                    <a:pt x="33981" y="46098"/>
                    <a:pt x="34583" y="47048"/>
                  </a:cubicBezTo>
                  <a:cubicBezTo>
                    <a:pt x="34630" y="47143"/>
                    <a:pt x="34709" y="47183"/>
                    <a:pt x="34789" y="47183"/>
                  </a:cubicBezTo>
                  <a:cubicBezTo>
                    <a:pt x="34868" y="47183"/>
                    <a:pt x="34947" y="47143"/>
                    <a:pt x="34994" y="47080"/>
                  </a:cubicBezTo>
                  <a:cubicBezTo>
                    <a:pt x="35058" y="47080"/>
                    <a:pt x="35058" y="47112"/>
                    <a:pt x="35089" y="47112"/>
                  </a:cubicBezTo>
                  <a:lnTo>
                    <a:pt x="35089" y="47143"/>
                  </a:lnTo>
                  <a:cubicBezTo>
                    <a:pt x="34803" y="47222"/>
                    <a:pt x="34538" y="47278"/>
                    <a:pt x="34241" y="47278"/>
                  </a:cubicBezTo>
                  <a:cubicBezTo>
                    <a:pt x="34177" y="47278"/>
                    <a:pt x="34112" y="47276"/>
                    <a:pt x="34044" y="47270"/>
                  </a:cubicBezTo>
                  <a:cubicBezTo>
                    <a:pt x="32928" y="45701"/>
                    <a:pt x="30689" y="45080"/>
                    <a:pt x="28754" y="45080"/>
                  </a:cubicBezTo>
                  <a:cubicBezTo>
                    <a:pt x="28659" y="45080"/>
                    <a:pt x="28564" y="45082"/>
                    <a:pt x="28471" y="45085"/>
                  </a:cubicBezTo>
                  <a:cubicBezTo>
                    <a:pt x="28281" y="44895"/>
                    <a:pt x="28091" y="44705"/>
                    <a:pt x="27932" y="44452"/>
                  </a:cubicBezTo>
                  <a:cubicBezTo>
                    <a:pt x="28484" y="44292"/>
                    <a:pt x="29049" y="44212"/>
                    <a:pt x="29605" y="44212"/>
                  </a:cubicBezTo>
                  <a:close/>
                  <a:moveTo>
                    <a:pt x="28787" y="45497"/>
                  </a:moveTo>
                  <a:cubicBezTo>
                    <a:pt x="30497" y="45877"/>
                    <a:pt x="32207" y="46098"/>
                    <a:pt x="33474" y="47397"/>
                  </a:cubicBezTo>
                  <a:cubicBezTo>
                    <a:pt x="31669" y="47397"/>
                    <a:pt x="30054" y="46763"/>
                    <a:pt x="28787" y="45497"/>
                  </a:cubicBezTo>
                  <a:close/>
                  <a:moveTo>
                    <a:pt x="50534" y="41051"/>
                  </a:moveTo>
                  <a:cubicBezTo>
                    <a:pt x="50834" y="41051"/>
                    <a:pt x="51134" y="41055"/>
                    <a:pt x="51431" y="41063"/>
                  </a:cubicBezTo>
                  <a:cubicBezTo>
                    <a:pt x="54439" y="41126"/>
                    <a:pt x="57479" y="41601"/>
                    <a:pt x="60393" y="42520"/>
                  </a:cubicBezTo>
                  <a:cubicBezTo>
                    <a:pt x="61235" y="42800"/>
                    <a:pt x="62937" y="43787"/>
                    <a:pt x="63775" y="43787"/>
                  </a:cubicBezTo>
                  <a:cubicBezTo>
                    <a:pt x="63788" y="43787"/>
                    <a:pt x="63801" y="43787"/>
                    <a:pt x="63813" y="43787"/>
                  </a:cubicBezTo>
                  <a:lnTo>
                    <a:pt x="63813" y="43787"/>
                  </a:lnTo>
                  <a:cubicBezTo>
                    <a:pt x="63465" y="45053"/>
                    <a:pt x="64098" y="46605"/>
                    <a:pt x="64257" y="47840"/>
                  </a:cubicBezTo>
                  <a:cubicBezTo>
                    <a:pt x="64605" y="50437"/>
                    <a:pt x="64605" y="52971"/>
                    <a:pt x="64415" y="55599"/>
                  </a:cubicBezTo>
                  <a:cubicBezTo>
                    <a:pt x="63275" y="55314"/>
                    <a:pt x="62166" y="54997"/>
                    <a:pt x="60963" y="54681"/>
                  </a:cubicBezTo>
                  <a:cubicBezTo>
                    <a:pt x="52222" y="52210"/>
                    <a:pt x="43672" y="49202"/>
                    <a:pt x="34963" y="46668"/>
                  </a:cubicBezTo>
                  <a:cubicBezTo>
                    <a:pt x="34931" y="46637"/>
                    <a:pt x="34899" y="46573"/>
                    <a:pt x="34836" y="46478"/>
                  </a:cubicBezTo>
                  <a:cubicBezTo>
                    <a:pt x="34614" y="46098"/>
                    <a:pt x="34329" y="45718"/>
                    <a:pt x="34013" y="45402"/>
                  </a:cubicBezTo>
                  <a:cubicBezTo>
                    <a:pt x="35438" y="44578"/>
                    <a:pt x="36958" y="43913"/>
                    <a:pt x="38446" y="43312"/>
                  </a:cubicBezTo>
                  <a:cubicBezTo>
                    <a:pt x="41550" y="42140"/>
                    <a:pt x="44780" y="41380"/>
                    <a:pt x="48074" y="41126"/>
                  </a:cubicBezTo>
                  <a:cubicBezTo>
                    <a:pt x="48885" y="41080"/>
                    <a:pt x="49714" y="41051"/>
                    <a:pt x="50534" y="41051"/>
                  </a:cubicBezTo>
                  <a:close/>
                  <a:moveTo>
                    <a:pt x="102513" y="26400"/>
                  </a:moveTo>
                  <a:cubicBezTo>
                    <a:pt x="104951" y="29536"/>
                    <a:pt x="106376" y="32924"/>
                    <a:pt x="106313" y="36914"/>
                  </a:cubicBezTo>
                  <a:cubicBezTo>
                    <a:pt x="106155" y="36978"/>
                    <a:pt x="106060" y="37136"/>
                    <a:pt x="106155" y="37294"/>
                  </a:cubicBezTo>
                  <a:cubicBezTo>
                    <a:pt x="106155" y="37358"/>
                    <a:pt x="106186" y="37389"/>
                    <a:pt x="106186" y="37421"/>
                  </a:cubicBezTo>
                  <a:cubicBezTo>
                    <a:pt x="106186" y="37516"/>
                    <a:pt x="106218" y="37548"/>
                    <a:pt x="106250" y="37579"/>
                  </a:cubicBezTo>
                  <a:cubicBezTo>
                    <a:pt x="104255" y="38561"/>
                    <a:pt x="97382" y="41696"/>
                    <a:pt x="96591" y="42108"/>
                  </a:cubicBezTo>
                  <a:cubicBezTo>
                    <a:pt x="93075" y="43755"/>
                    <a:pt x="89560" y="45433"/>
                    <a:pt x="86045" y="47017"/>
                  </a:cubicBezTo>
                  <a:cubicBezTo>
                    <a:pt x="79078" y="50120"/>
                    <a:pt x="71984" y="52907"/>
                    <a:pt x="65017" y="56042"/>
                  </a:cubicBezTo>
                  <a:cubicBezTo>
                    <a:pt x="65207" y="53889"/>
                    <a:pt x="65302" y="51799"/>
                    <a:pt x="65080" y="49645"/>
                  </a:cubicBezTo>
                  <a:cubicBezTo>
                    <a:pt x="64922" y="47872"/>
                    <a:pt x="64035" y="45528"/>
                    <a:pt x="64257" y="43755"/>
                  </a:cubicBezTo>
                  <a:cubicBezTo>
                    <a:pt x="65048" y="43502"/>
                    <a:pt x="65967" y="42836"/>
                    <a:pt x="66600" y="42520"/>
                  </a:cubicBezTo>
                  <a:cubicBezTo>
                    <a:pt x="78318" y="36598"/>
                    <a:pt x="90099" y="30834"/>
                    <a:pt x="102513" y="26400"/>
                  </a:cubicBezTo>
                  <a:close/>
                  <a:moveTo>
                    <a:pt x="106851" y="37674"/>
                  </a:moveTo>
                  <a:cubicBezTo>
                    <a:pt x="107200" y="37801"/>
                    <a:pt x="107612" y="37959"/>
                    <a:pt x="107960" y="38118"/>
                  </a:cubicBezTo>
                  <a:cubicBezTo>
                    <a:pt x="108118" y="38213"/>
                    <a:pt x="108245" y="38244"/>
                    <a:pt x="108403" y="38339"/>
                  </a:cubicBezTo>
                  <a:cubicBezTo>
                    <a:pt x="101183" y="41823"/>
                    <a:pt x="94026" y="45307"/>
                    <a:pt x="86837" y="48790"/>
                  </a:cubicBezTo>
                  <a:cubicBezTo>
                    <a:pt x="79648" y="52210"/>
                    <a:pt x="72522" y="56169"/>
                    <a:pt x="65048" y="58766"/>
                  </a:cubicBezTo>
                  <a:cubicBezTo>
                    <a:pt x="64257" y="57563"/>
                    <a:pt x="61311" y="57246"/>
                    <a:pt x="60140" y="56802"/>
                  </a:cubicBezTo>
                  <a:cubicBezTo>
                    <a:pt x="57416" y="55821"/>
                    <a:pt x="54661" y="54839"/>
                    <a:pt x="51937" y="53762"/>
                  </a:cubicBezTo>
                  <a:cubicBezTo>
                    <a:pt x="49182" y="52717"/>
                    <a:pt x="46427" y="51514"/>
                    <a:pt x="43703" y="50374"/>
                  </a:cubicBezTo>
                  <a:lnTo>
                    <a:pt x="43703" y="50374"/>
                  </a:lnTo>
                  <a:cubicBezTo>
                    <a:pt x="50449" y="52654"/>
                    <a:pt x="57448" y="54427"/>
                    <a:pt x="64257" y="56232"/>
                  </a:cubicBezTo>
                  <a:lnTo>
                    <a:pt x="64415" y="56232"/>
                  </a:lnTo>
                  <a:cubicBezTo>
                    <a:pt x="64415" y="56296"/>
                    <a:pt x="64510" y="56327"/>
                    <a:pt x="64542" y="56327"/>
                  </a:cubicBezTo>
                  <a:cubicBezTo>
                    <a:pt x="64542" y="56437"/>
                    <a:pt x="64613" y="56524"/>
                    <a:pt x="64715" y="56524"/>
                  </a:cubicBezTo>
                  <a:cubicBezTo>
                    <a:pt x="64731" y="56524"/>
                    <a:pt x="64747" y="56522"/>
                    <a:pt x="64763" y="56517"/>
                  </a:cubicBezTo>
                  <a:cubicBezTo>
                    <a:pt x="72586" y="53921"/>
                    <a:pt x="80154" y="50437"/>
                    <a:pt x="87660" y="47048"/>
                  </a:cubicBezTo>
                  <a:cubicBezTo>
                    <a:pt x="91460" y="45307"/>
                    <a:pt x="95261" y="43502"/>
                    <a:pt x="98998" y="41696"/>
                  </a:cubicBezTo>
                  <a:cubicBezTo>
                    <a:pt x="100993" y="40746"/>
                    <a:pt x="102925" y="39796"/>
                    <a:pt x="104888" y="38815"/>
                  </a:cubicBezTo>
                  <a:cubicBezTo>
                    <a:pt x="105458" y="38498"/>
                    <a:pt x="106408" y="38244"/>
                    <a:pt x="106851" y="37674"/>
                  </a:cubicBezTo>
                  <a:close/>
                  <a:moveTo>
                    <a:pt x="887" y="34603"/>
                  </a:moveTo>
                  <a:cubicBezTo>
                    <a:pt x="4845" y="36756"/>
                    <a:pt x="9342" y="38308"/>
                    <a:pt x="13554" y="39923"/>
                  </a:cubicBezTo>
                  <a:cubicBezTo>
                    <a:pt x="18115" y="41696"/>
                    <a:pt x="22643" y="43438"/>
                    <a:pt x="27362" y="44737"/>
                  </a:cubicBezTo>
                  <a:cubicBezTo>
                    <a:pt x="28442" y="46922"/>
                    <a:pt x="30874" y="48250"/>
                    <a:pt x="33270" y="48250"/>
                  </a:cubicBezTo>
                  <a:cubicBezTo>
                    <a:pt x="33964" y="48250"/>
                    <a:pt x="34656" y="48138"/>
                    <a:pt x="35311" y="47903"/>
                  </a:cubicBezTo>
                  <a:cubicBezTo>
                    <a:pt x="35564" y="47872"/>
                    <a:pt x="35596" y="47682"/>
                    <a:pt x="35596" y="47523"/>
                  </a:cubicBezTo>
                  <a:cubicBezTo>
                    <a:pt x="40030" y="49772"/>
                    <a:pt x="44622" y="51640"/>
                    <a:pt x="49214" y="53509"/>
                  </a:cubicBezTo>
                  <a:cubicBezTo>
                    <a:pt x="50354" y="53984"/>
                    <a:pt x="61438" y="58006"/>
                    <a:pt x="64257" y="58956"/>
                  </a:cubicBezTo>
                  <a:lnTo>
                    <a:pt x="64257" y="58988"/>
                  </a:lnTo>
                  <a:cubicBezTo>
                    <a:pt x="64257" y="59019"/>
                    <a:pt x="64225" y="59083"/>
                    <a:pt x="64225" y="59114"/>
                  </a:cubicBezTo>
                  <a:cubicBezTo>
                    <a:pt x="64193" y="59241"/>
                    <a:pt x="64257" y="59431"/>
                    <a:pt x="64383" y="59494"/>
                  </a:cubicBezTo>
                  <a:cubicBezTo>
                    <a:pt x="64415" y="59558"/>
                    <a:pt x="64510" y="59558"/>
                    <a:pt x="64542" y="59589"/>
                  </a:cubicBezTo>
                  <a:cubicBezTo>
                    <a:pt x="64542" y="59621"/>
                    <a:pt x="64573" y="59621"/>
                    <a:pt x="64605" y="59621"/>
                  </a:cubicBezTo>
                  <a:cubicBezTo>
                    <a:pt x="64668" y="59906"/>
                    <a:pt x="64827" y="60191"/>
                    <a:pt x="65017" y="60413"/>
                  </a:cubicBezTo>
                  <a:cubicBezTo>
                    <a:pt x="55073" y="56897"/>
                    <a:pt x="45445" y="52749"/>
                    <a:pt x="35659" y="48917"/>
                  </a:cubicBezTo>
                  <a:cubicBezTo>
                    <a:pt x="35764" y="48708"/>
                    <a:pt x="35610" y="48434"/>
                    <a:pt x="35374" y="48434"/>
                  </a:cubicBezTo>
                  <a:cubicBezTo>
                    <a:pt x="35325" y="48434"/>
                    <a:pt x="35271" y="48446"/>
                    <a:pt x="35216" y="48474"/>
                  </a:cubicBezTo>
                  <a:cubicBezTo>
                    <a:pt x="34317" y="48847"/>
                    <a:pt x="33363" y="49038"/>
                    <a:pt x="32414" y="49038"/>
                  </a:cubicBezTo>
                  <a:cubicBezTo>
                    <a:pt x="31590" y="49038"/>
                    <a:pt x="30770" y="48894"/>
                    <a:pt x="29991" y="48600"/>
                  </a:cubicBezTo>
                  <a:cubicBezTo>
                    <a:pt x="28439" y="48030"/>
                    <a:pt x="27520" y="46953"/>
                    <a:pt x="26507" y="45782"/>
                  </a:cubicBezTo>
                  <a:cubicBezTo>
                    <a:pt x="26602" y="45623"/>
                    <a:pt x="26602" y="45307"/>
                    <a:pt x="26317" y="45212"/>
                  </a:cubicBezTo>
                  <a:cubicBezTo>
                    <a:pt x="17671" y="42298"/>
                    <a:pt x="9184" y="38878"/>
                    <a:pt x="538" y="35964"/>
                  </a:cubicBezTo>
                  <a:cubicBezTo>
                    <a:pt x="697" y="35521"/>
                    <a:pt x="792" y="35078"/>
                    <a:pt x="887" y="34603"/>
                  </a:cubicBezTo>
                  <a:close/>
                  <a:moveTo>
                    <a:pt x="108910" y="38846"/>
                  </a:moveTo>
                  <a:lnTo>
                    <a:pt x="108910" y="38846"/>
                  </a:lnTo>
                  <a:cubicBezTo>
                    <a:pt x="108847" y="39290"/>
                    <a:pt x="108783" y="39765"/>
                    <a:pt x="108847" y="40176"/>
                  </a:cubicBezTo>
                  <a:cubicBezTo>
                    <a:pt x="94627" y="47397"/>
                    <a:pt x="80091" y="53762"/>
                    <a:pt x="65682" y="60539"/>
                  </a:cubicBezTo>
                  <a:cubicBezTo>
                    <a:pt x="65365" y="60191"/>
                    <a:pt x="65207" y="59811"/>
                    <a:pt x="65080" y="59399"/>
                  </a:cubicBezTo>
                  <a:cubicBezTo>
                    <a:pt x="65143" y="59304"/>
                    <a:pt x="65175" y="59273"/>
                    <a:pt x="65175" y="59178"/>
                  </a:cubicBezTo>
                  <a:cubicBezTo>
                    <a:pt x="72522" y="57056"/>
                    <a:pt x="79426" y="53097"/>
                    <a:pt x="86298" y="49772"/>
                  </a:cubicBezTo>
                  <a:cubicBezTo>
                    <a:pt x="93836" y="46130"/>
                    <a:pt x="101404" y="42488"/>
                    <a:pt x="108910" y="38846"/>
                  </a:cubicBezTo>
                  <a:close/>
                  <a:moveTo>
                    <a:pt x="59737" y="0"/>
                  </a:moveTo>
                  <a:cubicBezTo>
                    <a:pt x="59702" y="0"/>
                    <a:pt x="59667" y="7"/>
                    <a:pt x="59633" y="20"/>
                  </a:cubicBezTo>
                  <a:cubicBezTo>
                    <a:pt x="43577" y="5087"/>
                    <a:pt x="28122" y="11674"/>
                    <a:pt x="13396" y="19813"/>
                  </a:cubicBezTo>
                  <a:cubicBezTo>
                    <a:pt x="13111" y="19972"/>
                    <a:pt x="13111" y="20352"/>
                    <a:pt x="13396" y="20510"/>
                  </a:cubicBezTo>
                  <a:cubicBezTo>
                    <a:pt x="14409" y="21017"/>
                    <a:pt x="15360" y="21618"/>
                    <a:pt x="16278" y="22252"/>
                  </a:cubicBezTo>
                  <a:cubicBezTo>
                    <a:pt x="12984" y="23328"/>
                    <a:pt x="9786" y="24595"/>
                    <a:pt x="6524" y="25704"/>
                  </a:cubicBezTo>
                  <a:cubicBezTo>
                    <a:pt x="6271" y="25767"/>
                    <a:pt x="6176" y="26084"/>
                    <a:pt x="6271" y="26305"/>
                  </a:cubicBezTo>
                  <a:cubicBezTo>
                    <a:pt x="6176" y="26305"/>
                    <a:pt x="6144" y="26337"/>
                    <a:pt x="6144" y="26400"/>
                  </a:cubicBezTo>
                  <a:cubicBezTo>
                    <a:pt x="5669" y="29472"/>
                    <a:pt x="4434" y="31911"/>
                    <a:pt x="2312" y="34128"/>
                  </a:cubicBezTo>
                  <a:cubicBezTo>
                    <a:pt x="2280" y="34191"/>
                    <a:pt x="2217" y="34223"/>
                    <a:pt x="2217" y="34254"/>
                  </a:cubicBezTo>
                  <a:lnTo>
                    <a:pt x="1172" y="33906"/>
                  </a:lnTo>
                  <a:cubicBezTo>
                    <a:pt x="1135" y="33887"/>
                    <a:pt x="1098" y="33880"/>
                    <a:pt x="1062" y="33880"/>
                  </a:cubicBezTo>
                  <a:cubicBezTo>
                    <a:pt x="976" y="33880"/>
                    <a:pt x="900" y="33924"/>
                    <a:pt x="855" y="33969"/>
                  </a:cubicBezTo>
                  <a:cubicBezTo>
                    <a:pt x="760" y="33969"/>
                    <a:pt x="633" y="34001"/>
                    <a:pt x="602" y="34128"/>
                  </a:cubicBezTo>
                  <a:cubicBezTo>
                    <a:pt x="380" y="34634"/>
                    <a:pt x="222" y="35236"/>
                    <a:pt x="63" y="35806"/>
                  </a:cubicBezTo>
                  <a:cubicBezTo>
                    <a:pt x="0" y="35964"/>
                    <a:pt x="95" y="36091"/>
                    <a:pt x="158" y="36123"/>
                  </a:cubicBezTo>
                  <a:cubicBezTo>
                    <a:pt x="158" y="36186"/>
                    <a:pt x="158" y="36249"/>
                    <a:pt x="253" y="36281"/>
                  </a:cubicBezTo>
                  <a:cubicBezTo>
                    <a:pt x="8487" y="40113"/>
                    <a:pt x="17386" y="43026"/>
                    <a:pt x="26064" y="45813"/>
                  </a:cubicBezTo>
                  <a:cubicBezTo>
                    <a:pt x="26877" y="48416"/>
                    <a:pt x="29753" y="49654"/>
                    <a:pt x="32465" y="49654"/>
                  </a:cubicBezTo>
                  <a:cubicBezTo>
                    <a:pt x="33449" y="49654"/>
                    <a:pt x="34413" y="49491"/>
                    <a:pt x="35248" y="49170"/>
                  </a:cubicBezTo>
                  <a:cubicBezTo>
                    <a:pt x="44812" y="53952"/>
                    <a:pt x="55104" y="57658"/>
                    <a:pt x="65238" y="61173"/>
                  </a:cubicBezTo>
                  <a:cubicBezTo>
                    <a:pt x="65266" y="61178"/>
                    <a:pt x="65292" y="61181"/>
                    <a:pt x="65317" y="61181"/>
                  </a:cubicBezTo>
                  <a:cubicBezTo>
                    <a:pt x="65439" y="61181"/>
                    <a:pt x="65540" y="61119"/>
                    <a:pt x="65618" y="61014"/>
                  </a:cubicBezTo>
                  <a:cubicBezTo>
                    <a:pt x="80534" y="55124"/>
                    <a:pt x="95071" y="47872"/>
                    <a:pt x="109353" y="40620"/>
                  </a:cubicBezTo>
                  <a:cubicBezTo>
                    <a:pt x="109575" y="40556"/>
                    <a:pt x="109543" y="40271"/>
                    <a:pt x="109385" y="40145"/>
                  </a:cubicBezTo>
                  <a:cubicBezTo>
                    <a:pt x="109385" y="39638"/>
                    <a:pt x="109322" y="39068"/>
                    <a:pt x="109385" y="38593"/>
                  </a:cubicBezTo>
                  <a:lnTo>
                    <a:pt x="109385" y="38498"/>
                  </a:lnTo>
                  <a:cubicBezTo>
                    <a:pt x="109417" y="38371"/>
                    <a:pt x="109385" y="38244"/>
                    <a:pt x="109290" y="38181"/>
                  </a:cubicBezTo>
                  <a:cubicBezTo>
                    <a:pt x="109037" y="37959"/>
                    <a:pt x="108625" y="37896"/>
                    <a:pt x="108277" y="37769"/>
                  </a:cubicBezTo>
                  <a:cubicBezTo>
                    <a:pt x="107865" y="37643"/>
                    <a:pt x="107517" y="37548"/>
                    <a:pt x="107137" y="37421"/>
                  </a:cubicBezTo>
                  <a:cubicBezTo>
                    <a:pt x="107137" y="37389"/>
                    <a:pt x="107168" y="37389"/>
                    <a:pt x="107168" y="37326"/>
                  </a:cubicBezTo>
                  <a:cubicBezTo>
                    <a:pt x="107200" y="37231"/>
                    <a:pt x="107168" y="37073"/>
                    <a:pt x="107073" y="36978"/>
                  </a:cubicBezTo>
                  <a:cubicBezTo>
                    <a:pt x="107200" y="33051"/>
                    <a:pt x="105901" y="29061"/>
                    <a:pt x="103051" y="26305"/>
                  </a:cubicBezTo>
                  <a:cubicBezTo>
                    <a:pt x="103083" y="26242"/>
                    <a:pt x="103178" y="26242"/>
                    <a:pt x="103210" y="26210"/>
                  </a:cubicBezTo>
                  <a:cubicBezTo>
                    <a:pt x="103653" y="26052"/>
                    <a:pt x="103558" y="25419"/>
                    <a:pt x="103083" y="25387"/>
                  </a:cubicBezTo>
                  <a:cubicBezTo>
                    <a:pt x="100270" y="25164"/>
                    <a:pt x="97453" y="25053"/>
                    <a:pt x="94640" y="25053"/>
                  </a:cubicBezTo>
                  <a:cubicBezTo>
                    <a:pt x="85449" y="25053"/>
                    <a:pt x="76290" y="26241"/>
                    <a:pt x="67392" y="28617"/>
                  </a:cubicBezTo>
                  <a:cubicBezTo>
                    <a:pt x="73947" y="23012"/>
                    <a:pt x="81168" y="18230"/>
                    <a:pt x="88832" y="14303"/>
                  </a:cubicBezTo>
                  <a:cubicBezTo>
                    <a:pt x="89205" y="14131"/>
                    <a:pt x="89006" y="13620"/>
                    <a:pt x="88659" y="13620"/>
                  </a:cubicBezTo>
                  <a:cubicBezTo>
                    <a:pt x="88623" y="13620"/>
                    <a:pt x="88585" y="13626"/>
                    <a:pt x="88547" y="13638"/>
                  </a:cubicBezTo>
                  <a:cubicBezTo>
                    <a:pt x="84208" y="14778"/>
                    <a:pt x="79838" y="15950"/>
                    <a:pt x="75499" y="17121"/>
                  </a:cubicBezTo>
                  <a:cubicBezTo>
                    <a:pt x="76481" y="13004"/>
                    <a:pt x="78223" y="9204"/>
                    <a:pt x="80693" y="5752"/>
                  </a:cubicBezTo>
                  <a:cubicBezTo>
                    <a:pt x="80851" y="5488"/>
                    <a:pt x="80592" y="5246"/>
                    <a:pt x="80354" y="5246"/>
                  </a:cubicBezTo>
                  <a:cubicBezTo>
                    <a:pt x="80307" y="5246"/>
                    <a:pt x="80260" y="5256"/>
                    <a:pt x="80218" y="5277"/>
                  </a:cubicBezTo>
                  <a:cubicBezTo>
                    <a:pt x="78033" y="6227"/>
                    <a:pt x="75847" y="7146"/>
                    <a:pt x="73662" y="8096"/>
                  </a:cubicBezTo>
                  <a:cubicBezTo>
                    <a:pt x="73947" y="5657"/>
                    <a:pt x="74454" y="3282"/>
                    <a:pt x="75182" y="907"/>
                  </a:cubicBezTo>
                  <a:cubicBezTo>
                    <a:pt x="75268" y="678"/>
                    <a:pt x="75044" y="423"/>
                    <a:pt x="74789" y="423"/>
                  </a:cubicBezTo>
                  <a:cubicBezTo>
                    <a:pt x="74762" y="423"/>
                    <a:pt x="74735" y="426"/>
                    <a:pt x="74707" y="432"/>
                  </a:cubicBezTo>
                  <a:cubicBezTo>
                    <a:pt x="70052" y="1920"/>
                    <a:pt x="65365" y="3440"/>
                    <a:pt x="60741" y="5087"/>
                  </a:cubicBezTo>
                  <a:lnTo>
                    <a:pt x="60741" y="4960"/>
                  </a:lnTo>
                  <a:cubicBezTo>
                    <a:pt x="60900" y="4929"/>
                    <a:pt x="60995" y="4802"/>
                    <a:pt x="60995" y="4612"/>
                  </a:cubicBezTo>
                  <a:cubicBezTo>
                    <a:pt x="61090" y="3029"/>
                    <a:pt x="60773" y="1635"/>
                    <a:pt x="60045" y="210"/>
                  </a:cubicBezTo>
                  <a:cubicBezTo>
                    <a:pt x="59995" y="86"/>
                    <a:pt x="59867" y="0"/>
                    <a:pt x="59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8588475" y="1343325"/>
              <a:ext cx="1096550" cy="542350"/>
            </a:xfrm>
            <a:custGeom>
              <a:avLst/>
              <a:gdLst/>
              <a:ahLst/>
              <a:cxnLst/>
              <a:rect l="l" t="t" r="r" b="b"/>
              <a:pathLst>
                <a:path w="43862" h="21694" extrusionOk="0">
                  <a:moveTo>
                    <a:pt x="43862" y="0"/>
                  </a:moveTo>
                  <a:lnTo>
                    <a:pt x="43862" y="0"/>
                  </a:lnTo>
                  <a:cubicBezTo>
                    <a:pt x="36293" y="3642"/>
                    <a:pt x="28788" y="7284"/>
                    <a:pt x="21219" y="10926"/>
                  </a:cubicBezTo>
                  <a:cubicBezTo>
                    <a:pt x="14346" y="14251"/>
                    <a:pt x="7443" y="18178"/>
                    <a:pt x="95" y="20332"/>
                  </a:cubicBezTo>
                  <a:cubicBezTo>
                    <a:pt x="95" y="20427"/>
                    <a:pt x="32" y="20490"/>
                    <a:pt x="0" y="20553"/>
                  </a:cubicBezTo>
                  <a:cubicBezTo>
                    <a:pt x="127" y="20965"/>
                    <a:pt x="285" y="21345"/>
                    <a:pt x="602" y="21693"/>
                  </a:cubicBezTo>
                  <a:cubicBezTo>
                    <a:pt x="15043" y="14916"/>
                    <a:pt x="29579" y="8551"/>
                    <a:pt x="43799" y="1330"/>
                  </a:cubicBezTo>
                  <a:cubicBezTo>
                    <a:pt x="43799" y="919"/>
                    <a:pt x="43830" y="444"/>
                    <a:pt x="438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8054050" y="1315600"/>
              <a:ext cx="1618325" cy="527325"/>
            </a:xfrm>
            <a:custGeom>
              <a:avLst/>
              <a:gdLst/>
              <a:ahLst/>
              <a:cxnLst/>
              <a:rect l="l" t="t" r="r" b="b"/>
              <a:pathLst>
                <a:path w="64733" h="21093" extrusionOk="0">
                  <a:moveTo>
                    <a:pt x="63149" y="1"/>
                  </a:moveTo>
                  <a:cubicBezTo>
                    <a:pt x="62705" y="602"/>
                    <a:pt x="61755" y="824"/>
                    <a:pt x="61154" y="1141"/>
                  </a:cubicBezTo>
                  <a:cubicBezTo>
                    <a:pt x="59222" y="2154"/>
                    <a:pt x="57258" y="3104"/>
                    <a:pt x="55295" y="4054"/>
                  </a:cubicBezTo>
                  <a:cubicBezTo>
                    <a:pt x="51558" y="5860"/>
                    <a:pt x="47758" y="7633"/>
                    <a:pt x="43957" y="9375"/>
                  </a:cubicBezTo>
                  <a:cubicBezTo>
                    <a:pt x="36452" y="12795"/>
                    <a:pt x="28851" y="16247"/>
                    <a:pt x="21061" y="18844"/>
                  </a:cubicBezTo>
                  <a:cubicBezTo>
                    <a:pt x="21039" y="18849"/>
                    <a:pt x="21019" y="18852"/>
                    <a:pt x="21001" y="18852"/>
                  </a:cubicBezTo>
                  <a:cubicBezTo>
                    <a:pt x="20913" y="18852"/>
                    <a:pt x="20865" y="18790"/>
                    <a:pt x="20839" y="18685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1" y="12700"/>
                  </a:cubicBezTo>
                  <a:lnTo>
                    <a:pt x="1" y="12700"/>
                  </a:lnTo>
                  <a:cubicBezTo>
                    <a:pt x="2724" y="13840"/>
                    <a:pt x="5479" y="15044"/>
                    <a:pt x="8235" y="16120"/>
                  </a:cubicBezTo>
                  <a:cubicBezTo>
                    <a:pt x="10958" y="17134"/>
                    <a:pt x="13713" y="18179"/>
                    <a:pt x="16437" y="19160"/>
                  </a:cubicBezTo>
                  <a:cubicBezTo>
                    <a:pt x="17672" y="19604"/>
                    <a:pt x="20586" y="19921"/>
                    <a:pt x="21346" y="21092"/>
                  </a:cubicBezTo>
                  <a:cubicBezTo>
                    <a:pt x="28851" y="18464"/>
                    <a:pt x="35977" y="14473"/>
                    <a:pt x="43166" y="11053"/>
                  </a:cubicBezTo>
                  <a:cubicBezTo>
                    <a:pt x="50355" y="7570"/>
                    <a:pt x="57512" y="4086"/>
                    <a:pt x="64732" y="602"/>
                  </a:cubicBezTo>
                  <a:cubicBezTo>
                    <a:pt x="64574" y="507"/>
                    <a:pt x="64447" y="476"/>
                    <a:pt x="64257" y="476"/>
                  </a:cubicBezTo>
                  <a:cubicBezTo>
                    <a:pt x="63846" y="317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8561550" y="1032175"/>
              <a:ext cx="1060150" cy="741075"/>
            </a:xfrm>
            <a:custGeom>
              <a:avLst/>
              <a:gdLst/>
              <a:ahLst/>
              <a:cxnLst/>
              <a:rect l="l" t="t" r="r" b="b"/>
              <a:pathLst>
                <a:path w="42406" h="29643" extrusionOk="0">
                  <a:moveTo>
                    <a:pt x="38150" y="10536"/>
                  </a:moveTo>
                  <a:cubicBezTo>
                    <a:pt x="38293" y="10536"/>
                    <a:pt x="38426" y="10750"/>
                    <a:pt x="38257" y="10863"/>
                  </a:cubicBezTo>
                  <a:cubicBezTo>
                    <a:pt x="33538" y="13365"/>
                    <a:pt x="28661" y="15581"/>
                    <a:pt x="23752" y="17545"/>
                  </a:cubicBezTo>
                  <a:cubicBezTo>
                    <a:pt x="23744" y="17548"/>
                    <a:pt x="23736" y="17549"/>
                    <a:pt x="23728" y="17549"/>
                  </a:cubicBezTo>
                  <a:cubicBezTo>
                    <a:pt x="23647" y="17549"/>
                    <a:pt x="23603" y="17415"/>
                    <a:pt x="23689" y="17387"/>
                  </a:cubicBezTo>
                  <a:cubicBezTo>
                    <a:pt x="28598" y="15296"/>
                    <a:pt x="33380" y="12985"/>
                    <a:pt x="38098" y="10546"/>
                  </a:cubicBezTo>
                  <a:cubicBezTo>
                    <a:pt x="38116" y="10539"/>
                    <a:pt x="38133" y="10536"/>
                    <a:pt x="38150" y="10536"/>
                  </a:cubicBezTo>
                  <a:close/>
                  <a:moveTo>
                    <a:pt x="32455" y="3789"/>
                  </a:moveTo>
                  <a:cubicBezTo>
                    <a:pt x="32590" y="3789"/>
                    <a:pt x="32695" y="3971"/>
                    <a:pt x="32556" y="4054"/>
                  </a:cubicBezTo>
                  <a:cubicBezTo>
                    <a:pt x="22549" y="9153"/>
                    <a:pt x="12288" y="13840"/>
                    <a:pt x="2122" y="18590"/>
                  </a:cubicBezTo>
                  <a:cubicBezTo>
                    <a:pt x="2112" y="18593"/>
                    <a:pt x="2102" y="18595"/>
                    <a:pt x="2092" y="18595"/>
                  </a:cubicBezTo>
                  <a:cubicBezTo>
                    <a:pt x="2015" y="18595"/>
                    <a:pt x="1971" y="18491"/>
                    <a:pt x="2027" y="18463"/>
                  </a:cubicBezTo>
                  <a:cubicBezTo>
                    <a:pt x="12130" y="13555"/>
                    <a:pt x="22169" y="8456"/>
                    <a:pt x="32398" y="3801"/>
                  </a:cubicBezTo>
                  <a:cubicBezTo>
                    <a:pt x="32417" y="3793"/>
                    <a:pt x="32437" y="3789"/>
                    <a:pt x="32455" y="3789"/>
                  </a:cubicBezTo>
                  <a:close/>
                  <a:moveTo>
                    <a:pt x="28993" y="11517"/>
                  </a:moveTo>
                  <a:cubicBezTo>
                    <a:pt x="29107" y="11517"/>
                    <a:pt x="29212" y="11698"/>
                    <a:pt x="29073" y="11781"/>
                  </a:cubicBezTo>
                  <a:cubicBezTo>
                    <a:pt x="24386" y="13935"/>
                    <a:pt x="19794" y="16215"/>
                    <a:pt x="15297" y="18685"/>
                  </a:cubicBezTo>
                  <a:cubicBezTo>
                    <a:pt x="15281" y="18695"/>
                    <a:pt x="15267" y="18700"/>
                    <a:pt x="15254" y="18700"/>
                  </a:cubicBezTo>
                  <a:cubicBezTo>
                    <a:pt x="15185" y="18700"/>
                    <a:pt x="15149" y="18580"/>
                    <a:pt x="15202" y="18527"/>
                  </a:cubicBezTo>
                  <a:cubicBezTo>
                    <a:pt x="19730" y="16056"/>
                    <a:pt x="24291" y="13681"/>
                    <a:pt x="28946" y="11528"/>
                  </a:cubicBezTo>
                  <a:cubicBezTo>
                    <a:pt x="28962" y="11520"/>
                    <a:pt x="28977" y="11517"/>
                    <a:pt x="28993" y="11517"/>
                  </a:cubicBezTo>
                  <a:close/>
                  <a:moveTo>
                    <a:pt x="37948" y="4820"/>
                  </a:moveTo>
                  <a:cubicBezTo>
                    <a:pt x="38144" y="4820"/>
                    <a:pt x="38257" y="5108"/>
                    <a:pt x="38067" y="5162"/>
                  </a:cubicBezTo>
                  <a:cubicBezTo>
                    <a:pt x="26096" y="10419"/>
                    <a:pt x="14568" y="16310"/>
                    <a:pt x="2977" y="22264"/>
                  </a:cubicBezTo>
                  <a:cubicBezTo>
                    <a:pt x="2972" y="22269"/>
                    <a:pt x="2964" y="22272"/>
                    <a:pt x="2955" y="22272"/>
                  </a:cubicBezTo>
                  <a:cubicBezTo>
                    <a:pt x="2917" y="22272"/>
                    <a:pt x="2868" y="22220"/>
                    <a:pt x="2946" y="22169"/>
                  </a:cubicBezTo>
                  <a:cubicBezTo>
                    <a:pt x="14188" y="15676"/>
                    <a:pt x="26033" y="10103"/>
                    <a:pt x="37845" y="4846"/>
                  </a:cubicBezTo>
                  <a:cubicBezTo>
                    <a:pt x="37881" y="4828"/>
                    <a:pt x="37915" y="4820"/>
                    <a:pt x="37948" y="4820"/>
                  </a:cubicBezTo>
                  <a:close/>
                  <a:moveTo>
                    <a:pt x="41363" y="6928"/>
                  </a:moveTo>
                  <a:cubicBezTo>
                    <a:pt x="41581" y="6928"/>
                    <a:pt x="41718" y="7200"/>
                    <a:pt x="41487" y="7316"/>
                  </a:cubicBezTo>
                  <a:cubicBezTo>
                    <a:pt x="29263" y="13745"/>
                    <a:pt x="16722" y="19888"/>
                    <a:pt x="4213" y="25937"/>
                  </a:cubicBezTo>
                  <a:cubicBezTo>
                    <a:pt x="4196" y="25954"/>
                    <a:pt x="4179" y="25961"/>
                    <a:pt x="4164" y="25961"/>
                  </a:cubicBezTo>
                  <a:cubicBezTo>
                    <a:pt x="4090" y="25961"/>
                    <a:pt x="4039" y="25805"/>
                    <a:pt x="4118" y="25779"/>
                  </a:cubicBezTo>
                  <a:cubicBezTo>
                    <a:pt x="16437" y="19382"/>
                    <a:pt x="28788" y="12953"/>
                    <a:pt x="41297" y="6936"/>
                  </a:cubicBezTo>
                  <a:cubicBezTo>
                    <a:pt x="41320" y="6930"/>
                    <a:pt x="41342" y="6928"/>
                    <a:pt x="41363" y="6928"/>
                  </a:cubicBezTo>
                  <a:close/>
                  <a:moveTo>
                    <a:pt x="38542" y="0"/>
                  </a:moveTo>
                  <a:cubicBezTo>
                    <a:pt x="26128" y="4434"/>
                    <a:pt x="14347" y="10229"/>
                    <a:pt x="2597" y="16120"/>
                  </a:cubicBezTo>
                  <a:cubicBezTo>
                    <a:pt x="1964" y="16436"/>
                    <a:pt x="1046" y="17133"/>
                    <a:pt x="254" y="17355"/>
                  </a:cubicBezTo>
                  <a:cubicBezTo>
                    <a:pt x="1" y="19128"/>
                    <a:pt x="919" y="21472"/>
                    <a:pt x="1077" y="23245"/>
                  </a:cubicBezTo>
                  <a:cubicBezTo>
                    <a:pt x="1267" y="25399"/>
                    <a:pt x="1236" y="27489"/>
                    <a:pt x="1014" y="29642"/>
                  </a:cubicBezTo>
                  <a:cubicBezTo>
                    <a:pt x="7981" y="26507"/>
                    <a:pt x="15043" y="23720"/>
                    <a:pt x="22011" y="20617"/>
                  </a:cubicBezTo>
                  <a:cubicBezTo>
                    <a:pt x="25589" y="19033"/>
                    <a:pt x="29104" y="17387"/>
                    <a:pt x="32588" y="15708"/>
                  </a:cubicBezTo>
                  <a:cubicBezTo>
                    <a:pt x="33411" y="15328"/>
                    <a:pt x="40220" y="12225"/>
                    <a:pt x="42247" y="11179"/>
                  </a:cubicBezTo>
                  <a:cubicBezTo>
                    <a:pt x="42215" y="11148"/>
                    <a:pt x="42184" y="11084"/>
                    <a:pt x="42184" y="11021"/>
                  </a:cubicBezTo>
                  <a:cubicBezTo>
                    <a:pt x="42184" y="10989"/>
                    <a:pt x="42120" y="10926"/>
                    <a:pt x="42120" y="10894"/>
                  </a:cubicBezTo>
                  <a:cubicBezTo>
                    <a:pt x="42089" y="10736"/>
                    <a:pt x="42184" y="10578"/>
                    <a:pt x="42279" y="10514"/>
                  </a:cubicBezTo>
                  <a:lnTo>
                    <a:pt x="42342" y="10514"/>
                  </a:lnTo>
                  <a:cubicBezTo>
                    <a:pt x="42405" y="6524"/>
                    <a:pt x="40980" y="3136"/>
                    <a:pt x="385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8663175" y="1204925"/>
              <a:ext cx="941000" cy="477375"/>
            </a:xfrm>
            <a:custGeom>
              <a:avLst/>
              <a:gdLst/>
              <a:ahLst/>
              <a:cxnLst/>
              <a:rect l="l" t="t" r="r" b="b"/>
              <a:pathLst>
                <a:path w="37640" h="19095" extrusionOk="0">
                  <a:moveTo>
                    <a:pt x="37333" y="0"/>
                  </a:moveTo>
                  <a:cubicBezTo>
                    <a:pt x="37302" y="0"/>
                    <a:pt x="37267" y="8"/>
                    <a:pt x="37232" y="26"/>
                  </a:cubicBezTo>
                  <a:cubicBezTo>
                    <a:pt x="24723" y="6043"/>
                    <a:pt x="12372" y="12472"/>
                    <a:pt x="116" y="18900"/>
                  </a:cubicBezTo>
                  <a:cubicBezTo>
                    <a:pt x="1" y="18958"/>
                    <a:pt x="43" y="19095"/>
                    <a:pt x="147" y="19095"/>
                  </a:cubicBezTo>
                  <a:cubicBezTo>
                    <a:pt x="157" y="19095"/>
                    <a:pt x="168" y="19093"/>
                    <a:pt x="179" y="19090"/>
                  </a:cubicBezTo>
                  <a:cubicBezTo>
                    <a:pt x="12657" y="13010"/>
                    <a:pt x="25166" y="6898"/>
                    <a:pt x="37422" y="406"/>
                  </a:cubicBezTo>
                  <a:cubicBezTo>
                    <a:pt x="37640" y="297"/>
                    <a:pt x="37530" y="0"/>
                    <a:pt x="37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9149950" y="1295875"/>
              <a:ext cx="371225" cy="176625"/>
            </a:xfrm>
            <a:custGeom>
              <a:avLst/>
              <a:gdLst/>
              <a:ahLst/>
              <a:cxnLst/>
              <a:rect l="l" t="t" r="r" b="b"/>
              <a:pathLst>
                <a:path w="14849" h="7065" extrusionOk="0">
                  <a:moveTo>
                    <a:pt x="14619" y="0"/>
                  </a:moveTo>
                  <a:cubicBezTo>
                    <a:pt x="14591" y="0"/>
                    <a:pt x="14561" y="9"/>
                    <a:pt x="14531" y="30"/>
                  </a:cubicBezTo>
                  <a:cubicBezTo>
                    <a:pt x="9812" y="2500"/>
                    <a:pt x="5030" y="4748"/>
                    <a:pt x="58" y="6870"/>
                  </a:cubicBezTo>
                  <a:cubicBezTo>
                    <a:pt x="0" y="6928"/>
                    <a:pt x="48" y="7064"/>
                    <a:pt x="128" y="7064"/>
                  </a:cubicBezTo>
                  <a:cubicBezTo>
                    <a:pt x="136" y="7064"/>
                    <a:pt x="145" y="7063"/>
                    <a:pt x="153" y="7060"/>
                  </a:cubicBezTo>
                  <a:cubicBezTo>
                    <a:pt x="5093" y="5065"/>
                    <a:pt x="9970" y="2817"/>
                    <a:pt x="14689" y="346"/>
                  </a:cubicBezTo>
                  <a:cubicBezTo>
                    <a:pt x="14848" y="240"/>
                    <a:pt x="14763" y="0"/>
                    <a:pt x="14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8634575" y="1152875"/>
              <a:ext cx="882800" cy="436025"/>
            </a:xfrm>
            <a:custGeom>
              <a:avLst/>
              <a:gdLst/>
              <a:ahLst/>
              <a:cxnLst/>
              <a:rect l="l" t="t" r="r" b="b"/>
              <a:pathLst>
                <a:path w="35312" h="17441" extrusionOk="0">
                  <a:moveTo>
                    <a:pt x="35016" y="0"/>
                  </a:moveTo>
                  <a:cubicBezTo>
                    <a:pt x="34987" y="0"/>
                    <a:pt x="34957" y="5"/>
                    <a:pt x="34924" y="18"/>
                  </a:cubicBezTo>
                  <a:cubicBezTo>
                    <a:pt x="23048" y="5275"/>
                    <a:pt x="11267" y="10848"/>
                    <a:pt x="56" y="17341"/>
                  </a:cubicBezTo>
                  <a:cubicBezTo>
                    <a:pt x="0" y="17341"/>
                    <a:pt x="19" y="17441"/>
                    <a:pt x="68" y="17441"/>
                  </a:cubicBezTo>
                  <a:cubicBezTo>
                    <a:pt x="74" y="17441"/>
                    <a:pt x="81" y="17439"/>
                    <a:pt x="88" y="17436"/>
                  </a:cubicBezTo>
                  <a:cubicBezTo>
                    <a:pt x="11647" y="11482"/>
                    <a:pt x="23207" y="5560"/>
                    <a:pt x="35146" y="334"/>
                  </a:cubicBezTo>
                  <a:cubicBezTo>
                    <a:pt x="35311" y="251"/>
                    <a:pt x="35212" y="0"/>
                    <a:pt x="35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8610800" y="1126900"/>
              <a:ext cx="768150" cy="370150"/>
            </a:xfrm>
            <a:custGeom>
              <a:avLst/>
              <a:gdLst/>
              <a:ahLst/>
              <a:cxnLst/>
              <a:rect l="l" t="t" r="r" b="b"/>
              <a:pathLst>
                <a:path w="30726" h="14806" extrusionOk="0">
                  <a:moveTo>
                    <a:pt x="30485" y="0"/>
                  </a:moveTo>
                  <a:cubicBezTo>
                    <a:pt x="30467" y="0"/>
                    <a:pt x="30447" y="4"/>
                    <a:pt x="30428" y="12"/>
                  </a:cubicBezTo>
                  <a:cubicBezTo>
                    <a:pt x="20199" y="4667"/>
                    <a:pt x="10160" y="9766"/>
                    <a:pt x="57" y="14674"/>
                  </a:cubicBezTo>
                  <a:cubicBezTo>
                    <a:pt x="1" y="14702"/>
                    <a:pt x="45" y="14806"/>
                    <a:pt x="122" y="14806"/>
                  </a:cubicBezTo>
                  <a:cubicBezTo>
                    <a:pt x="132" y="14806"/>
                    <a:pt x="142" y="14804"/>
                    <a:pt x="152" y="14801"/>
                  </a:cubicBezTo>
                  <a:cubicBezTo>
                    <a:pt x="10318" y="10051"/>
                    <a:pt x="20579" y="5332"/>
                    <a:pt x="30586" y="265"/>
                  </a:cubicBezTo>
                  <a:cubicBezTo>
                    <a:pt x="30725" y="182"/>
                    <a:pt x="30620" y="0"/>
                    <a:pt x="30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7795950" y="1018800"/>
              <a:ext cx="1690350" cy="474175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7" y="1"/>
                    <a:pt x="42665" y="1191"/>
                    <a:pt x="33696" y="3639"/>
                  </a:cubicBezTo>
                  <a:cubicBezTo>
                    <a:pt x="21810" y="6898"/>
                    <a:pt x="11261" y="12620"/>
                    <a:pt x="650" y="18570"/>
                  </a:cubicBezTo>
                  <a:lnTo>
                    <a:pt x="650" y="18570"/>
                  </a:lnTo>
                  <a:cubicBezTo>
                    <a:pt x="5415" y="15966"/>
                    <a:pt x="10678" y="14527"/>
                    <a:pt x="16120" y="14311"/>
                  </a:cubicBezTo>
                  <a:cubicBezTo>
                    <a:pt x="16416" y="14304"/>
                    <a:pt x="16712" y="14301"/>
                    <a:pt x="17008" y="14301"/>
                  </a:cubicBezTo>
                  <a:cubicBezTo>
                    <a:pt x="19409" y="14301"/>
                    <a:pt x="21828" y="14532"/>
                    <a:pt x="24196" y="15040"/>
                  </a:cubicBezTo>
                  <a:cubicBezTo>
                    <a:pt x="25621" y="15356"/>
                    <a:pt x="27014" y="15736"/>
                    <a:pt x="28408" y="16211"/>
                  </a:cubicBezTo>
                  <a:cubicBezTo>
                    <a:pt x="29281" y="16519"/>
                    <a:pt x="29866" y="16710"/>
                    <a:pt x="30452" y="16710"/>
                  </a:cubicBezTo>
                  <a:cubicBezTo>
                    <a:pt x="31014" y="16710"/>
                    <a:pt x="31577" y="16535"/>
                    <a:pt x="32398" y="16116"/>
                  </a:cubicBezTo>
                  <a:cubicBezTo>
                    <a:pt x="43926" y="10321"/>
                    <a:pt x="55485" y="4621"/>
                    <a:pt x="67614" y="187"/>
                  </a:cubicBezTo>
                  <a:cubicBezTo>
                    <a:pt x="65491" y="63"/>
                    <a:pt x="63364" y="1"/>
                    <a:pt x="61237" y="1"/>
                  </a:cubicBezTo>
                  <a:close/>
                  <a:moveTo>
                    <a:pt x="650" y="18570"/>
                  </a:moveTo>
                  <a:lnTo>
                    <a:pt x="650" y="18570"/>
                  </a:lnTo>
                  <a:cubicBezTo>
                    <a:pt x="507" y="18649"/>
                    <a:pt x="364" y="18728"/>
                    <a:pt x="222" y="18808"/>
                  </a:cubicBezTo>
                  <a:cubicBezTo>
                    <a:pt x="208" y="18816"/>
                    <a:pt x="193" y="18825"/>
                    <a:pt x="179" y="18835"/>
                  </a:cubicBezTo>
                  <a:lnTo>
                    <a:pt x="179" y="18835"/>
                  </a:lnTo>
                  <a:cubicBezTo>
                    <a:pt x="336" y="18747"/>
                    <a:pt x="493" y="18659"/>
                    <a:pt x="650" y="18570"/>
                  </a:cubicBezTo>
                  <a:close/>
                  <a:moveTo>
                    <a:pt x="179" y="18835"/>
                  </a:moveTo>
                  <a:cubicBezTo>
                    <a:pt x="119" y="18868"/>
                    <a:pt x="60" y="18902"/>
                    <a:pt x="1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88" y="18918"/>
                    <a:pt x="131" y="18869"/>
                    <a:pt x="179" y="188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8938225" y="1320075"/>
              <a:ext cx="352850" cy="179675"/>
            </a:xfrm>
            <a:custGeom>
              <a:avLst/>
              <a:gdLst/>
              <a:ahLst/>
              <a:cxnLst/>
              <a:rect l="l" t="t" r="r" b="b"/>
              <a:pathLst>
                <a:path w="14114" h="7187" extrusionOk="0">
                  <a:moveTo>
                    <a:pt x="13903" y="1"/>
                  </a:moveTo>
                  <a:cubicBezTo>
                    <a:pt x="13886" y="1"/>
                    <a:pt x="13867" y="4"/>
                    <a:pt x="13847" y="12"/>
                  </a:cubicBezTo>
                  <a:cubicBezTo>
                    <a:pt x="9160" y="2102"/>
                    <a:pt x="4632" y="4540"/>
                    <a:pt x="103" y="7011"/>
                  </a:cubicBezTo>
                  <a:cubicBezTo>
                    <a:pt x="0" y="7088"/>
                    <a:pt x="65" y="7186"/>
                    <a:pt x="143" y="7186"/>
                  </a:cubicBezTo>
                  <a:cubicBezTo>
                    <a:pt x="161" y="7186"/>
                    <a:pt x="180" y="7181"/>
                    <a:pt x="198" y="7169"/>
                  </a:cubicBezTo>
                  <a:cubicBezTo>
                    <a:pt x="4695" y="4730"/>
                    <a:pt x="9319" y="2482"/>
                    <a:pt x="13974" y="265"/>
                  </a:cubicBezTo>
                  <a:cubicBezTo>
                    <a:pt x="14113" y="182"/>
                    <a:pt x="14032" y="1"/>
                    <a:pt x="13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7781700" y="751100"/>
              <a:ext cx="1318250" cy="735550"/>
            </a:xfrm>
            <a:custGeom>
              <a:avLst/>
              <a:gdLst/>
              <a:ahLst/>
              <a:cxnLst/>
              <a:rect l="l" t="t" r="r" b="b"/>
              <a:pathLst>
                <a:path w="52730" h="29422" extrusionOk="0">
                  <a:moveTo>
                    <a:pt x="52730" y="1"/>
                  </a:moveTo>
                  <a:lnTo>
                    <a:pt x="52730" y="1"/>
                  </a:lnTo>
                  <a:cubicBezTo>
                    <a:pt x="48233" y="1236"/>
                    <a:pt x="43767" y="2439"/>
                    <a:pt x="39239" y="3611"/>
                  </a:cubicBezTo>
                  <a:cubicBezTo>
                    <a:pt x="34171" y="4973"/>
                    <a:pt x="28819" y="6018"/>
                    <a:pt x="23847" y="7728"/>
                  </a:cubicBezTo>
                  <a:cubicBezTo>
                    <a:pt x="20997" y="8710"/>
                    <a:pt x="19129" y="11022"/>
                    <a:pt x="17070" y="13080"/>
                  </a:cubicBezTo>
                  <a:cubicBezTo>
                    <a:pt x="15202" y="14949"/>
                    <a:pt x="13333" y="16785"/>
                    <a:pt x="11433" y="18622"/>
                  </a:cubicBezTo>
                  <a:cubicBezTo>
                    <a:pt x="7728" y="22264"/>
                    <a:pt x="3896" y="25811"/>
                    <a:pt x="1" y="29358"/>
                  </a:cubicBezTo>
                  <a:cubicBezTo>
                    <a:pt x="64" y="29390"/>
                    <a:pt x="96" y="29390"/>
                    <a:pt x="127" y="29421"/>
                  </a:cubicBezTo>
                  <a:cubicBezTo>
                    <a:pt x="127" y="29358"/>
                    <a:pt x="159" y="29263"/>
                    <a:pt x="254" y="29231"/>
                  </a:cubicBezTo>
                  <a:cubicBezTo>
                    <a:pt x="10736" y="22581"/>
                    <a:pt x="21789" y="16975"/>
                    <a:pt x="33823" y="13618"/>
                  </a:cubicBezTo>
                  <a:cubicBezTo>
                    <a:pt x="33665" y="13523"/>
                    <a:pt x="33570" y="13270"/>
                    <a:pt x="33791" y="13112"/>
                  </a:cubicBezTo>
                  <a:cubicBezTo>
                    <a:pt x="39650" y="8076"/>
                    <a:pt x="45984" y="3738"/>
                    <a:pt x="52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7771400" y="531000"/>
              <a:ext cx="1174150" cy="946925"/>
            </a:xfrm>
            <a:custGeom>
              <a:avLst/>
              <a:gdLst/>
              <a:ahLst/>
              <a:cxnLst/>
              <a:rect l="l" t="t" r="r" b="b"/>
              <a:pathLst>
                <a:path w="46966" h="37877" extrusionOk="0">
                  <a:moveTo>
                    <a:pt x="46966" y="1"/>
                  </a:moveTo>
                  <a:cubicBezTo>
                    <a:pt x="36959" y="4308"/>
                    <a:pt x="26920" y="8615"/>
                    <a:pt x="16880" y="12922"/>
                  </a:cubicBezTo>
                  <a:cubicBezTo>
                    <a:pt x="15709" y="13460"/>
                    <a:pt x="14410" y="13872"/>
                    <a:pt x="13365" y="14569"/>
                  </a:cubicBezTo>
                  <a:cubicBezTo>
                    <a:pt x="12130" y="15487"/>
                    <a:pt x="11560" y="16754"/>
                    <a:pt x="10958" y="18084"/>
                  </a:cubicBezTo>
                  <a:cubicBezTo>
                    <a:pt x="9977" y="20396"/>
                    <a:pt x="8932" y="22644"/>
                    <a:pt x="7823" y="24861"/>
                  </a:cubicBezTo>
                  <a:cubicBezTo>
                    <a:pt x="5543" y="29421"/>
                    <a:pt x="2914" y="33728"/>
                    <a:pt x="1" y="37877"/>
                  </a:cubicBezTo>
                  <a:lnTo>
                    <a:pt x="33" y="37877"/>
                  </a:lnTo>
                  <a:cubicBezTo>
                    <a:pt x="4181" y="33918"/>
                    <a:pt x="8298" y="29960"/>
                    <a:pt x="12415" y="25938"/>
                  </a:cubicBezTo>
                  <a:cubicBezTo>
                    <a:pt x="14442" y="23974"/>
                    <a:pt x="16374" y="22011"/>
                    <a:pt x="18369" y="20016"/>
                  </a:cubicBezTo>
                  <a:cubicBezTo>
                    <a:pt x="19857" y="18559"/>
                    <a:pt x="21282" y="16975"/>
                    <a:pt x="23278" y="16152"/>
                  </a:cubicBezTo>
                  <a:cubicBezTo>
                    <a:pt x="25589" y="15139"/>
                    <a:pt x="28281" y="14727"/>
                    <a:pt x="30752" y="14030"/>
                  </a:cubicBezTo>
                  <a:lnTo>
                    <a:pt x="39049" y="11813"/>
                  </a:lnTo>
                  <a:cubicBezTo>
                    <a:pt x="40157" y="11497"/>
                    <a:pt x="41329" y="11243"/>
                    <a:pt x="42437" y="10927"/>
                  </a:cubicBezTo>
                  <a:cubicBezTo>
                    <a:pt x="42342" y="10832"/>
                    <a:pt x="42311" y="10768"/>
                    <a:pt x="42342" y="10642"/>
                  </a:cubicBezTo>
                  <a:cubicBezTo>
                    <a:pt x="43261" y="6810"/>
                    <a:pt x="44813" y="3263"/>
                    <a:pt x="469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7769025" y="527850"/>
              <a:ext cx="1180500" cy="953250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7029" y="159"/>
                  </a:moveTo>
                  <a:lnTo>
                    <a:pt x="47029" y="159"/>
                  </a:lnTo>
                  <a:cubicBezTo>
                    <a:pt x="44939" y="3420"/>
                    <a:pt x="43387" y="6936"/>
                    <a:pt x="42469" y="10704"/>
                  </a:cubicBezTo>
                  <a:cubicBezTo>
                    <a:pt x="42437" y="10799"/>
                    <a:pt x="42469" y="10894"/>
                    <a:pt x="42532" y="10958"/>
                  </a:cubicBezTo>
                  <a:cubicBezTo>
                    <a:pt x="41962" y="11116"/>
                    <a:pt x="41456" y="11243"/>
                    <a:pt x="40949" y="11401"/>
                  </a:cubicBezTo>
                  <a:cubicBezTo>
                    <a:pt x="40347" y="11559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473"/>
                    <a:pt x="28693" y="14631"/>
                  </a:cubicBezTo>
                  <a:cubicBezTo>
                    <a:pt x="26920" y="15075"/>
                    <a:pt x="25051" y="15518"/>
                    <a:pt x="23404" y="16215"/>
                  </a:cubicBezTo>
                  <a:cubicBezTo>
                    <a:pt x="21567" y="17006"/>
                    <a:pt x="20206" y="18400"/>
                    <a:pt x="18844" y="19762"/>
                  </a:cubicBezTo>
                  <a:lnTo>
                    <a:pt x="18464" y="20142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16"/>
                    <a:pt x="286" y="37845"/>
                  </a:cubicBezTo>
                  <a:cubicBezTo>
                    <a:pt x="3168" y="33696"/>
                    <a:pt x="5796" y="29421"/>
                    <a:pt x="7950" y="25050"/>
                  </a:cubicBezTo>
                  <a:cubicBezTo>
                    <a:pt x="9153" y="22738"/>
                    <a:pt x="10230" y="20300"/>
                    <a:pt x="11085" y="18305"/>
                  </a:cubicBezTo>
                  <a:cubicBezTo>
                    <a:pt x="11655" y="17006"/>
                    <a:pt x="12193" y="15708"/>
                    <a:pt x="13460" y="14790"/>
                  </a:cubicBezTo>
                  <a:cubicBezTo>
                    <a:pt x="14252" y="14220"/>
                    <a:pt x="15202" y="13840"/>
                    <a:pt x="16152" y="13460"/>
                  </a:cubicBezTo>
                  <a:cubicBezTo>
                    <a:pt x="16437" y="13333"/>
                    <a:pt x="16754" y="13206"/>
                    <a:pt x="17039" y="13111"/>
                  </a:cubicBezTo>
                  <a:cubicBezTo>
                    <a:pt x="27901" y="8392"/>
                    <a:pt x="38732" y="3769"/>
                    <a:pt x="47029" y="159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297"/>
                    <a:pt x="16975" y="13016"/>
                  </a:cubicBezTo>
                  <a:cubicBezTo>
                    <a:pt x="16722" y="13143"/>
                    <a:pt x="16405" y="13270"/>
                    <a:pt x="16120" y="13365"/>
                  </a:cubicBezTo>
                  <a:cubicBezTo>
                    <a:pt x="15170" y="13745"/>
                    <a:pt x="14220" y="14125"/>
                    <a:pt x="13397" y="14726"/>
                  </a:cubicBezTo>
                  <a:cubicBezTo>
                    <a:pt x="12130" y="15645"/>
                    <a:pt x="11528" y="17038"/>
                    <a:pt x="10958" y="18242"/>
                  </a:cubicBezTo>
                  <a:cubicBezTo>
                    <a:pt x="10103" y="20268"/>
                    <a:pt x="9027" y="22675"/>
                    <a:pt x="7855" y="25019"/>
                  </a:cubicBezTo>
                  <a:cubicBezTo>
                    <a:pt x="5638" y="29421"/>
                    <a:pt x="3009" y="33759"/>
                    <a:pt x="33" y="38003"/>
                  </a:cubicBezTo>
                  <a:lnTo>
                    <a:pt x="1" y="38035"/>
                  </a:lnTo>
                  <a:lnTo>
                    <a:pt x="33" y="38066"/>
                  </a:lnTo>
                  <a:cubicBezTo>
                    <a:pt x="33" y="38066"/>
                    <a:pt x="96" y="38130"/>
                    <a:pt x="128" y="38130"/>
                  </a:cubicBezTo>
                  <a:cubicBezTo>
                    <a:pt x="4941" y="33538"/>
                    <a:pt x="8868" y="29737"/>
                    <a:pt x="12510" y="26095"/>
                  </a:cubicBezTo>
                  <a:cubicBezTo>
                    <a:pt x="14410" y="24227"/>
                    <a:pt x="16342" y="22327"/>
                    <a:pt x="18464" y="20205"/>
                  </a:cubicBezTo>
                  <a:lnTo>
                    <a:pt x="18844" y="19793"/>
                  </a:lnTo>
                  <a:cubicBezTo>
                    <a:pt x="20206" y="18495"/>
                    <a:pt x="21567" y="17070"/>
                    <a:pt x="23373" y="16310"/>
                  </a:cubicBezTo>
                  <a:cubicBezTo>
                    <a:pt x="25019" y="15581"/>
                    <a:pt x="26888" y="15170"/>
                    <a:pt x="28661" y="14726"/>
                  </a:cubicBezTo>
                  <a:cubicBezTo>
                    <a:pt x="29390" y="14536"/>
                    <a:pt x="30118" y="14378"/>
                    <a:pt x="30847" y="14156"/>
                  </a:cubicBezTo>
                  <a:lnTo>
                    <a:pt x="39144" y="11971"/>
                  </a:lnTo>
                  <a:cubicBezTo>
                    <a:pt x="39746" y="11813"/>
                    <a:pt x="40316" y="11654"/>
                    <a:pt x="40886" y="11496"/>
                  </a:cubicBezTo>
                  <a:cubicBezTo>
                    <a:pt x="41424" y="11338"/>
                    <a:pt x="41962" y="11211"/>
                    <a:pt x="42532" y="11053"/>
                  </a:cubicBezTo>
                  <a:lnTo>
                    <a:pt x="42596" y="11053"/>
                  </a:lnTo>
                  <a:lnTo>
                    <a:pt x="42564" y="11021"/>
                  </a:lnTo>
                  <a:cubicBezTo>
                    <a:pt x="42532" y="10926"/>
                    <a:pt x="42469" y="10863"/>
                    <a:pt x="42532" y="10768"/>
                  </a:cubicBezTo>
                  <a:cubicBezTo>
                    <a:pt x="43419" y="6967"/>
                    <a:pt x="45003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7767450" y="406700"/>
              <a:ext cx="1047475" cy="1056975"/>
            </a:xfrm>
            <a:custGeom>
              <a:avLst/>
              <a:gdLst/>
              <a:ahLst/>
              <a:cxnLst/>
              <a:rect l="l" t="t" r="r" b="b"/>
              <a:pathLst>
                <a:path w="41899" h="42279" extrusionOk="0">
                  <a:moveTo>
                    <a:pt x="41899" y="1"/>
                  </a:moveTo>
                  <a:cubicBezTo>
                    <a:pt x="30181" y="3706"/>
                    <a:pt x="18622" y="7760"/>
                    <a:pt x="7284" y="12352"/>
                  </a:cubicBezTo>
                  <a:cubicBezTo>
                    <a:pt x="5796" y="12922"/>
                    <a:pt x="4371" y="13524"/>
                    <a:pt x="2914" y="14094"/>
                  </a:cubicBezTo>
                  <a:cubicBezTo>
                    <a:pt x="1426" y="14727"/>
                    <a:pt x="634" y="14980"/>
                    <a:pt x="856" y="16690"/>
                  </a:cubicBezTo>
                  <a:cubicBezTo>
                    <a:pt x="1267" y="19762"/>
                    <a:pt x="1457" y="22898"/>
                    <a:pt x="1489" y="26033"/>
                  </a:cubicBezTo>
                  <a:cubicBezTo>
                    <a:pt x="1521" y="31480"/>
                    <a:pt x="1109" y="36958"/>
                    <a:pt x="0" y="42279"/>
                  </a:cubicBezTo>
                  <a:cubicBezTo>
                    <a:pt x="2914" y="37814"/>
                    <a:pt x="5638" y="33222"/>
                    <a:pt x="7981" y="28408"/>
                  </a:cubicBezTo>
                  <a:cubicBezTo>
                    <a:pt x="9881" y="24513"/>
                    <a:pt x="10705" y="20016"/>
                    <a:pt x="14948" y="18116"/>
                  </a:cubicBezTo>
                  <a:cubicBezTo>
                    <a:pt x="23467" y="14315"/>
                    <a:pt x="32018" y="10673"/>
                    <a:pt x="40600" y="7031"/>
                  </a:cubicBezTo>
                  <a:cubicBezTo>
                    <a:pt x="40569" y="6968"/>
                    <a:pt x="40569" y="6905"/>
                    <a:pt x="40569" y="6810"/>
                  </a:cubicBezTo>
                  <a:cubicBezTo>
                    <a:pt x="40790" y="4498"/>
                    <a:pt x="41265" y="2218"/>
                    <a:pt x="418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7764275" y="405925"/>
              <a:ext cx="1053025" cy="106410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62" y="127"/>
                  </a:moveTo>
                  <a:lnTo>
                    <a:pt x="41962" y="127"/>
                  </a:lnTo>
                  <a:cubicBezTo>
                    <a:pt x="41329" y="2375"/>
                    <a:pt x="40886" y="4592"/>
                    <a:pt x="40601" y="6841"/>
                  </a:cubicBezTo>
                  <a:cubicBezTo>
                    <a:pt x="40601" y="6936"/>
                    <a:pt x="40601" y="6967"/>
                    <a:pt x="40664" y="7062"/>
                  </a:cubicBezTo>
                  <a:lnTo>
                    <a:pt x="37560" y="8361"/>
                  </a:lnTo>
                  <a:cubicBezTo>
                    <a:pt x="30150" y="11528"/>
                    <a:pt x="22518" y="14758"/>
                    <a:pt x="15044" y="18083"/>
                  </a:cubicBezTo>
                  <a:cubicBezTo>
                    <a:pt x="11750" y="19572"/>
                    <a:pt x="10515" y="22517"/>
                    <a:pt x="9217" y="25684"/>
                  </a:cubicBezTo>
                  <a:cubicBezTo>
                    <a:pt x="8836" y="26602"/>
                    <a:pt x="8456" y="27520"/>
                    <a:pt x="8045" y="28376"/>
                  </a:cubicBezTo>
                  <a:cubicBezTo>
                    <a:pt x="5860" y="32904"/>
                    <a:pt x="3199" y="37496"/>
                    <a:pt x="191" y="42088"/>
                  </a:cubicBezTo>
                  <a:cubicBezTo>
                    <a:pt x="1173" y="37021"/>
                    <a:pt x="1711" y="31637"/>
                    <a:pt x="1616" y="26064"/>
                  </a:cubicBezTo>
                  <a:cubicBezTo>
                    <a:pt x="1584" y="22929"/>
                    <a:pt x="1394" y="19762"/>
                    <a:pt x="983" y="16658"/>
                  </a:cubicBezTo>
                  <a:cubicBezTo>
                    <a:pt x="793" y="15075"/>
                    <a:pt x="1426" y="14821"/>
                    <a:pt x="2819" y="14251"/>
                  </a:cubicBezTo>
                  <a:lnTo>
                    <a:pt x="3009" y="14188"/>
                  </a:lnTo>
                  <a:cubicBezTo>
                    <a:pt x="4403" y="13618"/>
                    <a:pt x="5860" y="13016"/>
                    <a:pt x="7348" y="12446"/>
                  </a:cubicBezTo>
                  <a:cubicBezTo>
                    <a:pt x="18686" y="7917"/>
                    <a:pt x="30308" y="3769"/>
                    <a:pt x="41962" y="127"/>
                  </a:cubicBezTo>
                  <a:close/>
                  <a:moveTo>
                    <a:pt x="42121" y="0"/>
                  </a:moveTo>
                  <a:lnTo>
                    <a:pt x="42026" y="32"/>
                  </a:lnTo>
                  <a:cubicBezTo>
                    <a:pt x="30371" y="3674"/>
                    <a:pt x="18717" y="7854"/>
                    <a:pt x="7348" y="12351"/>
                  </a:cubicBezTo>
                  <a:cubicBezTo>
                    <a:pt x="5860" y="12953"/>
                    <a:pt x="4403" y="13491"/>
                    <a:pt x="3009" y="14093"/>
                  </a:cubicBezTo>
                  <a:lnTo>
                    <a:pt x="2819" y="14188"/>
                  </a:lnTo>
                  <a:cubicBezTo>
                    <a:pt x="1394" y="14726"/>
                    <a:pt x="698" y="15043"/>
                    <a:pt x="919" y="16721"/>
                  </a:cubicBezTo>
                  <a:cubicBezTo>
                    <a:pt x="1299" y="19793"/>
                    <a:pt x="1489" y="22929"/>
                    <a:pt x="1553" y="26064"/>
                  </a:cubicBezTo>
                  <a:cubicBezTo>
                    <a:pt x="1584" y="31701"/>
                    <a:pt x="1109" y="37211"/>
                    <a:pt x="32" y="42310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34"/>
                    <a:pt x="9343" y="25747"/>
                  </a:cubicBezTo>
                  <a:cubicBezTo>
                    <a:pt x="10642" y="22612"/>
                    <a:pt x="11877" y="19635"/>
                    <a:pt x="15107" y="18178"/>
                  </a:cubicBezTo>
                  <a:cubicBezTo>
                    <a:pt x="22549" y="14853"/>
                    <a:pt x="30245" y="11591"/>
                    <a:pt x="37655" y="8424"/>
                  </a:cubicBezTo>
                  <a:lnTo>
                    <a:pt x="40822" y="7094"/>
                  </a:lnTo>
                  <a:lnTo>
                    <a:pt x="40759" y="7062"/>
                  </a:lnTo>
                  <a:cubicBezTo>
                    <a:pt x="40727" y="6999"/>
                    <a:pt x="40727" y="6967"/>
                    <a:pt x="40727" y="6904"/>
                  </a:cubicBezTo>
                  <a:cubicBezTo>
                    <a:pt x="40981" y="4592"/>
                    <a:pt x="41392" y="2375"/>
                    <a:pt x="42089" y="95"/>
                  </a:cubicBezTo>
                  <a:lnTo>
                    <a:pt x="4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6974150" y="1237225"/>
              <a:ext cx="1612750" cy="644500"/>
            </a:xfrm>
            <a:custGeom>
              <a:avLst/>
              <a:gdLst/>
              <a:ahLst/>
              <a:cxnLst/>
              <a:rect l="l" t="t" r="r" b="b"/>
              <a:pathLst>
                <a:path w="64510" h="25780" extrusionOk="0">
                  <a:moveTo>
                    <a:pt x="380" y="1"/>
                  </a:moveTo>
                  <a:cubicBezTo>
                    <a:pt x="285" y="444"/>
                    <a:pt x="158" y="919"/>
                    <a:pt x="0" y="1362"/>
                  </a:cubicBezTo>
                  <a:cubicBezTo>
                    <a:pt x="8677" y="4276"/>
                    <a:pt x="17165" y="7696"/>
                    <a:pt x="25810" y="10610"/>
                  </a:cubicBezTo>
                  <a:cubicBezTo>
                    <a:pt x="26095" y="10705"/>
                    <a:pt x="26127" y="11021"/>
                    <a:pt x="25969" y="11180"/>
                  </a:cubicBezTo>
                  <a:cubicBezTo>
                    <a:pt x="27014" y="12351"/>
                    <a:pt x="27932" y="13396"/>
                    <a:pt x="29452" y="13967"/>
                  </a:cubicBezTo>
                  <a:cubicBezTo>
                    <a:pt x="30270" y="14300"/>
                    <a:pt x="31124" y="14466"/>
                    <a:pt x="31973" y="14466"/>
                  </a:cubicBezTo>
                  <a:cubicBezTo>
                    <a:pt x="32899" y="14466"/>
                    <a:pt x="33819" y="14268"/>
                    <a:pt x="34678" y="13872"/>
                  </a:cubicBezTo>
                  <a:cubicBezTo>
                    <a:pt x="34733" y="13844"/>
                    <a:pt x="34788" y="13832"/>
                    <a:pt x="34839" y="13832"/>
                  </a:cubicBezTo>
                  <a:cubicBezTo>
                    <a:pt x="35082" y="13832"/>
                    <a:pt x="35257" y="14100"/>
                    <a:pt x="35153" y="14283"/>
                  </a:cubicBezTo>
                  <a:cubicBezTo>
                    <a:pt x="44970" y="18115"/>
                    <a:pt x="54566" y="22295"/>
                    <a:pt x="64510" y="25779"/>
                  </a:cubicBezTo>
                  <a:cubicBezTo>
                    <a:pt x="64288" y="25557"/>
                    <a:pt x="64193" y="25272"/>
                    <a:pt x="64098" y="24987"/>
                  </a:cubicBezTo>
                  <a:lnTo>
                    <a:pt x="64035" y="24987"/>
                  </a:lnTo>
                  <a:cubicBezTo>
                    <a:pt x="63972" y="24956"/>
                    <a:pt x="63908" y="24956"/>
                    <a:pt x="63877" y="24892"/>
                  </a:cubicBezTo>
                  <a:cubicBezTo>
                    <a:pt x="63750" y="24829"/>
                    <a:pt x="63655" y="24671"/>
                    <a:pt x="63718" y="24512"/>
                  </a:cubicBezTo>
                  <a:cubicBezTo>
                    <a:pt x="63718" y="24481"/>
                    <a:pt x="63750" y="24417"/>
                    <a:pt x="63750" y="24386"/>
                  </a:cubicBezTo>
                  <a:lnTo>
                    <a:pt x="63750" y="24354"/>
                  </a:lnTo>
                  <a:cubicBezTo>
                    <a:pt x="60931" y="23404"/>
                    <a:pt x="49847" y="19350"/>
                    <a:pt x="48707" y="18875"/>
                  </a:cubicBezTo>
                  <a:cubicBezTo>
                    <a:pt x="44115" y="17038"/>
                    <a:pt x="39491" y="15170"/>
                    <a:pt x="35089" y="12921"/>
                  </a:cubicBezTo>
                  <a:cubicBezTo>
                    <a:pt x="35089" y="13080"/>
                    <a:pt x="34994" y="13238"/>
                    <a:pt x="34804" y="13301"/>
                  </a:cubicBezTo>
                  <a:cubicBezTo>
                    <a:pt x="34149" y="13536"/>
                    <a:pt x="33458" y="13648"/>
                    <a:pt x="32763" y="13648"/>
                  </a:cubicBezTo>
                  <a:cubicBezTo>
                    <a:pt x="30367" y="13648"/>
                    <a:pt x="27936" y="12320"/>
                    <a:pt x="26855" y="10135"/>
                  </a:cubicBezTo>
                  <a:cubicBezTo>
                    <a:pt x="22137" y="8836"/>
                    <a:pt x="17576" y="7094"/>
                    <a:pt x="13048" y="5321"/>
                  </a:cubicBezTo>
                  <a:cubicBezTo>
                    <a:pt x="8836" y="3674"/>
                    <a:pt x="4339" y="2186"/>
                    <a:pt x="3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7966975" y="1397300"/>
              <a:ext cx="610425" cy="364875"/>
            </a:xfrm>
            <a:custGeom>
              <a:avLst/>
              <a:gdLst/>
              <a:ahLst/>
              <a:cxnLst/>
              <a:rect l="l" t="t" r="r" b="b"/>
              <a:pathLst>
                <a:path w="24417" h="14595" extrusionOk="0">
                  <a:moveTo>
                    <a:pt x="10262" y="0"/>
                  </a:moveTo>
                  <a:cubicBezTo>
                    <a:pt x="9469" y="0"/>
                    <a:pt x="8669" y="45"/>
                    <a:pt x="7886" y="90"/>
                  </a:cubicBezTo>
                  <a:lnTo>
                    <a:pt x="7981" y="1451"/>
                  </a:lnTo>
                  <a:cubicBezTo>
                    <a:pt x="11623" y="1673"/>
                    <a:pt x="15233" y="2465"/>
                    <a:pt x="18685" y="3700"/>
                  </a:cubicBezTo>
                  <a:cubicBezTo>
                    <a:pt x="18880" y="3812"/>
                    <a:pt x="18829" y="4096"/>
                    <a:pt x="18641" y="4096"/>
                  </a:cubicBezTo>
                  <a:cubicBezTo>
                    <a:pt x="18616" y="4096"/>
                    <a:pt x="18588" y="4091"/>
                    <a:pt x="18558" y="4080"/>
                  </a:cubicBezTo>
                  <a:lnTo>
                    <a:pt x="18273" y="4998"/>
                  </a:lnTo>
                  <a:cubicBezTo>
                    <a:pt x="19445" y="5315"/>
                    <a:pt x="20617" y="5663"/>
                    <a:pt x="21757" y="6075"/>
                  </a:cubicBezTo>
                  <a:cubicBezTo>
                    <a:pt x="22023" y="6134"/>
                    <a:pt x="21930" y="6525"/>
                    <a:pt x="21710" y="6525"/>
                  </a:cubicBezTo>
                  <a:cubicBezTo>
                    <a:pt x="21695" y="6525"/>
                    <a:pt x="21679" y="6523"/>
                    <a:pt x="21662" y="6518"/>
                  </a:cubicBezTo>
                  <a:cubicBezTo>
                    <a:pt x="14992" y="4295"/>
                    <a:pt x="8094" y="3183"/>
                    <a:pt x="1130" y="3183"/>
                  </a:cubicBezTo>
                  <a:cubicBezTo>
                    <a:pt x="753" y="3183"/>
                    <a:pt x="377" y="3187"/>
                    <a:pt x="0" y="3193"/>
                  </a:cubicBezTo>
                  <a:lnTo>
                    <a:pt x="0" y="4302"/>
                  </a:lnTo>
                  <a:cubicBezTo>
                    <a:pt x="5796" y="5093"/>
                    <a:pt x="11559" y="6392"/>
                    <a:pt x="17133" y="8134"/>
                  </a:cubicBezTo>
                  <a:cubicBezTo>
                    <a:pt x="17359" y="8190"/>
                    <a:pt x="17308" y="8497"/>
                    <a:pt x="17138" y="8497"/>
                  </a:cubicBezTo>
                  <a:cubicBezTo>
                    <a:pt x="17117" y="8497"/>
                    <a:pt x="17094" y="8492"/>
                    <a:pt x="17070" y="8482"/>
                  </a:cubicBezTo>
                  <a:cubicBezTo>
                    <a:pt x="14568" y="7785"/>
                    <a:pt x="12066" y="7152"/>
                    <a:pt x="9532" y="6550"/>
                  </a:cubicBezTo>
                  <a:lnTo>
                    <a:pt x="9311" y="7564"/>
                  </a:lnTo>
                  <a:cubicBezTo>
                    <a:pt x="13554" y="8609"/>
                    <a:pt x="17576" y="10002"/>
                    <a:pt x="21313" y="12092"/>
                  </a:cubicBezTo>
                  <a:cubicBezTo>
                    <a:pt x="21491" y="12211"/>
                    <a:pt x="21392" y="12412"/>
                    <a:pt x="21223" y="12412"/>
                  </a:cubicBezTo>
                  <a:cubicBezTo>
                    <a:pt x="21211" y="12412"/>
                    <a:pt x="21199" y="12411"/>
                    <a:pt x="21187" y="12409"/>
                  </a:cubicBezTo>
                  <a:lnTo>
                    <a:pt x="20838" y="13676"/>
                  </a:lnTo>
                  <a:cubicBezTo>
                    <a:pt x="21978" y="13992"/>
                    <a:pt x="23087" y="14309"/>
                    <a:pt x="24227" y="14594"/>
                  </a:cubicBezTo>
                  <a:cubicBezTo>
                    <a:pt x="24417" y="11966"/>
                    <a:pt x="24417" y="9400"/>
                    <a:pt x="24069" y="6835"/>
                  </a:cubicBezTo>
                  <a:cubicBezTo>
                    <a:pt x="23910" y="5600"/>
                    <a:pt x="23309" y="4048"/>
                    <a:pt x="23625" y="2750"/>
                  </a:cubicBezTo>
                  <a:lnTo>
                    <a:pt x="23625" y="2750"/>
                  </a:lnTo>
                  <a:cubicBezTo>
                    <a:pt x="23601" y="2752"/>
                    <a:pt x="23576" y="2753"/>
                    <a:pt x="23550" y="2753"/>
                  </a:cubicBezTo>
                  <a:cubicBezTo>
                    <a:pt x="22699" y="2753"/>
                    <a:pt x="21003" y="1760"/>
                    <a:pt x="20173" y="1483"/>
                  </a:cubicBezTo>
                  <a:cubicBezTo>
                    <a:pt x="17291" y="565"/>
                    <a:pt x="14283" y="90"/>
                    <a:pt x="11243" y="26"/>
                  </a:cubicBezTo>
                  <a:cubicBezTo>
                    <a:pt x="10918" y="8"/>
                    <a:pt x="10591" y="0"/>
                    <a:pt x="10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7928175" y="1471150"/>
              <a:ext cx="590600" cy="91250"/>
            </a:xfrm>
            <a:custGeom>
              <a:avLst/>
              <a:gdLst/>
              <a:ahLst/>
              <a:cxnLst/>
              <a:rect l="l" t="t" r="r" b="b"/>
              <a:pathLst>
                <a:path w="23624" h="3650" extrusionOk="0">
                  <a:moveTo>
                    <a:pt x="3797" y="0"/>
                  </a:moveTo>
                  <a:cubicBezTo>
                    <a:pt x="2585" y="0"/>
                    <a:pt x="1372" y="37"/>
                    <a:pt x="159" y="113"/>
                  </a:cubicBezTo>
                  <a:lnTo>
                    <a:pt x="127" y="113"/>
                  </a:lnTo>
                  <a:cubicBezTo>
                    <a:pt x="0" y="144"/>
                    <a:pt x="0" y="334"/>
                    <a:pt x="159" y="334"/>
                  </a:cubicBezTo>
                  <a:cubicBezTo>
                    <a:pt x="634" y="303"/>
                    <a:pt x="1109" y="303"/>
                    <a:pt x="1584" y="303"/>
                  </a:cubicBezTo>
                  <a:cubicBezTo>
                    <a:pt x="1973" y="296"/>
                    <a:pt x="2362" y="293"/>
                    <a:pt x="2750" y="293"/>
                  </a:cubicBezTo>
                  <a:cubicBezTo>
                    <a:pt x="9755" y="293"/>
                    <a:pt x="16614" y="1377"/>
                    <a:pt x="23245" y="3628"/>
                  </a:cubicBezTo>
                  <a:cubicBezTo>
                    <a:pt x="23279" y="3643"/>
                    <a:pt x="23310" y="3649"/>
                    <a:pt x="23338" y="3649"/>
                  </a:cubicBezTo>
                  <a:cubicBezTo>
                    <a:pt x="23554" y="3649"/>
                    <a:pt x="23624" y="3268"/>
                    <a:pt x="23372" y="3184"/>
                  </a:cubicBezTo>
                  <a:cubicBezTo>
                    <a:pt x="22232" y="2804"/>
                    <a:pt x="21029" y="2456"/>
                    <a:pt x="19888" y="2171"/>
                  </a:cubicBezTo>
                  <a:cubicBezTo>
                    <a:pt x="14632" y="747"/>
                    <a:pt x="9228" y="0"/>
                    <a:pt x="3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7837300" y="1526125"/>
              <a:ext cx="666950" cy="181475"/>
            </a:xfrm>
            <a:custGeom>
              <a:avLst/>
              <a:gdLst/>
              <a:ahLst/>
              <a:cxnLst/>
              <a:rect l="l" t="t" r="r" b="b"/>
              <a:pathLst>
                <a:path w="26678" h="7259" extrusionOk="0">
                  <a:moveTo>
                    <a:pt x="131" y="0"/>
                  </a:moveTo>
                  <a:cubicBezTo>
                    <a:pt x="48" y="0"/>
                    <a:pt x="1" y="164"/>
                    <a:pt x="88" y="194"/>
                  </a:cubicBezTo>
                  <a:lnTo>
                    <a:pt x="120" y="194"/>
                  </a:lnTo>
                  <a:cubicBezTo>
                    <a:pt x="9241" y="1777"/>
                    <a:pt x="17886" y="3361"/>
                    <a:pt x="26342" y="7256"/>
                  </a:cubicBezTo>
                  <a:lnTo>
                    <a:pt x="26374" y="7256"/>
                  </a:lnTo>
                  <a:cubicBezTo>
                    <a:pt x="26384" y="7258"/>
                    <a:pt x="26394" y="7259"/>
                    <a:pt x="26405" y="7259"/>
                  </a:cubicBezTo>
                  <a:cubicBezTo>
                    <a:pt x="26551" y="7259"/>
                    <a:pt x="26678" y="7058"/>
                    <a:pt x="26500" y="6939"/>
                  </a:cubicBezTo>
                  <a:cubicBezTo>
                    <a:pt x="22795" y="4881"/>
                    <a:pt x="18741" y="3456"/>
                    <a:pt x="14529" y="2411"/>
                  </a:cubicBezTo>
                  <a:cubicBezTo>
                    <a:pt x="9779" y="1270"/>
                    <a:pt x="4870" y="605"/>
                    <a:pt x="152" y="4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7834750" y="1530950"/>
              <a:ext cx="661900" cy="208250"/>
            </a:xfrm>
            <a:custGeom>
              <a:avLst/>
              <a:gdLst/>
              <a:ahLst/>
              <a:cxnLst/>
              <a:rect l="l" t="t" r="r" b="b"/>
              <a:pathLst>
                <a:path w="26476" h="8330" extrusionOk="0">
                  <a:moveTo>
                    <a:pt x="190" y="1"/>
                  </a:moveTo>
                  <a:lnTo>
                    <a:pt x="0" y="127"/>
                  </a:lnTo>
                  <a:cubicBezTo>
                    <a:pt x="32" y="159"/>
                    <a:pt x="64" y="254"/>
                    <a:pt x="95" y="317"/>
                  </a:cubicBezTo>
                  <a:cubicBezTo>
                    <a:pt x="8804" y="2914"/>
                    <a:pt x="17355" y="5923"/>
                    <a:pt x="26127" y="8330"/>
                  </a:cubicBezTo>
                  <a:lnTo>
                    <a:pt x="26476" y="7063"/>
                  </a:lnTo>
                  <a:lnTo>
                    <a:pt x="26444" y="7063"/>
                  </a:lnTo>
                  <a:cubicBezTo>
                    <a:pt x="17988" y="3136"/>
                    <a:pt x="9343" y="1552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7318550" y="398225"/>
              <a:ext cx="1151975" cy="1064675"/>
            </a:xfrm>
            <a:custGeom>
              <a:avLst/>
              <a:gdLst/>
              <a:ahLst/>
              <a:cxnLst/>
              <a:rect l="l" t="t" r="r" b="b"/>
              <a:pathLst>
                <a:path w="46079" h="42587" extrusionOk="0">
                  <a:moveTo>
                    <a:pt x="44367" y="1"/>
                  </a:moveTo>
                  <a:cubicBezTo>
                    <a:pt x="43549" y="1"/>
                    <a:pt x="41808" y="928"/>
                    <a:pt x="41138" y="1132"/>
                  </a:cubicBezTo>
                  <a:cubicBezTo>
                    <a:pt x="39175" y="1765"/>
                    <a:pt x="37180" y="2493"/>
                    <a:pt x="35216" y="3190"/>
                  </a:cubicBezTo>
                  <a:cubicBezTo>
                    <a:pt x="31004" y="4710"/>
                    <a:pt x="26887" y="6325"/>
                    <a:pt x="22770" y="8067"/>
                  </a:cubicBezTo>
                  <a:cubicBezTo>
                    <a:pt x="15011" y="11392"/>
                    <a:pt x="7411" y="15129"/>
                    <a:pt x="0" y="19151"/>
                  </a:cubicBezTo>
                  <a:cubicBezTo>
                    <a:pt x="8804" y="24187"/>
                    <a:pt x="15265" y="32705"/>
                    <a:pt x="17418" y="42586"/>
                  </a:cubicBezTo>
                  <a:cubicBezTo>
                    <a:pt x="18812" y="33434"/>
                    <a:pt x="19097" y="24377"/>
                    <a:pt x="17798" y="15224"/>
                  </a:cubicBezTo>
                  <a:cubicBezTo>
                    <a:pt x="17798" y="15003"/>
                    <a:pt x="17861" y="14844"/>
                    <a:pt x="18052" y="14749"/>
                  </a:cubicBezTo>
                  <a:cubicBezTo>
                    <a:pt x="27299" y="10917"/>
                    <a:pt x="36673" y="7402"/>
                    <a:pt x="46079" y="4108"/>
                  </a:cubicBezTo>
                  <a:lnTo>
                    <a:pt x="46079" y="3918"/>
                  </a:lnTo>
                  <a:cubicBezTo>
                    <a:pt x="45920" y="3887"/>
                    <a:pt x="45825" y="3760"/>
                    <a:pt x="45825" y="3602"/>
                  </a:cubicBezTo>
                  <a:cubicBezTo>
                    <a:pt x="45857" y="2493"/>
                    <a:pt x="46015" y="435"/>
                    <a:pt x="44559" y="23"/>
                  </a:cubicBezTo>
                  <a:cubicBezTo>
                    <a:pt x="44502" y="8"/>
                    <a:pt x="44438" y="1"/>
                    <a:pt x="443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8163425" y="1435075"/>
              <a:ext cx="276525" cy="66000"/>
            </a:xfrm>
            <a:custGeom>
              <a:avLst/>
              <a:gdLst/>
              <a:ahLst/>
              <a:cxnLst/>
              <a:rect l="l" t="t" r="r" b="b"/>
              <a:pathLst>
                <a:path w="11061" h="2640" extrusionOk="0">
                  <a:moveTo>
                    <a:pt x="125" y="1"/>
                  </a:moveTo>
                  <a:lnTo>
                    <a:pt x="125" y="1"/>
                  </a:lnTo>
                  <a:cubicBezTo>
                    <a:pt x="1" y="1"/>
                    <a:pt x="36" y="194"/>
                    <a:pt x="154" y="194"/>
                  </a:cubicBezTo>
                  <a:cubicBezTo>
                    <a:pt x="3796" y="605"/>
                    <a:pt x="7280" y="1397"/>
                    <a:pt x="10700" y="2632"/>
                  </a:cubicBezTo>
                  <a:cubicBezTo>
                    <a:pt x="10719" y="2637"/>
                    <a:pt x="10738" y="2639"/>
                    <a:pt x="10756" y="2639"/>
                  </a:cubicBezTo>
                  <a:cubicBezTo>
                    <a:pt x="10971" y="2639"/>
                    <a:pt x="11061" y="2308"/>
                    <a:pt x="10827" y="2221"/>
                  </a:cubicBezTo>
                  <a:cubicBezTo>
                    <a:pt x="7375" y="986"/>
                    <a:pt x="3796" y="194"/>
                    <a:pt x="154" y="4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7923425" y="1400325"/>
              <a:ext cx="507525" cy="122750"/>
            </a:xfrm>
            <a:custGeom>
              <a:avLst/>
              <a:gdLst/>
              <a:ahLst/>
              <a:cxnLst/>
              <a:rect l="l" t="t" r="r" b="b"/>
              <a:pathLst>
                <a:path w="20301" h="4910" extrusionOk="0">
                  <a:moveTo>
                    <a:pt x="9628" y="0"/>
                  </a:moveTo>
                  <a:cubicBezTo>
                    <a:pt x="6302" y="254"/>
                    <a:pt x="3104" y="1014"/>
                    <a:pt x="0" y="2186"/>
                  </a:cubicBezTo>
                  <a:lnTo>
                    <a:pt x="285" y="2851"/>
                  </a:lnTo>
                  <a:lnTo>
                    <a:pt x="317" y="2851"/>
                  </a:lnTo>
                  <a:cubicBezTo>
                    <a:pt x="1499" y="2783"/>
                    <a:pt x="2680" y="2750"/>
                    <a:pt x="3857" y="2750"/>
                  </a:cubicBezTo>
                  <a:cubicBezTo>
                    <a:pt x="9335" y="2750"/>
                    <a:pt x="14755" y="3475"/>
                    <a:pt x="20047" y="4909"/>
                  </a:cubicBezTo>
                  <a:lnTo>
                    <a:pt x="20300" y="4022"/>
                  </a:lnTo>
                  <a:cubicBezTo>
                    <a:pt x="16880" y="2787"/>
                    <a:pt x="13396" y="1995"/>
                    <a:pt x="9754" y="1552"/>
                  </a:cubicBezTo>
                  <a:cubicBezTo>
                    <a:pt x="9628" y="1552"/>
                    <a:pt x="9596" y="1362"/>
                    <a:pt x="9754" y="1362"/>
                  </a:cubicBezTo>
                  <a:lnTo>
                    <a:pt x="96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7963800" y="1506400"/>
              <a:ext cx="438375" cy="104600"/>
            </a:xfrm>
            <a:custGeom>
              <a:avLst/>
              <a:gdLst/>
              <a:ahLst/>
              <a:cxnLst/>
              <a:rect l="l" t="t" r="r" b="b"/>
              <a:pathLst>
                <a:path w="17535" h="4184" extrusionOk="0">
                  <a:moveTo>
                    <a:pt x="159" y="1"/>
                  </a:moveTo>
                  <a:cubicBezTo>
                    <a:pt x="0" y="1"/>
                    <a:pt x="0" y="223"/>
                    <a:pt x="127" y="254"/>
                  </a:cubicBezTo>
                  <a:cubicBezTo>
                    <a:pt x="3389" y="824"/>
                    <a:pt x="6556" y="1458"/>
                    <a:pt x="9723" y="2218"/>
                  </a:cubicBezTo>
                  <a:cubicBezTo>
                    <a:pt x="12256" y="2788"/>
                    <a:pt x="14727" y="3453"/>
                    <a:pt x="17228" y="4181"/>
                  </a:cubicBezTo>
                  <a:cubicBezTo>
                    <a:pt x="17237" y="4183"/>
                    <a:pt x="17246" y="4183"/>
                    <a:pt x="17255" y="4183"/>
                  </a:cubicBezTo>
                  <a:cubicBezTo>
                    <a:pt x="17430" y="4183"/>
                    <a:pt x="17535" y="3892"/>
                    <a:pt x="17323" y="3801"/>
                  </a:cubicBezTo>
                  <a:cubicBezTo>
                    <a:pt x="11718" y="2059"/>
                    <a:pt x="5954" y="76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7813375" y="1454950"/>
              <a:ext cx="393500" cy="131450"/>
            </a:xfrm>
            <a:custGeom>
              <a:avLst/>
              <a:gdLst/>
              <a:ahLst/>
              <a:cxnLst/>
              <a:rect l="l" t="t" r="r" b="b"/>
              <a:pathLst>
                <a:path w="15740" h="5258" extrusionOk="0">
                  <a:moveTo>
                    <a:pt x="4434" y="1"/>
                  </a:moveTo>
                  <a:cubicBezTo>
                    <a:pt x="2914" y="602"/>
                    <a:pt x="1425" y="1299"/>
                    <a:pt x="0" y="2091"/>
                  </a:cubicBezTo>
                  <a:cubicBezTo>
                    <a:pt x="317" y="2407"/>
                    <a:pt x="602" y="2787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9" y="2851"/>
                  </a:cubicBezTo>
                  <a:cubicBezTo>
                    <a:pt x="5827" y="3452"/>
                    <a:pt x="10736" y="4117"/>
                    <a:pt x="15486" y="5258"/>
                  </a:cubicBezTo>
                  <a:lnTo>
                    <a:pt x="15740" y="4244"/>
                  </a:lnTo>
                  <a:cubicBezTo>
                    <a:pt x="12573" y="3484"/>
                    <a:pt x="9406" y="2851"/>
                    <a:pt x="6144" y="2217"/>
                  </a:cubicBezTo>
                  <a:cubicBezTo>
                    <a:pt x="6017" y="2186"/>
                    <a:pt x="6049" y="1996"/>
                    <a:pt x="6176" y="1996"/>
                  </a:cubicBezTo>
                  <a:lnTo>
                    <a:pt x="6176" y="887"/>
                  </a:lnTo>
                  <a:cubicBezTo>
                    <a:pt x="5701" y="887"/>
                    <a:pt x="5226" y="919"/>
                    <a:pt x="4751" y="919"/>
                  </a:cubicBezTo>
                  <a:cubicBezTo>
                    <a:pt x="4744" y="921"/>
                    <a:pt x="4738" y="922"/>
                    <a:pt x="4732" y="922"/>
                  </a:cubicBezTo>
                  <a:cubicBezTo>
                    <a:pt x="4648" y="922"/>
                    <a:pt x="4601" y="725"/>
                    <a:pt x="4719" y="666"/>
                  </a:cubicBezTo>
                  <a:lnTo>
                    <a:pt x="44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7660575" y="1479750"/>
              <a:ext cx="178950" cy="76575"/>
            </a:xfrm>
            <a:custGeom>
              <a:avLst/>
              <a:gdLst/>
              <a:ahLst/>
              <a:cxnLst/>
              <a:rect l="l" t="t" r="r" b="b"/>
              <a:pathLst>
                <a:path w="7158" h="3063" extrusionOk="0">
                  <a:moveTo>
                    <a:pt x="7142" y="2804"/>
                  </a:moveTo>
                  <a:cubicBezTo>
                    <a:pt x="7128" y="2804"/>
                    <a:pt x="7103" y="2814"/>
                    <a:pt x="7068" y="2864"/>
                  </a:cubicBezTo>
                  <a:lnTo>
                    <a:pt x="7068" y="2864"/>
                  </a:lnTo>
                  <a:cubicBezTo>
                    <a:pt x="7098" y="2856"/>
                    <a:pt x="7128" y="2849"/>
                    <a:pt x="7157" y="2840"/>
                  </a:cubicBezTo>
                  <a:lnTo>
                    <a:pt x="7157" y="2809"/>
                  </a:lnTo>
                  <a:cubicBezTo>
                    <a:pt x="7157" y="2809"/>
                    <a:pt x="7152" y="2804"/>
                    <a:pt x="7142" y="2804"/>
                  </a:cubicBezTo>
                  <a:close/>
                  <a:moveTo>
                    <a:pt x="1707" y="1"/>
                  </a:moveTo>
                  <a:cubicBezTo>
                    <a:pt x="1139" y="1"/>
                    <a:pt x="563" y="81"/>
                    <a:pt x="0" y="244"/>
                  </a:cubicBezTo>
                  <a:cubicBezTo>
                    <a:pt x="190" y="465"/>
                    <a:pt x="349" y="687"/>
                    <a:pt x="539" y="877"/>
                  </a:cubicBezTo>
                  <a:cubicBezTo>
                    <a:pt x="668" y="871"/>
                    <a:pt x="800" y="867"/>
                    <a:pt x="933" y="867"/>
                  </a:cubicBezTo>
                  <a:cubicBezTo>
                    <a:pt x="2791" y="867"/>
                    <a:pt x="4989" y="1496"/>
                    <a:pt x="6112" y="3062"/>
                  </a:cubicBezTo>
                  <a:cubicBezTo>
                    <a:pt x="6312" y="3022"/>
                    <a:pt x="6536" y="2982"/>
                    <a:pt x="6762" y="2935"/>
                  </a:cubicBezTo>
                  <a:lnTo>
                    <a:pt x="6762" y="2935"/>
                  </a:lnTo>
                  <a:cubicBezTo>
                    <a:pt x="6796" y="2952"/>
                    <a:pt x="6833" y="2959"/>
                    <a:pt x="6868" y="2959"/>
                  </a:cubicBezTo>
                  <a:cubicBezTo>
                    <a:pt x="6952" y="2959"/>
                    <a:pt x="7031" y="2920"/>
                    <a:pt x="7062" y="2872"/>
                  </a:cubicBezTo>
                  <a:cubicBezTo>
                    <a:pt x="7064" y="2869"/>
                    <a:pt x="7066" y="2867"/>
                    <a:pt x="7068" y="2864"/>
                  </a:cubicBezTo>
                  <a:lnTo>
                    <a:pt x="7068" y="2864"/>
                  </a:lnTo>
                  <a:cubicBezTo>
                    <a:pt x="6967" y="2890"/>
                    <a:pt x="6865" y="2913"/>
                    <a:pt x="6762" y="2935"/>
                  </a:cubicBezTo>
                  <a:lnTo>
                    <a:pt x="6762" y="2935"/>
                  </a:lnTo>
                  <a:cubicBezTo>
                    <a:pt x="6718" y="2912"/>
                    <a:pt x="6678" y="2872"/>
                    <a:pt x="6651" y="2809"/>
                  </a:cubicBezTo>
                  <a:cubicBezTo>
                    <a:pt x="6049" y="1859"/>
                    <a:pt x="5289" y="1162"/>
                    <a:pt x="4371" y="687"/>
                  </a:cubicBezTo>
                  <a:cubicBezTo>
                    <a:pt x="4349" y="691"/>
                    <a:pt x="4329" y="693"/>
                    <a:pt x="4310" y="693"/>
                  </a:cubicBezTo>
                  <a:cubicBezTo>
                    <a:pt x="4187" y="693"/>
                    <a:pt x="4109" y="611"/>
                    <a:pt x="4054" y="529"/>
                  </a:cubicBezTo>
                  <a:cubicBezTo>
                    <a:pt x="4022" y="497"/>
                    <a:pt x="4022" y="497"/>
                    <a:pt x="3990" y="497"/>
                  </a:cubicBezTo>
                  <a:cubicBezTo>
                    <a:pt x="3959" y="624"/>
                    <a:pt x="3959" y="750"/>
                    <a:pt x="3895" y="909"/>
                  </a:cubicBezTo>
                  <a:cubicBezTo>
                    <a:pt x="3871" y="1005"/>
                    <a:pt x="3806" y="1047"/>
                    <a:pt x="3735" y="1047"/>
                  </a:cubicBezTo>
                  <a:cubicBezTo>
                    <a:pt x="3621" y="1047"/>
                    <a:pt x="3496" y="939"/>
                    <a:pt x="3515" y="782"/>
                  </a:cubicBezTo>
                  <a:cubicBezTo>
                    <a:pt x="3547" y="624"/>
                    <a:pt x="3547" y="497"/>
                    <a:pt x="3579" y="307"/>
                  </a:cubicBezTo>
                  <a:cubicBezTo>
                    <a:pt x="2988" y="105"/>
                    <a:pt x="2353" y="1"/>
                    <a:pt x="1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7681150" y="1509575"/>
              <a:ext cx="116400" cy="47550"/>
            </a:xfrm>
            <a:custGeom>
              <a:avLst/>
              <a:gdLst/>
              <a:ahLst/>
              <a:cxnLst/>
              <a:rect l="l" t="t" r="r" b="b"/>
              <a:pathLst>
                <a:path w="4656" h="1902" extrusionOk="0">
                  <a:moveTo>
                    <a:pt x="1" y="1"/>
                  </a:moveTo>
                  <a:cubicBezTo>
                    <a:pt x="1269" y="1239"/>
                    <a:pt x="2811" y="1902"/>
                    <a:pt x="4535" y="1902"/>
                  </a:cubicBezTo>
                  <a:cubicBezTo>
                    <a:pt x="4575" y="1902"/>
                    <a:pt x="4616" y="1902"/>
                    <a:pt x="4656" y="1901"/>
                  </a:cubicBezTo>
                  <a:cubicBezTo>
                    <a:pt x="3452" y="602"/>
                    <a:pt x="1742" y="38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7537850" y="1302950"/>
              <a:ext cx="201900" cy="171025"/>
            </a:xfrm>
            <a:custGeom>
              <a:avLst/>
              <a:gdLst/>
              <a:ahLst/>
              <a:cxnLst/>
              <a:rect l="l" t="t" r="r" b="b"/>
              <a:pathLst>
                <a:path w="8076" h="6841" extrusionOk="0">
                  <a:moveTo>
                    <a:pt x="919" y="0"/>
                  </a:moveTo>
                  <a:lnTo>
                    <a:pt x="666" y="950"/>
                  </a:lnTo>
                  <a:cubicBezTo>
                    <a:pt x="848" y="1080"/>
                    <a:pt x="752" y="1339"/>
                    <a:pt x="589" y="1339"/>
                  </a:cubicBezTo>
                  <a:cubicBezTo>
                    <a:pt x="553" y="1339"/>
                    <a:pt x="515" y="1327"/>
                    <a:pt x="476" y="1299"/>
                  </a:cubicBezTo>
                  <a:lnTo>
                    <a:pt x="0" y="2027"/>
                  </a:lnTo>
                  <a:cubicBezTo>
                    <a:pt x="1679" y="3167"/>
                    <a:pt x="3357" y="4402"/>
                    <a:pt x="4941" y="5669"/>
                  </a:cubicBezTo>
                  <a:cubicBezTo>
                    <a:pt x="5099" y="5764"/>
                    <a:pt x="4941" y="6049"/>
                    <a:pt x="4782" y="6049"/>
                  </a:cubicBezTo>
                  <a:lnTo>
                    <a:pt x="5163" y="6841"/>
                  </a:lnTo>
                  <a:cubicBezTo>
                    <a:pt x="5728" y="6652"/>
                    <a:pt x="6315" y="6565"/>
                    <a:pt x="6899" y="6565"/>
                  </a:cubicBezTo>
                  <a:cubicBezTo>
                    <a:pt x="7296" y="6565"/>
                    <a:pt x="7691" y="6605"/>
                    <a:pt x="8076" y="6682"/>
                  </a:cubicBezTo>
                  <a:cubicBezTo>
                    <a:pt x="7791" y="6271"/>
                    <a:pt x="7506" y="5922"/>
                    <a:pt x="7221" y="5542"/>
                  </a:cubicBezTo>
                  <a:lnTo>
                    <a:pt x="7221" y="5542"/>
                  </a:lnTo>
                  <a:cubicBezTo>
                    <a:pt x="7345" y="5716"/>
                    <a:pt x="7177" y="5949"/>
                    <a:pt x="6991" y="5949"/>
                  </a:cubicBezTo>
                  <a:cubicBezTo>
                    <a:pt x="6941" y="5949"/>
                    <a:pt x="6889" y="5931"/>
                    <a:pt x="6841" y="5890"/>
                  </a:cubicBezTo>
                  <a:cubicBezTo>
                    <a:pt x="5004" y="3705"/>
                    <a:pt x="3041" y="1774"/>
                    <a:pt x="9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7162825" y="1077225"/>
              <a:ext cx="559850" cy="374775"/>
            </a:xfrm>
            <a:custGeom>
              <a:avLst/>
              <a:gdLst/>
              <a:ahLst/>
              <a:cxnLst/>
              <a:rect l="l" t="t" r="r" b="b"/>
              <a:pathLst>
                <a:path w="22394" h="14991" extrusionOk="0">
                  <a:moveTo>
                    <a:pt x="156" y="0"/>
                  </a:moveTo>
                  <a:cubicBezTo>
                    <a:pt x="46" y="0"/>
                    <a:pt x="1" y="196"/>
                    <a:pt x="149" y="225"/>
                  </a:cubicBezTo>
                  <a:cubicBezTo>
                    <a:pt x="6007" y="2220"/>
                    <a:pt x="11360" y="5134"/>
                    <a:pt x="15983" y="9029"/>
                  </a:cubicBezTo>
                  <a:cubicBezTo>
                    <a:pt x="18073" y="10803"/>
                    <a:pt x="20069" y="12734"/>
                    <a:pt x="21874" y="14919"/>
                  </a:cubicBezTo>
                  <a:cubicBezTo>
                    <a:pt x="21917" y="14969"/>
                    <a:pt x="21969" y="14990"/>
                    <a:pt x="22022" y="14990"/>
                  </a:cubicBezTo>
                  <a:cubicBezTo>
                    <a:pt x="22204" y="14990"/>
                    <a:pt x="22394" y="14743"/>
                    <a:pt x="22222" y="14571"/>
                  </a:cubicBezTo>
                  <a:cubicBezTo>
                    <a:pt x="16585" y="7636"/>
                    <a:pt x="8826" y="2347"/>
                    <a:pt x="180" y="3"/>
                  </a:cubicBezTo>
                  <a:cubicBezTo>
                    <a:pt x="172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7028775" y="1037700"/>
              <a:ext cx="689600" cy="444200"/>
            </a:xfrm>
            <a:custGeom>
              <a:avLst/>
              <a:gdLst/>
              <a:ahLst/>
              <a:cxnLst/>
              <a:rect l="l" t="t" r="r" b="b"/>
              <a:pathLst>
                <a:path w="27584" h="17768" extrusionOk="0">
                  <a:moveTo>
                    <a:pt x="3674" y="1"/>
                  </a:moveTo>
                  <a:cubicBezTo>
                    <a:pt x="3611" y="2946"/>
                    <a:pt x="2249" y="5923"/>
                    <a:pt x="0" y="7918"/>
                  </a:cubicBezTo>
                  <a:cubicBezTo>
                    <a:pt x="3896" y="9343"/>
                    <a:pt x="7696" y="11180"/>
                    <a:pt x="11559" y="12700"/>
                  </a:cubicBezTo>
                  <a:cubicBezTo>
                    <a:pt x="13491" y="13460"/>
                    <a:pt x="15486" y="14157"/>
                    <a:pt x="17418" y="14885"/>
                  </a:cubicBezTo>
                  <a:cubicBezTo>
                    <a:pt x="12795" y="11782"/>
                    <a:pt x="7949" y="9280"/>
                    <a:pt x="2565" y="7633"/>
                  </a:cubicBezTo>
                  <a:cubicBezTo>
                    <a:pt x="2416" y="7603"/>
                    <a:pt x="2492" y="7377"/>
                    <a:pt x="2633" y="7377"/>
                  </a:cubicBezTo>
                  <a:cubicBezTo>
                    <a:pt x="2642" y="7377"/>
                    <a:pt x="2651" y="7378"/>
                    <a:pt x="2660" y="7380"/>
                  </a:cubicBezTo>
                  <a:cubicBezTo>
                    <a:pt x="8583" y="9090"/>
                    <a:pt x="14378" y="11782"/>
                    <a:pt x="19287" y="15582"/>
                  </a:cubicBezTo>
                  <a:cubicBezTo>
                    <a:pt x="21187" y="16247"/>
                    <a:pt x="23055" y="16976"/>
                    <a:pt x="24892" y="17736"/>
                  </a:cubicBezTo>
                  <a:lnTo>
                    <a:pt x="24955" y="17767"/>
                  </a:lnTo>
                  <a:cubicBezTo>
                    <a:pt x="24987" y="17736"/>
                    <a:pt x="24987" y="17672"/>
                    <a:pt x="25019" y="17672"/>
                  </a:cubicBezTo>
                  <a:cubicBezTo>
                    <a:pt x="25209" y="17577"/>
                    <a:pt x="25367" y="17514"/>
                    <a:pt x="25589" y="17451"/>
                  </a:cubicBezTo>
                  <a:lnTo>
                    <a:pt x="25177" y="16659"/>
                  </a:lnTo>
                  <a:cubicBezTo>
                    <a:pt x="25145" y="16659"/>
                    <a:pt x="25114" y="16659"/>
                    <a:pt x="25050" y="16627"/>
                  </a:cubicBezTo>
                  <a:cubicBezTo>
                    <a:pt x="18558" y="11782"/>
                    <a:pt x="11844" y="7792"/>
                    <a:pt x="4371" y="4783"/>
                  </a:cubicBezTo>
                  <a:cubicBezTo>
                    <a:pt x="4251" y="4753"/>
                    <a:pt x="4272" y="4527"/>
                    <a:pt x="4407" y="4527"/>
                  </a:cubicBezTo>
                  <a:cubicBezTo>
                    <a:pt x="4416" y="4527"/>
                    <a:pt x="4425" y="4528"/>
                    <a:pt x="4434" y="4530"/>
                  </a:cubicBezTo>
                  <a:cubicBezTo>
                    <a:pt x="9976" y="6588"/>
                    <a:pt x="15455" y="9280"/>
                    <a:pt x="20395" y="12605"/>
                  </a:cubicBezTo>
                  <a:lnTo>
                    <a:pt x="20870" y="11909"/>
                  </a:lnTo>
                  <a:cubicBezTo>
                    <a:pt x="17355" y="9470"/>
                    <a:pt x="13650" y="7285"/>
                    <a:pt x="9818" y="5321"/>
                  </a:cubicBezTo>
                  <a:cubicBezTo>
                    <a:pt x="9702" y="5264"/>
                    <a:pt x="9797" y="5127"/>
                    <a:pt x="9911" y="5127"/>
                  </a:cubicBezTo>
                  <a:cubicBezTo>
                    <a:pt x="9922" y="5127"/>
                    <a:pt x="9933" y="5129"/>
                    <a:pt x="9944" y="5131"/>
                  </a:cubicBezTo>
                  <a:cubicBezTo>
                    <a:pt x="13808" y="6873"/>
                    <a:pt x="17577" y="9027"/>
                    <a:pt x="21060" y="11497"/>
                  </a:cubicBezTo>
                  <a:lnTo>
                    <a:pt x="21345" y="10547"/>
                  </a:lnTo>
                  <a:cubicBezTo>
                    <a:pt x="16722" y="6683"/>
                    <a:pt x="11401" y="3801"/>
                    <a:pt x="5511" y="1774"/>
                  </a:cubicBezTo>
                  <a:cubicBezTo>
                    <a:pt x="5372" y="1719"/>
                    <a:pt x="5379" y="1542"/>
                    <a:pt x="5490" y="1542"/>
                  </a:cubicBezTo>
                  <a:lnTo>
                    <a:pt x="5490" y="1542"/>
                  </a:lnTo>
                  <a:cubicBezTo>
                    <a:pt x="5505" y="1542"/>
                    <a:pt x="5523" y="1545"/>
                    <a:pt x="5542" y="1553"/>
                  </a:cubicBezTo>
                  <a:cubicBezTo>
                    <a:pt x="14220" y="3960"/>
                    <a:pt x="21947" y="9217"/>
                    <a:pt x="27584" y="16152"/>
                  </a:cubicBezTo>
                  <a:cubicBezTo>
                    <a:pt x="24702" y="12194"/>
                    <a:pt x="21979" y="8172"/>
                    <a:pt x="17893" y="5416"/>
                  </a:cubicBezTo>
                  <a:cubicBezTo>
                    <a:pt x="13650" y="2471"/>
                    <a:pt x="8678" y="1014"/>
                    <a:pt x="36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7132875" y="1149900"/>
              <a:ext cx="532475" cy="303500"/>
            </a:xfrm>
            <a:custGeom>
              <a:avLst/>
              <a:gdLst/>
              <a:ahLst/>
              <a:cxnLst/>
              <a:rect l="l" t="t" r="r" b="b"/>
              <a:pathLst>
                <a:path w="21299" h="12140" extrusionOk="0">
                  <a:moveTo>
                    <a:pt x="193" y="1"/>
                  </a:moveTo>
                  <a:cubicBezTo>
                    <a:pt x="64" y="1"/>
                    <a:pt x="1" y="235"/>
                    <a:pt x="143" y="263"/>
                  </a:cubicBezTo>
                  <a:cubicBezTo>
                    <a:pt x="7680" y="3304"/>
                    <a:pt x="14363" y="7294"/>
                    <a:pt x="20855" y="12107"/>
                  </a:cubicBezTo>
                  <a:cubicBezTo>
                    <a:pt x="20886" y="12139"/>
                    <a:pt x="20950" y="12139"/>
                    <a:pt x="20981" y="12139"/>
                  </a:cubicBezTo>
                  <a:cubicBezTo>
                    <a:pt x="21140" y="12139"/>
                    <a:pt x="21298" y="11854"/>
                    <a:pt x="21140" y="11727"/>
                  </a:cubicBezTo>
                  <a:cubicBezTo>
                    <a:pt x="19556" y="10461"/>
                    <a:pt x="17878" y="9226"/>
                    <a:pt x="16168" y="8086"/>
                  </a:cubicBezTo>
                  <a:cubicBezTo>
                    <a:pt x="11227" y="4760"/>
                    <a:pt x="5812" y="2068"/>
                    <a:pt x="238" y="10"/>
                  </a:cubicBezTo>
                  <a:cubicBezTo>
                    <a:pt x="223" y="4"/>
                    <a:pt x="207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7161775" y="939550"/>
              <a:ext cx="576400" cy="507500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5" y="127"/>
                    <a:pt x="8583" y="190"/>
                    <a:pt x="8456" y="222"/>
                  </a:cubicBezTo>
                  <a:cubicBezTo>
                    <a:pt x="5638" y="1330"/>
                    <a:pt x="2788" y="2344"/>
                    <a:pt x="1" y="3357"/>
                  </a:cubicBezTo>
                  <a:cubicBezTo>
                    <a:pt x="4846" y="4434"/>
                    <a:pt x="9660" y="6049"/>
                    <a:pt x="13650" y="9057"/>
                  </a:cubicBezTo>
                  <a:cubicBezTo>
                    <a:pt x="17577" y="12003"/>
                    <a:pt x="20586" y="16120"/>
                    <a:pt x="23056" y="20300"/>
                  </a:cubicBezTo>
                  <a:cubicBezTo>
                    <a:pt x="20649" y="12066"/>
                    <a:pt x="15677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7271325" y="1165075"/>
              <a:ext cx="287925" cy="170500"/>
            </a:xfrm>
            <a:custGeom>
              <a:avLst/>
              <a:gdLst/>
              <a:ahLst/>
              <a:cxnLst/>
              <a:rect l="l" t="t" r="r" b="b"/>
              <a:pathLst>
                <a:path w="11517" h="6820" extrusionOk="0">
                  <a:moveTo>
                    <a:pt x="209" y="1"/>
                  </a:moveTo>
                  <a:cubicBezTo>
                    <a:pt x="95" y="1"/>
                    <a:pt x="0" y="137"/>
                    <a:pt x="116" y="195"/>
                  </a:cubicBezTo>
                  <a:cubicBezTo>
                    <a:pt x="4011" y="2158"/>
                    <a:pt x="7653" y="4312"/>
                    <a:pt x="11168" y="6782"/>
                  </a:cubicBezTo>
                  <a:cubicBezTo>
                    <a:pt x="11200" y="6808"/>
                    <a:pt x="11232" y="6820"/>
                    <a:pt x="11261" y="6820"/>
                  </a:cubicBezTo>
                  <a:cubicBezTo>
                    <a:pt x="11411" y="6820"/>
                    <a:pt x="11517" y="6534"/>
                    <a:pt x="11358" y="6402"/>
                  </a:cubicBezTo>
                  <a:cubicBezTo>
                    <a:pt x="7843" y="3932"/>
                    <a:pt x="4106" y="1778"/>
                    <a:pt x="242" y="5"/>
                  </a:cubicBezTo>
                  <a:cubicBezTo>
                    <a:pt x="231" y="2"/>
                    <a:pt x="220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87C2BA7A-6043-4FF4-B1BD-5CD3D7BE8757}"/>
              </a:ext>
            </a:extLst>
          </p:cNvPr>
          <p:cNvSpPr txBox="1"/>
          <p:nvPr/>
        </p:nvSpPr>
        <p:spPr>
          <a:xfrm>
            <a:off x="1321232" y="1583284"/>
            <a:ext cx="74423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Oh Whale" pitchFamily="2" charset="0"/>
              </a:rPr>
              <a:t>Investigación:</a:t>
            </a:r>
          </a:p>
          <a:p>
            <a:r>
              <a:rPr lang="es-MX" dirty="0">
                <a:latin typeface="Oh Whale" pitchFamily="2" charset="0"/>
              </a:rPr>
              <a:t>Se entiende como higiene al conjunto de conocimientos y técnicas que aplican los individuos para el control de los factores que ejercen o pueden ejercer efectos nocivos para la salud y, la higiene personal, es el concepto básico del aseo, limpieza y cuidado del cuerpo humano.</a:t>
            </a:r>
            <a:br>
              <a:rPr lang="es-MX" dirty="0">
                <a:latin typeface="Oh Whale" pitchFamily="2" charset="0"/>
              </a:rPr>
            </a:br>
            <a:r>
              <a:rPr lang="es-MX" dirty="0">
                <a:latin typeface="Oh Whale" pitchFamily="2" charset="0"/>
              </a:rPr>
              <a:t>Ser conscientes y llevar a cabo esta serie de cuidados inciden de manera positiva en la salud porque previenen enfermedades e infecciones, permiten prolongar la vida y conservan la salud de las personas.</a:t>
            </a:r>
            <a:br>
              <a:rPr lang="es-MX" dirty="0">
                <a:latin typeface="Oh Whale" pitchFamily="2" charset="0"/>
              </a:rPr>
            </a:br>
            <a:r>
              <a:rPr lang="es-MX" dirty="0">
                <a:latin typeface="Oh Whale" pitchFamily="2" charset="0"/>
              </a:rPr>
              <a:t>La higiene también implica realizar limpieza en el hogar y espacios públicos para mantener y conservar el medio ambiente, de manera que la ausencia de este tipo de prácticas conlleva consecuencias negativas no solo para el organismo sino para la sociedad en su conjunto.</a:t>
            </a:r>
            <a:br>
              <a:rPr lang="es-MX" dirty="0">
                <a:latin typeface="Oh Whale" pitchFamily="2" charset="0"/>
              </a:rPr>
            </a:br>
            <a:r>
              <a:rPr lang="es-MX" dirty="0">
                <a:latin typeface="Oh Whale" pitchFamily="2" charset="0"/>
              </a:rPr>
              <a:t>Para que todas estas acciones se conviertan en un hábito deben ser repetidas de manera constante para crear una rutina. </a:t>
            </a:r>
          </a:p>
          <a:p>
            <a:r>
              <a:rPr lang="es-MX" dirty="0">
                <a:latin typeface="Oh Whale" pitchFamily="2" charset="0"/>
              </a:rPr>
              <a:t>Estrategia de aprendizaje: práctica del correcto lavado de manos, rompecabezas de hábitos. de higiene personal.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Lavado de manos</a:t>
            </a:r>
            <a:endParaRPr dirty="0"/>
          </a:p>
        </p:txBody>
      </p:sp>
      <p:grpSp>
        <p:nvGrpSpPr>
          <p:cNvPr id="926" name="Google Shape;926;p38"/>
          <p:cNvGrpSpPr/>
          <p:nvPr/>
        </p:nvGrpSpPr>
        <p:grpSpPr>
          <a:xfrm>
            <a:off x="7064851" y="3019922"/>
            <a:ext cx="1741056" cy="1771840"/>
            <a:chOff x="67672650" y="3100463"/>
            <a:chExt cx="1360200" cy="1384250"/>
          </a:xfrm>
        </p:grpSpPr>
        <p:sp>
          <p:nvSpPr>
            <p:cNvPr id="927" name="Google Shape;927;p38"/>
            <p:cNvSpPr/>
            <p:nvPr/>
          </p:nvSpPr>
          <p:spPr>
            <a:xfrm>
              <a:off x="68473875" y="3679463"/>
              <a:ext cx="258025" cy="583200"/>
            </a:xfrm>
            <a:custGeom>
              <a:avLst/>
              <a:gdLst/>
              <a:ahLst/>
              <a:cxnLst/>
              <a:rect l="l" t="t" r="r" b="b"/>
              <a:pathLst>
                <a:path w="10321" h="23328" extrusionOk="0">
                  <a:moveTo>
                    <a:pt x="3287" y="2518"/>
                  </a:moveTo>
                  <a:cubicBezTo>
                    <a:pt x="3536" y="2518"/>
                    <a:pt x="3774" y="2601"/>
                    <a:pt x="3959" y="2724"/>
                  </a:cubicBezTo>
                  <a:cubicBezTo>
                    <a:pt x="4466" y="3136"/>
                    <a:pt x="4402" y="3801"/>
                    <a:pt x="3959" y="4181"/>
                  </a:cubicBezTo>
                  <a:cubicBezTo>
                    <a:pt x="3748" y="4364"/>
                    <a:pt x="3494" y="4459"/>
                    <a:pt x="3249" y="4459"/>
                  </a:cubicBezTo>
                  <a:cubicBezTo>
                    <a:pt x="2941" y="4459"/>
                    <a:pt x="2647" y="4308"/>
                    <a:pt x="2470" y="3991"/>
                  </a:cubicBezTo>
                  <a:cubicBezTo>
                    <a:pt x="2185" y="3516"/>
                    <a:pt x="2344" y="2883"/>
                    <a:pt x="2787" y="2598"/>
                  </a:cubicBezTo>
                  <a:cubicBezTo>
                    <a:pt x="2798" y="2587"/>
                    <a:pt x="2808" y="2584"/>
                    <a:pt x="2819" y="2584"/>
                  </a:cubicBezTo>
                  <a:cubicBezTo>
                    <a:pt x="2840" y="2584"/>
                    <a:pt x="2861" y="2598"/>
                    <a:pt x="2882" y="2598"/>
                  </a:cubicBezTo>
                  <a:cubicBezTo>
                    <a:pt x="3015" y="2542"/>
                    <a:pt x="3153" y="2518"/>
                    <a:pt x="3287" y="2518"/>
                  </a:cubicBezTo>
                  <a:close/>
                  <a:moveTo>
                    <a:pt x="6273" y="5601"/>
                  </a:moveTo>
                  <a:cubicBezTo>
                    <a:pt x="6448" y="5601"/>
                    <a:pt x="6527" y="5718"/>
                    <a:pt x="6556" y="5860"/>
                  </a:cubicBezTo>
                  <a:lnTo>
                    <a:pt x="6619" y="5860"/>
                  </a:lnTo>
                  <a:cubicBezTo>
                    <a:pt x="6619" y="5796"/>
                    <a:pt x="6619" y="5670"/>
                    <a:pt x="6746" y="5670"/>
                  </a:cubicBezTo>
                  <a:cubicBezTo>
                    <a:pt x="6818" y="5656"/>
                    <a:pt x="6889" y="5650"/>
                    <a:pt x="6959" y="5650"/>
                  </a:cubicBezTo>
                  <a:cubicBezTo>
                    <a:pt x="7719" y="5650"/>
                    <a:pt x="8337" y="6401"/>
                    <a:pt x="8424" y="7126"/>
                  </a:cubicBezTo>
                  <a:cubicBezTo>
                    <a:pt x="8551" y="8045"/>
                    <a:pt x="7854" y="8741"/>
                    <a:pt x="6999" y="8868"/>
                  </a:cubicBezTo>
                  <a:cubicBezTo>
                    <a:pt x="6908" y="8882"/>
                    <a:pt x="6817" y="8888"/>
                    <a:pt x="6727" y="8888"/>
                  </a:cubicBezTo>
                  <a:cubicBezTo>
                    <a:pt x="5975" y="8888"/>
                    <a:pt x="5297" y="8422"/>
                    <a:pt x="5099" y="7601"/>
                  </a:cubicBezTo>
                  <a:cubicBezTo>
                    <a:pt x="4941" y="6810"/>
                    <a:pt x="5384" y="5828"/>
                    <a:pt x="6207" y="5606"/>
                  </a:cubicBezTo>
                  <a:cubicBezTo>
                    <a:pt x="6230" y="5603"/>
                    <a:pt x="6252" y="5601"/>
                    <a:pt x="6273" y="5601"/>
                  </a:cubicBezTo>
                  <a:close/>
                  <a:moveTo>
                    <a:pt x="3253" y="11548"/>
                  </a:moveTo>
                  <a:cubicBezTo>
                    <a:pt x="3378" y="11548"/>
                    <a:pt x="3502" y="11658"/>
                    <a:pt x="3484" y="11845"/>
                  </a:cubicBezTo>
                  <a:lnTo>
                    <a:pt x="3484" y="11877"/>
                  </a:lnTo>
                  <a:cubicBezTo>
                    <a:pt x="4363" y="11805"/>
                    <a:pt x="5277" y="11770"/>
                    <a:pt x="6187" y="11770"/>
                  </a:cubicBezTo>
                  <a:cubicBezTo>
                    <a:pt x="6490" y="11770"/>
                    <a:pt x="6793" y="11774"/>
                    <a:pt x="7094" y="11782"/>
                  </a:cubicBezTo>
                  <a:cubicBezTo>
                    <a:pt x="7157" y="11782"/>
                    <a:pt x="7252" y="11845"/>
                    <a:pt x="7284" y="11877"/>
                  </a:cubicBezTo>
                  <a:cubicBezTo>
                    <a:pt x="7345" y="11779"/>
                    <a:pt x="7448" y="11733"/>
                    <a:pt x="7553" y="11733"/>
                  </a:cubicBezTo>
                  <a:cubicBezTo>
                    <a:pt x="7722" y="11733"/>
                    <a:pt x="7898" y="11852"/>
                    <a:pt x="7917" y="12067"/>
                  </a:cubicBezTo>
                  <a:cubicBezTo>
                    <a:pt x="8107" y="14125"/>
                    <a:pt x="8202" y="16564"/>
                    <a:pt x="7791" y="18590"/>
                  </a:cubicBezTo>
                  <a:cubicBezTo>
                    <a:pt x="7632" y="19319"/>
                    <a:pt x="7379" y="19952"/>
                    <a:pt x="6872" y="20269"/>
                  </a:cubicBezTo>
                  <a:cubicBezTo>
                    <a:pt x="6841" y="20332"/>
                    <a:pt x="6809" y="20427"/>
                    <a:pt x="6714" y="20491"/>
                  </a:cubicBezTo>
                  <a:cubicBezTo>
                    <a:pt x="6261" y="20812"/>
                    <a:pt x="5796" y="20953"/>
                    <a:pt x="5349" y="20953"/>
                  </a:cubicBezTo>
                  <a:cubicBezTo>
                    <a:pt x="4299" y="20953"/>
                    <a:pt x="3349" y="20173"/>
                    <a:pt x="2882" y="19129"/>
                  </a:cubicBezTo>
                  <a:cubicBezTo>
                    <a:pt x="1932" y="16975"/>
                    <a:pt x="2249" y="13840"/>
                    <a:pt x="3040" y="11718"/>
                  </a:cubicBezTo>
                  <a:cubicBezTo>
                    <a:pt x="3079" y="11601"/>
                    <a:pt x="3166" y="11548"/>
                    <a:pt x="3253" y="11548"/>
                  </a:cubicBezTo>
                  <a:close/>
                  <a:moveTo>
                    <a:pt x="0" y="1"/>
                  </a:moveTo>
                  <a:cubicBezTo>
                    <a:pt x="412" y="3643"/>
                    <a:pt x="349" y="7380"/>
                    <a:pt x="349" y="11053"/>
                  </a:cubicBezTo>
                  <a:cubicBezTo>
                    <a:pt x="349" y="13112"/>
                    <a:pt x="317" y="15170"/>
                    <a:pt x="285" y="17229"/>
                  </a:cubicBezTo>
                  <a:cubicBezTo>
                    <a:pt x="222" y="19762"/>
                    <a:pt x="475" y="22359"/>
                    <a:pt x="3135" y="23214"/>
                  </a:cubicBezTo>
                  <a:cubicBezTo>
                    <a:pt x="3135" y="23101"/>
                    <a:pt x="3186" y="22987"/>
                    <a:pt x="3310" y="22987"/>
                  </a:cubicBezTo>
                  <a:cubicBezTo>
                    <a:pt x="3325" y="22987"/>
                    <a:pt x="3340" y="22989"/>
                    <a:pt x="3357" y="22992"/>
                  </a:cubicBezTo>
                  <a:cubicBezTo>
                    <a:pt x="4076" y="23222"/>
                    <a:pt x="4722" y="23328"/>
                    <a:pt x="5302" y="23328"/>
                  </a:cubicBezTo>
                  <a:cubicBezTo>
                    <a:pt x="9754" y="23328"/>
                    <a:pt x="10321" y="17119"/>
                    <a:pt x="10293" y="13365"/>
                  </a:cubicBezTo>
                  <a:cubicBezTo>
                    <a:pt x="10261" y="8931"/>
                    <a:pt x="10103" y="4498"/>
                    <a:pt x="10134" y="127"/>
                  </a:cubicBezTo>
                  <a:cubicBezTo>
                    <a:pt x="6777" y="127"/>
                    <a:pt x="3357" y="3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68649250" y="3118088"/>
              <a:ext cx="65325" cy="55625"/>
            </a:xfrm>
            <a:custGeom>
              <a:avLst/>
              <a:gdLst/>
              <a:ahLst/>
              <a:cxnLst/>
              <a:rect l="l" t="t" r="r" b="b"/>
              <a:pathLst>
                <a:path w="2613" h="2225" extrusionOk="0">
                  <a:moveTo>
                    <a:pt x="1111" y="0"/>
                  </a:moveTo>
                  <a:cubicBezTo>
                    <a:pt x="1084" y="0"/>
                    <a:pt x="1057" y="1"/>
                    <a:pt x="1029" y="3"/>
                  </a:cubicBezTo>
                  <a:cubicBezTo>
                    <a:pt x="1029" y="34"/>
                    <a:pt x="997" y="34"/>
                    <a:pt x="934" y="98"/>
                  </a:cubicBezTo>
                  <a:cubicBezTo>
                    <a:pt x="0" y="623"/>
                    <a:pt x="196" y="2224"/>
                    <a:pt x="1273" y="2224"/>
                  </a:cubicBezTo>
                  <a:cubicBezTo>
                    <a:pt x="1365" y="2224"/>
                    <a:pt x="1463" y="2213"/>
                    <a:pt x="1568" y="2188"/>
                  </a:cubicBezTo>
                  <a:cubicBezTo>
                    <a:pt x="2138" y="2029"/>
                    <a:pt x="2613" y="1459"/>
                    <a:pt x="2423" y="889"/>
                  </a:cubicBezTo>
                  <a:cubicBezTo>
                    <a:pt x="2211" y="315"/>
                    <a:pt x="1682" y="0"/>
                    <a:pt x="1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68512650" y="3183663"/>
              <a:ext cx="88700" cy="85850"/>
            </a:xfrm>
            <a:custGeom>
              <a:avLst/>
              <a:gdLst/>
              <a:ahLst/>
              <a:cxnLst/>
              <a:rect l="l" t="t" r="r" b="b"/>
              <a:pathLst>
                <a:path w="3548" h="3434" extrusionOk="0">
                  <a:moveTo>
                    <a:pt x="2062" y="0"/>
                  </a:moveTo>
                  <a:cubicBezTo>
                    <a:pt x="1166" y="0"/>
                    <a:pt x="309" y="755"/>
                    <a:pt x="159" y="1623"/>
                  </a:cubicBezTo>
                  <a:cubicBezTo>
                    <a:pt x="1" y="2542"/>
                    <a:pt x="634" y="3238"/>
                    <a:pt x="1489" y="3397"/>
                  </a:cubicBezTo>
                  <a:cubicBezTo>
                    <a:pt x="1609" y="3421"/>
                    <a:pt x="1732" y="3434"/>
                    <a:pt x="1856" y="3434"/>
                  </a:cubicBezTo>
                  <a:cubicBezTo>
                    <a:pt x="2520" y="3434"/>
                    <a:pt x="3198" y="3077"/>
                    <a:pt x="3358" y="2383"/>
                  </a:cubicBezTo>
                  <a:cubicBezTo>
                    <a:pt x="3548" y="1433"/>
                    <a:pt x="3010" y="863"/>
                    <a:pt x="2249" y="483"/>
                  </a:cubicBezTo>
                  <a:cubicBezTo>
                    <a:pt x="2091" y="388"/>
                    <a:pt x="2091" y="103"/>
                    <a:pt x="2249" y="8"/>
                  </a:cubicBezTo>
                  <a:lnTo>
                    <a:pt x="2218" y="8"/>
                  </a:lnTo>
                  <a:cubicBezTo>
                    <a:pt x="2166" y="3"/>
                    <a:pt x="2114" y="0"/>
                    <a:pt x="2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68530275" y="3746188"/>
              <a:ext cx="53650" cy="43500"/>
            </a:xfrm>
            <a:custGeom>
              <a:avLst/>
              <a:gdLst/>
              <a:ahLst/>
              <a:cxnLst/>
              <a:rect l="l" t="t" r="r" b="b"/>
              <a:pathLst>
                <a:path w="2146" h="1740" extrusionOk="0">
                  <a:moveTo>
                    <a:pt x="1089" y="1"/>
                  </a:moveTo>
                  <a:cubicBezTo>
                    <a:pt x="818" y="1"/>
                    <a:pt x="558" y="130"/>
                    <a:pt x="309" y="340"/>
                  </a:cubicBezTo>
                  <a:cubicBezTo>
                    <a:pt x="278" y="404"/>
                    <a:pt x="214" y="404"/>
                    <a:pt x="119" y="404"/>
                  </a:cubicBezTo>
                  <a:cubicBezTo>
                    <a:pt x="1" y="1045"/>
                    <a:pt x="398" y="1740"/>
                    <a:pt x="966" y="1740"/>
                  </a:cubicBezTo>
                  <a:cubicBezTo>
                    <a:pt x="1155" y="1740"/>
                    <a:pt x="1362" y="1663"/>
                    <a:pt x="1576" y="1480"/>
                  </a:cubicBezTo>
                  <a:cubicBezTo>
                    <a:pt x="2020" y="1132"/>
                    <a:pt x="2146" y="499"/>
                    <a:pt x="1639" y="182"/>
                  </a:cubicBezTo>
                  <a:cubicBezTo>
                    <a:pt x="1451" y="56"/>
                    <a:pt x="1268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68608450" y="3818013"/>
              <a:ext cx="69700" cy="73250"/>
            </a:xfrm>
            <a:custGeom>
              <a:avLst/>
              <a:gdLst/>
              <a:ahLst/>
              <a:cxnLst/>
              <a:rect l="l" t="t" r="r" b="b"/>
              <a:pathLst>
                <a:path w="2788" h="2930" extrusionOk="0">
                  <a:moveTo>
                    <a:pt x="1141" y="1"/>
                  </a:moveTo>
                  <a:cubicBezTo>
                    <a:pt x="1204" y="159"/>
                    <a:pt x="1109" y="286"/>
                    <a:pt x="983" y="349"/>
                  </a:cubicBezTo>
                  <a:cubicBezTo>
                    <a:pt x="413" y="698"/>
                    <a:pt x="1" y="1268"/>
                    <a:pt x="128" y="1964"/>
                  </a:cubicBezTo>
                  <a:cubicBezTo>
                    <a:pt x="184" y="2585"/>
                    <a:pt x="694" y="2930"/>
                    <a:pt x="1297" y="2930"/>
                  </a:cubicBezTo>
                  <a:cubicBezTo>
                    <a:pt x="1371" y="2930"/>
                    <a:pt x="1446" y="2925"/>
                    <a:pt x="1521" y="2914"/>
                  </a:cubicBezTo>
                  <a:cubicBezTo>
                    <a:pt x="2218" y="2819"/>
                    <a:pt x="2788" y="2249"/>
                    <a:pt x="2661" y="1489"/>
                  </a:cubicBezTo>
                  <a:cubicBezTo>
                    <a:pt x="2534" y="793"/>
                    <a:pt x="1996" y="349"/>
                    <a:pt x="1363" y="159"/>
                  </a:cubicBezTo>
                  <a:cubicBezTo>
                    <a:pt x="1299" y="128"/>
                    <a:pt x="1236" y="64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68539575" y="3972413"/>
              <a:ext cx="138575" cy="225275"/>
            </a:xfrm>
            <a:custGeom>
              <a:avLst/>
              <a:gdLst/>
              <a:ahLst/>
              <a:cxnLst/>
              <a:rect l="l" t="t" r="r" b="b"/>
              <a:pathLst>
                <a:path w="5543" h="9011" extrusionOk="0">
                  <a:moveTo>
                    <a:pt x="1024" y="5497"/>
                  </a:moveTo>
                  <a:cubicBezTo>
                    <a:pt x="1146" y="5497"/>
                    <a:pt x="1267" y="5577"/>
                    <a:pt x="1267" y="5732"/>
                  </a:cubicBezTo>
                  <a:cubicBezTo>
                    <a:pt x="1267" y="6081"/>
                    <a:pt x="1267" y="6366"/>
                    <a:pt x="1489" y="6682"/>
                  </a:cubicBezTo>
                  <a:cubicBezTo>
                    <a:pt x="1743" y="6967"/>
                    <a:pt x="2059" y="7157"/>
                    <a:pt x="2439" y="7189"/>
                  </a:cubicBezTo>
                  <a:cubicBezTo>
                    <a:pt x="2629" y="7252"/>
                    <a:pt x="2629" y="7506"/>
                    <a:pt x="2439" y="7506"/>
                  </a:cubicBezTo>
                  <a:cubicBezTo>
                    <a:pt x="2412" y="7508"/>
                    <a:pt x="2384" y="7509"/>
                    <a:pt x="2357" y="7509"/>
                  </a:cubicBezTo>
                  <a:cubicBezTo>
                    <a:pt x="1461" y="7509"/>
                    <a:pt x="516" y="6529"/>
                    <a:pt x="792" y="5669"/>
                  </a:cubicBezTo>
                  <a:cubicBezTo>
                    <a:pt x="821" y="5553"/>
                    <a:pt x="923" y="5497"/>
                    <a:pt x="1024" y="5497"/>
                  </a:cubicBezTo>
                  <a:close/>
                  <a:moveTo>
                    <a:pt x="507" y="0"/>
                  </a:moveTo>
                  <a:cubicBezTo>
                    <a:pt x="222" y="1552"/>
                    <a:pt x="1" y="3072"/>
                    <a:pt x="32" y="4624"/>
                  </a:cubicBezTo>
                  <a:cubicBezTo>
                    <a:pt x="93" y="6382"/>
                    <a:pt x="821" y="9010"/>
                    <a:pt x="2771" y="9010"/>
                  </a:cubicBezTo>
                  <a:cubicBezTo>
                    <a:pt x="2859" y="9010"/>
                    <a:pt x="2949" y="9005"/>
                    <a:pt x="3041" y="8994"/>
                  </a:cubicBezTo>
                  <a:cubicBezTo>
                    <a:pt x="3073" y="8868"/>
                    <a:pt x="3168" y="8741"/>
                    <a:pt x="3326" y="8741"/>
                  </a:cubicBezTo>
                  <a:cubicBezTo>
                    <a:pt x="5543" y="8614"/>
                    <a:pt x="4909" y="2185"/>
                    <a:pt x="4846" y="127"/>
                  </a:cubicBezTo>
                  <a:lnTo>
                    <a:pt x="4846" y="127"/>
                  </a:lnTo>
                  <a:cubicBezTo>
                    <a:pt x="4814" y="143"/>
                    <a:pt x="4791" y="151"/>
                    <a:pt x="4763" y="151"/>
                  </a:cubicBezTo>
                  <a:cubicBezTo>
                    <a:pt x="4735" y="151"/>
                    <a:pt x="4704" y="143"/>
                    <a:pt x="4656" y="127"/>
                  </a:cubicBezTo>
                  <a:cubicBezTo>
                    <a:pt x="4466" y="131"/>
                    <a:pt x="4276" y="133"/>
                    <a:pt x="4086" y="133"/>
                  </a:cubicBezTo>
                  <a:cubicBezTo>
                    <a:pt x="2890" y="133"/>
                    <a:pt x="1710" y="55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67686900" y="4411813"/>
              <a:ext cx="1309525" cy="68900"/>
            </a:xfrm>
            <a:custGeom>
              <a:avLst/>
              <a:gdLst/>
              <a:ahLst/>
              <a:cxnLst/>
              <a:rect l="l" t="t" r="r" b="b"/>
              <a:pathLst>
                <a:path w="52381" h="2756" extrusionOk="0">
                  <a:moveTo>
                    <a:pt x="52381" y="1"/>
                  </a:moveTo>
                  <a:lnTo>
                    <a:pt x="52381" y="1"/>
                  </a:lnTo>
                  <a:cubicBezTo>
                    <a:pt x="52349" y="32"/>
                    <a:pt x="52317" y="32"/>
                    <a:pt x="52254" y="32"/>
                  </a:cubicBezTo>
                  <a:cubicBezTo>
                    <a:pt x="38404" y="267"/>
                    <a:pt x="24490" y="848"/>
                    <a:pt x="10618" y="848"/>
                  </a:cubicBezTo>
                  <a:cubicBezTo>
                    <a:pt x="7678" y="848"/>
                    <a:pt x="4740" y="821"/>
                    <a:pt x="1805" y="761"/>
                  </a:cubicBezTo>
                  <a:lnTo>
                    <a:pt x="1805" y="761"/>
                  </a:lnTo>
                  <a:cubicBezTo>
                    <a:pt x="1837" y="951"/>
                    <a:pt x="1710" y="1172"/>
                    <a:pt x="1425" y="1172"/>
                  </a:cubicBezTo>
                  <a:cubicBezTo>
                    <a:pt x="380" y="1172"/>
                    <a:pt x="0" y="2217"/>
                    <a:pt x="792" y="2756"/>
                  </a:cubicBezTo>
                  <a:cubicBezTo>
                    <a:pt x="855" y="2692"/>
                    <a:pt x="1520" y="2376"/>
                    <a:pt x="1647" y="2376"/>
                  </a:cubicBezTo>
                  <a:cubicBezTo>
                    <a:pt x="8395" y="1947"/>
                    <a:pt x="15098" y="1829"/>
                    <a:pt x="21792" y="1829"/>
                  </a:cubicBezTo>
                  <a:cubicBezTo>
                    <a:pt x="29889" y="1829"/>
                    <a:pt x="37972" y="2001"/>
                    <a:pt x="46106" y="2001"/>
                  </a:cubicBezTo>
                  <a:cubicBezTo>
                    <a:pt x="48131" y="2001"/>
                    <a:pt x="50159" y="1991"/>
                    <a:pt x="52191" y="1964"/>
                  </a:cubicBezTo>
                  <a:cubicBezTo>
                    <a:pt x="52191" y="1299"/>
                    <a:pt x="52254" y="634"/>
                    <a:pt x="5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67701925" y="3588413"/>
              <a:ext cx="1305575" cy="68125"/>
            </a:xfrm>
            <a:custGeom>
              <a:avLst/>
              <a:gdLst/>
              <a:ahLst/>
              <a:cxnLst/>
              <a:rect l="l" t="t" r="r" b="b"/>
              <a:pathLst>
                <a:path w="52223" h="2725" extrusionOk="0">
                  <a:moveTo>
                    <a:pt x="5255" y="1147"/>
                  </a:moveTo>
                  <a:cubicBezTo>
                    <a:pt x="5672" y="1147"/>
                    <a:pt x="6086" y="1155"/>
                    <a:pt x="6493" y="1173"/>
                  </a:cubicBezTo>
                  <a:cubicBezTo>
                    <a:pt x="6778" y="1173"/>
                    <a:pt x="6778" y="1616"/>
                    <a:pt x="6493" y="1616"/>
                  </a:cubicBezTo>
                  <a:cubicBezTo>
                    <a:pt x="6016" y="1657"/>
                    <a:pt x="5535" y="1671"/>
                    <a:pt x="5054" y="1671"/>
                  </a:cubicBezTo>
                  <a:cubicBezTo>
                    <a:pt x="4036" y="1671"/>
                    <a:pt x="3017" y="1606"/>
                    <a:pt x="2028" y="1584"/>
                  </a:cubicBezTo>
                  <a:cubicBezTo>
                    <a:pt x="1838" y="1584"/>
                    <a:pt x="1838" y="1268"/>
                    <a:pt x="2028" y="1268"/>
                  </a:cubicBezTo>
                  <a:cubicBezTo>
                    <a:pt x="3078" y="1199"/>
                    <a:pt x="4177" y="1147"/>
                    <a:pt x="5255" y="1147"/>
                  </a:cubicBezTo>
                  <a:close/>
                  <a:moveTo>
                    <a:pt x="634" y="1"/>
                  </a:moveTo>
                  <a:cubicBezTo>
                    <a:pt x="1" y="508"/>
                    <a:pt x="33" y="1426"/>
                    <a:pt x="508" y="2186"/>
                  </a:cubicBezTo>
                  <a:cubicBezTo>
                    <a:pt x="603" y="2281"/>
                    <a:pt x="476" y="2439"/>
                    <a:pt x="349" y="2439"/>
                  </a:cubicBezTo>
                  <a:lnTo>
                    <a:pt x="349" y="2534"/>
                  </a:lnTo>
                  <a:cubicBezTo>
                    <a:pt x="2059" y="2496"/>
                    <a:pt x="3772" y="2481"/>
                    <a:pt x="5486" y="2481"/>
                  </a:cubicBezTo>
                  <a:cubicBezTo>
                    <a:pt x="12343" y="2481"/>
                    <a:pt x="19224" y="2724"/>
                    <a:pt x="26064" y="2724"/>
                  </a:cubicBezTo>
                  <a:cubicBezTo>
                    <a:pt x="27521" y="2724"/>
                    <a:pt x="29010" y="2693"/>
                    <a:pt x="30530" y="2693"/>
                  </a:cubicBezTo>
                  <a:cubicBezTo>
                    <a:pt x="30546" y="2677"/>
                    <a:pt x="30577" y="2669"/>
                    <a:pt x="30613" y="2669"/>
                  </a:cubicBezTo>
                  <a:cubicBezTo>
                    <a:pt x="30649" y="2669"/>
                    <a:pt x="30688" y="2677"/>
                    <a:pt x="30720" y="2693"/>
                  </a:cubicBezTo>
                  <a:cubicBezTo>
                    <a:pt x="35051" y="2614"/>
                    <a:pt x="39420" y="2498"/>
                    <a:pt x="43779" y="2498"/>
                  </a:cubicBezTo>
                  <a:cubicBezTo>
                    <a:pt x="46431" y="2498"/>
                    <a:pt x="49081" y="2541"/>
                    <a:pt x="51716" y="2661"/>
                  </a:cubicBezTo>
                  <a:cubicBezTo>
                    <a:pt x="51748" y="2661"/>
                    <a:pt x="51811" y="2693"/>
                    <a:pt x="51875" y="2693"/>
                  </a:cubicBezTo>
                  <a:cubicBezTo>
                    <a:pt x="52191" y="2123"/>
                    <a:pt x="52223" y="1489"/>
                    <a:pt x="52128" y="856"/>
                  </a:cubicBezTo>
                  <a:lnTo>
                    <a:pt x="52128" y="856"/>
                  </a:lnTo>
                  <a:cubicBezTo>
                    <a:pt x="52065" y="856"/>
                    <a:pt x="52033" y="919"/>
                    <a:pt x="52033" y="951"/>
                  </a:cubicBezTo>
                  <a:cubicBezTo>
                    <a:pt x="35154" y="539"/>
                    <a:pt x="18496" y="824"/>
                    <a:pt x="2186" y="223"/>
                  </a:cubicBezTo>
                  <a:cubicBezTo>
                    <a:pt x="2139" y="270"/>
                    <a:pt x="2091" y="294"/>
                    <a:pt x="2044" y="294"/>
                  </a:cubicBezTo>
                  <a:cubicBezTo>
                    <a:pt x="1996" y="294"/>
                    <a:pt x="1948" y="270"/>
                    <a:pt x="1901" y="223"/>
                  </a:cubicBezTo>
                  <a:cubicBezTo>
                    <a:pt x="1584" y="191"/>
                    <a:pt x="1236" y="191"/>
                    <a:pt x="919" y="159"/>
                  </a:cubicBezTo>
                  <a:cubicBezTo>
                    <a:pt x="793" y="128"/>
                    <a:pt x="729" y="64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67979825" y="3109438"/>
              <a:ext cx="118000" cy="111675"/>
            </a:xfrm>
            <a:custGeom>
              <a:avLst/>
              <a:gdLst/>
              <a:ahLst/>
              <a:cxnLst/>
              <a:rect l="l" t="t" r="r" b="b"/>
              <a:pathLst>
                <a:path w="4720" h="4467" extrusionOk="0">
                  <a:moveTo>
                    <a:pt x="1552" y="0"/>
                  </a:moveTo>
                  <a:cubicBezTo>
                    <a:pt x="697" y="539"/>
                    <a:pt x="1" y="1552"/>
                    <a:pt x="254" y="2660"/>
                  </a:cubicBezTo>
                  <a:cubicBezTo>
                    <a:pt x="441" y="3655"/>
                    <a:pt x="1450" y="4466"/>
                    <a:pt x="2476" y="4466"/>
                  </a:cubicBezTo>
                  <a:cubicBezTo>
                    <a:pt x="2495" y="4466"/>
                    <a:pt x="2515" y="4466"/>
                    <a:pt x="2534" y="4465"/>
                  </a:cubicBezTo>
                  <a:cubicBezTo>
                    <a:pt x="3738" y="4434"/>
                    <a:pt x="4719" y="3167"/>
                    <a:pt x="4498" y="2027"/>
                  </a:cubicBezTo>
                  <a:cubicBezTo>
                    <a:pt x="4280" y="1072"/>
                    <a:pt x="3333" y="423"/>
                    <a:pt x="2407" y="423"/>
                  </a:cubicBezTo>
                  <a:cubicBezTo>
                    <a:pt x="2258" y="423"/>
                    <a:pt x="2109" y="440"/>
                    <a:pt x="1964" y="475"/>
                  </a:cubicBezTo>
                  <a:cubicBezTo>
                    <a:pt x="1936" y="481"/>
                    <a:pt x="1910" y="483"/>
                    <a:pt x="1884" y="483"/>
                  </a:cubicBezTo>
                  <a:cubicBezTo>
                    <a:pt x="1621" y="483"/>
                    <a:pt x="1495" y="202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68146100" y="3248438"/>
              <a:ext cx="74975" cy="53850"/>
            </a:xfrm>
            <a:custGeom>
              <a:avLst/>
              <a:gdLst/>
              <a:ahLst/>
              <a:cxnLst/>
              <a:rect l="l" t="t" r="r" b="b"/>
              <a:pathLst>
                <a:path w="2999" h="2154" extrusionOk="0">
                  <a:moveTo>
                    <a:pt x="984" y="0"/>
                  </a:moveTo>
                  <a:cubicBezTo>
                    <a:pt x="920" y="0"/>
                    <a:pt x="856" y="5"/>
                    <a:pt x="792" y="14"/>
                  </a:cubicBezTo>
                  <a:cubicBezTo>
                    <a:pt x="285" y="299"/>
                    <a:pt x="0" y="901"/>
                    <a:pt x="159" y="1439"/>
                  </a:cubicBezTo>
                  <a:cubicBezTo>
                    <a:pt x="296" y="1930"/>
                    <a:pt x="678" y="2153"/>
                    <a:pt x="1091" y="2153"/>
                  </a:cubicBezTo>
                  <a:cubicBezTo>
                    <a:pt x="1344" y="2153"/>
                    <a:pt x="1609" y="2070"/>
                    <a:pt x="1837" y="1914"/>
                  </a:cubicBezTo>
                  <a:cubicBezTo>
                    <a:pt x="2999" y="1139"/>
                    <a:pt x="2002" y="0"/>
                    <a:pt x="9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68030850" y="3727688"/>
              <a:ext cx="51925" cy="42925"/>
            </a:xfrm>
            <a:custGeom>
              <a:avLst/>
              <a:gdLst/>
              <a:ahLst/>
              <a:cxnLst/>
              <a:rect l="l" t="t" r="r" b="b"/>
              <a:pathLst>
                <a:path w="2077" h="1717" extrusionOk="0">
                  <a:moveTo>
                    <a:pt x="966" y="0"/>
                  </a:moveTo>
                  <a:cubicBezTo>
                    <a:pt x="772" y="0"/>
                    <a:pt x="583" y="66"/>
                    <a:pt x="430" y="194"/>
                  </a:cubicBezTo>
                  <a:cubicBezTo>
                    <a:pt x="0" y="784"/>
                    <a:pt x="299" y="1716"/>
                    <a:pt x="998" y="1716"/>
                  </a:cubicBezTo>
                  <a:cubicBezTo>
                    <a:pt x="1124" y="1716"/>
                    <a:pt x="1262" y="1686"/>
                    <a:pt x="1412" y="1619"/>
                  </a:cubicBezTo>
                  <a:cubicBezTo>
                    <a:pt x="1887" y="1429"/>
                    <a:pt x="2077" y="922"/>
                    <a:pt x="1760" y="447"/>
                  </a:cubicBezTo>
                  <a:cubicBezTo>
                    <a:pt x="1552" y="145"/>
                    <a:pt x="1254" y="0"/>
                    <a:pt x="9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68101750" y="3827513"/>
              <a:ext cx="64150" cy="54300"/>
            </a:xfrm>
            <a:custGeom>
              <a:avLst/>
              <a:gdLst/>
              <a:ahLst/>
              <a:cxnLst/>
              <a:rect l="l" t="t" r="r" b="b"/>
              <a:pathLst>
                <a:path w="2566" h="2172" extrusionOk="0">
                  <a:moveTo>
                    <a:pt x="1553" y="1"/>
                  </a:moveTo>
                  <a:cubicBezTo>
                    <a:pt x="1521" y="64"/>
                    <a:pt x="1426" y="96"/>
                    <a:pt x="1362" y="96"/>
                  </a:cubicBezTo>
                  <a:lnTo>
                    <a:pt x="1109" y="96"/>
                  </a:lnTo>
                  <a:cubicBezTo>
                    <a:pt x="919" y="159"/>
                    <a:pt x="729" y="381"/>
                    <a:pt x="634" y="634"/>
                  </a:cubicBezTo>
                  <a:cubicBezTo>
                    <a:pt x="616" y="776"/>
                    <a:pt x="510" y="838"/>
                    <a:pt x="397" y="838"/>
                  </a:cubicBezTo>
                  <a:cubicBezTo>
                    <a:pt x="308" y="838"/>
                    <a:pt x="215" y="799"/>
                    <a:pt x="159" y="729"/>
                  </a:cubicBezTo>
                  <a:lnTo>
                    <a:pt x="159" y="729"/>
                  </a:lnTo>
                  <a:cubicBezTo>
                    <a:pt x="1" y="1014"/>
                    <a:pt x="1" y="1363"/>
                    <a:pt x="254" y="1711"/>
                  </a:cubicBezTo>
                  <a:cubicBezTo>
                    <a:pt x="466" y="2036"/>
                    <a:pt x="773" y="2172"/>
                    <a:pt x="1090" y="2172"/>
                  </a:cubicBezTo>
                  <a:cubicBezTo>
                    <a:pt x="1483" y="2172"/>
                    <a:pt x="1891" y="1963"/>
                    <a:pt x="2154" y="1648"/>
                  </a:cubicBezTo>
                  <a:cubicBezTo>
                    <a:pt x="2534" y="1173"/>
                    <a:pt x="2566" y="286"/>
                    <a:pt x="1869" y="96"/>
                  </a:cubicBezTo>
                  <a:cubicBezTo>
                    <a:pt x="1774" y="64"/>
                    <a:pt x="1711" y="64"/>
                    <a:pt x="1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68025750" y="3955788"/>
              <a:ext cx="180000" cy="267625"/>
            </a:xfrm>
            <a:custGeom>
              <a:avLst/>
              <a:gdLst/>
              <a:ahLst/>
              <a:cxnLst/>
              <a:rect l="l" t="t" r="r" b="b"/>
              <a:pathLst>
                <a:path w="7200" h="10705" extrusionOk="0">
                  <a:moveTo>
                    <a:pt x="5648" y="6087"/>
                  </a:moveTo>
                  <a:cubicBezTo>
                    <a:pt x="5802" y="6087"/>
                    <a:pt x="5948" y="6208"/>
                    <a:pt x="5891" y="6397"/>
                  </a:cubicBezTo>
                  <a:cubicBezTo>
                    <a:pt x="5669" y="7822"/>
                    <a:pt x="4402" y="8963"/>
                    <a:pt x="3041" y="9533"/>
                  </a:cubicBezTo>
                  <a:cubicBezTo>
                    <a:pt x="3021" y="9540"/>
                    <a:pt x="3004" y="9544"/>
                    <a:pt x="2987" y="9544"/>
                  </a:cubicBezTo>
                  <a:cubicBezTo>
                    <a:pt x="2869" y="9544"/>
                    <a:pt x="2831" y="9363"/>
                    <a:pt x="2914" y="9279"/>
                  </a:cubicBezTo>
                  <a:cubicBezTo>
                    <a:pt x="4244" y="8614"/>
                    <a:pt x="4878" y="7601"/>
                    <a:pt x="5384" y="6271"/>
                  </a:cubicBezTo>
                  <a:cubicBezTo>
                    <a:pt x="5435" y="6143"/>
                    <a:pt x="5543" y="6087"/>
                    <a:pt x="5648" y="6087"/>
                  </a:cubicBezTo>
                  <a:close/>
                  <a:moveTo>
                    <a:pt x="507" y="0"/>
                  </a:moveTo>
                  <a:lnTo>
                    <a:pt x="444" y="32"/>
                  </a:lnTo>
                  <a:cubicBezTo>
                    <a:pt x="761" y="1425"/>
                    <a:pt x="919" y="2755"/>
                    <a:pt x="856" y="4212"/>
                  </a:cubicBezTo>
                  <a:cubicBezTo>
                    <a:pt x="824" y="5764"/>
                    <a:pt x="0" y="9849"/>
                    <a:pt x="1806" y="10704"/>
                  </a:cubicBezTo>
                  <a:cubicBezTo>
                    <a:pt x="1862" y="10619"/>
                    <a:pt x="1944" y="10509"/>
                    <a:pt x="2051" y="10509"/>
                  </a:cubicBezTo>
                  <a:cubicBezTo>
                    <a:pt x="2064" y="10509"/>
                    <a:pt x="2077" y="10511"/>
                    <a:pt x="2091" y="10514"/>
                  </a:cubicBezTo>
                  <a:cubicBezTo>
                    <a:pt x="2495" y="10626"/>
                    <a:pt x="2863" y="10679"/>
                    <a:pt x="3196" y="10679"/>
                  </a:cubicBezTo>
                  <a:cubicBezTo>
                    <a:pt x="7200" y="10679"/>
                    <a:pt x="6332" y="3123"/>
                    <a:pt x="5923" y="317"/>
                  </a:cubicBezTo>
                  <a:cubicBezTo>
                    <a:pt x="4244" y="317"/>
                    <a:pt x="2534" y="254"/>
                    <a:pt x="792" y="222"/>
                  </a:cubicBezTo>
                  <a:cubicBezTo>
                    <a:pt x="634" y="222"/>
                    <a:pt x="507" y="95"/>
                    <a:pt x="5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7950525" y="3358813"/>
              <a:ext cx="330175" cy="132750"/>
            </a:xfrm>
            <a:custGeom>
              <a:avLst/>
              <a:gdLst/>
              <a:ahLst/>
              <a:cxnLst/>
              <a:rect l="l" t="t" r="r" b="b"/>
              <a:pathLst>
                <a:path w="13207" h="5310" extrusionOk="0">
                  <a:moveTo>
                    <a:pt x="7285" y="1"/>
                  </a:moveTo>
                  <a:cubicBezTo>
                    <a:pt x="5385" y="1"/>
                    <a:pt x="3485" y="223"/>
                    <a:pt x="1616" y="508"/>
                  </a:cubicBezTo>
                  <a:cubicBezTo>
                    <a:pt x="1616" y="634"/>
                    <a:pt x="1584" y="761"/>
                    <a:pt x="1458" y="824"/>
                  </a:cubicBezTo>
                  <a:cubicBezTo>
                    <a:pt x="666" y="1141"/>
                    <a:pt x="1" y="1743"/>
                    <a:pt x="1" y="2661"/>
                  </a:cubicBezTo>
                  <a:cubicBezTo>
                    <a:pt x="33" y="3643"/>
                    <a:pt x="951" y="4340"/>
                    <a:pt x="1869" y="4435"/>
                  </a:cubicBezTo>
                  <a:cubicBezTo>
                    <a:pt x="2123" y="4466"/>
                    <a:pt x="2186" y="4720"/>
                    <a:pt x="2059" y="4878"/>
                  </a:cubicBezTo>
                  <a:lnTo>
                    <a:pt x="3168" y="4878"/>
                  </a:lnTo>
                  <a:cubicBezTo>
                    <a:pt x="3191" y="4832"/>
                    <a:pt x="3248" y="4802"/>
                    <a:pt x="3302" y="4802"/>
                  </a:cubicBezTo>
                  <a:cubicBezTo>
                    <a:pt x="3322" y="4802"/>
                    <a:pt x="3341" y="4806"/>
                    <a:pt x="3358" y="4815"/>
                  </a:cubicBezTo>
                  <a:cubicBezTo>
                    <a:pt x="4046" y="5151"/>
                    <a:pt x="4733" y="5310"/>
                    <a:pt x="5421" y="5310"/>
                  </a:cubicBezTo>
                  <a:cubicBezTo>
                    <a:pt x="6158" y="5310"/>
                    <a:pt x="6896" y="5127"/>
                    <a:pt x="7633" y="4783"/>
                  </a:cubicBezTo>
                  <a:cubicBezTo>
                    <a:pt x="7665" y="4751"/>
                    <a:pt x="7728" y="4751"/>
                    <a:pt x="7760" y="4751"/>
                  </a:cubicBezTo>
                  <a:lnTo>
                    <a:pt x="7665" y="3484"/>
                  </a:lnTo>
                  <a:cubicBezTo>
                    <a:pt x="7375" y="3499"/>
                    <a:pt x="7085" y="3506"/>
                    <a:pt x="6793" y="3506"/>
                  </a:cubicBezTo>
                  <a:cubicBezTo>
                    <a:pt x="5143" y="3506"/>
                    <a:pt x="3470" y="3277"/>
                    <a:pt x="1774" y="2819"/>
                  </a:cubicBezTo>
                  <a:cubicBezTo>
                    <a:pt x="1415" y="2700"/>
                    <a:pt x="1537" y="2213"/>
                    <a:pt x="1872" y="2213"/>
                  </a:cubicBezTo>
                  <a:cubicBezTo>
                    <a:pt x="1891" y="2213"/>
                    <a:pt x="1912" y="2214"/>
                    <a:pt x="1933" y="2218"/>
                  </a:cubicBezTo>
                  <a:cubicBezTo>
                    <a:pt x="3489" y="2520"/>
                    <a:pt x="5032" y="2678"/>
                    <a:pt x="6566" y="2678"/>
                  </a:cubicBezTo>
                  <a:cubicBezTo>
                    <a:pt x="8248" y="2678"/>
                    <a:pt x="9920" y="2488"/>
                    <a:pt x="11592" y="2091"/>
                  </a:cubicBezTo>
                  <a:cubicBezTo>
                    <a:pt x="11629" y="2084"/>
                    <a:pt x="11665" y="2080"/>
                    <a:pt x="11700" y="2080"/>
                  </a:cubicBezTo>
                  <a:cubicBezTo>
                    <a:pt x="11964" y="2080"/>
                    <a:pt x="12162" y="2283"/>
                    <a:pt x="12162" y="2534"/>
                  </a:cubicBezTo>
                  <a:lnTo>
                    <a:pt x="13207" y="2439"/>
                  </a:lnTo>
                  <a:cubicBezTo>
                    <a:pt x="12985" y="1394"/>
                    <a:pt x="11243" y="191"/>
                    <a:pt x="10135" y="128"/>
                  </a:cubicBezTo>
                  <a:cubicBezTo>
                    <a:pt x="9185" y="1"/>
                    <a:pt x="8235" y="1"/>
                    <a:pt x="7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67980625" y="3419788"/>
              <a:ext cx="303250" cy="164700"/>
            </a:xfrm>
            <a:custGeom>
              <a:avLst/>
              <a:gdLst/>
              <a:ahLst/>
              <a:cxnLst/>
              <a:rect l="l" t="t" r="r" b="b"/>
              <a:pathLst>
                <a:path w="12130" h="6588" extrusionOk="0">
                  <a:moveTo>
                    <a:pt x="12003" y="0"/>
                  </a:moveTo>
                  <a:lnTo>
                    <a:pt x="10895" y="95"/>
                  </a:lnTo>
                  <a:cubicBezTo>
                    <a:pt x="10895" y="285"/>
                    <a:pt x="10831" y="475"/>
                    <a:pt x="10578" y="539"/>
                  </a:cubicBezTo>
                  <a:cubicBezTo>
                    <a:pt x="9216" y="855"/>
                    <a:pt x="7854" y="1045"/>
                    <a:pt x="6461" y="1077"/>
                  </a:cubicBezTo>
                  <a:lnTo>
                    <a:pt x="6556" y="2344"/>
                  </a:lnTo>
                  <a:cubicBezTo>
                    <a:pt x="6778" y="2344"/>
                    <a:pt x="6936" y="2692"/>
                    <a:pt x="6714" y="2819"/>
                  </a:cubicBezTo>
                  <a:cubicBezTo>
                    <a:pt x="6014" y="3215"/>
                    <a:pt x="5226" y="3406"/>
                    <a:pt x="4437" y="3406"/>
                  </a:cubicBezTo>
                  <a:cubicBezTo>
                    <a:pt x="3586" y="3406"/>
                    <a:pt x="2735" y="3183"/>
                    <a:pt x="1996" y="2756"/>
                  </a:cubicBezTo>
                  <a:cubicBezTo>
                    <a:pt x="1869" y="2661"/>
                    <a:pt x="1869" y="2534"/>
                    <a:pt x="1964" y="2471"/>
                  </a:cubicBezTo>
                  <a:lnTo>
                    <a:pt x="855" y="2471"/>
                  </a:lnTo>
                  <a:cubicBezTo>
                    <a:pt x="792" y="2502"/>
                    <a:pt x="729" y="2534"/>
                    <a:pt x="634" y="2534"/>
                  </a:cubicBezTo>
                  <a:cubicBezTo>
                    <a:pt x="444" y="2534"/>
                    <a:pt x="254" y="2534"/>
                    <a:pt x="64" y="2502"/>
                  </a:cubicBezTo>
                  <a:lnTo>
                    <a:pt x="64" y="2502"/>
                  </a:lnTo>
                  <a:cubicBezTo>
                    <a:pt x="222" y="3769"/>
                    <a:pt x="222" y="5067"/>
                    <a:pt x="0" y="6398"/>
                  </a:cubicBezTo>
                  <a:cubicBezTo>
                    <a:pt x="3484" y="6461"/>
                    <a:pt x="7031" y="6493"/>
                    <a:pt x="10514" y="6588"/>
                  </a:cubicBezTo>
                  <a:lnTo>
                    <a:pt x="10514" y="6493"/>
                  </a:lnTo>
                  <a:cubicBezTo>
                    <a:pt x="10546" y="5004"/>
                    <a:pt x="10705" y="3452"/>
                    <a:pt x="10926" y="1964"/>
                  </a:cubicBezTo>
                  <a:cubicBezTo>
                    <a:pt x="10705" y="1837"/>
                    <a:pt x="10673" y="1489"/>
                    <a:pt x="10990" y="1362"/>
                  </a:cubicBezTo>
                  <a:cubicBezTo>
                    <a:pt x="11845" y="1014"/>
                    <a:pt x="12130" y="539"/>
                    <a:pt x="120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67983800" y="3675513"/>
              <a:ext cx="281750" cy="606850"/>
            </a:xfrm>
            <a:custGeom>
              <a:avLst/>
              <a:gdLst/>
              <a:ahLst/>
              <a:cxnLst/>
              <a:rect l="l" t="t" r="r" b="b"/>
              <a:pathLst>
                <a:path w="11270" h="24274" extrusionOk="0">
                  <a:moveTo>
                    <a:pt x="2903" y="1795"/>
                  </a:moveTo>
                  <a:cubicBezTo>
                    <a:pt x="3234" y="1795"/>
                    <a:pt x="3565" y="1938"/>
                    <a:pt x="3800" y="2217"/>
                  </a:cubicBezTo>
                  <a:cubicBezTo>
                    <a:pt x="4275" y="2724"/>
                    <a:pt x="4180" y="3516"/>
                    <a:pt x="3579" y="3927"/>
                  </a:cubicBezTo>
                  <a:cubicBezTo>
                    <a:pt x="3374" y="4052"/>
                    <a:pt x="3142" y="4116"/>
                    <a:pt x="2916" y="4116"/>
                  </a:cubicBezTo>
                  <a:cubicBezTo>
                    <a:pt x="2511" y="4116"/>
                    <a:pt x="2126" y="3911"/>
                    <a:pt x="1964" y="3484"/>
                  </a:cubicBezTo>
                  <a:cubicBezTo>
                    <a:pt x="1837" y="3199"/>
                    <a:pt x="1837" y="2882"/>
                    <a:pt x="1964" y="2597"/>
                  </a:cubicBezTo>
                  <a:cubicBezTo>
                    <a:pt x="1869" y="2566"/>
                    <a:pt x="1837" y="2502"/>
                    <a:pt x="1900" y="2376"/>
                  </a:cubicBezTo>
                  <a:cubicBezTo>
                    <a:pt x="2138" y="1985"/>
                    <a:pt x="2521" y="1795"/>
                    <a:pt x="2903" y="1795"/>
                  </a:cubicBezTo>
                  <a:close/>
                  <a:moveTo>
                    <a:pt x="6294" y="5937"/>
                  </a:moveTo>
                  <a:cubicBezTo>
                    <a:pt x="6468" y="5937"/>
                    <a:pt x="6636" y="5972"/>
                    <a:pt x="6777" y="6049"/>
                  </a:cubicBezTo>
                  <a:cubicBezTo>
                    <a:pt x="7601" y="6461"/>
                    <a:pt x="7506" y="7569"/>
                    <a:pt x="6904" y="8108"/>
                  </a:cubicBezTo>
                  <a:cubicBezTo>
                    <a:pt x="6618" y="8380"/>
                    <a:pt x="6233" y="8523"/>
                    <a:pt x="5857" y="8523"/>
                  </a:cubicBezTo>
                  <a:cubicBezTo>
                    <a:pt x="5357" y="8523"/>
                    <a:pt x="4872" y="8270"/>
                    <a:pt x="4655" y="7728"/>
                  </a:cubicBezTo>
                  <a:cubicBezTo>
                    <a:pt x="4370" y="6968"/>
                    <a:pt x="4877" y="6239"/>
                    <a:pt x="5542" y="6144"/>
                  </a:cubicBezTo>
                  <a:cubicBezTo>
                    <a:pt x="5768" y="6012"/>
                    <a:pt x="6038" y="5937"/>
                    <a:pt x="6294" y="5937"/>
                  </a:cubicBezTo>
                  <a:close/>
                  <a:moveTo>
                    <a:pt x="1848" y="10672"/>
                  </a:moveTo>
                  <a:cubicBezTo>
                    <a:pt x="1931" y="10672"/>
                    <a:pt x="2012" y="10712"/>
                    <a:pt x="2027" y="10800"/>
                  </a:cubicBezTo>
                  <a:cubicBezTo>
                    <a:pt x="2027" y="10926"/>
                    <a:pt x="2059" y="11085"/>
                    <a:pt x="2122" y="11211"/>
                  </a:cubicBezTo>
                  <a:lnTo>
                    <a:pt x="2185" y="11148"/>
                  </a:lnTo>
                  <a:cubicBezTo>
                    <a:pt x="2185" y="11053"/>
                    <a:pt x="2280" y="10831"/>
                    <a:pt x="2470" y="10831"/>
                  </a:cubicBezTo>
                  <a:cubicBezTo>
                    <a:pt x="3856" y="10783"/>
                    <a:pt x="5241" y="10715"/>
                    <a:pt x="6627" y="10715"/>
                  </a:cubicBezTo>
                  <a:cubicBezTo>
                    <a:pt x="7047" y="10715"/>
                    <a:pt x="7466" y="10721"/>
                    <a:pt x="7886" y="10736"/>
                  </a:cubicBezTo>
                  <a:cubicBezTo>
                    <a:pt x="7943" y="10708"/>
                    <a:pt x="8006" y="10692"/>
                    <a:pt x="8064" y="10692"/>
                  </a:cubicBezTo>
                  <a:cubicBezTo>
                    <a:pt x="8135" y="10692"/>
                    <a:pt x="8199" y="10716"/>
                    <a:pt x="8234" y="10768"/>
                  </a:cubicBezTo>
                  <a:cubicBezTo>
                    <a:pt x="8456" y="10831"/>
                    <a:pt x="8519" y="11085"/>
                    <a:pt x="8456" y="11275"/>
                  </a:cubicBezTo>
                  <a:cubicBezTo>
                    <a:pt x="8836" y="14061"/>
                    <a:pt x="8867" y="17957"/>
                    <a:pt x="7569" y="20554"/>
                  </a:cubicBezTo>
                  <a:cubicBezTo>
                    <a:pt x="7062" y="21662"/>
                    <a:pt x="6746" y="22074"/>
                    <a:pt x="5637" y="22359"/>
                  </a:cubicBezTo>
                  <a:lnTo>
                    <a:pt x="5542" y="22454"/>
                  </a:lnTo>
                  <a:cubicBezTo>
                    <a:pt x="5158" y="22710"/>
                    <a:pt x="4751" y="22823"/>
                    <a:pt x="4350" y="22823"/>
                  </a:cubicBezTo>
                  <a:cubicBezTo>
                    <a:pt x="3263" y="22823"/>
                    <a:pt x="2222" y="21989"/>
                    <a:pt x="1805" y="20902"/>
                  </a:cubicBezTo>
                  <a:cubicBezTo>
                    <a:pt x="1235" y="19540"/>
                    <a:pt x="1583" y="18052"/>
                    <a:pt x="1710" y="16658"/>
                  </a:cubicBezTo>
                  <a:cubicBezTo>
                    <a:pt x="1900" y="14726"/>
                    <a:pt x="1837" y="12795"/>
                    <a:pt x="1647" y="10831"/>
                  </a:cubicBezTo>
                  <a:cubicBezTo>
                    <a:pt x="1647" y="10728"/>
                    <a:pt x="1749" y="10672"/>
                    <a:pt x="1848" y="10672"/>
                  </a:cubicBezTo>
                  <a:close/>
                  <a:moveTo>
                    <a:pt x="0" y="0"/>
                  </a:moveTo>
                  <a:cubicBezTo>
                    <a:pt x="412" y="4149"/>
                    <a:pt x="253" y="8361"/>
                    <a:pt x="285" y="12510"/>
                  </a:cubicBezTo>
                  <a:cubicBezTo>
                    <a:pt x="317" y="14568"/>
                    <a:pt x="127" y="16785"/>
                    <a:pt x="380" y="18812"/>
                  </a:cubicBezTo>
                  <a:cubicBezTo>
                    <a:pt x="602" y="20839"/>
                    <a:pt x="1172" y="23467"/>
                    <a:pt x="3389" y="24069"/>
                  </a:cubicBezTo>
                  <a:cubicBezTo>
                    <a:pt x="3986" y="24230"/>
                    <a:pt x="4650" y="24274"/>
                    <a:pt x="5321" y="24274"/>
                  </a:cubicBezTo>
                  <a:cubicBezTo>
                    <a:pt x="5574" y="24274"/>
                    <a:pt x="5829" y="24267"/>
                    <a:pt x="6080" y="24259"/>
                  </a:cubicBezTo>
                  <a:cubicBezTo>
                    <a:pt x="6080" y="24195"/>
                    <a:pt x="6144" y="24100"/>
                    <a:pt x="6271" y="24100"/>
                  </a:cubicBezTo>
                  <a:cubicBezTo>
                    <a:pt x="6475" y="24136"/>
                    <a:pt x="6669" y="24153"/>
                    <a:pt x="6854" y="24153"/>
                  </a:cubicBezTo>
                  <a:cubicBezTo>
                    <a:pt x="11270" y="24153"/>
                    <a:pt x="10104" y="14328"/>
                    <a:pt x="10134" y="11623"/>
                  </a:cubicBezTo>
                  <a:cubicBezTo>
                    <a:pt x="10197" y="7759"/>
                    <a:pt x="10229" y="3927"/>
                    <a:pt x="10261" y="64"/>
                  </a:cubicBezTo>
                  <a:cubicBezTo>
                    <a:pt x="6872" y="32"/>
                    <a:pt x="3420" y="3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68446150" y="3364313"/>
              <a:ext cx="327000" cy="223350"/>
            </a:xfrm>
            <a:custGeom>
              <a:avLst/>
              <a:gdLst/>
              <a:ahLst/>
              <a:cxnLst/>
              <a:rect l="l" t="t" r="r" b="b"/>
              <a:pathLst>
                <a:path w="13080" h="8934" extrusionOk="0">
                  <a:moveTo>
                    <a:pt x="1654" y="2302"/>
                  </a:moveTo>
                  <a:cubicBezTo>
                    <a:pt x="1682" y="2302"/>
                    <a:pt x="1711" y="2306"/>
                    <a:pt x="1743" y="2314"/>
                  </a:cubicBezTo>
                  <a:cubicBezTo>
                    <a:pt x="3486" y="2733"/>
                    <a:pt x="5105" y="2922"/>
                    <a:pt x="6731" y="2922"/>
                  </a:cubicBezTo>
                  <a:cubicBezTo>
                    <a:pt x="8177" y="2922"/>
                    <a:pt x="9629" y="2773"/>
                    <a:pt x="11180" y="2504"/>
                  </a:cubicBezTo>
                  <a:cubicBezTo>
                    <a:pt x="11201" y="2501"/>
                    <a:pt x="11222" y="2500"/>
                    <a:pt x="11243" y="2500"/>
                  </a:cubicBezTo>
                  <a:cubicBezTo>
                    <a:pt x="11613" y="2500"/>
                    <a:pt x="11790" y="3019"/>
                    <a:pt x="11370" y="3169"/>
                  </a:cubicBezTo>
                  <a:cubicBezTo>
                    <a:pt x="9997" y="3660"/>
                    <a:pt x="8519" y="3890"/>
                    <a:pt x="7035" y="3890"/>
                  </a:cubicBezTo>
                  <a:cubicBezTo>
                    <a:pt x="5163" y="3890"/>
                    <a:pt x="3280" y="3524"/>
                    <a:pt x="1584" y="2853"/>
                  </a:cubicBezTo>
                  <a:cubicBezTo>
                    <a:pt x="1296" y="2709"/>
                    <a:pt x="1375" y="2302"/>
                    <a:pt x="1654" y="2302"/>
                  </a:cubicBezTo>
                  <a:close/>
                  <a:moveTo>
                    <a:pt x="6463" y="0"/>
                  </a:moveTo>
                  <a:cubicBezTo>
                    <a:pt x="6367" y="0"/>
                    <a:pt x="6272" y="1"/>
                    <a:pt x="6176" y="3"/>
                  </a:cubicBezTo>
                  <a:cubicBezTo>
                    <a:pt x="4403" y="3"/>
                    <a:pt x="2661" y="414"/>
                    <a:pt x="888" y="478"/>
                  </a:cubicBezTo>
                  <a:cubicBezTo>
                    <a:pt x="507" y="1174"/>
                    <a:pt x="96" y="1808"/>
                    <a:pt x="32" y="2536"/>
                  </a:cubicBezTo>
                  <a:cubicBezTo>
                    <a:pt x="1" y="3423"/>
                    <a:pt x="507" y="4215"/>
                    <a:pt x="1426" y="4278"/>
                  </a:cubicBezTo>
                  <a:cubicBezTo>
                    <a:pt x="1711" y="4278"/>
                    <a:pt x="1774" y="4690"/>
                    <a:pt x="1521" y="4721"/>
                  </a:cubicBezTo>
                  <a:lnTo>
                    <a:pt x="1394" y="4721"/>
                  </a:lnTo>
                  <a:cubicBezTo>
                    <a:pt x="1521" y="6115"/>
                    <a:pt x="1458" y="7508"/>
                    <a:pt x="1458" y="8870"/>
                  </a:cubicBezTo>
                  <a:cubicBezTo>
                    <a:pt x="4941" y="8933"/>
                    <a:pt x="8425" y="8933"/>
                    <a:pt x="11908" y="8933"/>
                  </a:cubicBezTo>
                  <a:cubicBezTo>
                    <a:pt x="11877" y="8838"/>
                    <a:pt x="11845" y="8775"/>
                    <a:pt x="11845" y="8680"/>
                  </a:cubicBezTo>
                  <a:cubicBezTo>
                    <a:pt x="11877" y="7856"/>
                    <a:pt x="11908" y="7033"/>
                    <a:pt x="12003" y="6241"/>
                  </a:cubicBezTo>
                  <a:cubicBezTo>
                    <a:pt x="12067" y="5608"/>
                    <a:pt x="12035" y="4911"/>
                    <a:pt x="12352" y="4373"/>
                  </a:cubicBezTo>
                  <a:cubicBezTo>
                    <a:pt x="12399" y="4325"/>
                    <a:pt x="12439" y="4302"/>
                    <a:pt x="12478" y="4302"/>
                  </a:cubicBezTo>
                  <a:cubicBezTo>
                    <a:pt x="12518" y="4302"/>
                    <a:pt x="12558" y="4325"/>
                    <a:pt x="12605" y="4373"/>
                  </a:cubicBezTo>
                  <a:cubicBezTo>
                    <a:pt x="12542" y="4278"/>
                    <a:pt x="12542" y="4215"/>
                    <a:pt x="12605" y="4088"/>
                  </a:cubicBezTo>
                  <a:cubicBezTo>
                    <a:pt x="13017" y="2916"/>
                    <a:pt x="13080" y="1903"/>
                    <a:pt x="12383" y="858"/>
                  </a:cubicBezTo>
                  <a:cubicBezTo>
                    <a:pt x="10419" y="314"/>
                    <a:pt x="8455" y="0"/>
                    <a:pt x="6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7672650" y="3338038"/>
              <a:ext cx="1360200" cy="1094375"/>
            </a:xfrm>
            <a:custGeom>
              <a:avLst/>
              <a:gdLst/>
              <a:ahLst/>
              <a:cxnLst/>
              <a:rect l="l" t="t" r="r" b="b"/>
              <a:pathLst>
                <a:path w="54408" h="43775" extrusionOk="0">
                  <a:moveTo>
                    <a:pt x="43556" y="5473"/>
                  </a:moveTo>
                  <a:cubicBezTo>
                    <a:pt x="43559" y="5473"/>
                    <a:pt x="43566" y="5477"/>
                    <a:pt x="43577" y="5487"/>
                  </a:cubicBezTo>
                  <a:cubicBezTo>
                    <a:pt x="43556" y="5487"/>
                    <a:pt x="43549" y="5473"/>
                    <a:pt x="43556" y="5473"/>
                  </a:cubicBezTo>
                  <a:close/>
                  <a:moveTo>
                    <a:pt x="43565" y="5463"/>
                  </a:moveTo>
                  <a:cubicBezTo>
                    <a:pt x="43569" y="5463"/>
                    <a:pt x="43577" y="5471"/>
                    <a:pt x="43577" y="5487"/>
                  </a:cubicBezTo>
                  <a:cubicBezTo>
                    <a:pt x="43561" y="5471"/>
                    <a:pt x="43561" y="5463"/>
                    <a:pt x="43565" y="5463"/>
                  </a:cubicBezTo>
                  <a:close/>
                  <a:moveTo>
                    <a:pt x="4404" y="8550"/>
                  </a:moveTo>
                  <a:cubicBezTo>
                    <a:pt x="4882" y="8550"/>
                    <a:pt x="5239" y="8986"/>
                    <a:pt x="5320" y="9446"/>
                  </a:cubicBezTo>
                  <a:cubicBezTo>
                    <a:pt x="4687" y="9446"/>
                    <a:pt x="4054" y="9414"/>
                    <a:pt x="3389" y="9414"/>
                  </a:cubicBezTo>
                  <a:cubicBezTo>
                    <a:pt x="3515" y="9034"/>
                    <a:pt x="3737" y="8717"/>
                    <a:pt x="4149" y="8591"/>
                  </a:cubicBezTo>
                  <a:cubicBezTo>
                    <a:pt x="4237" y="8563"/>
                    <a:pt x="4322" y="8550"/>
                    <a:pt x="4404" y="8550"/>
                  </a:cubicBezTo>
                  <a:close/>
                  <a:moveTo>
                    <a:pt x="18400" y="800"/>
                  </a:moveTo>
                  <a:cubicBezTo>
                    <a:pt x="19350" y="800"/>
                    <a:pt x="20300" y="800"/>
                    <a:pt x="21250" y="895"/>
                  </a:cubicBezTo>
                  <a:cubicBezTo>
                    <a:pt x="22358" y="1054"/>
                    <a:pt x="24132" y="2225"/>
                    <a:pt x="24322" y="3270"/>
                  </a:cubicBezTo>
                  <a:cubicBezTo>
                    <a:pt x="24449" y="3809"/>
                    <a:pt x="24164" y="4284"/>
                    <a:pt x="23309" y="4632"/>
                  </a:cubicBezTo>
                  <a:cubicBezTo>
                    <a:pt x="22992" y="4759"/>
                    <a:pt x="23024" y="5107"/>
                    <a:pt x="23277" y="5139"/>
                  </a:cubicBezTo>
                  <a:cubicBezTo>
                    <a:pt x="23024" y="6659"/>
                    <a:pt x="22865" y="8179"/>
                    <a:pt x="22833" y="9699"/>
                  </a:cubicBezTo>
                  <a:lnTo>
                    <a:pt x="22833" y="9763"/>
                  </a:lnTo>
                  <a:cubicBezTo>
                    <a:pt x="19350" y="9699"/>
                    <a:pt x="15835" y="9668"/>
                    <a:pt x="12351" y="9572"/>
                  </a:cubicBezTo>
                  <a:cubicBezTo>
                    <a:pt x="12541" y="8306"/>
                    <a:pt x="12541" y="7007"/>
                    <a:pt x="12383" y="5709"/>
                  </a:cubicBezTo>
                  <a:lnTo>
                    <a:pt x="12383" y="5709"/>
                  </a:lnTo>
                  <a:cubicBezTo>
                    <a:pt x="12573" y="5741"/>
                    <a:pt x="12763" y="5741"/>
                    <a:pt x="12984" y="5741"/>
                  </a:cubicBezTo>
                  <a:cubicBezTo>
                    <a:pt x="13048" y="5741"/>
                    <a:pt x="13143" y="5709"/>
                    <a:pt x="13174" y="5646"/>
                  </a:cubicBezTo>
                  <a:cubicBezTo>
                    <a:pt x="13301" y="5487"/>
                    <a:pt x="13238" y="5266"/>
                    <a:pt x="12984" y="5234"/>
                  </a:cubicBezTo>
                  <a:cubicBezTo>
                    <a:pt x="12066" y="5139"/>
                    <a:pt x="11116" y="4442"/>
                    <a:pt x="11116" y="3429"/>
                  </a:cubicBezTo>
                  <a:cubicBezTo>
                    <a:pt x="11116" y="2542"/>
                    <a:pt x="11781" y="1940"/>
                    <a:pt x="12573" y="1624"/>
                  </a:cubicBezTo>
                  <a:cubicBezTo>
                    <a:pt x="12699" y="1529"/>
                    <a:pt x="12731" y="1434"/>
                    <a:pt x="12731" y="1307"/>
                  </a:cubicBezTo>
                  <a:cubicBezTo>
                    <a:pt x="14600" y="1022"/>
                    <a:pt x="16500" y="832"/>
                    <a:pt x="18400" y="800"/>
                  </a:cubicBezTo>
                  <a:close/>
                  <a:moveTo>
                    <a:pt x="37116" y="1022"/>
                  </a:moveTo>
                  <a:cubicBezTo>
                    <a:pt x="39206" y="1022"/>
                    <a:pt x="41265" y="1339"/>
                    <a:pt x="43323" y="1909"/>
                  </a:cubicBezTo>
                  <a:cubicBezTo>
                    <a:pt x="44020" y="2922"/>
                    <a:pt x="43957" y="3967"/>
                    <a:pt x="43545" y="5139"/>
                  </a:cubicBezTo>
                  <a:cubicBezTo>
                    <a:pt x="43482" y="5266"/>
                    <a:pt x="43482" y="5329"/>
                    <a:pt x="43545" y="5424"/>
                  </a:cubicBezTo>
                  <a:cubicBezTo>
                    <a:pt x="43450" y="5392"/>
                    <a:pt x="43323" y="5392"/>
                    <a:pt x="43292" y="5392"/>
                  </a:cubicBezTo>
                  <a:cubicBezTo>
                    <a:pt x="42975" y="5931"/>
                    <a:pt x="42975" y="6596"/>
                    <a:pt x="42943" y="7229"/>
                  </a:cubicBezTo>
                  <a:cubicBezTo>
                    <a:pt x="42848" y="8084"/>
                    <a:pt x="42817" y="8876"/>
                    <a:pt x="42785" y="9699"/>
                  </a:cubicBezTo>
                  <a:cubicBezTo>
                    <a:pt x="42785" y="9826"/>
                    <a:pt x="42817" y="9889"/>
                    <a:pt x="42848" y="9921"/>
                  </a:cubicBezTo>
                  <a:cubicBezTo>
                    <a:pt x="39365" y="9921"/>
                    <a:pt x="35881" y="9921"/>
                    <a:pt x="32398" y="9889"/>
                  </a:cubicBezTo>
                  <a:cubicBezTo>
                    <a:pt x="32398" y="8496"/>
                    <a:pt x="32461" y="7134"/>
                    <a:pt x="32334" y="5741"/>
                  </a:cubicBezTo>
                  <a:lnTo>
                    <a:pt x="32461" y="5741"/>
                  </a:lnTo>
                  <a:cubicBezTo>
                    <a:pt x="32683" y="5709"/>
                    <a:pt x="32619" y="5329"/>
                    <a:pt x="32366" y="5297"/>
                  </a:cubicBezTo>
                  <a:cubicBezTo>
                    <a:pt x="31447" y="5234"/>
                    <a:pt x="30941" y="4442"/>
                    <a:pt x="30972" y="3555"/>
                  </a:cubicBezTo>
                  <a:cubicBezTo>
                    <a:pt x="31036" y="2827"/>
                    <a:pt x="31447" y="2130"/>
                    <a:pt x="31828" y="1497"/>
                  </a:cubicBezTo>
                  <a:cubicBezTo>
                    <a:pt x="33601" y="1465"/>
                    <a:pt x="35343" y="1022"/>
                    <a:pt x="37116" y="1022"/>
                  </a:cubicBezTo>
                  <a:close/>
                  <a:moveTo>
                    <a:pt x="50069" y="8591"/>
                  </a:moveTo>
                  <a:cubicBezTo>
                    <a:pt x="50766" y="8591"/>
                    <a:pt x="51177" y="9287"/>
                    <a:pt x="51082" y="9921"/>
                  </a:cubicBezTo>
                  <a:lnTo>
                    <a:pt x="51082" y="9984"/>
                  </a:lnTo>
                  <a:lnTo>
                    <a:pt x="48992" y="9984"/>
                  </a:lnTo>
                  <a:cubicBezTo>
                    <a:pt x="48929" y="9351"/>
                    <a:pt x="49404" y="8622"/>
                    <a:pt x="50069" y="8591"/>
                  </a:cubicBezTo>
                  <a:close/>
                  <a:moveTo>
                    <a:pt x="32081" y="13626"/>
                  </a:moveTo>
                  <a:lnTo>
                    <a:pt x="32081" y="13626"/>
                  </a:lnTo>
                  <a:cubicBezTo>
                    <a:pt x="35438" y="13689"/>
                    <a:pt x="38858" y="13721"/>
                    <a:pt x="42215" y="13721"/>
                  </a:cubicBezTo>
                  <a:cubicBezTo>
                    <a:pt x="42152" y="18155"/>
                    <a:pt x="42310" y="22588"/>
                    <a:pt x="42342" y="27022"/>
                  </a:cubicBezTo>
                  <a:cubicBezTo>
                    <a:pt x="42370" y="30776"/>
                    <a:pt x="41803" y="36985"/>
                    <a:pt x="37351" y="36985"/>
                  </a:cubicBezTo>
                  <a:cubicBezTo>
                    <a:pt x="36771" y="36985"/>
                    <a:pt x="36125" y="36879"/>
                    <a:pt x="35406" y="36649"/>
                  </a:cubicBezTo>
                  <a:cubicBezTo>
                    <a:pt x="35389" y="36646"/>
                    <a:pt x="35373" y="36644"/>
                    <a:pt x="35358" y="36644"/>
                  </a:cubicBezTo>
                  <a:cubicBezTo>
                    <a:pt x="35235" y="36644"/>
                    <a:pt x="35188" y="36751"/>
                    <a:pt x="35216" y="36808"/>
                  </a:cubicBezTo>
                  <a:cubicBezTo>
                    <a:pt x="32556" y="35984"/>
                    <a:pt x="32271" y="33356"/>
                    <a:pt x="32366" y="30822"/>
                  </a:cubicBezTo>
                  <a:cubicBezTo>
                    <a:pt x="32398" y="28764"/>
                    <a:pt x="32429" y="26705"/>
                    <a:pt x="32429" y="24647"/>
                  </a:cubicBezTo>
                  <a:cubicBezTo>
                    <a:pt x="32493" y="20973"/>
                    <a:pt x="32493" y="17268"/>
                    <a:pt x="32081" y="13626"/>
                  </a:cubicBezTo>
                  <a:close/>
                  <a:moveTo>
                    <a:pt x="12414" y="13468"/>
                  </a:moveTo>
                  <a:cubicBezTo>
                    <a:pt x="15866" y="13531"/>
                    <a:pt x="19255" y="13531"/>
                    <a:pt x="22707" y="13531"/>
                  </a:cubicBezTo>
                  <a:cubicBezTo>
                    <a:pt x="22675" y="17363"/>
                    <a:pt x="22643" y="21258"/>
                    <a:pt x="22580" y="25090"/>
                  </a:cubicBezTo>
                  <a:cubicBezTo>
                    <a:pt x="22550" y="27792"/>
                    <a:pt x="23713" y="37624"/>
                    <a:pt x="19289" y="37624"/>
                  </a:cubicBezTo>
                  <a:cubicBezTo>
                    <a:pt x="19098" y="37624"/>
                    <a:pt x="18897" y="37606"/>
                    <a:pt x="18685" y="37568"/>
                  </a:cubicBezTo>
                  <a:cubicBezTo>
                    <a:pt x="18558" y="37568"/>
                    <a:pt x="18463" y="37663"/>
                    <a:pt x="18463" y="37726"/>
                  </a:cubicBezTo>
                  <a:cubicBezTo>
                    <a:pt x="18220" y="37735"/>
                    <a:pt x="17974" y="37741"/>
                    <a:pt x="17728" y="37741"/>
                  </a:cubicBezTo>
                  <a:cubicBezTo>
                    <a:pt x="17075" y="37741"/>
                    <a:pt x="16415" y="37697"/>
                    <a:pt x="15771" y="37536"/>
                  </a:cubicBezTo>
                  <a:cubicBezTo>
                    <a:pt x="13554" y="36934"/>
                    <a:pt x="13016" y="34274"/>
                    <a:pt x="12763" y="32279"/>
                  </a:cubicBezTo>
                  <a:cubicBezTo>
                    <a:pt x="12541" y="30221"/>
                    <a:pt x="12731" y="28035"/>
                    <a:pt x="12699" y="25977"/>
                  </a:cubicBezTo>
                  <a:cubicBezTo>
                    <a:pt x="12668" y="21828"/>
                    <a:pt x="12446" y="17743"/>
                    <a:pt x="12414" y="13468"/>
                  </a:cubicBezTo>
                  <a:close/>
                  <a:moveTo>
                    <a:pt x="18714" y="1"/>
                  </a:moveTo>
                  <a:cubicBezTo>
                    <a:pt x="16371" y="1"/>
                    <a:pt x="14078" y="325"/>
                    <a:pt x="11813" y="1022"/>
                  </a:cubicBezTo>
                  <a:cubicBezTo>
                    <a:pt x="11749" y="1054"/>
                    <a:pt x="11718" y="1149"/>
                    <a:pt x="11718" y="1212"/>
                  </a:cubicBezTo>
                  <a:cubicBezTo>
                    <a:pt x="10863" y="1687"/>
                    <a:pt x="10324" y="2700"/>
                    <a:pt x="10451" y="3650"/>
                  </a:cubicBezTo>
                  <a:cubicBezTo>
                    <a:pt x="10546" y="4505"/>
                    <a:pt x="11148" y="5234"/>
                    <a:pt x="11939" y="5551"/>
                  </a:cubicBezTo>
                  <a:cubicBezTo>
                    <a:pt x="11939" y="6881"/>
                    <a:pt x="11876" y="8179"/>
                    <a:pt x="11749" y="9541"/>
                  </a:cubicBezTo>
                  <a:cubicBezTo>
                    <a:pt x="9849" y="9509"/>
                    <a:pt x="7981" y="9446"/>
                    <a:pt x="6081" y="9414"/>
                  </a:cubicBezTo>
                  <a:cubicBezTo>
                    <a:pt x="6052" y="8586"/>
                    <a:pt x="5276" y="7835"/>
                    <a:pt x="4428" y="7835"/>
                  </a:cubicBezTo>
                  <a:cubicBezTo>
                    <a:pt x="4335" y="7835"/>
                    <a:pt x="4242" y="7844"/>
                    <a:pt x="4149" y="7862"/>
                  </a:cubicBezTo>
                  <a:cubicBezTo>
                    <a:pt x="3420" y="8021"/>
                    <a:pt x="2945" y="8654"/>
                    <a:pt x="2914" y="9351"/>
                  </a:cubicBezTo>
                  <a:lnTo>
                    <a:pt x="2407" y="9351"/>
                  </a:lnTo>
                  <a:cubicBezTo>
                    <a:pt x="2378" y="9206"/>
                    <a:pt x="2244" y="9062"/>
                    <a:pt x="2052" y="9062"/>
                  </a:cubicBezTo>
                  <a:cubicBezTo>
                    <a:pt x="2033" y="9062"/>
                    <a:pt x="2015" y="9063"/>
                    <a:pt x="1995" y="9066"/>
                  </a:cubicBezTo>
                  <a:cubicBezTo>
                    <a:pt x="538" y="9256"/>
                    <a:pt x="0" y="11884"/>
                    <a:pt x="1489" y="12391"/>
                  </a:cubicBezTo>
                  <a:lnTo>
                    <a:pt x="1520" y="12391"/>
                  </a:lnTo>
                  <a:cubicBezTo>
                    <a:pt x="1647" y="12391"/>
                    <a:pt x="1774" y="12233"/>
                    <a:pt x="1679" y="12106"/>
                  </a:cubicBezTo>
                  <a:cubicBezTo>
                    <a:pt x="1204" y="11409"/>
                    <a:pt x="1172" y="10491"/>
                    <a:pt x="1805" y="9921"/>
                  </a:cubicBezTo>
                  <a:cubicBezTo>
                    <a:pt x="1900" y="10016"/>
                    <a:pt x="1964" y="10079"/>
                    <a:pt x="2090" y="10079"/>
                  </a:cubicBezTo>
                  <a:cubicBezTo>
                    <a:pt x="2407" y="10143"/>
                    <a:pt x="2755" y="10174"/>
                    <a:pt x="3072" y="10174"/>
                  </a:cubicBezTo>
                  <a:cubicBezTo>
                    <a:pt x="3119" y="10206"/>
                    <a:pt x="3167" y="10222"/>
                    <a:pt x="3215" y="10222"/>
                  </a:cubicBezTo>
                  <a:cubicBezTo>
                    <a:pt x="3262" y="10222"/>
                    <a:pt x="3310" y="10206"/>
                    <a:pt x="3357" y="10174"/>
                  </a:cubicBezTo>
                  <a:cubicBezTo>
                    <a:pt x="20015" y="10808"/>
                    <a:pt x="35659" y="10681"/>
                    <a:pt x="53204" y="10871"/>
                  </a:cubicBezTo>
                  <a:cubicBezTo>
                    <a:pt x="53236" y="10871"/>
                    <a:pt x="53299" y="10839"/>
                    <a:pt x="53362" y="10839"/>
                  </a:cubicBezTo>
                  <a:lnTo>
                    <a:pt x="53362" y="10839"/>
                  </a:lnTo>
                  <a:cubicBezTo>
                    <a:pt x="53457" y="11473"/>
                    <a:pt x="53394" y="12106"/>
                    <a:pt x="53077" y="12676"/>
                  </a:cubicBezTo>
                  <a:cubicBezTo>
                    <a:pt x="53046" y="12613"/>
                    <a:pt x="52982" y="12613"/>
                    <a:pt x="52919" y="12613"/>
                  </a:cubicBezTo>
                  <a:cubicBezTo>
                    <a:pt x="50552" y="12527"/>
                    <a:pt x="48181" y="12495"/>
                    <a:pt x="45806" y="12495"/>
                  </a:cubicBezTo>
                  <a:cubicBezTo>
                    <a:pt x="41192" y="12495"/>
                    <a:pt x="36564" y="12613"/>
                    <a:pt x="31923" y="12676"/>
                  </a:cubicBezTo>
                  <a:cubicBezTo>
                    <a:pt x="31907" y="12644"/>
                    <a:pt x="31883" y="12629"/>
                    <a:pt x="31851" y="12629"/>
                  </a:cubicBezTo>
                  <a:cubicBezTo>
                    <a:pt x="31820" y="12629"/>
                    <a:pt x="31780" y="12644"/>
                    <a:pt x="31732" y="12676"/>
                  </a:cubicBezTo>
                  <a:cubicBezTo>
                    <a:pt x="30244" y="12708"/>
                    <a:pt x="28756" y="12708"/>
                    <a:pt x="27267" y="12708"/>
                  </a:cubicBezTo>
                  <a:cubicBezTo>
                    <a:pt x="19776" y="12680"/>
                    <a:pt x="12285" y="12506"/>
                    <a:pt x="4772" y="12506"/>
                  </a:cubicBezTo>
                  <a:cubicBezTo>
                    <a:pt x="3710" y="12506"/>
                    <a:pt x="2647" y="12510"/>
                    <a:pt x="1584" y="12518"/>
                  </a:cubicBezTo>
                  <a:cubicBezTo>
                    <a:pt x="1267" y="12549"/>
                    <a:pt x="1267" y="12993"/>
                    <a:pt x="1584" y="13024"/>
                  </a:cubicBezTo>
                  <a:cubicBezTo>
                    <a:pt x="2249" y="13056"/>
                    <a:pt x="2882" y="13088"/>
                    <a:pt x="3547" y="13151"/>
                  </a:cubicBezTo>
                  <a:cubicBezTo>
                    <a:pt x="4370" y="13183"/>
                    <a:pt x="5162" y="13214"/>
                    <a:pt x="6017" y="13246"/>
                  </a:cubicBezTo>
                  <a:cubicBezTo>
                    <a:pt x="5922" y="18281"/>
                    <a:pt x="6176" y="23348"/>
                    <a:pt x="6239" y="28384"/>
                  </a:cubicBezTo>
                  <a:cubicBezTo>
                    <a:pt x="6334" y="33483"/>
                    <a:pt x="6176" y="38645"/>
                    <a:pt x="6524" y="43712"/>
                  </a:cubicBezTo>
                  <a:cubicBezTo>
                    <a:pt x="6524" y="43743"/>
                    <a:pt x="6556" y="43743"/>
                    <a:pt x="6556" y="43775"/>
                  </a:cubicBezTo>
                  <a:lnTo>
                    <a:pt x="6841" y="43775"/>
                  </a:lnTo>
                  <a:cubicBezTo>
                    <a:pt x="6841" y="43743"/>
                    <a:pt x="6872" y="43743"/>
                    <a:pt x="6872" y="43712"/>
                  </a:cubicBezTo>
                  <a:cubicBezTo>
                    <a:pt x="7284" y="38581"/>
                    <a:pt x="7062" y="33483"/>
                    <a:pt x="7031" y="28384"/>
                  </a:cubicBezTo>
                  <a:cubicBezTo>
                    <a:pt x="6967" y="23380"/>
                    <a:pt x="7031" y="18281"/>
                    <a:pt x="6714" y="13309"/>
                  </a:cubicBezTo>
                  <a:lnTo>
                    <a:pt x="6714" y="13309"/>
                  </a:lnTo>
                  <a:cubicBezTo>
                    <a:pt x="8487" y="13373"/>
                    <a:pt x="10229" y="13404"/>
                    <a:pt x="12034" y="13468"/>
                  </a:cubicBezTo>
                  <a:cubicBezTo>
                    <a:pt x="11559" y="19833"/>
                    <a:pt x="11971" y="26452"/>
                    <a:pt x="12098" y="32817"/>
                  </a:cubicBezTo>
                  <a:cubicBezTo>
                    <a:pt x="12208" y="37019"/>
                    <a:pt x="14580" y="38387"/>
                    <a:pt x="18120" y="38387"/>
                  </a:cubicBezTo>
                  <a:cubicBezTo>
                    <a:pt x="18662" y="38387"/>
                    <a:pt x="19232" y="38355"/>
                    <a:pt x="19825" y="38296"/>
                  </a:cubicBezTo>
                  <a:cubicBezTo>
                    <a:pt x="19983" y="38296"/>
                    <a:pt x="20047" y="38170"/>
                    <a:pt x="20110" y="38043"/>
                  </a:cubicBezTo>
                  <a:cubicBezTo>
                    <a:pt x="22422" y="37853"/>
                    <a:pt x="23277" y="34876"/>
                    <a:pt x="23340" y="32596"/>
                  </a:cubicBezTo>
                  <a:cubicBezTo>
                    <a:pt x="23594" y="26230"/>
                    <a:pt x="23499" y="19897"/>
                    <a:pt x="23594" y="13563"/>
                  </a:cubicBezTo>
                  <a:cubicBezTo>
                    <a:pt x="24797" y="13626"/>
                    <a:pt x="26000" y="13626"/>
                    <a:pt x="27235" y="13626"/>
                  </a:cubicBezTo>
                  <a:cubicBezTo>
                    <a:pt x="28661" y="13626"/>
                    <a:pt x="30117" y="13626"/>
                    <a:pt x="31574" y="13658"/>
                  </a:cubicBezTo>
                  <a:cubicBezTo>
                    <a:pt x="31384" y="19390"/>
                    <a:pt x="31701" y="25185"/>
                    <a:pt x="31542" y="30917"/>
                  </a:cubicBezTo>
                  <a:cubicBezTo>
                    <a:pt x="31416" y="34243"/>
                    <a:pt x="31891" y="37409"/>
                    <a:pt x="35786" y="37853"/>
                  </a:cubicBezTo>
                  <a:cubicBezTo>
                    <a:pt x="35805" y="37856"/>
                    <a:pt x="35824" y="37857"/>
                    <a:pt x="35841" y="37857"/>
                  </a:cubicBezTo>
                  <a:cubicBezTo>
                    <a:pt x="36029" y="37857"/>
                    <a:pt x="36137" y="37710"/>
                    <a:pt x="36166" y="37536"/>
                  </a:cubicBezTo>
                  <a:cubicBezTo>
                    <a:pt x="36607" y="37716"/>
                    <a:pt x="37052" y="37799"/>
                    <a:pt x="37492" y="37799"/>
                  </a:cubicBezTo>
                  <a:cubicBezTo>
                    <a:pt x="39832" y="37799"/>
                    <a:pt x="42034" y="35474"/>
                    <a:pt x="42753" y="33261"/>
                  </a:cubicBezTo>
                  <a:cubicBezTo>
                    <a:pt x="43545" y="30727"/>
                    <a:pt x="43260" y="27909"/>
                    <a:pt x="43228" y="25280"/>
                  </a:cubicBezTo>
                  <a:cubicBezTo>
                    <a:pt x="43165" y="21448"/>
                    <a:pt x="43165" y="17616"/>
                    <a:pt x="43070" y="13784"/>
                  </a:cubicBezTo>
                  <a:cubicBezTo>
                    <a:pt x="45034" y="13784"/>
                    <a:pt x="47029" y="13721"/>
                    <a:pt x="48992" y="13658"/>
                  </a:cubicBezTo>
                  <a:lnTo>
                    <a:pt x="49245" y="13658"/>
                  </a:lnTo>
                  <a:cubicBezTo>
                    <a:pt x="49499" y="13658"/>
                    <a:pt x="49784" y="13626"/>
                    <a:pt x="50069" y="13626"/>
                  </a:cubicBezTo>
                  <a:cubicBezTo>
                    <a:pt x="50607" y="18693"/>
                    <a:pt x="50829" y="23760"/>
                    <a:pt x="50607" y="28859"/>
                  </a:cubicBezTo>
                  <a:cubicBezTo>
                    <a:pt x="50417" y="33578"/>
                    <a:pt x="49752" y="38423"/>
                    <a:pt x="50512" y="43110"/>
                  </a:cubicBezTo>
                  <a:lnTo>
                    <a:pt x="50892" y="43110"/>
                  </a:lnTo>
                  <a:cubicBezTo>
                    <a:pt x="51082" y="33261"/>
                    <a:pt x="51842" y="23443"/>
                    <a:pt x="50829" y="13626"/>
                  </a:cubicBezTo>
                  <a:cubicBezTo>
                    <a:pt x="51494" y="13563"/>
                    <a:pt x="52191" y="13531"/>
                    <a:pt x="52887" y="13499"/>
                  </a:cubicBezTo>
                  <a:cubicBezTo>
                    <a:pt x="52951" y="13499"/>
                    <a:pt x="52982" y="13468"/>
                    <a:pt x="53046" y="13468"/>
                  </a:cubicBezTo>
                  <a:cubicBezTo>
                    <a:pt x="53085" y="13494"/>
                    <a:pt x="53130" y="13509"/>
                    <a:pt x="53178" y="13509"/>
                  </a:cubicBezTo>
                  <a:cubicBezTo>
                    <a:pt x="53246" y="13509"/>
                    <a:pt x="53320" y="13479"/>
                    <a:pt x="53394" y="13404"/>
                  </a:cubicBezTo>
                  <a:cubicBezTo>
                    <a:pt x="54091" y="12676"/>
                    <a:pt x="54408" y="11599"/>
                    <a:pt x="54091" y="10554"/>
                  </a:cubicBezTo>
                  <a:cubicBezTo>
                    <a:pt x="54044" y="10366"/>
                    <a:pt x="53891" y="10265"/>
                    <a:pt x="53738" y="10265"/>
                  </a:cubicBezTo>
                  <a:cubicBezTo>
                    <a:pt x="53685" y="10265"/>
                    <a:pt x="53633" y="10277"/>
                    <a:pt x="53584" y="10301"/>
                  </a:cubicBezTo>
                  <a:cubicBezTo>
                    <a:pt x="53552" y="10143"/>
                    <a:pt x="53394" y="10016"/>
                    <a:pt x="53204" y="10016"/>
                  </a:cubicBezTo>
                  <a:lnTo>
                    <a:pt x="51842" y="10016"/>
                  </a:lnTo>
                  <a:cubicBezTo>
                    <a:pt x="52096" y="8971"/>
                    <a:pt x="51209" y="7926"/>
                    <a:pt x="50132" y="7926"/>
                  </a:cubicBezTo>
                  <a:cubicBezTo>
                    <a:pt x="49087" y="7957"/>
                    <a:pt x="48327" y="9034"/>
                    <a:pt x="48549" y="10016"/>
                  </a:cubicBezTo>
                  <a:lnTo>
                    <a:pt x="43482" y="10016"/>
                  </a:lnTo>
                  <a:cubicBezTo>
                    <a:pt x="43545" y="9953"/>
                    <a:pt x="43577" y="9858"/>
                    <a:pt x="43577" y="9763"/>
                  </a:cubicBezTo>
                  <a:cubicBezTo>
                    <a:pt x="43608" y="8971"/>
                    <a:pt x="43640" y="8242"/>
                    <a:pt x="43703" y="7482"/>
                  </a:cubicBezTo>
                  <a:cubicBezTo>
                    <a:pt x="43703" y="6849"/>
                    <a:pt x="43862" y="6089"/>
                    <a:pt x="43577" y="5487"/>
                  </a:cubicBezTo>
                  <a:lnTo>
                    <a:pt x="43577" y="5487"/>
                  </a:lnTo>
                  <a:cubicBezTo>
                    <a:pt x="43662" y="5573"/>
                    <a:pt x="43794" y="5631"/>
                    <a:pt x="43933" y="5631"/>
                  </a:cubicBezTo>
                  <a:cubicBezTo>
                    <a:pt x="44050" y="5631"/>
                    <a:pt x="44172" y="5589"/>
                    <a:pt x="44273" y="5487"/>
                  </a:cubicBezTo>
                  <a:cubicBezTo>
                    <a:pt x="45002" y="4379"/>
                    <a:pt x="44748" y="2764"/>
                    <a:pt x="43957" y="1750"/>
                  </a:cubicBezTo>
                  <a:cubicBezTo>
                    <a:pt x="44020" y="1592"/>
                    <a:pt x="43925" y="1370"/>
                    <a:pt x="43735" y="1307"/>
                  </a:cubicBezTo>
                  <a:cubicBezTo>
                    <a:pt x="41666" y="744"/>
                    <a:pt x="39234" y="275"/>
                    <a:pt x="36866" y="275"/>
                  </a:cubicBezTo>
                  <a:cubicBezTo>
                    <a:pt x="35102" y="275"/>
                    <a:pt x="33374" y="536"/>
                    <a:pt x="31859" y="1212"/>
                  </a:cubicBezTo>
                  <a:cubicBezTo>
                    <a:pt x="31784" y="1117"/>
                    <a:pt x="31686" y="1057"/>
                    <a:pt x="31592" y="1057"/>
                  </a:cubicBezTo>
                  <a:cubicBezTo>
                    <a:pt x="31528" y="1057"/>
                    <a:pt x="31467" y="1085"/>
                    <a:pt x="31416" y="1149"/>
                  </a:cubicBezTo>
                  <a:cubicBezTo>
                    <a:pt x="30719" y="2004"/>
                    <a:pt x="30086" y="3239"/>
                    <a:pt x="30434" y="4379"/>
                  </a:cubicBezTo>
                  <a:cubicBezTo>
                    <a:pt x="30656" y="5107"/>
                    <a:pt x="31226" y="5646"/>
                    <a:pt x="31891" y="5772"/>
                  </a:cubicBezTo>
                  <a:cubicBezTo>
                    <a:pt x="31764" y="7166"/>
                    <a:pt x="31828" y="8559"/>
                    <a:pt x="31828" y="9921"/>
                  </a:cubicBezTo>
                  <a:lnTo>
                    <a:pt x="23499" y="9826"/>
                  </a:lnTo>
                  <a:lnTo>
                    <a:pt x="23499" y="9731"/>
                  </a:lnTo>
                  <a:cubicBezTo>
                    <a:pt x="23657" y="8274"/>
                    <a:pt x="23689" y="6754"/>
                    <a:pt x="23689" y="5266"/>
                  </a:cubicBezTo>
                  <a:cubicBezTo>
                    <a:pt x="23689" y="5234"/>
                    <a:pt x="23657" y="5234"/>
                    <a:pt x="23657" y="5171"/>
                  </a:cubicBezTo>
                  <a:cubicBezTo>
                    <a:pt x="25652" y="4759"/>
                    <a:pt x="25430" y="2067"/>
                    <a:pt x="24069" y="990"/>
                  </a:cubicBezTo>
                  <a:cubicBezTo>
                    <a:pt x="22738" y="8"/>
                    <a:pt x="20902" y="8"/>
                    <a:pt x="19350" y="8"/>
                  </a:cubicBezTo>
                  <a:cubicBezTo>
                    <a:pt x="19138" y="3"/>
                    <a:pt x="18926" y="1"/>
                    <a:pt x="18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67677400" y="4411613"/>
              <a:ext cx="1338025" cy="73100"/>
            </a:xfrm>
            <a:custGeom>
              <a:avLst/>
              <a:gdLst/>
              <a:ahLst/>
              <a:cxnLst/>
              <a:rect l="l" t="t" r="r" b="b"/>
              <a:pathLst>
                <a:path w="53521" h="2924" extrusionOk="0">
                  <a:moveTo>
                    <a:pt x="52792" y="515"/>
                  </a:moveTo>
                  <a:cubicBezTo>
                    <a:pt x="52697" y="927"/>
                    <a:pt x="52602" y="1402"/>
                    <a:pt x="52602" y="1782"/>
                  </a:cubicBezTo>
                  <a:cubicBezTo>
                    <a:pt x="35659" y="1909"/>
                    <a:pt x="18527" y="1719"/>
                    <a:pt x="1584" y="2384"/>
                  </a:cubicBezTo>
                  <a:cubicBezTo>
                    <a:pt x="1457" y="2384"/>
                    <a:pt x="1394" y="2415"/>
                    <a:pt x="1330" y="2447"/>
                  </a:cubicBezTo>
                  <a:cubicBezTo>
                    <a:pt x="538" y="2099"/>
                    <a:pt x="792" y="1244"/>
                    <a:pt x="1869" y="1244"/>
                  </a:cubicBezTo>
                  <a:cubicBezTo>
                    <a:pt x="2122" y="1244"/>
                    <a:pt x="2249" y="1085"/>
                    <a:pt x="2217" y="959"/>
                  </a:cubicBezTo>
                  <a:lnTo>
                    <a:pt x="2217" y="959"/>
                  </a:lnTo>
                  <a:cubicBezTo>
                    <a:pt x="5281" y="999"/>
                    <a:pt x="8350" y="1016"/>
                    <a:pt x="11421" y="1016"/>
                  </a:cubicBezTo>
                  <a:cubicBezTo>
                    <a:pt x="25173" y="1016"/>
                    <a:pt x="38977" y="671"/>
                    <a:pt x="52697" y="515"/>
                  </a:cubicBezTo>
                  <a:close/>
                  <a:moveTo>
                    <a:pt x="52764" y="1"/>
                  </a:moveTo>
                  <a:cubicBezTo>
                    <a:pt x="52725" y="1"/>
                    <a:pt x="52682" y="3"/>
                    <a:pt x="52634" y="9"/>
                  </a:cubicBezTo>
                  <a:lnTo>
                    <a:pt x="48422" y="9"/>
                  </a:lnTo>
                  <a:cubicBezTo>
                    <a:pt x="34488" y="135"/>
                    <a:pt x="20490" y="104"/>
                    <a:pt x="6556" y="484"/>
                  </a:cubicBezTo>
                  <a:lnTo>
                    <a:pt x="6302" y="484"/>
                  </a:lnTo>
                  <a:cubicBezTo>
                    <a:pt x="5384" y="515"/>
                    <a:pt x="4465" y="515"/>
                    <a:pt x="3610" y="579"/>
                  </a:cubicBezTo>
                  <a:lnTo>
                    <a:pt x="3135" y="579"/>
                  </a:lnTo>
                  <a:cubicBezTo>
                    <a:pt x="2597" y="579"/>
                    <a:pt x="2090" y="610"/>
                    <a:pt x="1584" y="610"/>
                  </a:cubicBezTo>
                  <a:cubicBezTo>
                    <a:pt x="1330" y="610"/>
                    <a:pt x="1267" y="737"/>
                    <a:pt x="1299" y="832"/>
                  </a:cubicBezTo>
                  <a:cubicBezTo>
                    <a:pt x="697" y="990"/>
                    <a:pt x="190" y="1275"/>
                    <a:pt x="127" y="1719"/>
                  </a:cubicBezTo>
                  <a:cubicBezTo>
                    <a:pt x="0" y="2194"/>
                    <a:pt x="475" y="2605"/>
                    <a:pt x="1172" y="2795"/>
                  </a:cubicBezTo>
                  <a:cubicBezTo>
                    <a:pt x="1267" y="2795"/>
                    <a:pt x="1330" y="2795"/>
                    <a:pt x="1394" y="2732"/>
                  </a:cubicBezTo>
                  <a:cubicBezTo>
                    <a:pt x="1425" y="2795"/>
                    <a:pt x="1457" y="2795"/>
                    <a:pt x="1552" y="2795"/>
                  </a:cubicBezTo>
                  <a:cubicBezTo>
                    <a:pt x="5649" y="2887"/>
                    <a:pt x="9759" y="2923"/>
                    <a:pt x="13877" y="2923"/>
                  </a:cubicBezTo>
                  <a:cubicBezTo>
                    <a:pt x="26880" y="2923"/>
                    <a:pt x="39954" y="2560"/>
                    <a:pt x="52919" y="2415"/>
                  </a:cubicBezTo>
                  <a:cubicBezTo>
                    <a:pt x="53426" y="2415"/>
                    <a:pt x="53521" y="2035"/>
                    <a:pt x="53204" y="1877"/>
                  </a:cubicBezTo>
                  <a:cubicBezTo>
                    <a:pt x="53362" y="1402"/>
                    <a:pt x="53521" y="864"/>
                    <a:pt x="53521" y="389"/>
                  </a:cubicBezTo>
                  <a:cubicBezTo>
                    <a:pt x="53521" y="257"/>
                    <a:pt x="53345" y="191"/>
                    <a:pt x="53176" y="191"/>
                  </a:cubicBezTo>
                  <a:cubicBezTo>
                    <a:pt x="53143" y="191"/>
                    <a:pt x="53109" y="193"/>
                    <a:pt x="53077" y="199"/>
                  </a:cubicBezTo>
                  <a:cubicBezTo>
                    <a:pt x="53051" y="67"/>
                    <a:pt x="52959" y="1"/>
                    <a:pt x="52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68873700" y="3678688"/>
              <a:ext cx="30875" cy="736325"/>
            </a:xfrm>
            <a:custGeom>
              <a:avLst/>
              <a:gdLst/>
              <a:ahLst/>
              <a:cxnLst/>
              <a:rect l="l" t="t" r="r" b="b"/>
              <a:pathLst>
                <a:path w="1235" h="29453" extrusionOk="0">
                  <a:moveTo>
                    <a:pt x="982" y="0"/>
                  </a:moveTo>
                  <a:lnTo>
                    <a:pt x="792" y="32"/>
                  </a:lnTo>
                  <a:cubicBezTo>
                    <a:pt x="665" y="63"/>
                    <a:pt x="602" y="158"/>
                    <a:pt x="602" y="348"/>
                  </a:cubicBezTo>
                  <a:cubicBezTo>
                    <a:pt x="412" y="9912"/>
                    <a:pt x="0" y="19666"/>
                    <a:pt x="348" y="29262"/>
                  </a:cubicBezTo>
                  <a:cubicBezTo>
                    <a:pt x="348" y="29357"/>
                    <a:pt x="443" y="29421"/>
                    <a:pt x="475" y="29452"/>
                  </a:cubicBezTo>
                  <a:lnTo>
                    <a:pt x="602" y="29452"/>
                  </a:lnTo>
                  <a:cubicBezTo>
                    <a:pt x="665" y="29421"/>
                    <a:pt x="728" y="29357"/>
                    <a:pt x="728" y="29262"/>
                  </a:cubicBezTo>
                  <a:cubicBezTo>
                    <a:pt x="1203" y="19666"/>
                    <a:pt x="982" y="9976"/>
                    <a:pt x="1203" y="348"/>
                  </a:cubicBezTo>
                  <a:cubicBezTo>
                    <a:pt x="1235" y="158"/>
                    <a:pt x="1108" y="32"/>
                    <a:pt x="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68761275" y="3474413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cubicBezTo>
                    <a:pt x="0" y="1"/>
                    <a:pt x="32" y="1"/>
                    <a:pt x="0" y="1"/>
                  </a:cubicBez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68479250" y="3421888"/>
              <a:ext cx="260150" cy="39675"/>
            </a:xfrm>
            <a:custGeom>
              <a:avLst/>
              <a:gdLst/>
              <a:ahLst/>
              <a:cxnLst/>
              <a:rect l="l" t="t" r="r" b="b"/>
              <a:pathLst>
                <a:path w="10406" h="1587" extrusionOk="0">
                  <a:moveTo>
                    <a:pt x="371" y="0"/>
                  </a:moveTo>
                  <a:cubicBezTo>
                    <a:pt x="84" y="0"/>
                    <a:pt x="1" y="462"/>
                    <a:pt x="292" y="550"/>
                  </a:cubicBezTo>
                  <a:cubicBezTo>
                    <a:pt x="1970" y="1221"/>
                    <a:pt x="3845" y="1587"/>
                    <a:pt x="5713" y="1587"/>
                  </a:cubicBezTo>
                  <a:cubicBezTo>
                    <a:pt x="7195" y="1587"/>
                    <a:pt x="8673" y="1357"/>
                    <a:pt x="10046" y="866"/>
                  </a:cubicBezTo>
                  <a:cubicBezTo>
                    <a:pt x="10406" y="716"/>
                    <a:pt x="10283" y="197"/>
                    <a:pt x="9918" y="197"/>
                  </a:cubicBezTo>
                  <a:cubicBezTo>
                    <a:pt x="9898" y="197"/>
                    <a:pt x="9877" y="198"/>
                    <a:pt x="9856" y="201"/>
                  </a:cubicBezTo>
                  <a:cubicBezTo>
                    <a:pt x="8269" y="473"/>
                    <a:pt x="6798" y="630"/>
                    <a:pt x="5339" y="630"/>
                  </a:cubicBezTo>
                  <a:cubicBezTo>
                    <a:pt x="3740" y="630"/>
                    <a:pt x="2156" y="442"/>
                    <a:pt x="450" y="11"/>
                  </a:cubicBezTo>
                  <a:cubicBezTo>
                    <a:pt x="422" y="4"/>
                    <a:pt x="396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68641725" y="3110263"/>
              <a:ext cx="83925" cy="73100"/>
            </a:xfrm>
            <a:custGeom>
              <a:avLst/>
              <a:gdLst/>
              <a:ahLst/>
              <a:cxnLst/>
              <a:rect l="l" t="t" r="r" b="b"/>
              <a:pathLst>
                <a:path w="3357" h="2924" extrusionOk="0">
                  <a:moveTo>
                    <a:pt x="1377" y="313"/>
                  </a:moveTo>
                  <a:cubicBezTo>
                    <a:pt x="1923" y="313"/>
                    <a:pt x="2479" y="628"/>
                    <a:pt x="2660" y="1202"/>
                  </a:cubicBezTo>
                  <a:cubicBezTo>
                    <a:pt x="2882" y="1836"/>
                    <a:pt x="2439" y="2342"/>
                    <a:pt x="1837" y="2501"/>
                  </a:cubicBezTo>
                  <a:cubicBezTo>
                    <a:pt x="1734" y="2525"/>
                    <a:pt x="1637" y="2537"/>
                    <a:pt x="1547" y="2537"/>
                  </a:cubicBezTo>
                  <a:cubicBezTo>
                    <a:pt x="466" y="2537"/>
                    <a:pt x="268" y="907"/>
                    <a:pt x="1203" y="411"/>
                  </a:cubicBezTo>
                  <a:cubicBezTo>
                    <a:pt x="1235" y="411"/>
                    <a:pt x="1298" y="379"/>
                    <a:pt x="1298" y="316"/>
                  </a:cubicBezTo>
                  <a:cubicBezTo>
                    <a:pt x="1324" y="314"/>
                    <a:pt x="1351" y="313"/>
                    <a:pt x="1377" y="313"/>
                  </a:cubicBezTo>
                  <a:close/>
                  <a:moveTo>
                    <a:pt x="1554" y="0"/>
                  </a:moveTo>
                  <a:cubicBezTo>
                    <a:pt x="1458" y="0"/>
                    <a:pt x="1362" y="10"/>
                    <a:pt x="1267" y="31"/>
                  </a:cubicBezTo>
                  <a:cubicBezTo>
                    <a:pt x="1225" y="31"/>
                    <a:pt x="1196" y="16"/>
                    <a:pt x="1154" y="16"/>
                  </a:cubicBezTo>
                  <a:cubicBezTo>
                    <a:pt x="1133" y="16"/>
                    <a:pt x="1108" y="20"/>
                    <a:pt x="1077" y="31"/>
                  </a:cubicBezTo>
                  <a:cubicBezTo>
                    <a:pt x="380" y="316"/>
                    <a:pt x="0" y="1139"/>
                    <a:pt x="222" y="1899"/>
                  </a:cubicBezTo>
                  <a:cubicBezTo>
                    <a:pt x="399" y="2533"/>
                    <a:pt x="983" y="2924"/>
                    <a:pt x="1583" y="2924"/>
                  </a:cubicBezTo>
                  <a:cubicBezTo>
                    <a:pt x="1732" y="2924"/>
                    <a:pt x="1882" y="2899"/>
                    <a:pt x="2027" y="2849"/>
                  </a:cubicBezTo>
                  <a:cubicBezTo>
                    <a:pt x="2787" y="2627"/>
                    <a:pt x="3357" y="1867"/>
                    <a:pt x="3072" y="1076"/>
                  </a:cubicBezTo>
                  <a:cubicBezTo>
                    <a:pt x="2852" y="442"/>
                    <a:pt x="220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68592625" y="3816813"/>
              <a:ext cx="98975" cy="89800"/>
            </a:xfrm>
            <a:custGeom>
              <a:avLst/>
              <a:gdLst/>
              <a:ahLst/>
              <a:cxnLst/>
              <a:rect l="l" t="t" r="r" b="b"/>
              <a:pathLst>
                <a:path w="3959" h="3592" extrusionOk="0">
                  <a:moveTo>
                    <a:pt x="1493" y="1"/>
                  </a:moveTo>
                  <a:cubicBezTo>
                    <a:pt x="1461" y="1"/>
                    <a:pt x="1428" y="6"/>
                    <a:pt x="1394" y="17"/>
                  </a:cubicBezTo>
                  <a:cubicBezTo>
                    <a:pt x="444" y="239"/>
                    <a:pt x="1" y="1347"/>
                    <a:pt x="159" y="2234"/>
                  </a:cubicBezTo>
                  <a:cubicBezTo>
                    <a:pt x="327" y="3073"/>
                    <a:pt x="1088" y="3592"/>
                    <a:pt x="1918" y="3592"/>
                  </a:cubicBezTo>
                  <a:cubicBezTo>
                    <a:pt x="2028" y="3592"/>
                    <a:pt x="2138" y="3583"/>
                    <a:pt x="2249" y="3564"/>
                  </a:cubicBezTo>
                  <a:cubicBezTo>
                    <a:pt x="3199" y="3406"/>
                    <a:pt x="3959" y="2614"/>
                    <a:pt x="3833" y="1632"/>
                  </a:cubicBezTo>
                  <a:cubicBezTo>
                    <a:pt x="3748" y="819"/>
                    <a:pt x="3118" y="6"/>
                    <a:pt x="2316" y="6"/>
                  </a:cubicBezTo>
                  <a:cubicBezTo>
                    <a:pt x="2212" y="6"/>
                    <a:pt x="2105" y="20"/>
                    <a:pt x="1996" y="49"/>
                  </a:cubicBezTo>
                  <a:cubicBezTo>
                    <a:pt x="1869" y="49"/>
                    <a:pt x="1837" y="176"/>
                    <a:pt x="1869" y="239"/>
                  </a:cubicBezTo>
                  <a:cubicBezTo>
                    <a:pt x="1869" y="334"/>
                    <a:pt x="1901" y="366"/>
                    <a:pt x="1996" y="397"/>
                  </a:cubicBezTo>
                  <a:cubicBezTo>
                    <a:pt x="2534" y="587"/>
                    <a:pt x="3041" y="999"/>
                    <a:pt x="3167" y="1632"/>
                  </a:cubicBezTo>
                  <a:cubicBezTo>
                    <a:pt x="3294" y="2297"/>
                    <a:pt x="2787" y="2804"/>
                    <a:pt x="2154" y="2899"/>
                  </a:cubicBezTo>
                  <a:cubicBezTo>
                    <a:pt x="2104" y="2904"/>
                    <a:pt x="2053" y="2907"/>
                    <a:pt x="2003" y="2907"/>
                  </a:cubicBezTo>
                  <a:cubicBezTo>
                    <a:pt x="1455" y="2907"/>
                    <a:pt x="945" y="2593"/>
                    <a:pt x="887" y="2012"/>
                  </a:cubicBezTo>
                  <a:cubicBezTo>
                    <a:pt x="761" y="1379"/>
                    <a:pt x="1109" y="872"/>
                    <a:pt x="1616" y="556"/>
                  </a:cubicBezTo>
                  <a:cubicBezTo>
                    <a:pt x="1774" y="492"/>
                    <a:pt x="1837" y="366"/>
                    <a:pt x="1774" y="239"/>
                  </a:cubicBezTo>
                  <a:cubicBezTo>
                    <a:pt x="1748" y="109"/>
                    <a:pt x="1637" y="1"/>
                    <a:pt x="1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68522175" y="3953563"/>
              <a:ext cx="165475" cy="263700"/>
            </a:xfrm>
            <a:custGeom>
              <a:avLst/>
              <a:gdLst/>
              <a:ahLst/>
              <a:cxnLst/>
              <a:rect l="l" t="t" r="r" b="b"/>
              <a:pathLst>
                <a:path w="6619" h="10548" extrusionOk="0">
                  <a:moveTo>
                    <a:pt x="1235" y="818"/>
                  </a:moveTo>
                  <a:cubicBezTo>
                    <a:pt x="2382" y="896"/>
                    <a:pt x="3528" y="953"/>
                    <a:pt x="4657" y="953"/>
                  </a:cubicBezTo>
                  <a:cubicBezTo>
                    <a:pt x="4900" y="953"/>
                    <a:pt x="5143" y="950"/>
                    <a:pt x="5384" y="944"/>
                  </a:cubicBezTo>
                  <a:cubicBezTo>
                    <a:pt x="5479" y="944"/>
                    <a:pt x="5510" y="944"/>
                    <a:pt x="5542" y="913"/>
                  </a:cubicBezTo>
                  <a:lnTo>
                    <a:pt x="5542" y="913"/>
                  </a:lnTo>
                  <a:cubicBezTo>
                    <a:pt x="5605" y="2939"/>
                    <a:pt x="6175" y="9432"/>
                    <a:pt x="4022" y="9558"/>
                  </a:cubicBezTo>
                  <a:cubicBezTo>
                    <a:pt x="3864" y="9558"/>
                    <a:pt x="3769" y="9653"/>
                    <a:pt x="3769" y="9812"/>
                  </a:cubicBezTo>
                  <a:cubicBezTo>
                    <a:pt x="3665" y="9825"/>
                    <a:pt x="3565" y="9832"/>
                    <a:pt x="3467" y="9832"/>
                  </a:cubicBezTo>
                  <a:cubicBezTo>
                    <a:pt x="1510" y="9832"/>
                    <a:pt x="790" y="7192"/>
                    <a:pt x="760" y="5473"/>
                  </a:cubicBezTo>
                  <a:cubicBezTo>
                    <a:pt x="728" y="3889"/>
                    <a:pt x="950" y="2369"/>
                    <a:pt x="1235" y="818"/>
                  </a:cubicBezTo>
                  <a:close/>
                  <a:moveTo>
                    <a:pt x="1048" y="1"/>
                  </a:moveTo>
                  <a:cubicBezTo>
                    <a:pt x="946" y="1"/>
                    <a:pt x="843" y="56"/>
                    <a:pt x="792" y="184"/>
                  </a:cubicBezTo>
                  <a:cubicBezTo>
                    <a:pt x="158" y="2718"/>
                    <a:pt x="0" y="5790"/>
                    <a:pt x="728" y="8260"/>
                  </a:cubicBezTo>
                  <a:cubicBezTo>
                    <a:pt x="1096" y="9571"/>
                    <a:pt x="2249" y="10548"/>
                    <a:pt x="3496" y="10548"/>
                  </a:cubicBezTo>
                  <a:cubicBezTo>
                    <a:pt x="3966" y="10548"/>
                    <a:pt x="4449" y="10409"/>
                    <a:pt x="4909" y="10097"/>
                  </a:cubicBezTo>
                  <a:cubicBezTo>
                    <a:pt x="5035" y="10002"/>
                    <a:pt x="5067" y="9907"/>
                    <a:pt x="5067" y="9812"/>
                  </a:cubicBezTo>
                  <a:cubicBezTo>
                    <a:pt x="5700" y="9463"/>
                    <a:pt x="6017" y="8735"/>
                    <a:pt x="6175" y="7911"/>
                  </a:cubicBezTo>
                  <a:cubicBezTo>
                    <a:pt x="6619" y="5568"/>
                    <a:pt x="6555" y="2876"/>
                    <a:pt x="6334" y="564"/>
                  </a:cubicBezTo>
                  <a:cubicBezTo>
                    <a:pt x="6314" y="306"/>
                    <a:pt x="6120" y="185"/>
                    <a:pt x="5931" y="185"/>
                  </a:cubicBezTo>
                  <a:cubicBezTo>
                    <a:pt x="5819" y="185"/>
                    <a:pt x="5708" y="228"/>
                    <a:pt x="5637" y="311"/>
                  </a:cubicBezTo>
                  <a:cubicBezTo>
                    <a:pt x="5605" y="279"/>
                    <a:pt x="5510" y="248"/>
                    <a:pt x="5384" y="248"/>
                  </a:cubicBezTo>
                  <a:cubicBezTo>
                    <a:pt x="4054" y="248"/>
                    <a:pt x="2660" y="279"/>
                    <a:pt x="1330" y="343"/>
                  </a:cubicBezTo>
                  <a:lnTo>
                    <a:pt x="1330" y="311"/>
                  </a:lnTo>
                  <a:cubicBezTo>
                    <a:pt x="1349" y="122"/>
                    <a:pt x="1199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68499200" y="3179513"/>
              <a:ext cx="113900" cy="103950"/>
            </a:xfrm>
            <a:custGeom>
              <a:avLst/>
              <a:gdLst/>
              <a:ahLst/>
              <a:cxnLst/>
              <a:rect l="l" t="t" r="r" b="b"/>
              <a:pathLst>
                <a:path w="4556" h="4158" extrusionOk="0">
                  <a:moveTo>
                    <a:pt x="2773" y="350"/>
                  </a:moveTo>
                  <a:lnTo>
                    <a:pt x="2773" y="350"/>
                  </a:lnTo>
                  <a:cubicBezTo>
                    <a:pt x="2777" y="354"/>
                    <a:pt x="2782" y="358"/>
                    <a:pt x="2787" y="364"/>
                  </a:cubicBezTo>
                  <a:cubicBezTo>
                    <a:pt x="2629" y="427"/>
                    <a:pt x="2629" y="712"/>
                    <a:pt x="2787" y="807"/>
                  </a:cubicBezTo>
                  <a:cubicBezTo>
                    <a:pt x="3453" y="1187"/>
                    <a:pt x="3991" y="1662"/>
                    <a:pt x="3769" y="2549"/>
                  </a:cubicBezTo>
                  <a:cubicBezTo>
                    <a:pt x="3632" y="3179"/>
                    <a:pt x="2998" y="3525"/>
                    <a:pt x="2378" y="3525"/>
                  </a:cubicBezTo>
                  <a:cubicBezTo>
                    <a:pt x="2281" y="3525"/>
                    <a:pt x="2185" y="3516"/>
                    <a:pt x="2091" y="3499"/>
                  </a:cubicBezTo>
                  <a:cubicBezTo>
                    <a:pt x="1299" y="3341"/>
                    <a:pt x="697" y="2708"/>
                    <a:pt x="856" y="1853"/>
                  </a:cubicBezTo>
                  <a:cubicBezTo>
                    <a:pt x="1005" y="1048"/>
                    <a:pt x="1742" y="356"/>
                    <a:pt x="2568" y="356"/>
                  </a:cubicBezTo>
                  <a:cubicBezTo>
                    <a:pt x="2619" y="356"/>
                    <a:pt x="2672" y="358"/>
                    <a:pt x="2724" y="364"/>
                  </a:cubicBezTo>
                  <a:lnTo>
                    <a:pt x="2756" y="364"/>
                  </a:lnTo>
                  <a:cubicBezTo>
                    <a:pt x="2756" y="364"/>
                    <a:pt x="2763" y="357"/>
                    <a:pt x="2773" y="350"/>
                  </a:cubicBezTo>
                  <a:close/>
                  <a:moveTo>
                    <a:pt x="2337" y="0"/>
                  </a:moveTo>
                  <a:cubicBezTo>
                    <a:pt x="1305" y="0"/>
                    <a:pt x="388" y="741"/>
                    <a:pt x="222" y="1821"/>
                  </a:cubicBezTo>
                  <a:cubicBezTo>
                    <a:pt x="1" y="3024"/>
                    <a:pt x="919" y="3974"/>
                    <a:pt x="2027" y="4133"/>
                  </a:cubicBezTo>
                  <a:cubicBezTo>
                    <a:pt x="2141" y="4149"/>
                    <a:pt x="2256" y="4158"/>
                    <a:pt x="2370" y="4158"/>
                  </a:cubicBezTo>
                  <a:cubicBezTo>
                    <a:pt x="3335" y="4158"/>
                    <a:pt x="4268" y="3569"/>
                    <a:pt x="4466" y="2549"/>
                  </a:cubicBezTo>
                  <a:cubicBezTo>
                    <a:pt x="4556" y="1648"/>
                    <a:pt x="4020" y="320"/>
                    <a:pt x="2992" y="320"/>
                  </a:cubicBezTo>
                  <a:cubicBezTo>
                    <a:pt x="2936" y="320"/>
                    <a:pt x="2878" y="324"/>
                    <a:pt x="2819" y="332"/>
                  </a:cubicBezTo>
                  <a:cubicBezTo>
                    <a:pt x="2882" y="269"/>
                    <a:pt x="2882" y="79"/>
                    <a:pt x="2787" y="47"/>
                  </a:cubicBezTo>
                  <a:cubicBezTo>
                    <a:pt x="2636" y="16"/>
                    <a:pt x="2485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68552475" y="4109763"/>
              <a:ext cx="52850" cy="51175"/>
            </a:xfrm>
            <a:custGeom>
              <a:avLst/>
              <a:gdLst/>
              <a:ahLst/>
              <a:cxnLst/>
              <a:rect l="l" t="t" r="r" b="b"/>
              <a:pathLst>
                <a:path w="2114" h="2047" extrusionOk="0">
                  <a:moveTo>
                    <a:pt x="490" y="0"/>
                  </a:moveTo>
                  <a:cubicBezTo>
                    <a:pt x="395" y="0"/>
                    <a:pt x="304" y="53"/>
                    <a:pt x="276" y="175"/>
                  </a:cubicBezTo>
                  <a:cubicBezTo>
                    <a:pt x="0" y="1096"/>
                    <a:pt x="944" y="2046"/>
                    <a:pt x="1838" y="2046"/>
                  </a:cubicBezTo>
                  <a:cubicBezTo>
                    <a:pt x="1867" y="2046"/>
                    <a:pt x="1895" y="2045"/>
                    <a:pt x="1923" y="2043"/>
                  </a:cubicBezTo>
                  <a:cubicBezTo>
                    <a:pt x="2113" y="1980"/>
                    <a:pt x="2113" y="1727"/>
                    <a:pt x="1923" y="1727"/>
                  </a:cubicBezTo>
                  <a:cubicBezTo>
                    <a:pt x="1575" y="1663"/>
                    <a:pt x="1227" y="1473"/>
                    <a:pt x="973" y="1188"/>
                  </a:cubicBezTo>
                  <a:cubicBezTo>
                    <a:pt x="751" y="935"/>
                    <a:pt x="751" y="618"/>
                    <a:pt x="751" y="238"/>
                  </a:cubicBezTo>
                  <a:cubicBezTo>
                    <a:pt x="751" y="94"/>
                    <a:pt x="617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68519775" y="3734638"/>
              <a:ext cx="76825" cy="65375"/>
            </a:xfrm>
            <a:custGeom>
              <a:avLst/>
              <a:gdLst/>
              <a:ahLst/>
              <a:cxnLst/>
              <a:rect l="l" t="t" r="r" b="b"/>
              <a:pathLst>
                <a:path w="3073" h="2615" extrusionOk="0">
                  <a:moveTo>
                    <a:pt x="1527" y="463"/>
                  </a:moveTo>
                  <a:cubicBezTo>
                    <a:pt x="1703" y="463"/>
                    <a:pt x="1884" y="518"/>
                    <a:pt x="2059" y="644"/>
                  </a:cubicBezTo>
                  <a:cubicBezTo>
                    <a:pt x="2566" y="961"/>
                    <a:pt x="2440" y="1594"/>
                    <a:pt x="1996" y="1942"/>
                  </a:cubicBezTo>
                  <a:cubicBezTo>
                    <a:pt x="1781" y="2119"/>
                    <a:pt x="1576" y="2193"/>
                    <a:pt x="1391" y="2193"/>
                  </a:cubicBezTo>
                  <a:cubicBezTo>
                    <a:pt x="811" y="2193"/>
                    <a:pt x="427" y="1466"/>
                    <a:pt x="571" y="866"/>
                  </a:cubicBezTo>
                  <a:cubicBezTo>
                    <a:pt x="634" y="866"/>
                    <a:pt x="698" y="866"/>
                    <a:pt x="793" y="802"/>
                  </a:cubicBezTo>
                  <a:cubicBezTo>
                    <a:pt x="1003" y="592"/>
                    <a:pt x="1259" y="463"/>
                    <a:pt x="1527" y="463"/>
                  </a:cubicBezTo>
                  <a:close/>
                  <a:moveTo>
                    <a:pt x="1481" y="1"/>
                  </a:moveTo>
                  <a:cubicBezTo>
                    <a:pt x="1290" y="1"/>
                    <a:pt x="1105" y="42"/>
                    <a:pt x="951" y="137"/>
                  </a:cubicBezTo>
                  <a:cubicBezTo>
                    <a:pt x="919" y="121"/>
                    <a:pt x="888" y="114"/>
                    <a:pt x="860" y="114"/>
                  </a:cubicBezTo>
                  <a:cubicBezTo>
                    <a:pt x="832" y="114"/>
                    <a:pt x="809" y="121"/>
                    <a:pt x="793" y="137"/>
                  </a:cubicBezTo>
                  <a:cubicBezTo>
                    <a:pt x="191" y="517"/>
                    <a:pt x="1" y="1372"/>
                    <a:pt x="349" y="2006"/>
                  </a:cubicBezTo>
                  <a:cubicBezTo>
                    <a:pt x="563" y="2416"/>
                    <a:pt x="978" y="2615"/>
                    <a:pt x="1412" y="2615"/>
                  </a:cubicBezTo>
                  <a:cubicBezTo>
                    <a:pt x="1750" y="2615"/>
                    <a:pt x="2099" y="2495"/>
                    <a:pt x="2376" y="2259"/>
                  </a:cubicBezTo>
                  <a:cubicBezTo>
                    <a:pt x="3010" y="1752"/>
                    <a:pt x="3073" y="802"/>
                    <a:pt x="2376" y="296"/>
                  </a:cubicBezTo>
                  <a:cubicBezTo>
                    <a:pt x="2138" y="117"/>
                    <a:pt x="1801" y="1"/>
                    <a:pt x="1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68568875" y="31838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lnTo>
                    <a:pt x="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67986700" y="3410288"/>
              <a:ext cx="267875" cy="35925"/>
            </a:xfrm>
            <a:custGeom>
              <a:avLst/>
              <a:gdLst/>
              <a:ahLst/>
              <a:cxnLst/>
              <a:rect l="l" t="t" r="r" b="b"/>
              <a:pathLst>
                <a:path w="10715" h="1437" extrusionOk="0">
                  <a:moveTo>
                    <a:pt x="10317" y="1"/>
                  </a:moveTo>
                  <a:cubicBezTo>
                    <a:pt x="10272" y="1"/>
                    <a:pt x="10225" y="11"/>
                    <a:pt x="10176" y="32"/>
                  </a:cubicBezTo>
                  <a:cubicBezTo>
                    <a:pt x="8467" y="417"/>
                    <a:pt x="6776" y="608"/>
                    <a:pt x="5079" y="608"/>
                  </a:cubicBezTo>
                  <a:cubicBezTo>
                    <a:pt x="3568" y="608"/>
                    <a:pt x="2053" y="457"/>
                    <a:pt x="517" y="159"/>
                  </a:cubicBezTo>
                  <a:cubicBezTo>
                    <a:pt x="496" y="155"/>
                    <a:pt x="476" y="154"/>
                    <a:pt x="457" y="154"/>
                  </a:cubicBezTo>
                  <a:cubicBezTo>
                    <a:pt x="122" y="154"/>
                    <a:pt x="0" y="641"/>
                    <a:pt x="359" y="760"/>
                  </a:cubicBezTo>
                  <a:cubicBezTo>
                    <a:pt x="2104" y="1211"/>
                    <a:pt x="3850" y="1436"/>
                    <a:pt x="5617" y="1436"/>
                  </a:cubicBezTo>
                  <a:cubicBezTo>
                    <a:pt x="5838" y="1436"/>
                    <a:pt x="6060" y="1432"/>
                    <a:pt x="6281" y="1425"/>
                  </a:cubicBezTo>
                  <a:cubicBezTo>
                    <a:pt x="7611" y="1394"/>
                    <a:pt x="9005" y="1172"/>
                    <a:pt x="10398" y="855"/>
                  </a:cubicBezTo>
                  <a:cubicBezTo>
                    <a:pt x="10620" y="792"/>
                    <a:pt x="10715" y="634"/>
                    <a:pt x="10715" y="444"/>
                  </a:cubicBezTo>
                  <a:cubicBezTo>
                    <a:pt x="10715" y="233"/>
                    <a:pt x="10540" y="1"/>
                    <a:pt x="10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68138175" y="3238288"/>
              <a:ext cx="83950" cy="75575"/>
            </a:xfrm>
            <a:custGeom>
              <a:avLst/>
              <a:gdLst/>
              <a:ahLst/>
              <a:cxnLst/>
              <a:rect l="l" t="t" r="r" b="b"/>
              <a:pathLst>
                <a:path w="3358" h="3023" extrusionOk="0">
                  <a:moveTo>
                    <a:pt x="1306" y="406"/>
                  </a:moveTo>
                  <a:cubicBezTo>
                    <a:pt x="2347" y="406"/>
                    <a:pt x="3316" y="1545"/>
                    <a:pt x="2154" y="2320"/>
                  </a:cubicBezTo>
                  <a:cubicBezTo>
                    <a:pt x="1926" y="2476"/>
                    <a:pt x="1661" y="2559"/>
                    <a:pt x="1408" y="2559"/>
                  </a:cubicBezTo>
                  <a:cubicBezTo>
                    <a:pt x="995" y="2559"/>
                    <a:pt x="613" y="2336"/>
                    <a:pt x="476" y="1845"/>
                  </a:cubicBezTo>
                  <a:cubicBezTo>
                    <a:pt x="381" y="1307"/>
                    <a:pt x="634" y="705"/>
                    <a:pt x="1109" y="420"/>
                  </a:cubicBezTo>
                  <a:cubicBezTo>
                    <a:pt x="1174" y="411"/>
                    <a:pt x="1240" y="406"/>
                    <a:pt x="1306" y="406"/>
                  </a:cubicBezTo>
                  <a:close/>
                  <a:moveTo>
                    <a:pt x="1430" y="0"/>
                  </a:moveTo>
                  <a:cubicBezTo>
                    <a:pt x="971" y="0"/>
                    <a:pt x="529" y="173"/>
                    <a:pt x="286" y="578"/>
                  </a:cubicBezTo>
                  <a:cubicBezTo>
                    <a:pt x="222" y="673"/>
                    <a:pt x="254" y="737"/>
                    <a:pt x="286" y="832"/>
                  </a:cubicBezTo>
                  <a:cubicBezTo>
                    <a:pt x="96" y="1180"/>
                    <a:pt x="1" y="1560"/>
                    <a:pt x="96" y="1972"/>
                  </a:cubicBezTo>
                  <a:cubicBezTo>
                    <a:pt x="221" y="2685"/>
                    <a:pt x="805" y="3023"/>
                    <a:pt x="1425" y="3023"/>
                  </a:cubicBezTo>
                  <a:cubicBezTo>
                    <a:pt x="1741" y="3023"/>
                    <a:pt x="2066" y="2935"/>
                    <a:pt x="2344" y="2763"/>
                  </a:cubicBezTo>
                  <a:cubicBezTo>
                    <a:pt x="3167" y="2257"/>
                    <a:pt x="3357" y="1085"/>
                    <a:pt x="2629" y="420"/>
                  </a:cubicBezTo>
                  <a:cubicBezTo>
                    <a:pt x="2320" y="157"/>
                    <a:pt x="1867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68015450" y="3940588"/>
              <a:ext cx="191725" cy="304075"/>
            </a:xfrm>
            <a:custGeom>
              <a:avLst/>
              <a:gdLst/>
              <a:ahLst/>
              <a:cxnLst/>
              <a:rect l="l" t="t" r="r" b="b"/>
              <a:pathLst>
                <a:path w="7669" h="12163" extrusionOk="0">
                  <a:moveTo>
                    <a:pt x="594" y="1"/>
                  </a:moveTo>
                  <a:cubicBezTo>
                    <a:pt x="492" y="1"/>
                    <a:pt x="395" y="75"/>
                    <a:pt x="412" y="197"/>
                  </a:cubicBezTo>
                  <a:cubicBezTo>
                    <a:pt x="603" y="2128"/>
                    <a:pt x="698" y="4092"/>
                    <a:pt x="476" y="6024"/>
                  </a:cubicBezTo>
                  <a:cubicBezTo>
                    <a:pt x="381" y="7417"/>
                    <a:pt x="1" y="8905"/>
                    <a:pt x="571" y="10267"/>
                  </a:cubicBezTo>
                  <a:cubicBezTo>
                    <a:pt x="1008" y="11349"/>
                    <a:pt x="2047" y="12163"/>
                    <a:pt x="3129" y="12163"/>
                  </a:cubicBezTo>
                  <a:cubicBezTo>
                    <a:pt x="3536" y="12163"/>
                    <a:pt x="3950" y="12047"/>
                    <a:pt x="4339" y="11787"/>
                  </a:cubicBezTo>
                  <a:cubicBezTo>
                    <a:pt x="4371" y="11787"/>
                    <a:pt x="4371" y="11756"/>
                    <a:pt x="4403" y="11724"/>
                  </a:cubicBezTo>
                  <a:cubicBezTo>
                    <a:pt x="5448" y="11471"/>
                    <a:pt x="6556" y="10774"/>
                    <a:pt x="6905" y="9634"/>
                  </a:cubicBezTo>
                  <a:cubicBezTo>
                    <a:pt x="7665" y="7100"/>
                    <a:pt x="7570" y="3458"/>
                    <a:pt x="7190" y="672"/>
                  </a:cubicBezTo>
                  <a:cubicBezTo>
                    <a:pt x="7253" y="482"/>
                    <a:pt x="7221" y="228"/>
                    <a:pt x="7031" y="70"/>
                  </a:cubicBezTo>
                  <a:cubicBezTo>
                    <a:pt x="6957" y="33"/>
                    <a:pt x="6883" y="17"/>
                    <a:pt x="6809" y="17"/>
                  </a:cubicBezTo>
                  <a:cubicBezTo>
                    <a:pt x="6756" y="17"/>
                    <a:pt x="6704" y="25"/>
                    <a:pt x="6651" y="38"/>
                  </a:cubicBezTo>
                  <a:cubicBezTo>
                    <a:pt x="4846" y="38"/>
                    <a:pt x="3073" y="70"/>
                    <a:pt x="1236" y="165"/>
                  </a:cubicBezTo>
                  <a:cubicBezTo>
                    <a:pt x="1046" y="165"/>
                    <a:pt x="919" y="323"/>
                    <a:pt x="951" y="482"/>
                  </a:cubicBezTo>
                  <a:cubicBezTo>
                    <a:pt x="1014" y="608"/>
                    <a:pt x="1078" y="703"/>
                    <a:pt x="1236" y="703"/>
                  </a:cubicBezTo>
                  <a:cubicBezTo>
                    <a:pt x="2978" y="798"/>
                    <a:pt x="4688" y="830"/>
                    <a:pt x="6398" y="830"/>
                  </a:cubicBezTo>
                  <a:cubicBezTo>
                    <a:pt x="6777" y="3662"/>
                    <a:pt x="7668" y="11230"/>
                    <a:pt x="3662" y="11230"/>
                  </a:cubicBezTo>
                  <a:cubicBezTo>
                    <a:pt x="3323" y="11230"/>
                    <a:pt x="2948" y="11175"/>
                    <a:pt x="2534" y="11059"/>
                  </a:cubicBezTo>
                  <a:cubicBezTo>
                    <a:pt x="2376" y="11059"/>
                    <a:pt x="2281" y="11122"/>
                    <a:pt x="2281" y="11249"/>
                  </a:cubicBezTo>
                  <a:cubicBezTo>
                    <a:pt x="444" y="10362"/>
                    <a:pt x="1268" y="6309"/>
                    <a:pt x="1331" y="4757"/>
                  </a:cubicBezTo>
                  <a:cubicBezTo>
                    <a:pt x="1363" y="3332"/>
                    <a:pt x="1204" y="1938"/>
                    <a:pt x="888" y="545"/>
                  </a:cubicBezTo>
                  <a:cubicBezTo>
                    <a:pt x="888" y="450"/>
                    <a:pt x="856" y="292"/>
                    <a:pt x="793" y="165"/>
                  </a:cubicBezTo>
                  <a:cubicBezTo>
                    <a:pt x="764" y="51"/>
                    <a:pt x="677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68096475" y="4107163"/>
              <a:ext cx="77025" cy="85625"/>
            </a:xfrm>
            <a:custGeom>
              <a:avLst/>
              <a:gdLst/>
              <a:ahLst/>
              <a:cxnLst/>
              <a:rect l="l" t="t" r="r" b="b"/>
              <a:pathLst>
                <a:path w="3081" h="3425" extrusionOk="0">
                  <a:moveTo>
                    <a:pt x="2800" y="1"/>
                  </a:moveTo>
                  <a:cubicBezTo>
                    <a:pt x="2704" y="1"/>
                    <a:pt x="2606" y="56"/>
                    <a:pt x="2555" y="184"/>
                  </a:cubicBezTo>
                  <a:cubicBezTo>
                    <a:pt x="2080" y="1482"/>
                    <a:pt x="1415" y="2527"/>
                    <a:pt x="85" y="3161"/>
                  </a:cubicBezTo>
                  <a:cubicBezTo>
                    <a:pt x="0" y="3217"/>
                    <a:pt x="41" y="3424"/>
                    <a:pt x="163" y="3424"/>
                  </a:cubicBezTo>
                  <a:cubicBezTo>
                    <a:pt x="178" y="3424"/>
                    <a:pt x="194" y="3421"/>
                    <a:pt x="212" y="3414"/>
                  </a:cubicBezTo>
                  <a:cubicBezTo>
                    <a:pt x="1573" y="2908"/>
                    <a:pt x="2777" y="1736"/>
                    <a:pt x="3062" y="311"/>
                  </a:cubicBezTo>
                  <a:cubicBezTo>
                    <a:pt x="3081" y="122"/>
                    <a:pt x="2942" y="1"/>
                    <a:pt x="2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68082750" y="3815488"/>
              <a:ext cx="101375" cy="80350"/>
            </a:xfrm>
            <a:custGeom>
              <a:avLst/>
              <a:gdLst/>
              <a:ahLst/>
              <a:cxnLst/>
              <a:rect l="l" t="t" r="r" b="b"/>
              <a:pathLst>
                <a:path w="4055" h="3214" extrusionOk="0">
                  <a:moveTo>
                    <a:pt x="2344" y="545"/>
                  </a:moveTo>
                  <a:cubicBezTo>
                    <a:pt x="2439" y="545"/>
                    <a:pt x="2534" y="545"/>
                    <a:pt x="2629" y="577"/>
                  </a:cubicBezTo>
                  <a:cubicBezTo>
                    <a:pt x="3326" y="767"/>
                    <a:pt x="3294" y="1590"/>
                    <a:pt x="2914" y="2129"/>
                  </a:cubicBezTo>
                  <a:cubicBezTo>
                    <a:pt x="2666" y="2448"/>
                    <a:pt x="2248" y="2658"/>
                    <a:pt x="1850" y="2658"/>
                  </a:cubicBezTo>
                  <a:cubicBezTo>
                    <a:pt x="1539" y="2658"/>
                    <a:pt x="1240" y="2530"/>
                    <a:pt x="1046" y="2224"/>
                  </a:cubicBezTo>
                  <a:cubicBezTo>
                    <a:pt x="792" y="1907"/>
                    <a:pt x="792" y="1559"/>
                    <a:pt x="951" y="1242"/>
                  </a:cubicBezTo>
                  <a:lnTo>
                    <a:pt x="951" y="1242"/>
                  </a:lnTo>
                  <a:cubicBezTo>
                    <a:pt x="994" y="1314"/>
                    <a:pt x="1084" y="1354"/>
                    <a:pt x="1175" y="1354"/>
                  </a:cubicBezTo>
                  <a:cubicBezTo>
                    <a:pt x="1283" y="1354"/>
                    <a:pt x="1391" y="1299"/>
                    <a:pt x="1426" y="1179"/>
                  </a:cubicBezTo>
                  <a:cubicBezTo>
                    <a:pt x="1521" y="894"/>
                    <a:pt x="1679" y="704"/>
                    <a:pt x="1901" y="609"/>
                  </a:cubicBezTo>
                  <a:lnTo>
                    <a:pt x="2154" y="609"/>
                  </a:lnTo>
                  <a:cubicBezTo>
                    <a:pt x="2218" y="609"/>
                    <a:pt x="2313" y="577"/>
                    <a:pt x="2344" y="545"/>
                  </a:cubicBezTo>
                  <a:close/>
                  <a:moveTo>
                    <a:pt x="2421" y="0"/>
                  </a:moveTo>
                  <a:cubicBezTo>
                    <a:pt x="2108" y="0"/>
                    <a:pt x="1771" y="91"/>
                    <a:pt x="1489" y="260"/>
                  </a:cubicBezTo>
                  <a:cubicBezTo>
                    <a:pt x="634" y="419"/>
                    <a:pt x="1" y="1337"/>
                    <a:pt x="381" y="2224"/>
                  </a:cubicBezTo>
                  <a:cubicBezTo>
                    <a:pt x="617" y="2895"/>
                    <a:pt x="1217" y="3213"/>
                    <a:pt x="1841" y="3213"/>
                  </a:cubicBezTo>
                  <a:cubicBezTo>
                    <a:pt x="2306" y="3213"/>
                    <a:pt x="2784" y="3037"/>
                    <a:pt x="3136" y="2699"/>
                  </a:cubicBezTo>
                  <a:cubicBezTo>
                    <a:pt x="3896" y="2034"/>
                    <a:pt x="4054" y="640"/>
                    <a:pt x="3009" y="134"/>
                  </a:cubicBezTo>
                  <a:cubicBezTo>
                    <a:pt x="2842" y="43"/>
                    <a:pt x="2637" y="0"/>
                    <a:pt x="2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68027325" y="3477588"/>
              <a:ext cx="126700" cy="26475"/>
            </a:xfrm>
            <a:custGeom>
              <a:avLst/>
              <a:gdLst/>
              <a:ahLst/>
              <a:cxnLst/>
              <a:rect l="l" t="t" r="r" b="b"/>
              <a:pathLst>
                <a:path w="5068" h="1059" extrusionOk="0">
                  <a:moveTo>
                    <a:pt x="4688" y="0"/>
                  </a:moveTo>
                  <a:cubicBezTo>
                    <a:pt x="4656" y="0"/>
                    <a:pt x="4593" y="0"/>
                    <a:pt x="4561" y="32"/>
                  </a:cubicBezTo>
                  <a:cubicBezTo>
                    <a:pt x="3824" y="376"/>
                    <a:pt x="3086" y="559"/>
                    <a:pt x="2349" y="559"/>
                  </a:cubicBezTo>
                  <a:cubicBezTo>
                    <a:pt x="1661" y="559"/>
                    <a:pt x="974" y="400"/>
                    <a:pt x="286" y="64"/>
                  </a:cubicBezTo>
                  <a:cubicBezTo>
                    <a:pt x="269" y="55"/>
                    <a:pt x="250" y="51"/>
                    <a:pt x="230" y="51"/>
                  </a:cubicBezTo>
                  <a:cubicBezTo>
                    <a:pt x="176" y="51"/>
                    <a:pt x="119" y="81"/>
                    <a:pt x="96" y="127"/>
                  </a:cubicBezTo>
                  <a:cubicBezTo>
                    <a:pt x="1" y="190"/>
                    <a:pt x="1" y="317"/>
                    <a:pt x="128" y="380"/>
                  </a:cubicBezTo>
                  <a:cubicBezTo>
                    <a:pt x="874" y="828"/>
                    <a:pt x="1733" y="1059"/>
                    <a:pt x="2591" y="1059"/>
                  </a:cubicBezTo>
                  <a:cubicBezTo>
                    <a:pt x="3372" y="1059"/>
                    <a:pt x="4152" y="868"/>
                    <a:pt x="4846" y="475"/>
                  </a:cubicBezTo>
                  <a:cubicBezTo>
                    <a:pt x="5068" y="317"/>
                    <a:pt x="4910" y="0"/>
                    <a:pt x="4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67966375" y="3100463"/>
              <a:ext cx="150450" cy="137275"/>
            </a:xfrm>
            <a:custGeom>
              <a:avLst/>
              <a:gdLst/>
              <a:ahLst/>
              <a:cxnLst/>
              <a:rect l="l" t="t" r="r" b="b"/>
              <a:pathLst>
                <a:path w="6018" h="5491" extrusionOk="0">
                  <a:moveTo>
                    <a:pt x="2090" y="391"/>
                  </a:moveTo>
                  <a:lnTo>
                    <a:pt x="2090" y="391"/>
                  </a:lnTo>
                  <a:cubicBezTo>
                    <a:pt x="2035" y="613"/>
                    <a:pt x="2150" y="883"/>
                    <a:pt x="2392" y="883"/>
                  </a:cubicBezTo>
                  <a:cubicBezTo>
                    <a:pt x="2426" y="883"/>
                    <a:pt x="2463" y="878"/>
                    <a:pt x="2502" y="866"/>
                  </a:cubicBezTo>
                  <a:cubicBezTo>
                    <a:pt x="2641" y="836"/>
                    <a:pt x="2784" y="822"/>
                    <a:pt x="2927" y="822"/>
                  </a:cubicBezTo>
                  <a:cubicBezTo>
                    <a:pt x="3859" y="822"/>
                    <a:pt x="4816" y="1429"/>
                    <a:pt x="5036" y="2418"/>
                  </a:cubicBezTo>
                  <a:cubicBezTo>
                    <a:pt x="5257" y="3558"/>
                    <a:pt x="4276" y="4824"/>
                    <a:pt x="3072" y="4856"/>
                  </a:cubicBezTo>
                  <a:cubicBezTo>
                    <a:pt x="3037" y="4858"/>
                    <a:pt x="3001" y="4859"/>
                    <a:pt x="2966" y="4859"/>
                  </a:cubicBezTo>
                  <a:cubicBezTo>
                    <a:pt x="1957" y="4859"/>
                    <a:pt x="976" y="4000"/>
                    <a:pt x="792" y="3051"/>
                  </a:cubicBezTo>
                  <a:cubicBezTo>
                    <a:pt x="539" y="1943"/>
                    <a:pt x="1235" y="961"/>
                    <a:pt x="2090" y="391"/>
                  </a:cubicBezTo>
                  <a:close/>
                  <a:moveTo>
                    <a:pt x="2348" y="1"/>
                  </a:moveTo>
                  <a:cubicBezTo>
                    <a:pt x="2327" y="1"/>
                    <a:pt x="2304" y="4"/>
                    <a:pt x="2280" y="11"/>
                  </a:cubicBezTo>
                  <a:cubicBezTo>
                    <a:pt x="950" y="391"/>
                    <a:pt x="0" y="1784"/>
                    <a:pt x="222" y="3209"/>
                  </a:cubicBezTo>
                  <a:cubicBezTo>
                    <a:pt x="471" y="4483"/>
                    <a:pt x="1713" y="5491"/>
                    <a:pt x="2995" y="5491"/>
                  </a:cubicBezTo>
                  <a:cubicBezTo>
                    <a:pt x="3179" y="5491"/>
                    <a:pt x="3364" y="5470"/>
                    <a:pt x="3547" y="5426"/>
                  </a:cubicBezTo>
                  <a:cubicBezTo>
                    <a:pt x="4972" y="5110"/>
                    <a:pt x="6017" y="3558"/>
                    <a:pt x="5606" y="2133"/>
                  </a:cubicBezTo>
                  <a:cubicBezTo>
                    <a:pt x="5306" y="990"/>
                    <a:pt x="4212" y="268"/>
                    <a:pt x="3067" y="268"/>
                  </a:cubicBezTo>
                  <a:cubicBezTo>
                    <a:pt x="2879" y="268"/>
                    <a:pt x="2690" y="287"/>
                    <a:pt x="2502" y="328"/>
                  </a:cubicBezTo>
                  <a:cubicBezTo>
                    <a:pt x="2587" y="215"/>
                    <a:pt x="252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68026550" y="3717513"/>
              <a:ext cx="68100" cy="64175"/>
            </a:xfrm>
            <a:custGeom>
              <a:avLst/>
              <a:gdLst/>
              <a:ahLst/>
              <a:cxnLst/>
              <a:rect l="l" t="t" r="r" b="b"/>
              <a:pathLst>
                <a:path w="2724" h="2567" extrusionOk="0">
                  <a:moveTo>
                    <a:pt x="1157" y="420"/>
                  </a:moveTo>
                  <a:cubicBezTo>
                    <a:pt x="1430" y="420"/>
                    <a:pt x="1701" y="564"/>
                    <a:pt x="1900" y="854"/>
                  </a:cubicBezTo>
                  <a:cubicBezTo>
                    <a:pt x="2217" y="1297"/>
                    <a:pt x="2027" y="1836"/>
                    <a:pt x="1552" y="2026"/>
                  </a:cubicBezTo>
                  <a:cubicBezTo>
                    <a:pt x="1399" y="2102"/>
                    <a:pt x="1255" y="2136"/>
                    <a:pt x="1125" y="2136"/>
                  </a:cubicBezTo>
                  <a:cubicBezTo>
                    <a:pt x="447" y="2136"/>
                    <a:pt x="119" y="1222"/>
                    <a:pt x="570" y="664"/>
                  </a:cubicBezTo>
                  <a:cubicBezTo>
                    <a:pt x="747" y="501"/>
                    <a:pt x="952" y="420"/>
                    <a:pt x="1157" y="420"/>
                  </a:cubicBezTo>
                  <a:close/>
                  <a:moveTo>
                    <a:pt x="1198" y="0"/>
                  </a:moveTo>
                  <a:cubicBezTo>
                    <a:pt x="756" y="0"/>
                    <a:pt x="323" y="225"/>
                    <a:pt x="95" y="664"/>
                  </a:cubicBezTo>
                  <a:cubicBezTo>
                    <a:pt x="0" y="759"/>
                    <a:pt x="32" y="886"/>
                    <a:pt x="127" y="917"/>
                  </a:cubicBezTo>
                  <a:cubicBezTo>
                    <a:pt x="0" y="1202"/>
                    <a:pt x="0" y="1551"/>
                    <a:pt x="127" y="1899"/>
                  </a:cubicBezTo>
                  <a:cubicBezTo>
                    <a:pt x="328" y="2342"/>
                    <a:pt x="734" y="2567"/>
                    <a:pt x="1165" y="2567"/>
                  </a:cubicBezTo>
                  <a:cubicBezTo>
                    <a:pt x="1413" y="2567"/>
                    <a:pt x="1669" y="2493"/>
                    <a:pt x="1900" y="2342"/>
                  </a:cubicBezTo>
                  <a:cubicBezTo>
                    <a:pt x="2629" y="1931"/>
                    <a:pt x="2724" y="1044"/>
                    <a:pt x="2185" y="442"/>
                  </a:cubicBezTo>
                  <a:cubicBezTo>
                    <a:pt x="1917" y="146"/>
                    <a:pt x="1554" y="0"/>
                    <a:pt x="1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67747850" y="3617063"/>
              <a:ext cx="123525" cy="12775"/>
            </a:xfrm>
            <a:custGeom>
              <a:avLst/>
              <a:gdLst/>
              <a:ahLst/>
              <a:cxnLst/>
              <a:rect l="l" t="t" r="r" b="b"/>
              <a:pathLst>
                <a:path w="4941" h="511" extrusionOk="0">
                  <a:moveTo>
                    <a:pt x="3342" y="0"/>
                  </a:moveTo>
                  <a:cubicBezTo>
                    <a:pt x="2283" y="0"/>
                    <a:pt x="1221" y="45"/>
                    <a:pt x="191" y="90"/>
                  </a:cubicBezTo>
                  <a:cubicBezTo>
                    <a:pt x="1" y="90"/>
                    <a:pt x="1" y="407"/>
                    <a:pt x="191" y="407"/>
                  </a:cubicBezTo>
                  <a:cubicBezTo>
                    <a:pt x="1205" y="451"/>
                    <a:pt x="2265" y="510"/>
                    <a:pt x="3307" y="510"/>
                  </a:cubicBezTo>
                  <a:cubicBezTo>
                    <a:pt x="3762" y="510"/>
                    <a:pt x="4213" y="499"/>
                    <a:pt x="4656" y="470"/>
                  </a:cubicBezTo>
                  <a:cubicBezTo>
                    <a:pt x="4941" y="470"/>
                    <a:pt x="4941" y="27"/>
                    <a:pt x="4656" y="27"/>
                  </a:cubicBezTo>
                  <a:cubicBezTo>
                    <a:pt x="4220" y="8"/>
                    <a:pt x="37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67744675" y="3671563"/>
              <a:ext cx="28525" cy="765600"/>
            </a:xfrm>
            <a:custGeom>
              <a:avLst/>
              <a:gdLst/>
              <a:ahLst/>
              <a:cxnLst/>
              <a:rect l="l" t="t" r="r" b="b"/>
              <a:pathLst>
                <a:path w="1141" h="30624" extrusionOk="0">
                  <a:moveTo>
                    <a:pt x="698" y="0"/>
                  </a:moveTo>
                  <a:cubicBezTo>
                    <a:pt x="603" y="0"/>
                    <a:pt x="444" y="127"/>
                    <a:pt x="444" y="348"/>
                  </a:cubicBezTo>
                  <a:cubicBezTo>
                    <a:pt x="191" y="10356"/>
                    <a:pt x="1" y="20648"/>
                    <a:pt x="603" y="30624"/>
                  </a:cubicBezTo>
                  <a:lnTo>
                    <a:pt x="951" y="30592"/>
                  </a:lnTo>
                  <a:cubicBezTo>
                    <a:pt x="1141" y="20553"/>
                    <a:pt x="888" y="10419"/>
                    <a:pt x="951" y="348"/>
                  </a:cubicBezTo>
                  <a:cubicBezTo>
                    <a:pt x="951" y="63"/>
                    <a:pt x="824" y="0"/>
                    <a:pt x="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0ADA1D0-384F-48F1-AA07-1BF1E66339AE}"/>
              </a:ext>
            </a:extLst>
          </p:cNvPr>
          <p:cNvSpPr txBox="1"/>
          <p:nvPr/>
        </p:nvSpPr>
        <p:spPr>
          <a:xfrm>
            <a:off x="338093" y="1556087"/>
            <a:ext cx="63001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000000"/>
                </a:solidFill>
                <a:effectLst/>
                <a:latin typeface="Oh Whale" pitchFamily="2" charset="0"/>
              </a:rPr>
              <a:t>Mojarse </a:t>
            </a:r>
            <a:r>
              <a:rPr lang="es-MX" b="0" i="0" dirty="0">
                <a:solidFill>
                  <a:srgbClr val="000000"/>
                </a:solidFill>
                <a:effectLst/>
                <a:latin typeface="Oh Whale" pitchFamily="2" charset="0"/>
              </a:rPr>
              <a:t>las manos con agua corriente limpia (tibia o fría), cerrar el grifo y enjabonarse las manos.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000000"/>
                </a:solidFill>
                <a:effectLst/>
                <a:latin typeface="Oh Whale" pitchFamily="2" charset="0"/>
              </a:rPr>
              <a:t>Frotarse</a:t>
            </a:r>
            <a:r>
              <a:rPr lang="es-MX" b="0" i="0" dirty="0">
                <a:solidFill>
                  <a:srgbClr val="000000"/>
                </a:solidFill>
                <a:effectLst/>
                <a:latin typeface="Oh Whale" pitchFamily="2" charset="0"/>
              </a:rPr>
              <a:t> las manos con el jabón hasta que haga espuma. Frotarse la espuma por la parte de atrás de las manos, entre los dedos y debajo de las uñas.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000000"/>
                </a:solidFill>
                <a:effectLst/>
                <a:latin typeface="Oh Whale" pitchFamily="2" charset="0"/>
              </a:rPr>
              <a:t>Restregarse </a:t>
            </a:r>
            <a:r>
              <a:rPr lang="es-MX" b="0" i="0" dirty="0">
                <a:solidFill>
                  <a:srgbClr val="000000"/>
                </a:solidFill>
                <a:effectLst/>
                <a:latin typeface="Oh Whale" pitchFamily="2" charset="0"/>
              </a:rPr>
              <a:t>las manos durante al menos 20 segundos. ¿Necesita algo para medir el tiempo? Tararee dos veces la canción de “Feliz cumpleaños” de principio a fin.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000000"/>
                </a:solidFill>
                <a:effectLst/>
                <a:latin typeface="Oh Whale" pitchFamily="2" charset="0"/>
              </a:rPr>
              <a:t>Enjuagarse </a:t>
            </a:r>
            <a:r>
              <a:rPr lang="es-MX" b="0" i="0" dirty="0">
                <a:solidFill>
                  <a:srgbClr val="000000"/>
                </a:solidFill>
                <a:effectLst/>
                <a:latin typeface="Oh Whale" pitchFamily="2" charset="0"/>
              </a:rPr>
              <a:t>bien las manos con agua corriente limpia.</a:t>
            </a:r>
          </a:p>
          <a:p>
            <a:pPr algn="l">
              <a:buFont typeface="+mj-lt"/>
              <a:buAutoNum type="arabicPeriod"/>
            </a:pPr>
            <a:r>
              <a:rPr lang="es-MX" b="1" i="0" dirty="0">
                <a:solidFill>
                  <a:srgbClr val="000000"/>
                </a:solidFill>
                <a:effectLst/>
                <a:latin typeface="Oh Whale" pitchFamily="2" charset="0"/>
              </a:rPr>
              <a:t>Secárselas </a:t>
            </a:r>
            <a:r>
              <a:rPr lang="es-MX" b="0" i="0" dirty="0">
                <a:solidFill>
                  <a:srgbClr val="000000"/>
                </a:solidFill>
                <a:effectLst/>
                <a:latin typeface="Oh Whale" pitchFamily="2" charset="0"/>
              </a:rPr>
              <a:t>con una toalla limpia o al aire.</a:t>
            </a:r>
          </a:p>
        </p:txBody>
      </p:sp>
      <p:pic>
        <p:nvPicPr>
          <p:cNvPr id="3074" name="Picture 2" descr="Pasos para el lavado correcto de las manos - Ministerio de Salud Publica y  Bienestar Social">
            <a:extLst>
              <a:ext uri="{FF2B5EF4-FFF2-40B4-BE49-F238E27FC236}">
                <a16:creationId xmlns:a16="http://schemas.microsoft.com/office/drawing/2014/main" id="{0BA20EB1-CA89-4484-B210-08843E4B8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9"/>
          <a:stretch/>
        </p:blipFill>
        <p:spPr bwMode="auto">
          <a:xfrm>
            <a:off x="3847163" y="3435570"/>
            <a:ext cx="3034248" cy="15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9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81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Viernes</a:t>
            </a:r>
            <a:endParaRPr dirty="0"/>
          </a:p>
        </p:txBody>
      </p:sp>
      <p:grpSp>
        <p:nvGrpSpPr>
          <p:cNvPr id="1005" name="Google Shape;1005;p39"/>
          <p:cNvGrpSpPr/>
          <p:nvPr/>
        </p:nvGrpSpPr>
        <p:grpSpPr>
          <a:xfrm>
            <a:off x="614740" y="3797986"/>
            <a:ext cx="416023" cy="905011"/>
            <a:chOff x="-79238575" y="3608200"/>
            <a:chExt cx="325425" cy="707925"/>
          </a:xfrm>
        </p:grpSpPr>
        <p:sp>
          <p:nvSpPr>
            <p:cNvPr id="1006" name="Google Shape;1006;p39"/>
            <p:cNvSpPr/>
            <p:nvPr/>
          </p:nvSpPr>
          <p:spPr>
            <a:xfrm>
              <a:off x="-79161775" y="3617850"/>
              <a:ext cx="153600" cy="40525"/>
            </a:xfrm>
            <a:custGeom>
              <a:avLst/>
              <a:gdLst/>
              <a:ahLst/>
              <a:cxnLst/>
              <a:rect l="l" t="t" r="r" b="b"/>
              <a:pathLst>
                <a:path w="6144" h="1621" extrusionOk="0">
                  <a:moveTo>
                    <a:pt x="3280" y="1"/>
                  </a:moveTo>
                  <a:cubicBezTo>
                    <a:pt x="3211" y="1"/>
                    <a:pt x="3142" y="2"/>
                    <a:pt x="3072" y="3"/>
                  </a:cubicBezTo>
                  <a:cubicBezTo>
                    <a:pt x="2597" y="67"/>
                    <a:pt x="634" y="162"/>
                    <a:pt x="0" y="700"/>
                  </a:cubicBezTo>
                  <a:cubicBezTo>
                    <a:pt x="32" y="700"/>
                    <a:pt x="64" y="732"/>
                    <a:pt x="64" y="795"/>
                  </a:cubicBezTo>
                  <a:cubicBezTo>
                    <a:pt x="95" y="859"/>
                    <a:pt x="95" y="922"/>
                    <a:pt x="127" y="1017"/>
                  </a:cubicBezTo>
                  <a:cubicBezTo>
                    <a:pt x="1086" y="1422"/>
                    <a:pt x="2045" y="1620"/>
                    <a:pt x="2998" y="1620"/>
                  </a:cubicBezTo>
                  <a:cubicBezTo>
                    <a:pt x="4058" y="1620"/>
                    <a:pt x="5110" y="1374"/>
                    <a:pt x="6144" y="890"/>
                  </a:cubicBezTo>
                  <a:lnTo>
                    <a:pt x="6144" y="859"/>
                  </a:lnTo>
                  <a:cubicBezTo>
                    <a:pt x="5312" y="234"/>
                    <a:pt x="4339" y="1"/>
                    <a:pt x="3280" y="1"/>
                  </a:cubicBezTo>
                  <a:close/>
                </a:path>
              </a:pathLst>
            </a:custGeom>
            <a:solidFill>
              <a:schemeClr val="accent3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-79154650" y="3651975"/>
              <a:ext cx="144900" cy="90000"/>
            </a:xfrm>
            <a:custGeom>
              <a:avLst/>
              <a:gdLst/>
              <a:ahLst/>
              <a:cxnLst/>
              <a:rect l="l" t="t" r="r" b="b"/>
              <a:pathLst>
                <a:path w="5796" h="3600" extrusionOk="0">
                  <a:moveTo>
                    <a:pt x="5796" y="0"/>
                  </a:moveTo>
                  <a:lnTo>
                    <a:pt x="5796" y="0"/>
                  </a:lnTo>
                  <a:cubicBezTo>
                    <a:pt x="4853" y="463"/>
                    <a:pt x="3846" y="693"/>
                    <a:pt x="2848" y="693"/>
                  </a:cubicBezTo>
                  <a:cubicBezTo>
                    <a:pt x="1867" y="693"/>
                    <a:pt x="895" y="471"/>
                    <a:pt x="0" y="32"/>
                  </a:cubicBezTo>
                  <a:lnTo>
                    <a:pt x="0" y="32"/>
                  </a:lnTo>
                  <a:cubicBezTo>
                    <a:pt x="317" y="1140"/>
                    <a:pt x="570" y="2344"/>
                    <a:pt x="760" y="3484"/>
                  </a:cubicBezTo>
                  <a:cubicBezTo>
                    <a:pt x="1386" y="3559"/>
                    <a:pt x="2007" y="3599"/>
                    <a:pt x="2624" y="3599"/>
                  </a:cubicBezTo>
                  <a:cubicBezTo>
                    <a:pt x="3570" y="3599"/>
                    <a:pt x="4509" y="3505"/>
                    <a:pt x="5447" y="3294"/>
                  </a:cubicBezTo>
                  <a:cubicBezTo>
                    <a:pt x="5447" y="3072"/>
                    <a:pt x="5479" y="2850"/>
                    <a:pt x="5479" y="2597"/>
                  </a:cubicBezTo>
                  <a:cubicBezTo>
                    <a:pt x="5447" y="2565"/>
                    <a:pt x="5447" y="2534"/>
                    <a:pt x="5479" y="2502"/>
                  </a:cubicBezTo>
                  <a:cubicBezTo>
                    <a:pt x="5511" y="1647"/>
                    <a:pt x="5637" y="824"/>
                    <a:pt x="5796" y="0"/>
                  </a:cubicBezTo>
                  <a:close/>
                </a:path>
              </a:pathLst>
            </a:custGeom>
            <a:solidFill>
              <a:schemeClr val="accent3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-79199000" y="4089000"/>
              <a:ext cx="238350" cy="180525"/>
            </a:xfrm>
            <a:custGeom>
              <a:avLst/>
              <a:gdLst/>
              <a:ahLst/>
              <a:cxnLst/>
              <a:rect l="l" t="t" r="r" b="b"/>
              <a:pathLst>
                <a:path w="9534" h="7221" extrusionOk="0">
                  <a:moveTo>
                    <a:pt x="857" y="3928"/>
                  </a:moveTo>
                  <a:cubicBezTo>
                    <a:pt x="913" y="3928"/>
                    <a:pt x="969" y="3981"/>
                    <a:pt x="951" y="4054"/>
                  </a:cubicBezTo>
                  <a:cubicBezTo>
                    <a:pt x="824" y="5004"/>
                    <a:pt x="1458" y="5764"/>
                    <a:pt x="2376" y="5859"/>
                  </a:cubicBezTo>
                  <a:cubicBezTo>
                    <a:pt x="2566" y="5859"/>
                    <a:pt x="2534" y="6176"/>
                    <a:pt x="2344" y="6176"/>
                  </a:cubicBezTo>
                  <a:cubicBezTo>
                    <a:pt x="1268" y="6176"/>
                    <a:pt x="444" y="5004"/>
                    <a:pt x="761" y="4022"/>
                  </a:cubicBezTo>
                  <a:cubicBezTo>
                    <a:pt x="774" y="3956"/>
                    <a:pt x="815" y="3928"/>
                    <a:pt x="857" y="3928"/>
                  </a:cubicBezTo>
                  <a:close/>
                  <a:moveTo>
                    <a:pt x="159" y="0"/>
                  </a:moveTo>
                  <a:cubicBezTo>
                    <a:pt x="191" y="1489"/>
                    <a:pt x="1" y="2914"/>
                    <a:pt x="96" y="4371"/>
                  </a:cubicBezTo>
                  <a:cubicBezTo>
                    <a:pt x="191" y="6936"/>
                    <a:pt x="2091" y="7189"/>
                    <a:pt x="4150" y="7221"/>
                  </a:cubicBezTo>
                  <a:cubicBezTo>
                    <a:pt x="5131" y="7221"/>
                    <a:pt x="6113" y="7221"/>
                    <a:pt x="7063" y="7063"/>
                  </a:cubicBezTo>
                  <a:cubicBezTo>
                    <a:pt x="8393" y="6809"/>
                    <a:pt x="9185" y="6493"/>
                    <a:pt x="9375" y="4846"/>
                  </a:cubicBezTo>
                  <a:cubicBezTo>
                    <a:pt x="9533" y="3389"/>
                    <a:pt x="9438" y="1742"/>
                    <a:pt x="9375" y="254"/>
                  </a:cubicBezTo>
                  <a:lnTo>
                    <a:pt x="9312" y="285"/>
                  </a:lnTo>
                  <a:cubicBezTo>
                    <a:pt x="8902" y="277"/>
                    <a:pt x="8490" y="273"/>
                    <a:pt x="8077" y="273"/>
                  </a:cubicBezTo>
                  <a:cubicBezTo>
                    <a:pt x="6845" y="273"/>
                    <a:pt x="5598" y="303"/>
                    <a:pt x="4360" y="303"/>
                  </a:cubicBezTo>
                  <a:cubicBezTo>
                    <a:pt x="3025" y="303"/>
                    <a:pt x="1700" y="269"/>
                    <a:pt x="413" y="127"/>
                  </a:cubicBezTo>
                  <a:cubicBezTo>
                    <a:pt x="318" y="127"/>
                    <a:pt x="286" y="64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-79187125" y="3718175"/>
              <a:ext cx="216950" cy="89400"/>
            </a:xfrm>
            <a:custGeom>
              <a:avLst/>
              <a:gdLst/>
              <a:ahLst/>
              <a:cxnLst/>
              <a:rect l="l" t="t" r="r" b="b"/>
              <a:pathLst>
                <a:path w="8678" h="3576" extrusionOk="0">
                  <a:moveTo>
                    <a:pt x="7359" y="0"/>
                  </a:moveTo>
                  <a:cubicBezTo>
                    <a:pt x="7294" y="0"/>
                    <a:pt x="7227" y="4"/>
                    <a:pt x="7158" y="12"/>
                  </a:cubicBezTo>
                  <a:cubicBezTo>
                    <a:pt x="7158" y="139"/>
                    <a:pt x="7126" y="361"/>
                    <a:pt x="7095" y="551"/>
                  </a:cubicBezTo>
                  <a:cubicBezTo>
                    <a:pt x="7253" y="519"/>
                    <a:pt x="7380" y="487"/>
                    <a:pt x="7538" y="424"/>
                  </a:cubicBezTo>
                  <a:cubicBezTo>
                    <a:pt x="7557" y="419"/>
                    <a:pt x="7576" y="417"/>
                    <a:pt x="7593" y="417"/>
                  </a:cubicBezTo>
                  <a:cubicBezTo>
                    <a:pt x="7804" y="417"/>
                    <a:pt x="7867" y="748"/>
                    <a:pt x="7633" y="836"/>
                  </a:cubicBezTo>
                  <a:cubicBezTo>
                    <a:pt x="7411" y="899"/>
                    <a:pt x="7221" y="994"/>
                    <a:pt x="7000" y="1026"/>
                  </a:cubicBezTo>
                  <a:lnTo>
                    <a:pt x="7000" y="1057"/>
                  </a:lnTo>
                  <a:cubicBezTo>
                    <a:pt x="7000" y="1116"/>
                    <a:pt x="6959" y="1141"/>
                    <a:pt x="6912" y="1141"/>
                  </a:cubicBezTo>
                  <a:cubicBezTo>
                    <a:pt x="6857" y="1141"/>
                    <a:pt x="6795" y="1108"/>
                    <a:pt x="6778" y="1057"/>
                  </a:cubicBezTo>
                  <a:cubicBezTo>
                    <a:pt x="5873" y="1288"/>
                    <a:pt x="4946" y="1406"/>
                    <a:pt x="4018" y="1406"/>
                  </a:cubicBezTo>
                  <a:cubicBezTo>
                    <a:pt x="3030" y="1406"/>
                    <a:pt x="2041" y="1272"/>
                    <a:pt x="1078" y="994"/>
                  </a:cubicBezTo>
                  <a:cubicBezTo>
                    <a:pt x="906" y="909"/>
                    <a:pt x="941" y="668"/>
                    <a:pt x="1089" y="668"/>
                  </a:cubicBezTo>
                  <a:cubicBezTo>
                    <a:pt x="1105" y="668"/>
                    <a:pt x="1122" y="671"/>
                    <a:pt x="1141" y="677"/>
                  </a:cubicBezTo>
                  <a:cubicBezTo>
                    <a:pt x="1363" y="709"/>
                    <a:pt x="1584" y="741"/>
                    <a:pt x="1774" y="804"/>
                  </a:cubicBezTo>
                  <a:cubicBezTo>
                    <a:pt x="1711" y="614"/>
                    <a:pt x="1679" y="519"/>
                    <a:pt x="1616" y="361"/>
                  </a:cubicBezTo>
                  <a:cubicBezTo>
                    <a:pt x="1489" y="361"/>
                    <a:pt x="1360" y="356"/>
                    <a:pt x="1232" y="356"/>
                  </a:cubicBezTo>
                  <a:cubicBezTo>
                    <a:pt x="785" y="356"/>
                    <a:pt x="363" y="414"/>
                    <a:pt x="191" y="931"/>
                  </a:cubicBezTo>
                  <a:cubicBezTo>
                    <a:pt x="1" y="1533"/>
                    <a:pt x="159" y="2324"/>
                    <a:pt x="254" y="2926"/>
                  </a:cubicBezTo>
                  <a:cubicBezTo>
                    <a:pt x="254" y="2958"/>
                    <a:pt x="223" y="2989"/>
                    <a:pt x="159" y="3053"/>
                  </a:cubicBezTo>
                  <a:cubicBezTo>
                    <a:pt x="1415" y="3354"/>
                    <a:pt x="2710" y="3576"/>
                    <a:pt x="4013" y="3576"/>
                  </a:cubicBezTo>
                  <a:cubicBezTo>
                    <a:pt x="4354" y="3576"/>
                    <a:pt x="4695" y="3560"/>
                    <a:pt x="5036" y="3528"/>
                  </a:cubicBezTo>
                  <a:cubicBezTo>
                    <a:pt x="6113" y="3401"/>
                    <a:pt x="7158" y="3274"/>
                    <a:pt x="8013" y="2578"/>
                  </a:cubicBezTo>
                  <a:cubicBezTo>
                    <a:pt x="8678" y="2008"/>
                    <a:pt x="8615" y="2008"/>
                    <a:pt x="8552" y="1216"/>
                  </a:cubicBezTo>
                  <a:cubicBezTo>
                    <a:pt x="8552" y="994"/>
                    <a:pt x="8520" y="709"/>
                    <a:pt x="8520" y="487"/>
                  </a:cubicBezTo>
                  <a:cubicBezTo>
                    <a:pt x="8161" y="184"/>
                    <a:pt x="7802" y="0"/>
                    <a:pt x="735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-79229075" y="3803175"/>
              <a:ext cx="311950" cy="499875"/>
            </a:xfrm>
            <a:custGeom>
              <a:avLst/>
              <a:gdLst/>
              <a:ahLst/>
              <a:cxnLst/>
              <a:rect l="l" t="t" r="r" b="b"/>
              <a:pathLst>
                <a:path w="12478" h="19995" extrusionOk="0">
                  <a:moveTo>
                    <a:pt x="10825" y="11239"/>
                  </a:moveTo>
                  <a:cubicBezTo>
                    <a:pt x="10924" y="11239"/>
                    <a:pt x="11021" y="11304"/>
                    <a:pt x="11021" y="11433"/>
                  </a:cubicBezTo>
                  <a:cubicBezTo>
                    <a:pt x="11021" y="12985"/>
                    <a:pt x="11053" y="14505"/>
                    <a:pt x="11021" y="16025"/>
                  </a:cubicBezTo>
                  <a:cubicBezTo>
                    <a:pt x="11053" y="16659"/>
                    <a:pt x="11148" y="17356"/>
                    <a:pt x="10705" y="17894"/>
                  </a:cubicBezTo>
                  <a:cubicBezTo>
                    <a:pt x="10356" y="18337"/>
                    <a:pt x="9850" y="18622"/>
                    <a:pt x="9248" y="18812"/>
                  </a:cubicBezTo>
                  <a:cubicBezTo>
                    <a:pt x="8478" y="19024"/>
                    <a:pt x="7603" y="19084"/>
                    <a:pt x="6807" y="19084"/>
                  </a:cubicBezTo>
                  <a:cubicBezTo>
                    <a:pt x="6294" y="19084"/>
                    <a:pt x="5813" y="19059"/>
                    <a:pt x="5416" y="19034"/>
                  </a:cubicBezTo>
                  <a:cubicBezTo>
                    <a:pt x="3896" y="19002"/>
                    <a:pt x="1996" y="19034"/>
                    <a:pt x="1236" y="17451"/>
                  </a:cubicBezTo>
                  <a:cubicBezTo>
                    <a:pt x="856" y="16659"/>
                    <a:pt x="792" y="15614"/>
                    <a:pt x="824" y="14569"/>
                  </a:cubicBezTo>
                  <a:cubicBezTo>
                    <a:pt x="856" y="13429"/>
                    <a:pt x="1046" y="12289"/>
                    <a:pt x="1172" y="11402"/>
                  </a:cubicBezTo>
                  <a:cubicBezTo>
                    <a:pt x="1188" y="11323"/>
                    <a:pt x="1243" y="11283"/>
                    <a:pt x="1295" y="11283"/>
                  </a:cubicBezTo>
                  <a:cubicBezTo>
                    <a:pt x="1346" y="11283"/>
                    <a:pt x="1394" y="11323"/>
                    <a:pt x="1394" y="11402"/>
                  </a:cubicBezTo>
                  <a:lnTo>
                    <a:pt x="1394" y="11433"/>
                  </a:lnTo>
                  <a:lnTo>
                    <a:pt x="1521" y="11433"/>
                  </a:lnTo>
                  <a:cubicBezTo>
                    <a:pt x="1521" y="11423"/>
                    <a:pt x="1552" y="11419"/>
                    <a:pt x="1597" y="11419"/>
                  </a:cubicBezTo>
                  <a:cubicBezTo>
                    <a:pt x="1686" y="11419"/>
                    <a:pt x="1827" y="11433"/>
                    <a:pt x="1869" y="11433"/>
                  </a:cubicBezTo>
                  <a:cubicBezTo>
                    <a:pt x="3172" y="11473"/>
                    <a:pt x="4421" y="11501"/>
                    <a:pt x="5626" y="11501"/>
                  </a:cubicBezTo>
                  <a:cubicBezTo>
                    <a:pt x="7349" y="11501"/>
                    <a:pt x="8981" y="11443"/>
                    <a:pt x="10546" y="11275"/>
                  </a:cubicBezTo>
                  <a:cubicBezTo>
                    <a:pt x="10578" y="11275"/>
                    <a:pt x="10641" y="11275"/>
                    <a:pt x="10641" y="11338"/>
                  </a:cubicBezTo>
                  <a:cubicBezTo>
                    <a:pt x="10681" y="11272"/>
                    <a:pt x="10753" y="11239"/>
                    <a:pt x="10825" y="11239"/>
                  </a:cubicBezTo>
                  <a:close/>
                  <a:moveTo>
                    <a:pt x="9533" y="1"/>
                  </a:moveTo>
                  <a:lnTo>
                    <a:pt x="9533" y="1"/>
                  </a:lnTo>
                  <a:cubicBezTo>
                    <a:pt x="9184" y="128"/>
                    <a:pt x="8773" y="191"/>
                    <a:pt x="8488" y="254"/>
                  </a:cubicBezTo>
                  <a:cubicBezTo>
                    <a:pt x="7569" y="460"/>
                    <a:pt x="6611" y="563"/>
                    <a:pt x="5649" y="563"/>
                  </a:cubicBezTo>
                  <a:cubicBezTo>
                    <a:pt x="4687" y="563"/>
                    <a:pt x="3722" y="460"/>
                    <a:pt x="2787" y="254"/>
                  </a:cubicBezTo>
                  <a:lnTo>
                    <a:pt x="2787" y="666"/>
                  </a:lnTo>
                  <a:cubicBezTo>
                    <a:pt x="4339" y="2249"/>
                    <a:pt x="1584" y="4720"/>
                    <a:pt x="887" y="6050"/>
                  </a:cubicBezTo>
                  <a:cubicBezTo>
                    <a:pt x="0" y="7918"/>
                    <a:pt x="349" y="10642"/>
                    <a:pt x="254" y="12669"/>
                  </a:cubicBezTo>
                  <a:cubicBezTo>
                    <a:pt x="222" y="13302"/>
                    <a:pt x="222" y="13935"/>
                    <a:pt x="190" y="14569"/>
                  </a:cubicBezTo>
                  <a:cubicBezTo>
                    <a:pt x="127" y="16025"/>
                    <a:pt x="64" y="17514"/>
                    <a:pt x="32" y="18971"/>
                  </a:cubicBezTo>
                  <a:lnTo>
                    <a:pt x="32" y="19034"/>
                  </a:lnTo>
                  <a:cubicBezTo>
                    <a:pt x="1822" y="19668"/>
                    <a:pt x="3666" y="19994"/>
                    <a:pt x="5513" y="19994"/>
                  </a:cubicBezTo>
                  <a:cubicBezTo>
                    <a:pt x="6805" y="19994"/>
                    <a:pt x="8098" y="19835"/>
                    <a:pt x="9374" y="19509"/>
                  </a:cubicBezTo>
                  <a:cubicBezTo>
                    <a:pt x="10166" y="19319"/>
                    <a:pt x="10926" y="19034"/>
                    <a:pt x="11655" y="18717"/>
                  </a:cubicBezTo>
                  <a:cubicBezTo>
                    <a:pt x="11689" y="18706"/>
                    <a:pt x="11720" y="18698"/>
                    <a:pt x="11749" y="18698"/>
                  </a:cubicBezTo>
                  <a:cubicBezTo>
                    <a:pt x="11800" y="18698"/>
                    <a:pt x="11848" y="18720"/>
                    <a:pt x="11908" y="18781"/>
                  </a:cubicBezTo>
                  <a:lnTo>
                    <a:pt x="11908" y="18717"/>
                  </a:lnTo>
                  <a:lnTo>
                    <a:pt x="11908" y="18496"/>
                  </a:lnTo>
                  <a:cubicBezTo>
                    <a:pt x="11813" y="18464"/>
                    <a:pt x="11750" y="18401"/>
                    <a:pt x="11750" y="18306"/>
                  </a:cubicBezTo>
                  <a:cubicBezTo>
                    <a:pt x="12003" y="14664"/>
                    <a:pt x="12478" y="10737"/>
                    <a:pt x="12003" y="7095"/>
                  </a:cubicBezTo>
                  <a:cubicBezTo>
                    <a:pt x="11876" y="5828"/>
                    <a:pt x="11338" y="4910"/>
                    <a:pt x="10546" y="3960"/>
                  </a:cubicBezTo>
                  <a:cubicBezTo>
                    <a:pt x="10166" y="3485"/>
                    <a:pt x="9723" y="3041"/>
                    <a:pt x="9406" y="2471"/>
                  </a:cubicBezTo>
                  <a:cubicBezTo>
                    <a:pt x="9026" y="1616"/>
                    <a:pt x="8931" y="761"/>
                    <a:pt x="9533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-79010550" y="3803175"/>
              <a:ext cx="97400" cy="471100"/>
            </a:xfrm>
            <a:custGeom>
              <a:avLst/>
              <a:gdLst/>
              <a:ahLst/>
              <a:cxnLst/>
              <a:rect l="l" t="t" r="r" b="b"/>
              <a:pathLst>
                <a:path w="3896" h="18844" extrusionOk="0">
                  <a:moveTo>
                    <a:pt x="950" y="1"/>
                  </a:moveTo>
                  <a:lnTo>
                    <a:pt x="792" y="33"/>
                  </a:lnTo>
                  <a:cubicBezTo>
                    <a:pt x="190" y="793"/>
                    <a:pt x="253" y="1679"/>
                    <a:pt x="665" y="2503"/>
                  </a:cubicBezTo>
                  <a:cubicBezTo>
                    <a:pt x="982" y="3105"/>
                    <a:pt x="1425" y="3516"/>
                    <a:pt x="1805" y="3991"/>
                  </a:cubicBezTo>
                  <a:cubicBezTo>
                    <a:pt x="2597" y="4941"/>
                    <a:pt x="3104" y="5860"/>
                    <a:pt x="3262" y="7126"/>
                  </a:cubicBezTo>
                  <a:cubicBezTo>
                    <a:pt x="3737" y="10768"/>
                    <a:pt x="3262" y="14695"/>
                    <a:pt x="3009" y="18337"/>
                  </a:cubicBezTo>
                  <a:cubicBezTo>
                    <a:pt x="3009" y="18464"/>
                    <a:pt x="3072" y="18496"/>
                    <a:pt x="3167" y="18527"/>
                  </a:cubicBezTo>
                  <a:cubicBezTo>
                    <a:pt x="3199" y="18622"/>
                    <a:pt x="3199" y="18654"/>
                    <a:pt x="3199" y="18717"/>
                  </a:cubicBezTo>
                  <a:lnTo>
                    <a:pt x="3199" y="18781"/>
                  </a:lnTo>
                  <a:lnTo>
                    <a:pt x="3262" y="18844"/>
                  </a:lnTo>
                  <a:cubicBezTo>
                    <a:pt x="3357" y="18844"/>
                    <a:pt x="3420" y="18812"/>
                    <a:pt x="3420" y="18717"/>
                  </a:cubicBezTo>
                  <a:cubicBezTo>
                    <a:pt x="3484" y="18622"/>
                    <a:pt x="3484" y="18464"/>
                    <a:pt x="3484" y="18337"/>
                  </a:cubicBezTo>
                  <a:lnTo>
                    <a:pt x="3484" y="18306"/>
                  </a:lnTo>
                  <a:cubicBezTo>
                    <a:pt x="3737" y="14917"/>
                    <a:pt x="3895" y="11560"/>
                    <a:pt x="3800" y="8203"/>
                  </a:cubicBezTo>
                  <a:cubicBezTo>
                    <a:pt x="3737" y="7095"/>
                    <a:pt x="3642" y="5986"/>
                    <a:pt x="3104" y="5036"/>
                  </a:cubicBezTo>
                  <a:cubicBezTo>
                    <a:pt x="2280" y="3485"/>
                    <a:pt x="0" y="2218"/>
                    <a:pt x="1014" y="159"/>
                  </a:cubicBezTo>
                  <a:cubicBezTo>
                    <a:pt x="1045" y="96"/>
                    <a:pt x="1014" y="33"/>
                    <a:pt x="950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-79238575" y="3608200"/>
              <a:ext cx="311950" cy="707925"/>
            </a:xfrm>
            <a:custGeom>
              <a:avLst/>
              <a:gdLst/>
              <a:ahLst/>
              <a:cxnLst/>
              <a:rect l="l" t="t" r="r" b="b"/>
              <a:pathLst>
                <a:path w="12478" h="28317" extrusionOk="0">
                  <a:moveTo>
                    <a:pt x="6378" y="387"/>
                  </a:moveTo>
                  <a:cubicBezTo>
                    <a:pt x="7408" y="387"/>
                    <a:pt x="8354" y="620"/>
                    <a:pt x="9216" y="1245"/>
                  </a:cubicBezTo>
                  <a:lnTo>
                    <a:pt x="9216" y="1276"/>
                  </a:lnTo>
                  <a:cubicBezTo>
                    <a:pt x="8201" y="1768"/>
                    <a:pt x="7168" y="2013"/>
                    <a:pt x="6136" y="2013"/>
                  </a:cubicBezTo>
                  <a:cubicBezTo>
                    <a:pt x="5173" y="2013"/>
                    <a:pt x="4210" y="1799"/>
                    <a:pt x="3262" y="1371"/>
                  </a:cubicBezTo>
                  <a:cubicBezTo>
                    <a:pt x="3199" y="1340"/>
                    <a:pt x="3199" y="1276"/>
                    <a:pt x="3167" y="1181"/>
                  </a:cubicBezTo>
                  <a:cubicBezTo>
                    <a:pt x="3167" y="1150"/>
                    <a:pt x="3136" y="1118"/>
                    <a:pt x="3104" y="1055"/>
                  </a:cubicBezTo>
                  <a:cubicBezTo>
                    <a:pt x="3674" y="516"/>
                    <a:pt x="5669" y="453"/>
                    <a:pt x="6176" y="389"/>
                  </a:cubicBezTo>
                  <a:cubicBezTo>
                    <a:pt x="6244" y="388"/>
                    <a:pt x="6311" y="387"/>
                    <a:pt x="6378" y="387"/>
                  </a:cubicBezTo>
                  <a:close/>
                  <a:moveTo>
                    <a:pt x="9153" y="1751"/>
                  </a:moveTo>
                  <a:lnTo>
                    <a:pt x="9153" y="1751"/>
                  </a:lnTo>
                  <a:cubicBezTo>
                    <a:pt x="8994" y="2543"/>
                    <a:pt x="8868" y="3398"/>
                    <a:pt x="8836" y="4253"/>
                  </a:cubicBezTo>
                  <a:cubicBezTo>
                    <a:pt x="8804" y="4285"/>
                    <a:pt x="8804" y="4316"/>
                    <a:pt x="8804" y="4348"/>
                  </a:cubicBezTo>
                  <a:cubicBezTo>
                    <a:pt x="8804" y="4570"/>
                    <a:pt x="8741" y="4791"/>
                    <a:pt x="8741" y="5045"/>
                  </a:cubicBezTo>
                  <a:cubicBezTo>
                    <a:pt x="7839" y="5270"/>
                    <a:pt x="6926" y="5373"/>
                    <a:pt x="6001" y="5373"/>
                  </a:cubicBezTo>
                  <a:cubicBezTo>
                    <a:pt x="5368" y="5373"/>
                    <a:pt x="4729" y="5325"/>
                    <a:pt x="4086" y="5235"/>
                  </a:cubicBezTo>
                  <a:cubicBezTo>
                    <a:pt x="3896" y="4095"/>
                    <a:pt x="3642" y="2923"/>
                    <a:pt x="3326" y="1783"/>
                  </a:cubicBezTo>
                  <a:lnTo>
                    <a:pt x="3326" y="1783"/>
                  </a:lnTo>
                  <a:cubicBezTo>
                    <a:pt x="4252" y="2222"/>
                    <a:pt x="5240" y="2444"/>
                    <a:pt x="6225" y="2444"/>
                  </a:cubicBezTo>
                  <a:cubicBezTo>
                    <a:pt x="7227" y="2444"/>
                    <a:pt x="8226" y="2214"/>
                    <a:pt x="9153" y="1751"/>
                  </a:cubicBezTo>
                  <a:close/>
                  <a:moveTo>
                    <a:pt x="9398" y="4401"/>
                  </a:moveTo>
                  <a:cubicBezTo>
                    <a:pt x="9850" y="4401"/>
                    <a:pt x="10214" y="4606"/>
                    <a:pt x="10578" y="4886"/>
                  </a:cubicBezTo>
                  <a:cubicBezTo>
                    <a:pt x="10578" y="5108"/>
                    <a:pt x="10610" y="5393"/>
                    <a:pt x="10610" y="5615"/>
                  </a:cubicBezTo>
                  <a:cubicBezTo>
                    <a:pt x="10610" y="6375"/>
                    <a:pt x="10705" y="6407"/>
                    <a:pt x="10071" y="6977"/>
                  </a:cubicBezTo>
                  <a:cubicBezTo>
                    <a:pt x="9216" y="7673"/>
                    <a:pt x="8171" y="7800"/>
                    <a:pt x="7094" y="7927"/>
                  </a:cubicBezTo>
                  <a:cubicBezTo>
                    <a:pt x="6778" y="7951"/>
                    <a:pt x="6465" y="7962"/>
                    <a:pt x="6153" y="7962"/>
                  </a:cubicBezTo>
                  <a:cubicBezTo>
                    <a:pt x="4838" y="7962"/>
                    <a:pt x="3548" y="7759"/>
                    <a:pt x="2217" y="7452"/>
                  </a:cubicBezTo>
                  <a:cubicBezTo>
                    <a:pt x="2249" y="7452"/>
                    <a:pt x="2312" y="7420"/>
                    <a:pt x="2312" y="7325"/>
                  </a:cubicBezTo>
                  <a:cubicBezTo>
                    <a:pt x="2217" y="6723"/>
                    <a:pt x="2059" y="5932"/>
                    <a:pt x="2249" y="5361"/>
                  </a:cubicBezTo>
                  <a:cubicBezTo>
                    <a:pt x="2448" y="4814"/>
                    <a:pt x="2862" y="4755"/>
                    <a:pt x="3307" y="4755"/>
                  </a:cubicBezTo>
                  <a:cubicBezTo>
                    <a:pt x="3428" y="4755"/>
                    <a:pt x="3552" y="4760"/>
                    <a:pt x="3674" y="4760"/>
                  </a:cubicBezTo>
                  <a:cubicBezTo>
                    <a:pt x="3769" y="4918"/>
                    <a:pt x="3801" y="5045"/>
                    <a:pt x="3832" y="5203"/>
                  </a:cubicBezTo>
                  <a:cubicBezTo>
                    <a:pt x="3642" y="5140"/>
                    <a:pt x="3421" y="5108"/>
                    <a:pt x="3199" y="5076"/>
                  </a:cubicBezTo>
                  <a:cubicBezTo>
                    <a:pt x="3190" y="5075"/>
                    <a:pt x="3181" y="5074"/>
                    <a:pt x="3173" y="5074"/>
                  </a:cubicBezTo>
                  <a:cubicBezTo>
                    <a:pt x="3004" y="5074"/>
                    <a:pt x="2955" y="5363"/>
                    <a:pt x="3136" y="5393"/>
                  </a:cubicBezTo>
                  <a:cubicBezTo>
                    <a:pt x="4085" y="5667"/>
                    <a:pt x="5051" y="5793"/>
                    <a:pt x="6020" y="5793"/>
                  </a:cubicBezTo>
                  <a:cubicBezTo>
                    <a:pt x="6959" y="5793"/>
                    <a:pt x="7901" y="5675"/>
                    <a:pt x="8836" y="5456"/>
                  </a:cubicBezTo>
                  <a:cubicBezTo>
                    <a:pt x="8852" y="5520"/>
                    <a:pt x="8899" y="5552"/>
                    <a:pt x="8947" y="5552"/>
                  </a:cubicBezTo>
                  <a:cubicBezTo>
                    <a:pt x="8994" y="5552"/>
                    <a:pt x="9042" y="5520"/>
                    <a:pt x="9058" y="5456"/>
                  </a:cubicBezTo>
                  <a:lnTo>
                    <a:pt x="9058" y="5425"/>
                  </a:lnTo>
                  <a:cubicBezTo>
                    <a:pt x="9311" y="5361"/>
                    <a:pt x="9501" y="5298"/>
                    <a:pt x="9691" y="5235"/>
                  </a:cubicBezTo>
                  <a:cubicBezTo>
                    <a:pt x="9925" y="5147"/>
                    <a:pt x="9835" y="4816"/>
                    <a:pt x="9645" y="4816"/>
                  </a:cubicBezTo>
                  <a:cubicBezTo>
                    <a:pt x="9629" y="4816"/>
                    <a:pt x="9613" y="4818"/>
                    <a:pt x="9596" y="4823"/>
                  </a:cubicBezTo>
                  <a:cubicBezTo>
                    <a:pt x="9438" y="4886"/>
                    <a:pt x="9311" y="4918"/>
                    <a:pt x="9153" y="4950"/>
                  </a:cubicBezTo>
                  <a:cubicBezTo>
                    <a:pt x="9153" y="4791"/>
                    <a:pt x="9184" y="4601"/>
                    <a:pt x="9216" y="4411"/>
                  </a:cubicBezTo>
                  <a:cubicBezTo>
                    <a:pt x="9278" y="4404"/>
                    <a:pt x="9339" y="4401"/>
                    <a:pt x="9398" y="4401"/>
                  </a:cubicBezTo>
                  <a:close/>
                  <a:moveTo>
                    <a:pt x="6551" y="1"/>
                  </a:moveTo>
                  <a:cubicBezTo>
                    <a:pt x="6208" y="1"/>
                    <a:pt x="5860" y="26"/>
                    <a:pt x="5511" y="73"/>
                  </a:cubicBezTo>
                  <a:cubicBezTo>
                    <a:pt x="4846" y="168"/>
                    <a:pt x="2724" y="199"/>
                    <a:pt x="2787" y="1181"/>
                  </a:cubicBezTo>
                  <a:cubicBezTo>
                    <a:pt x="2787" y="1213"/>
                    <a:pt x="2787" y="1276"/>
                    <a:pt x="2819" y="1276"/>
                  </a:cubicBezTo>
                  <a:lnTo>
                    <a:pt x="2819" y="1308"/>
                  </a:lnTo>
                  <a:cubicBezTo>
                    <a:pt x="3009" y="2385"/>
                    <a:pt x="3294" y="3430"/>
                    <a:pt x="3611" y="4475"/>
                  </a:cubicBezTo>
                  <a:cubicBezTo>
                    <a:pt x="3449" y="4434"/>
                    <a:pt x="3278" y="4410"/>
                    <a:pt x="3109" y="4410"/>
                  </a:cubicBezTo>
                  <a:cubicBezTo>
                    <a:pt x="2746" y="4410"/>
                    <a:pt x="2391" y="4521"/>
                    <a:pt x="2154" y="4823"/>
                  </a:cubicBezTo>
                  <a:cubicBezTo>
                    <a:pt x="1679" y="5456"/>
                    <a:pt x="1837" y="6660"/>
                    <a:pt x="1996" y="7357"/>
                  </a:cubicBezTo>
                  <a:cubicBezTo>
                    <a:pt x="1996" y="7452"/>
                    <a:pt x="2027" y="7452"/>
                    <a:pt x="2059" y="7483"/>
                  </a:cubicBezTo>
                  <a:cubicBezTo>
                    <a:pt x="1996" y="7515"/>
                    <a:pt x="1996" y="7673"/>
                    <a:pt x="2122" y="7705"/>
                  </a:cubicBezTo>
                  <a:cubicBezTo>
                    <a:pt x="2344" y="7800"/>
                    <a:pt x="2629" y="7895"/>
                    <a:pt x="2914" y="7958"/>
                  </a:cubicBezTo>
                  <a:lnTo>
                    <a:pt x="2914" y="8243"/>
                  </a:lnTo>
                  <a:cubicBezTo>
                    <a:pt x="2851" y="8243"/>
                    <a:pt x="2851" y="8275"/>
                    <a:pt x="2851" y="8307"/>
                  </a:cubicBezTo>
                  <a:cubicBezTo>
                    <a:pt x="3642" y="10175"/>
                    <a:pt x="2597" y="11315"/>
                    <a:pt x="1521" y="12740"/>
                  </a:cubicBezTo>
                  <a:cubicBezTo>
                    <a:pt x="760" y="13722"/>
                    <a:pt x="475" y="14735"/>
                    <a:pt x="412" y="15971"/>
                  </a:cubicBezTo>
                  <a:cubicBezTo>
                    <a:pt x="159" y="19549"/>
                    <a:pt x="127" y="23159"/>
                    <a:pt x="0" y="26770"/>
                  </a:cubicBezTo>
                  <a:cubicBezTo>
                    <a:pt x="0" y="26896"/>
                    <a:pt x="32" y="26928"/>
                    <a:pt x="95" y="26960"/>
                  </a:cubicBezTo>
                  <a:cubicBezTo>
                    <a:pt x="95" y="26991"/>
                    <a:pt x="127" y="27055"/>
                    <a:pt x="159" y="27086"/>
                  </a:cubicBezTo>
                  <a:cubicBezTo>
                    <a:pt x="2033" y="27918"/>
                    <a:pt x="4016" y="28316"/>
                    <a:pt x="5993" y="28316"/>
                  </a:cubicBezTo>
                  <a:cubicBezTo>
                    <a:pt x="8158" y="28316"/>
                    <a:pt x="10317" y="27838"/>
                    <a:pt x="12320" y="26928"/>
                  </a:cubicBezTo>
                  <a:cubicBezTo>
                    <a:pt x="12446" y="26833"/>
                    <a:pt x="12478" y="26738"/>
                    <a:pt x="12383" y="26611"/>
                  </a:cubicBezTo>
                  <a:lnTo>
                    <a:pt x="12320" y="26485"/>
                  </a:lnTo>
                  <a:cubicBezTo>
                    <a:pt x="12264" y="26448"/>
                    <a:pt x="12219" y="26432"/>
                    <a:pt x="12173" y="26432"/>
                  </a:cubicBezTo>
                  <a:cubicBezTo>
                    <a:pt x="12140" y="26432"/>
                    <a:pt x="12106" y="26440"/>
                    <a:pt x="12066" y="26453"/>
                  </a:cubicBezTo>
                  <a:cubicBezTo>
                    <a:pt x="11338" y="26770"/>
                    <a:pt x="10578" y="27055"/>
                    <a:pt x="9786" y="27245"/>
                  </a:cubicBezTo>
                  <a:cubicBezTo>
                    <a:pt x="8509" y="27570"/>
                    <a:pt x="7216" y="27730"/>
                    <a:pt x="5925" y="27730"/>
                  </a:cubicBezTo>
                  <a:cubicBezTo>
                    <a:pt x="4077" y="27730"/>
                    <a:pt x="2233" y="27403"/>
                    <a:pt x="444" y="26770"/>
                  </a:cubicBezTo>
                  <a:lnTo>
                    <a:pt x="444" y="26675"/>
                  </a:lnTo>
                  <a:cubicBezTo>
                    <a:pt x="475" y="25218"/>
                    <a:pt x="570" y="23761"/>
                    <a:pt x="602" y="22304"/>
                  </a:cubicBezTo>
                  <a:cubicBezTo>
                    <a:pt x="634" y="21671"/>
                    <a:pt x="634" y="21038"/>
                    <a:pt x="665" y="20404"/>
                  </a:cubicBezTo>
                  <a:cubicBezTo>
                    <a:pt x="760" y="18377"/>
                    <a:pt x="412" y="15654"/>
                    <a:pt x="1299" y="13785"/>
                  </a:cubicBezTo>
                  <a:cubicBezTo>
                    <a:pt x="1996" y="12424"/>
                    <a:pt x="4751" y="9985"/>
                    <a:pt x="3199" y="8402"/>
                  </a:cubicBezTo>
                  <a:lnTo>
                    <a:pt x="3199" y="7958"/>
                  </a:lnTo>
                  <a:cubicBezTo>
                    <a:pt x="4133" y="8180"/>
                    <a:pt x="5099" y="8291"/>
                    <a:pt x="6061" y="8291"/>
                  </a:cubicBezTo>
                  <a:cubicBezTo>
                    <a:pt x="7023" y="8291"/>
                    <a:pt x="7981" y="8180"/>
                    <a:pt x="8899" y="7958"/>
                  </a:cubicBezTo>
                  <a:cubicBezTo>
                    <a:pt x="9184" y="7927"/>
                    <a:pt x="9596" y="7832"/>
                    <a:pt x="9944" y="7705"/>
                  </a:cubicBezTo>
                  <a:lnTo>
                    <a:pt x="10103" y="7673"/>
                  </a:lnTo>
                  <a:cubicBezTo>
                    <a:pt x="10451" y="7578"/>
                    <a:pt x="10768" y="7388"/>
                    <a:pt x="10926" y="7135"/>
                  </a:cubicBezTo>
                  <a:cubicBezTo>
                    <a:pt x="11338" y="6502"/>
                    <a:pt x="11085" y="5330"/>
                    <a:pt x="11021" y="4665"/>
                  </a:cubicBezTo>
                  <a:cubicBezTo>
                    <a:pt x="11021" y="4542"/>
                    <a:pt x="10926" y="4495"/>
                    <a:pt x="10824" y="4495"/>
                  </a:cubicBezTo>
                  <a:cubicBezTo>
                    <a:pt x="10795" y="4495"/>
                    <a:pt x="10765" y="4499"/>
                    <a:pt x="10736" y="4506"/>
                  </a:cubicBezTo>
                  <a:cubicBezTo>
                    <a:pt x="10385" y="4236"/>
                    <a:pt x="9964" y="4081"/>
                    <a:pt x="9533" y="4081"/>
                  </a:cubicBezTo>
                  <a:cubicBezTo>
                    <a:pt x="9459" y="4081"/>
                    <a:pt x="9385" y="4085"/>
                    <a:pt x="9311" y="4095"/>
                  </a:cubicBezTo>
                  <a:cubicBezTo>
                    <a:pt x="9469" y="3113"/>
                    <a:pt x="9596" y="2131"/>
                    <a:pt x="9691" y="1181"/>
                  </a:cubicBezTo>
                  <a:cubicBezTo>
                    <a:pt x="9691" y="1055"/>
                    <a:pt x="9628" y="1023"/>
                    <a:pt x="9533" y="991"/>
                  </a:cubicBezTo>
                  <a:cubicBezTo>
                    <a:pt x="9533" y="960"/>
                    <a:pt x="9501" y="928"/>
                    <a:pt x="9469" y="865"/>
                  </a:cubicBezTo>
                  <a:cubicBezTo>
                    <a:pt x="8609" y="243"/>
                    <a:pt x="7604" y="1"/>
                    <a:pt x="6551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-79209275" y="4082375"/>
              <a:ext cx="258900" cy="197900"/>
            </a:xfrm>
            <a:custGeom>
              <a:avLst/>
              <a:gdLst/>
              <a:ahLst/>
              <a:cxnLst/>
              <a:rect l="l" t="t" r="r" b="b"/>
              <a:pathLst>
                <a:path w="10356" h="7916" extrusionOk="0">
                  <a:moveTo>
                    <a:pt x="7281" y="0"/>
                  </a:moveTo>
                  <a:cubicBezTo>
                    <a:pt x="5206" y="0"/>
                    <a:pt x="3087" y="125"/>
                    <a:pt x="855" y="170"/>
                  </a:cubicBezTo>
                  <a:cubicBezTo>
                    <a:pt x="824" y="170"/>
                    <a:pt x="760" y="202"/>
                    <a:pt x="760" y="234"/>
                  </a:cubicBezTo>
                  <a:cubicBezTo>
                    <a:pt x="760" y="265"/>
                    <a:pt x="824" y="360"/>
                    <a:pt x="887" y="360"/>
                  </a:cubicBezTo>
                  <a:cubicBezTo>
                    <a:pt x="2199" y="519"/>
                    <a:pt x="3557" y="560"/>
                    <a:pt x="4922" y="560"/>
                  </a:cubicBezTo>
                  <a:cubicBezTo>
                    <a:pt x="6343" y="560"/>
                    <a:pt x="7773" y="516"/>
                    <a:pt x="9166" y="516"/>
                  </a:cubicBezTo>
                  <a:cubicBezTo>
                    <a:pt x="9374" y="516"/>
                    <a:pt x="9580" y="517"/>
                    <a:pt x="9786" y="519"/>
                  </a:cubicBezTo>
                  <a:lnTo>
                    <a:pt x="9849" y="519"/>
                  </a:lnTo>
                  <a:cubicBezTo>
                    <a:pt x="9849" y="2007"/>
                    <a:pt x="10008" y="3654"/>
                    <a:pt x="9849" y="5111"/>
                  </a:cubicBezTo>
                  <a:cubicBezTo>
                    <a:pt x="9628" y="6758"/>
                    <a:pt x="8836" y="7074"/>
                    <a:pt x="7506" y="7328"/>
                  </a:cubicBezTo>
                  <a:cubicBezTo>
                    <a:pt x="6793" y="7470"/>
                    <a:pt x="6063" y="7488"/>
                    <a:pt x="5341" y="7488"/>
                  </a:cubicBezTo>
                  <a:cubicBezTo>
                    <a:pt x="5101" y="7488"/>
                    <a:pt x="4861" y="7486"/>
                    <a:pt x="4624" y="7486"/>
                  </a:cubicBezTo>
                  <a:cubicBezTo>
                    <a:pt x="2565" y="7454"/>
                    <a:pt x="665" y="7169"/>
                    <a:pt x="539" y="4636"/>
                  </a:cubicBezTo>
                  <a:cubicBezTo>
                    <a:pt x="444" y="3179"/>
                    <a:pt x="665" y="1754"/>
                    <a:pt x="602" y="265"/>
                  </a:cubicBezTo>
                  <a:lnTo>
                    <a:pt x="602" y="234"/>
                  </a:lnTo>
                  <a:cubicBezTo>
                    <a:pt x="602" y="155"/>
                    <a:pt x="554" y="115"/>
                    <a:pt x="503" y="115"/>
                  </a:cubicBezTo>
                  <a:cubicBezTo>
                    <a:pt x="451" y="115"/>
                    <a:pt x="396" y="155"/>
                    <a:pt x="380" y="234"/>
                  </a:cubicBezTo>
                  <a:cubicBezTo>
                    <a:pt x="254" y="1121"/>
                    <a:pt x="64" y="2261"/>
                    <a:pt x="32" y="3401"/>
                  </a:cubicBezTo>
                  <a:cubicBezTo>
                    <a:pt x="0" y="4446"/>
                    <a:pt x="64" y="5491"/>
                    <a:pt x="444" y="6283"/>
                  </a:cubicBezTo>
                  <a:cubicBezTo>
                    <a:pt x="1204" y="7866"/>
                    <a:pt x="3104" y="7834"/>
                    <a:pt x="4624" y="7866"/>
                  </a:cubicBezTo>
                  <a:cubicBezTo>
                    <a:pt x="5021" y="7891"/>
                    <a:pt x="5502" y="7916"/>
                    <a:pt x="6015" y="7916"/>
                  </a:cubicBezTo>
                  <a:cubicBezTo>
                    <a:pt x="6811" y="7916"/>
                    <a:pt x="7686" y="7856"/>
                    <a:pt x="8456" y="7644"/>
                  </a:cubicBezTo>
                  <a:cubicBezTo>
                    <a:pt x="9058" y="7454"/>
                    <a:pt x="9564" y="7169"/>
                    <a:pt x="9913" y="6726"/>
                  </a:cubicBezTo>
                  <a:cubicBezTo>
                    <a:pt x="10356" y="6188"/>
                    <a:pt x="10261" y="5491"/>
                    <a:pt x="10261" y="4826"/>
                  </a:cubicBezTo>
                  <a:cubicBezTo>
                    <a:pt x="10324" y="3274"/>
                    <a:pt x="10261" y="1786"/>
                    <a:pt x="10261" y="234"/>
                  </a:cubicBezTo>
                  <a:cubicBezTo>
                    <a:pt x="10261" y="96"/>
                    <a:pt x="10138" y="19"/>
                    <a:pt x="10030" y="19"/>
                  </a:cubicBezTo>
                  <a:cubicBezTo>
                    <a:pt x="9965" y="19"/>
                    <a:pt x="9905" y="47"/>
                    <a:pt x="9881" y="107"/>
                  </a:cubicBezTo>
                  <a:cubicBezTo>
                    <a:pt x="9881" y="75"/>
                    <a:pt x="9849" y="75"/>
                    <a:pt x="9786" y="75"/>
                  </a:cubicBezTo>
                  <a:cubicBezTo>
                    <a:pt x="8955" y="21"/>
                    <a:pt x="8121" y="0"/>
                    <a:pt x="7281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-79187900" y="4186575"/>
              <a:ext cx="53050" cy="56825"/>
            </a:xfrm>
            <a:custGeom>
              <a:avLst/>
              <a:gdLst/>
              <a:ahLst/>
              <a:cxnLst/>
              <a:rect l="l" t="t" r="r" b="b"/>
              <a:pathLst>
                <a:path w="2122" h="2273" extrusionOk="0">
                  <a:moveTo>
                    <a:pt x="405" y="1"/>
                  </a:moveTo>
                  <a:cubicBezTo>
                    <a:pt x="367" y="1"/>
                    <a:pt x="329" y="19"/>
                    <a:pt x="317" y="56"/>
                  </a:cubicBezTo>
                  <a:cubicBezTo>
                    <a:pt x="0" y="1101"/>
                    <a:pt x="824" y="2273"/>
                    <a:pt x="1900" y="2273"/>
                  </a:cubicBezTo>
                  <a:cubicBezTo>
                    <a:pt x="2059" y="2273"/>
                    <a:pt x="2122" y="2020"/>
                    <a:pt x="1932" y="1956"/>
                  </a:cubicBezTo>
                  <a:cubicBezTo>
                    <a:pt x="1014" y="1861"/>
                    <a:pt x="380" y="1101"/>
                    <a:pt x="507" y="119"/>
                  </a:cubicBezTo>
                  <a:cubicBezTo>
                    <a:pt x="526" y="43"/>
                    <a:pt x="464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39"/>
          <p:cNvGrpSpPr/>
          <p:nvPr/>
        </p:nvGrpSpPr>
        <p:grpSpPr>
          <a:xfrm>
            <a:off x="8052645" y="4080991"/>
            <a:ext cx="766209" cy="894081"/>
            <a:chOff x="-79386625" y="2383575"/>
            <a:chExt cx="599350" cy="699375"/>
          </a:xfrm>
        </p:grpSpPr>
        <p:sp>
          <p:nvSpPr>
            <p:cNvPr id="1016" name="Google Shape;1016;p39"/>
            <p:cNvSpPr/>
            <p:nvPr/>
          </p:nvSpPr>
          <p:spPr>
            <a:xfrm>
              <a:off x="-79378725" y="2420050"/>
              <a:ext cx="292975" cy="581950"/>
            </a:xfrm>
            <a:custGeom>
              <a:avLst/>
              <a:gdLst/>
              <a:ahLst/>
              <a:cxnLst/>
              <a:rect l="l" t="t" r="r" b="b"/>
              <a:pathLst>
                <a:path w="11719" h="23278" extrusionOk="0">
                  <a:moveTo>
                    <a:pt x="11719" y="0"/>
                  </a:moveTo>
                  <a:lnTo>
                    <a:pt x="11719" y="0"/>
                  </a:lnTo>
                  <a:cubicBezTo>
                    <a:pt x="5416" y="95"/>
                    <a:pt x="33" y="5226"/>
                    <a:pt x="33" y="11496"/>
                  </a:cubicBezTo>
                  <a:cubicBezTo>
                    <a:pt x="1" y="18115"/>
                    <a:pt x="5416" y="22992"/>
                    <a:pt x="11719" y="23277"/>
                  </a:cubicBezTo>
                  <a:cubicBezTo>
                    <a:pt x="11719" y="22992"/>
                    <a:pt x="11655" y="22739"/>
                    <a:pt x="11655" y="22517"/>
                  </a:cubicBezTo>
                  <a:cubicBezTo>
                    <a:pt x="5606" y="22422"/>
                    <a:pt x="698" y="17482"/>
                    <a:pt x="729" y="11433"/>
                  </a:cubicBezTo>
                  <a:cubicBezTo>
                    <a:pt x="793" y="5384"/>
                    <a:pt x="5701" y="634"/>
                    <a:pt x="11655" y="539"/>
                  </a:cubicBezTo>
                  <a:cubicBezTo>
                    <a:pt x="11655" y="380"/>
                    <a:pt x="11719" y="159"/>
                    <a:pt x="11719" y="0"/>
                  </a:cubicBezTo>
                  <a:close/>
                </a:path>
              </a:pathLst>
            </a:custGeom>
            <a:solidFill>
              <a:schemeClr val="accent3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-78974150" y="2598175"/>
              <a:ext cx="87125" cy="111675"/>
            </a:xfrm>
            <a:custGeom>
              <a:avLst/>
              <a:gdLst/>
              <a:ahLst/>
              <a:cxnLst/>
              <a:rect l="l" t="t" r="r" b="b"/>
              <a:pathLst>
                <a:path w="3485" h="4467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1426"/>
                    <a:pt x="603" y="2914"/>
                    <a:pt x="508" y="4435"/>
                  </a:cubicBezTo>
                  <a:cubicBezTo>
                    <a:pt x="1489" y="4435"/>
                    <a:pt x="2503" y="4466"/>
                    <a:pt x="3484" y="4466"/>
                  </a:cubicBezTo>
                  <a:cubicBezTo>
                    <a:pt x="3453" y="3231"/>
                    <a:pt x="3168" y="2059"/>
                    <a:pt x="2756" y="951"/>
                  </a:cubicBezTo>
                  <a:cubicBezTo>
                    <a:pt x="1901" y="508"/>
                    <a:pt x="983" y="19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-78991550" y="2721700"/>
              <a:ext cx="104525" cy="120350"/>
            </a:xfrm>
            <a:custGeom>
              <a:avLst/>
              <a:gdLst/>
              <a:ahLst/>
              <a:cxnLst/>
              <a:rect l="l" t="t" r="r" b="b"/>
              <a:pathLst>
                <a:path w="4181" h="4814" extrusionOk="0">
                  <a:moveTo>
                    <a:pt x="1172" y="0"/>
                  </a:moveTo>
                  <a:cubicBezTo>
                    <a:pt x="1014" y="1647"/>
                    <a:pt x="602" y="3294"/>
                    <a:pt x="0" y="4814"/>
                  </a:cubicBezTo>
                  <a:cubicBezTo>
                    <a:pt x="1045" y="4719"/>
                    <a:pt x="2122" y="4466"/>
                    <a:pt x="3104" y="4022"/>
                  </a:cubicBezTo>
                  <a:cubicBezTo>
                    <a:pt x="3737" y="2819"/>
                    <a:pt x="4149" y="1457"/>
                    <a:pt x="4180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-79059650" y="2838075"/>
              <a:ext cx="136200" cy="106125"/>
            </a:xfrm>
            <a:custGeom>
              <a:avLst/>
              <a:gdLst/>
              <a:ahLst/>
              <a:cxnLst/>
              <a:rect l="l" t="t" r="r" b="b"/>
              <a:pathLst>
                <a:path w="5448" h="4245" extrusionOk="0">
                  <a:moveTo>
                    <a:pt x="5448" y="1"/>
                  </a:moveTo>
                  <a:cubicBezTo>
                    <a:pt x="4498" y="381"/>
                    <a:pt x="3484" y="571"/>
                    <a:pt x="2439" y="634"/>
                  </a:cubicBezTo>
                  <a:cubicBezTo>
                    <a:pt x="1837" y="1932"/>
                    <a:pt x="1014" y="3168"/>
                    <a:pt x="1" y="4244"/>
                  </a:cubicBezTo>
                  <a:cubicBezTo>
                    <a:pt x="2281" y="3484"/>
                    <a:pt x="4213" y="1964"/>
                    <a:pt x="5448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-79053325" y="2750200"/>
              <a:ext cx="231225" cy="205075"/>
            </a:xfrm>
            <a:custGeom>
              <a:avLst/>
              <a:gdLst/>
              <a:ahLst/>
              <a:cxnLst/>
              <a:rect l="l" t="t" r="r" b="b"/>
              <a:pathLst>
                <a:path w="9249" h="8203" extrusionOk="0">
                  <a:moveTo>
                    <a:pt x="6740" y="4002"/>
                  </a:moveTo>
                  <a:cubicBezTo>
                    <a:pt x="6831" y="4002"/>
                    <a:pt x="6941" y="4099"/>
                    <a:pt x="6873" y="4212"/>
                  </a:cubicBezTo>
                  <a:cubicBezTo>
                    <a:pt x="6366" y="5004"/>
                    <a:pt x="5606" y="5574"/>
                    <a:pt x="4751" y="5891"/>
                  </a:cubicBezTo>
                  <a:cubicBezTo>
                    <a:pt x="4731" y="5901"/>
                    <a:pt x="4713" y="5905"/>
                    <a:pt x="4697" y="5905"/>
                  </a:cubicBezTo>
                  <a:cubicBezTo>
                    <a:pt x="4617" y="5905"/>
                    <a:pt x="4603" y="5786"/>
                    <a:pt x="4656" y="5732"/>
                  </a:cubicBezTo>
                  <a:cubicBezTo>
                    <a:pt x="5511" y="5352"/>
                    <a:pt x="6145" y="4751"/>
                    <a:pt x="6651" y="4054"/>
                  </a:cubicBezTo>
                  <a:cubicBezTo>
                    <a:pt x="6670" y="4018"/>
                    <a:pt x="6703" y="4002"/>
                    <a:pt x="6740" y="4002"/>
                  </a:cubicBezTo>
                  <a:close/>
                  <a:moveTo>
                    <a:pt x="9248" y="0"/>
                  </a:moveTo>
                  <a:cubicBezTo>
                    <a:pt x="8552" y="1584"/>
                    <a:pt x="7317" y="2629"/>
                    <a:pt x="5860" y="3294"/>
                  </a:cubicBezTo>
                  <a:cubicBezTo>
                    <a:pt x="4593" y="5606"/>
                    <a:pt x="2534" y="7474"/>
                    <a:pt x="1" y="8203"/>
                  </a:cubicBezTo>
                  <a:cubicBezTo>
                    <a:pt x="4245" y="7728"/>
                    <a:pt x="8077" y="5099"/>
                    <a:pt x="9090" y="792"/>
                  </a:cubicBezTo>
                  <a:cubicBezTo>
                    <a:pt x="9185" y="507"/>
                    <a:pt x="9217" y="285"/>
                    <a:pt x="9248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-78898125" y="2721900"/>
              <a:ext cx="78400" cy="94025"/>
            </a:xfrm>
            <a:custGeom>
              <a:avLst/>
              <a:gdLst/>
              <a:ahLst/>
              <a:cxnLst/>
              <a:rect l="l" t="t" r="r" b="b"/>
              <a:pathLst>
                <a:path w="3136" h="3761" extrusionOk="0">
                  <a:moveTo>
                    <a:pt x="1999" y="0"/>
                  </a:moveTo>
                  <a:cubicBezTo>
                    <a:pt x="1623" y="0"/>
                    <a:pt x="1251" y="8"/>
                    <a:pt x="887" y="24"/>
                  </a:cubicBezTo>
                  <a:cubicBezTo>
                    <a:pt x="824" y="1291"/>
                    <a:pt x="507" y="2557"/>
                    <a:pt x="0" y="3761"/>
                  </a:cubicBezTo>
                  <a:cubicBezTo>
                    <a:pt x="1267" y="3033"/>
                    <a:pt x="2312" y="1956"/>
                    <a:pt x="2882" y="436"/>
                  </a:cubicBezTo>
                  <a:cubicBezTo>
                    <a:pt x="2945" y="309"/>
                    <a:pt x="3040" y="277"/>
                    <a:pt x="3135" y="277"/>
                  </a:cubicBezTo>
                  <a:lnTo>
                    <a:pt x="3135" y="24"/>
                  </a:lnTo>
                  <a:cubicBezTo>
                    <a:pt x="2755" y="8"/>
                    <a:pt x="2375" y="0"/>
                    <a:pt x="1999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-78891000" y="2630650"/>
              <a:ext cx="71275" cy="80775"/>
            </a:xfrm>
            <a:custGeom>
              <a:avLst/>
              <a:gdLst/>
              <a:ahLst/>
              <a:cxnLst/>
              <a:rect l="l" t="t" r="r" b="b"/>
              <a:pathLst>
                <a:path w="2851" h="3231" extrusionOk="0">
                  <a:moveTo>
                    <a:pt x="0" y="0"/>
                  </a:moveTo>
                  <a:cubicBezTo>
                    <a:pt x="348" y="1014"/>
                    <a:pt x="602" y="2091"/>
                    <a:pt x="602" y="3199"/>
                  </a:cubicBezTo>
                  <a:cubicBezTo>
                    <a:pt x="1330" y="3199"/>
                    <a:pt x="2090" y="3231"/>
                    <a:pt x="2850" y="3231"/>
                  </a:cubicBezTo>
                  <a:lnTo>
                    <a:pt x="2850" y="3041"/>
                  </a:lnTo>
                  <a:cubicBezTo>
                    <a:pt x="2825" y="3049"/>
                    <a:pt x="2799" y="3053"/>
                    <a:pt x="2775" y="3053"/>
                  </a:cubicBezTo>
                  <a:cubicBezTo>
                    <a:pt x="2709" y="3053"/>
                    <a:pt x="2652" y="3024"/>
                    <a:pt x="2629" y="2977"/>
                  </a:cubicBezTo>
                  <a:cubicBezTo>
                    <a:pt x="2027" y="1647"/>
                    <a:pt x="1109" y="69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-79028775" y="2476250"/>
              <a:ext cx="206675" cy="211425"/>
            </a:xfrm>
            <a:custGeom>
              <a:avLst/>
              <a:gdLst/>
              <a:ahLst/>
              <a:cxnLst/>
              <a:rect l="l" t="t" r="r" b="b"/>
              <a:pathLst>
                <a:path w="8267" h="8457" extrusionOk="0">
                  <a:moveTo>
                    <a:pt x="1" y="1"/>
                  </a:moveTo>
                  <a:lnTo>
                    <a:pt x="1" y="1"/>
                  </a:lnTo>
                  <a:cubicBezTo>
                    <a:pt x="2344" y="1109"/>
                    <a:pt x="4213" y="3136"/>
                    <a:pt x="5226" y="5511"/>
                  </a:cubicBezTo>
                  <a:cubicBezTo>
                    <a:pt x="6493" y="6176"/>
                    <a:pt x="7570" y="7126"/>
                    <a:pt x="8266" y="8457"/>
                  </a:cubicBezTo>
                  <a:cubicBezTo>
                    <a:pt x="7950" y="5670"/>
                    <a:pt x="6430" y="2978"/>
                    <a:pt x="3991" y="1426"/>
                  </a:cubicBezTo>
                  <a:cubicBezTo>
                    <a:pt x="2819" y="634"/>
                    <a:pt x="1426" y="159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-79040650" y="2479425"/>
              <a:ext cx="127500" cy="126700"/>
            </a:xfrm>
            <a:custGeom>
              <a:avLst/>
              <a:gdLst/>
              <a:ahLst/>
              <a:cxnLst/>
              <a:rect l="l" t="t" r="r" b="b"/>
              <a:pathLst>
                <a:path w="5100" h="5068" extrusionOk="0">
                  <a:moveTo>
                    <a:pt x="1" y="1"/>
                  </a:moveTo>
                  <a:cubicBezTo>
                    <a:pt x="1141" y="1267"/>
                    <a:pt x="1932" y="2724"/>
                    <a:pt x="2503" y="4276"/>
                  </a:cubicBezTo>
                  <a:cubicBezTo>
                    <a:pt x="3421" y="4434"/>
                    <a:pt x="4276" y="4688"/>
                    <a:pt x="5099" y="5068"/>
                  </a:cubicBezTo>
                  <a:cubicBezTo>
                    <a:pt x="3991" y="2914"/>
                    <a:pt x="2186" y="114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9"/>
            <p:cNvSpPr/>
            <p:nvPr/>
          </p:nvSpPr>
          <p:spPr>
            <a:xfrm>
              <a:off x="-79190275" y="2718525"/>
              <a:ext cx="114800" cy="123525"/>
            </a:xfrm>
            <a:custGeom>
              <a:avLst/>
              <a:gdLst/>
              <a:ahLst/>
              <a:cxnLst/>
              <a:rect l="l" t="t" r="r" b="b"/>
              <a:pathLst>
                <a:path w="4592" h="4941" extrusionOk="0">
                  <a:moveTo>
                    <a:pt x="95" y="1"/>
                  </a:moveTo>
                  <a:lnTo>
                    <a:pt x="95" y="1"/>
                  </a:lnTo>
                  <a:cubicBezTo>
                    <a:pt x="0" y="1394"/>
                    <a:pt x="222" y="2819"/>
                    <a:pt x="634" y="4149"/>
                  </a:cubicBezTo>
                  <a:cubicBezTo>
                    <a:pt x="1869" y="4561"/>
                    <a:pt x="3135" y="4846"/>
                    <a:pt x="4402" y="4941"/>
                  </a:cubicBezTo>
                  <a:cubicBezTo>
                    <a:pt x="4497" y="3516"/>
                    <a:pt x="4529" y="2091"/>
                    <a:pt x="4561" y="666"/>
                  </a:cubicBezTo>
                  <a:cubicBezTo>
                    <a:pt x="4592" y="476"/>
                    <a:pt x="4592" y="286"/>
                    <a:pt x="4592" y="96"/>
                  </a:cubicBezTo>
                  <a:cubicBezTo>
                    <a:pt x="3104" y="32"/>
                    <a:pt x="1584" y="32"/>
                    <a:pt x="95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>
              <a:off x="-79237775" y="2718525"/>
              <a:ext cx="51475" cy="99000"/>
            </a:xfrm>
            <a:custGeom>
              <a:avLst/>
              <a:gdLst/>
              <a:ahLst/>
              <a:cxnLst/>
              <a:rect l="l" t="t" r="r" b="b"/>
              <a:pathLst>
                <a:path w="2059" h="3960" extrusionOk="0">
                  <a:moveTo>
                    <a:pt x="0" y="1"/>
                  </a:moveTo>
                  <a:cubicBezTo>
                    <a:pt x="63" y="1046"/>
                    <a:pt x="222" y="2122"/>
                    <a:pt x="538" y="3263"/>
                  </a:cubicBezTo>
                  <a:cubicBezTo>
                    <a:pt x="950" y="3484"/>
                    <a:pt x="1362" y="3674"/>
                    <a:pt x="1679" y="3801"/>
                  </a:cubicBezTo>
                  <a:cubicBezTo>
                    <a:pt x="1805" y="3833"/>
                    <a:pt x="1964" y="3928"/>
                    <a:pt x="2059" y="3959"/>
                  </a:cubicBezTo>
                  <a:cubicBezTo>
                    <a:pt x="1679" y="2661"/>
                    <a:pt x="1520" y="1267"/>
                    <a:pt x="1584" y="32"/>
                  </a:cubicBezTo>
                  <a:cubicBezTo>
                    <a:pt x="1077" y="32"/>
                    <a:pt x="53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-79238575" y="2607675"/>
              <a:ext cx="64150" cy="99000"/>
            </a:xfrm>
            <a:custGeom>
              <a:avLst/>
              <a:gdLst/>
              <a:ahLst/>
              <a:cxnLst/>
              <a:rect l="l" t="t" r="r" b="b"/>
              <a:pathLst>
                <a:path w="2566" h="3960" extrusionOk="0">
                  <a:moveTo>
                    <a:pt x="2566" y="1"/>
                  </a:moveTo>
                  <a:lnTo>
                    <a:pt x="2566" y="1"/>
                  </a:lnTo>
                  <a:cubicBezTo>
                    <a:pt x="1837" y="254"/>
                    <a:pt x="1109" y="603"/>
                    <a:pt x="444" y="983"/>
                  </a:cubicBezTo>
                  <a:cubicBezTo>
                    <a:pt x="159" y="1933"/>
                    <a:pt x="0" y="2978"/>
                    <a:pt x="0" y="3960"/>
                  </a:cubicBezTo>
                  <a:lnTo>
                    <a:pt x="1616" y="3960"/>
                  </a:lnTo>
                  <a:lnTo>
                    <a:pt x="1616" y="3896"/>
                  </a:lnTo>
                  <a:cubicBezTo>
                    <a:pt x="1711" y="2534"/>
                    <a:pt x="2059" y="1236"/>
                    <a:pt x="2566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-79187900" y="2590275"/>
              <a:ext cx="116400" cy="116400"/>
            </a:xfrm>
            <a:custGeom>
              <a:avLst/>
              <a:gdLst/>
              <a:ahLst/>
              <a:cxnLst/>
              <a:rect l="l" t="t" r="r" b="b"/>
              <a:pathLst>
                <a:path w="4656" h="4656" extrusionOk="0">
                  <a:moveTo>
                    <a:pt x="1959" y="1379"/>
                  </a:moveTo>
                  <a:cubicBezTo>
                    <a:pt x="2056" y="1379"/>
                    <a:pt x="2161" y="1497"/>
                    <a:pt x="2090" y="1615"/>
                  </a:cubicBezTo>
                  <a:cubicBezTo>
                    <a:pt x="1710" y="2280"/>
                    <a:pt x="1425" y="2882"/>
                    <a:pt x="1299" y="3642"/>
                  </a:cubicBezTo>
                  <a:cubicBezTo>
                    <a:pt x="1286" y="3680"/>
                    <a:pt x="1249" y="3697"/>
                    <a:pt x="1209" y="3697"/>
                  </a:cubicBezTo>
                  <a:cubicBezTo>
                    <a:pt x="1147" y="3697"/>
                    <a:pt x="1077" y="3656"/>
                    <a:pt x="1077" y="3579"/>
                  </a:cubicBezTo>
                  <a:cubicBezTo>
                    <a:pt x="1077" y="2850"/>
                    <a:pt x="1330" y="1964"/>
                    <a:pt x="1869" y="1425"/>
                  </a:cubicBezTo>
                  <a:cubicBezTo>
                    <a:pt x="1893" y="1393"/>
                    <a:pt x="1925" y="1379"/>
                    <a:pt x="1959" y="1379"/>
                  </a:cubicBezTo>
                  <a:close/>
                  <a:moveTo>
                    <a:pt x="4656" y="0"/>
                  </a:moveTo>
                  <a:cubicBezTo>
                    <a:pt x="3484" y="32"/>
                    <a:pt x="2249" y="190"/>
                    <a:pt x="1077" y="507"/>
                  </a:cubicBezTo>
                  <a:cubicBezTo>
                    <a:pt x="475" y="1774"/>
                    <a:pt x="127" y="3104"/>
                    <a:pt x="0" y="4529"/>
                  </a:cubicBezTo>
                  <a:lnTo>
                    <a:pt x="0" y="4624"/>
                  </a:lnTo>
                  <a:cubicBezTo>
                    <a:pt x="1489" y="4624"/>
                    <a:pt x="3009" y="4656"/>
                    <a:pt x="4497" y="4656"/>
                  </a:cubicBezTo>
                  <a:cubicBezTo>
                    <a:pt x="4561" y="3104"/>
                    <a:pt x="4624" y="1520"/>
                    <a:pt x="4656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-79154650" y="2488925"/>
              <a:ext cx="86325" cy="101375"/>
            </a:xfrm>
            <a:custGeom>
              <a:avLst/>
              <a:gdLst/>
              <a:ahLst/>
              <a:cxnLst/>
              <a:rect l="l" t="t" r="r" b="b"/>
              <a:pathLst>
                <a:path w="3453" h="4055" extrusionOk="0">
                  <a:moveTo>
                    <a:pt x="3452" y="1"/>
                  </a:moveTo>
                  <a:lnTo>
                    <a:pt x="3452" y="1"/>
                  </a:lnTo>
                  <a:cubicBezTo>
                    <a:pt x="2027" y="1109"/>
                    <a:pt x="887" y="2502"/>
                    <a:pt x="0" y="4054"/>
                  </a:cubicBezTo>
                  <a:cubicBezTo>
                    <a:pt x="1172" y="3769"/>
                    <a:pt x="2281" y="3643"/>
                    <a:pt x="3326" y="3611"/>
                  </a:cubicBezTo>
                  <a:cubicBezTo>
                    <a:pt x="3389" y="2407"/>
                    <a:pt x="3421" y="1204"/>
                    <a:pt x="3452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-79222750" y="2481800"/>
              <a:ext cx="146500" cy="133825"/>
            </a:xfrm>
            <a:custGeom>
              <a:avLst/>
              <a:gdLst/>
              <a:ahLst/>
              <a:cxnLst/>
              <a:rect l="l" t="t" r="r" b="b"/>
              <a:pathLst>
                <a:path w="5860" h="5353" extrusionOk="0">
                  <a:moveTo>
                    <a:pt x="5860" y="1"/>
                  </a:moveTo>
                  <a:lnTo>
                    <a:pt x="5860" y="1"/>
                  </a:lnTo>
                  <a:cubicBezTo>
                    <a:pt x="3959" y="792"/>
                    <a:pt x="2218" y="1711"/>
                    <a:pt x="983" y="3421"/>
                  </a:cubicBezTo>
                  <a:cubicBezTo>
                    <a:pt x="603" y="4054"/>
                    <a:pt x="254" y="4688"/>
                    <a:pt x="1" y="5353"/>
                  </a:cubicBezTo>
                  <a:cubicBezTo>
                    <a:pt x="666" y="5004"/>
                    <a:pt x="1426" y="4719"/>
                    <a:pt x="2186" y="4498"/>
                  </a:cubicBezTo>
                  <a:cubicBezTo>
                    <a:pt x="3041" y="2756"/>
                    <a:pt x="4308" y="1204"/>
                    <a:pt x="586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-79298750" y="2475475"/>
              <a:ext cx="211400" cy="214575"/>
            </a:xfrm>
            <a:custGeom>
              <a:avLst/>
              <a:gdLst/>
              <a:ahLst/>
              <a:cxnLst/>
              <a:rect l="l" t="t" r="r" b="b"/>
              <a:pathLst>
                <a:path w="8456" h="8583" extrusionOk="0">
                  <a:moveTo>
                    <a:pt x="8456" y="0"/>
                  </a:moveTo>
                  <a:lnTo>
                    <a:pt x="8456" y="0"/>
                  </a:lnTo>
                  <a:cubicBezTo>
                    <a:pt x="6778" y="190"/>
                    <a:pt x="5099" y="792"/>
                    <a:pt x="3706" y="1837"/>
                  </a:cubicBezTo>
                  <a:cubicBezTo>
                    <a:pt x="1647" y="3484"/>
                    <a:pt x="317" y="6017"/>
                    <a:pt x="1" y="8583"/>
                  </a:cubicBezTo>
                  <a:cubicBezTo>
                    <a:pt x="539" y="7474"/>
                    <a:pt x="1426" y="6651"/>
                    <a:pt x="2439" y="5954"/>
                  </a:cubicBezTo>
                  <a:cubicBezTo>
                    <a:pt x="2756" y="4972"/>
                    <a:pt x="3231" y="4022"/>
                    <a:pt x="3864" y="3199"/>
                  </a:cubicBezTo>
                  <a:cubicBezTo>
                    <a:pt x="5068" y="1615"/>
                    <a:pt x="6683" y="697"/>
                    <a:pt x="8456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-79299550" y="2642525"/>
              <a:ext cx="57825" cy="66525"/>
            </a:xfrm>
            <a:custGeom>
              <a:avLst/>
              <a:gdLst/>
              <a:ahLst/>
              <a:cxnLst/>
              <a:rect l="l" t="t" r="r" b="b"/>
              <a:pathLst>
                <a:path w="2313" h="2661" extrusionOk="0">
                  <a:moveTo>
                    <a:pt x="2313" y="0"/>
                  </a:moveTo>
                  <a:cubicBezTo>
                    <a:pt x="1426" y="665"/>
                    <a:pt x="634" y="1489"/>
                    <a:pt x="1" y="2661"/>
                  </a:cubicBezTo>
                  <a:cubicBezTo>
                    <a:pt x="666" y="2597"/>
                    <a:pt x="1331" y="2597"/>
                    <a:pt x="1996" y="2597"/>
                  </a:cubicBezTo>
                  <a:cubicBezTo>
                    <a:pt x="1996" y="1711"/>
                    <a:pt x="2123" y="824"/>
                    <a:pt x="2313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-79299550" y="2715350"/>
              <a:ext cx="61000" cy="76050"/>
            </a:xfrm>
            <a:custGeom>
              <a:avLst/>
              <a:gdLst/>
              <a:ahLst/>
              <a:cxnLst/>
              <a:rect l="l" t="t" r="r" b="b"/>
              <a:pathLst>
                <a:path w="2440" h="3042" extrusionOk="0">
                  <a:moveTo>
                    <a:pt x="1" y="1"/>
                  </a:moveTo>
                  <a:lnTo>
                    <a:pt x="1" y="413"/>
                  </a:lnTo>
                  <a:cubicBezTo>
                    <a:pt x="191" y="1426"/>
                    <a:pt x="1331" y="2376"/>
                    <a:pt x="2439" y="3041"/>
                  </a:cubicBezTo>
                  <a:cubicBezTo>
                    <a:pt x="2218" y="2059"/>
                    <a:pt x="2059" y="1109"/>
                    <a:pt x="1996" y="223"/>
                  </a:cubicBezTo>
                  <a:lnTo>
                    <a:pt x="2028" y="96"/>
                  </a:lnTo>
                  <a:cubicBezTo>
                    <a:pt x="1331" y="64"/>
                    <a:pt x="666" y="6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-79297950" y="2749400"/>
              <a:ext cx="201900" cy="201125"/>
            </a:xfrm>
            <a:custGeom>
              <a:avLst/>
              <a:gdLst/>
              <a:ahLst/>
              <a:cxnLst/>
              <a:rect l="l" t="t" r="r" b="b"/>
              <a:pathLst>
                <a:path w="8076" h="8045" extrusionOk="0">
                  <a:moveTo>
                    <a:pt x="0" y="1"/>
                  </a:moveTo>
                  <a:lnTo>
                    <a:pt x="0" y="1"/>
                  </a:lnTo>
                  <a:cubicBezTo>
                    <a:pt x="95" y="444"/>
                    <a:pt x="190" y="919"/>
                    <a:pt x="317" y="1331"/>
                  </a:cubicBezTo>
                  <a:cubicBezTo>
                    <a:pt x="1394" y="4814"/>
                    <a:pt x="4529" y="7411"/>
                    <a:pt x="8076" y="8045"/>
                  </a:cubicBezTo>
                  <a:lnTo>
                    <a:pt x="8044" y="7981"/>
                  </a:lnTo>
                  <a:cubicBezTo>
                    <a:pt x="5162" y="7601"/>
                    <a:pt x="3420" y="5036"/>
                    <a:pt x="2534" y="2249"/>
                  </a:cubicBezTo>
                  <a:cubicBezTo>
                    <a:pt x="1837" y="1806"/>
                    <a:pt x="602" y="95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-79220375" y="2813525"/>
              <a:ext cx="108500" cy="125925"/>
            </a:xfrm>
            <a:custGeom>
              <a:avLst/>
              <a:gdLst/>
              <a:ahLst/>
              <a:cxnLst/>
              <a:rect l="l" t="t" r="r" b="b"/>
              <a:pathLst>
                <a:path w="4340" h="5037" extrusionOk="0">
                  <a:moveTo>
                    <a:pt x="1" y="1"/>
                  </a:moveTo>
                  <a:lnTo>
                    <a:pt x="1" y="1"/>
                  </a:lnTo>
                  <a:cubicBezTo>
                    <a:pt x="729" y="2249"/>
                    <a:pt x="2154" y="4276"/>
                    <a:pt x="4339" y="5036"/>
                  </a:cubicBezTo>
                  <a:cubicBezTo>
                    <a:pt x="3041" y="3928"/>
                    <a:pt x="2091" y="2376"/>
                    <a:pt x="1521" y="666"/>
                  </a:cubicBezTo>
                  <a:cubicBezTo>
                    <a:pt x="983" y="476"/>
                    <a:pt x="476" y="25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-79168900" y="2833325"/>
              <a:ext cx="88675" cy="117200"/>
            </a:xfrm>
            <a:custGeom>
              <a:avLst/>
              <a:gdLst/>
              <a:ahLst/>
              <a:cxnLst/>
              <a:rect l="l" t="t" r="r" b="b"/>
              <a:pathLst>
                <a:path w="3547" h="4688" extrusionOk="0">
                  <a:moveTo>
                    <a:pt x="0" y="1"/>
                  </a:moveTo>
                  <a:lnTo>
                    <a:pt x="0" y="1"/>
                  </a:lnTo>
                  <a:cubicBezTo>
                    <a:pt x="665" y="1742"/>
                    <a:pt x="1710" y="3326"/>
                    <a:pt x="3167" y="4403"/>
                  </a:cubicBezTo>
                  <a:cubicBezTo>
                    <a:pt x="3199" y="4403"/>
                    <a:pt x="3262" y="4434"/>
                    <a:pt x="3326" y="4434"/>
                  </a:cubicBezTo>
                  <a:cubicBezTo>
                    <a:pt x="3389" y="4466"/>
                    <a:pt x="3389" y="4561"/>
                    <a:pt x="3389" y="4593"/>
                  </a:cubicBezTo>
                  <a:lnTo>
                    <a:pt x="3484" y="4688"/>
                  </a:lnTo>
                  <a:cubicBezTo>
                    <a:pt x="3199" y="3421"/>
                    <a:pt x="3484" y="2091"/>
                    <a:pt x="3547" y="792"/>
                  </a:cubicBezTo>
                  <a:cubicBezTo>
                    <a:pt x="3421" y="792"/>
                    <a:pt x="3262" y="761"/>
                    <a:pt x="3136" y="666"/>
                  </a:cubicBezTo>
                  <a:cubicBezTo>
                    <a:pt x="2090" y="571"/>
                    <a:pt x="1014" y="31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-79079450" y="2853900"/>
              <a:ext cx="67325" cy="95825"/>
            </a:xfrm>
            <a:custGeom>
              <a:avLst/>
              <a:gdLst/>
              <a:ahLst/>
              <a:cxnLst/>
              <a:rect l="l" t="t" r="r" b="b"/>
              <a:pathLst>
                <a:path w="2693" h="3833" extrusionOk="0">
                  <a:moveTo>
                    <a:pt x="318" y="1"/>
                  </a:moveTo>
                  <a:cubicBezTo>
                    <a:pt x="223" y="1268"/>
                    <a:pt x="1" y="2598"/>
                    <a:pt x="159" y="3833"/>
                  </a:cubicBezTo>
                  <a:cubicBezTo>
                    <a:pt x="223" y="3833"/>
                    <a:pt x="223" y="3801"/>
                    <a:pt x="223" y="3801"/>
                  </a:cubicBezTo>
                  <a:cubicBezTo>
                    <a:pt x="1173" y="2630"/>
                    <a:pt x="2028" y="1394"/>
                    <a:pt x="2693" y="64"/>
                  </a:cubicBezTo>
                  <a:lnTo>
                    <a:pt x="2693" y="64"/>
                  </a:lnTo>
                  <a:cubicBezTo>
                    <a:pt x="2391" y="76"/>
                    <a:pt x="2094" y="83"/>
                    <a:pt x="1801" y="83"/>
                  </a:cubicBezTo>
                  <a:cubicBezTo>
                    <a:pt x="1294" y="83"/>
                    <a:pt x="799" y="6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-79069950" y="2720900"/>
              <a:ext cx="97400" cy="124050"/>
            </a:xfrm>
            <a:custGeom>
              <a:avLst/>
              <a:gdLst/>
              <a:ahLst/>
              <a:cxnLst/>
              <a:rect l="l" t="t" r="r" b="b"/>
              <a:pathLst>
                <a:path w="3896" h="4962" extrusionOk="0">
                  <a:moveTo>
                    <a:pt x="191" y="1"/>
                  </a:moveTo>
                  <a:cubicBezTo>
                    <a:pt x="191" y="32"/>
                    <a:pt x="159" y="32"/>
                    <a:pt x="191" y="96"/>
                  </a:cubicBezTo>
                  <a:cubicBezTo>
                    <a:pt x="159" y="1616"/>
                    <a:pt x="96" y="3168"/>
                    <a:pt x="33" y="4656"/>
                  </a:cubicBezTo>
                  <a:cubicBezTo>
                    <a:pt x="1" y="4751"/>
                    <a:pt x="1" y="4814"/>
                    <a:pt x="1" y="4909"/>
                  </a:cubicBezTo>
                  <a:cubicBezTo>
                    <a:pt x="465" y="4946"/>
                    <a:pt x="950" y="4962"/>
                    <a:pt x="1451" y="4962"/>
                  </a:cubicBezTo>
                  <a:cubicBezTo>
                    <a:pt x="1805" y="4962"/>
                    <a:pt x="2167" y="4954"/>
                    <a:pt x="2534" y="4941"/>
                  </a:cubicBezTo>
                  <a:cubicBezTo>
                    <a:pt x="3263" y="3389"/>
                    <a:pt x="3738" y="1774"/>
                    <a:pt x="3896" y="32"/>
                  </a:cubicBezTo>
                  <a:cubicBezTo>
                    <a:pt x="2693" y="32"/>
                    <a:pt x="1426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-79065975" y="2590875"/>
              <a:ext cx="95800" cy="118175"/>
            </a:xfrm>
            <a:custGeom>
              <a:avLst/>
              <a:gdLst/>
              <a:ahLst/>
              <a:cxnLst/>
              <a:rect l="l" t="t" r="r" b="b"/>
              <a:pathLst>
                <a:path w="3832" h="4727" extrusionOk="0">
                  <a:moveTo>
                    <a:pt x="663" y="0"/>
                  </a:moveTo>
                  <a:cubicBezTo>
                    <a:pt x="496" y="0"/>
                    <a:pt x="328" y="3"/>
                    <a:pt x="159" y="8"/>
                  </a:cubicBezTo>
                  <a:cubicBezTo>
                    <a:pt x="95" y="1560"/>
                    <a:pt x="32" y="3080"/>
                    <a:pt x="0" y="4663"/>
                  </a:cubicBezTo>
                  <a:cubicBezTo>
                    <a:pt x="1267" y="4663"/>
                    <a:pt x="2470" y="4663"/>
                    <a:pt x="3737" y="4727"/>
                  </a:cubicBezTo>
                  <a:cubicBezTo>
                    <a:pt x="3832" y="3175"/>
                    <a:pt x="3642" y="1623"/>
                    <a:pt x="3167" y="198"/>
                  </a:cubicBezTo>
                  <a:cubicBezTo>
                    <a:pt x="2323" y="66"/>
                    <a:pt x="1500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-79060450" y="2480225"/>
              <a:ext cx="70500" cy="104525"/>
            </a:xfrm>
            <a:custGeom>
              <a:avLst/>
              <a:gdLst/>
              <a:ahLst/>
              <a:cxnLst/>
              <a:rect l="l" t="t" r="r" b="b"/>
              <a:pathLst>
                <a:path w="2820" h="4181" extrusionOk="0">
                  <a:moveTo>
                    <a:pt x="254" y="0"/>
                  </a:moveTo>
                  <a:cubicBezTo>
                    <a:pt x="191" y="0"/>
                    <a:pt x="159" y="32"/>
                    <a:pt x="128" y="64"/>
                  </a:cubicBezTo>
                  <a:lnTo>
                    <a:pt x="1" y="3991"/>
                  </a:lnTo>
                  <a:cubicBezTo>
                    <a:pt x="919" y="3991"/>
                    <a:pt x="1869" y="4022"/>
                    <a:pt x="2819" y="4181"/>
                  </a:cubicBezTo>
                  <a:cubicBezTo>
                    <a:pt x="2249" y="2660"/>
                    <a:pt x="1394" y="1235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-79084975" y="2959200"/>
              <a:ext cx="24550" cy="96625"/>
            </a:xfrm>
            <a:custGeom>
              <a:avLst/>
              <a:gdLst/>
              <a:ahLst/>
              <a:cxnLst/>
              <a:rect l="l" t="t" r="r" b="b"/>
              <a:pathLst>
                <a:path w="982" h="3865" extrusionOk="0">
                  <a:moveTo>
                    <a:pt x="602" y="1"/>
                  </a:moveTo>
                  <a:cubicBezTo>
                    <a:pt x="602" y="96"/>
                    <a:pt x="507" y="191"/>
                    <a:pt x="380" y="191"/>
                  </a:cubicBezTo>
                  <a:cubicBezTo>
                    <a:pt x="285" y="191"/>
                    <a:pt x="127" y="159"/>
                    <a:pt x="0" y="159"/>
                  </a:cubicBezTo>
                  <a:lnTo>
                    <a:pt x="0" y="159"/>
                  </a:lnTo>
                  <a:cubicBezTo>
                    <a:pt x="349" y="1331"/>
                    <a:pt x="222" y="2471"/>
                    <a:pt x="0" y="3675"/>
                  </a:cubicBezTo>
                  <a:cubicBezTo>
                    <a:pt x="0" y="3738"/>
                    <a:pt x="159" y="3865"/>
                    <a:pt x="127" y="3865"/>
                  </a:cubicBezTo>
                  <a:cubicBezTo>
                    <a:pt x="349" y="3865"/>
                    <a:pt x="602" y="3833"/>
                    <a:pt x="824" y="3801"/>
                  </a:cubicBezTo>
                  <a:cubicBezTo>
                    <a:pt x="792" y="3801"/>
                    <a:pt x="982" y="3643"/>
                    <a:pt x="982" y="3580"/>
                  </a:cubicBezTo>
                  <a:cubicBezTo>
                    <a:pt x="982" y="2408"/>
                    <a:pt x="824" y="1331"/>
                    <a:pt x="855" y="159"/>
                  </a:cubicBezTo>
                  <a:lnTo>
                    <a:pt x="760" y="159"/>
                  </a:lnTo>
                  <a:cubicBezTo>
                    <a:pt x="665" y="159"/>
                    <a:pt x="634" y="128"/>
                    <a:pt x="602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-79077850" y="2395725"/>
              <a:ext cx="25350" cy="66300"/>
            </a:xfrm>
            <a:custGeom>
              <a:avLst/>
              <a:gdLst/>
              <a:ahLst/>
              <a:cxnLst/>
              <a:rect l="l" t="t" r="r" b="b"/>
              <a:pathLst>
                <a:path w="1014" h="2652" extrusionOk="0">
                  <a:moveTo>
                    <a:pt x="543" y="1"/>
                  </a:moveTo>
                  <a:cubicBezTo>
                    <a:pt x="458" y="1"/>
                    <a:pt x="385" y="82"/>
                    <a:pt x="317" y="245"/>
                  </a:cubicBezTo>
                  <a:cubicBezTo>
                    <a:pt x="32" y="688"/>
                    <a:pt x="95" y="1227"/>
                    <a:pt x="64" y="1702"/>
                  </a:cubicBezTo>
                  <a:cubicBezTo>
                    <a:pt x="64" y="2019"/>
                    <a:pt x="32" y="2335"/>
                    <a:pt x="0" y="2652"/>
                  </a:cubicBezTo>
                  <a:lnTo>
                    <a:pt x="982" y="2652"/>
                  </a:lnTo>
                  <a:lnTo>
                    <a:pt x="982" y="1322"/>
                  </a:lnTo>
                  <a:cubicBezTo>
                    <a:pt x="982" y="1100"/>
                    <a:pt x="1014" y="847"/>
                    <a:pt x="982" y="657"/>
                  </a:cubicBezTo>
                  <a:lnTo>
                    <a:pt x="950" y="435"/>
                  </a:lnTo>
                  <a:cubicBezTo>
                    <a:pt x="787" y="146"/>
                    <a:pt x="656" y="1"/>
                    <a:pt x="543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-79167325" y="3053425"/>
              <a:ext cx="190025" cy="23775"/>
            </a:xfrm>
            <a:custGeom>
              <a:avLst/>
              <a:gdLst/>
              <a:ahLst/>
              <a:cxnLst/>
              <a:rect l="l" t="t" r="r" b="b"/>
              <a:pathLst>
                <a:path w="7601" h="951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317"/>
                    <a:pt x="1" y="634"/>
                    <a:pt x="32" y="951"/>
                  </a:cubicBezTo>
                  <a:cubicBezTo>
                    <a:pt x="2534" y="792"/>
                    <a:pt x="5036" y="792"/>
                    <a:pt x="7538" y="729"/>
                  </a:cubicBezTo>
                  <a:lnTo>
                    <a:pt x="7570" y="729"/>
                  </a:lnTo>
                  <a:cubicBezTo>
                    <a:pt x="7601" y="507"/>
                    <a:pt x="7601" y="254"/>
                    <a:pt x="7570" y="32"/>
                  </a:cubicBezTo>
                  <a:cubicBezTo>
                    <a:pt x="7570" y="23"/>
                    <a:pt x="7567" y="19"/>
                    <a:pt x="7564" y="19"/>
                  </a:cubicBezTo>
                  <a:lnTo>
                    <a:pt x="7564" y="19"/>
                  </a:lnTo>
                  <a:cubicBezTo>
                    <a:pt x="7556" y="19"/>
                    <a:pt x="7547" y="41"/>
                    <a:pt x="7570" y="64"/>
                  </a:cubicBezTo>
                  <a:cubicBezTo>
                    <a:pt x="7106" y="109"/>
                    <a:pt x="6615" y="139"/>
                    <a:pt x="6119" y="139"/>
                  </a:cubicBezTo>
                  <a:cubicBezTo>
                    <a:pt x="5563" y="139"/>
                    <a:pt x="5001" y="101"/>
                    <a:pt x="4466" y="1"/>
                  </a:cubicBezTo>
                  <a:lnTo>
                    <a:pt x="4466" y="32"/>
                  </a:lnTo>
                  <a:lnTo>
                    <a:pt x="4466" y="96"/>
                  </a:lnTo>
                  <a:cubicBezTo>
                    <a:pt x="4529" y="191"/>
                    <a:pt x="4466" y="254"/>
                    <a:pt x="4403" y="317"/>
                  </a:cubicBezTo>
                  <a:cubicBezTo>
                    <a:pt x="4206" y="406"/>
                    <a:pt x="3980" y="445"/>
                    <a:pt x="3757" y="445"/>
                  </a:cubicBezTo>
                  <a:cubicBezTo>
                    <a:pt x="3585" y="445"/>
                    <a:pt x="3415" y="422"/>
                    <a:pt x="3263" y="381"/>
                  </a:cubicBezTo>
                  <a:cubicBezTo>
                    <a:pt x="3136" y="381"/>
                    <a:pt x="3136" y="191"/>
                    <a:pt x="3263" y="191"/>
                  </a:cubicBezTo>
                  <a:cubicBezTo>
                    <a:pt x="3199" y="159"/>
                    <a:pt x="3168" y="96"/>
                    <a:pt x="3168" y="64"/>
                  </a:cubicBezTo>
                  <a:cubicBezTo>
                    <a:pt x="2154" y="64"/>
                    <a:pt x="1141" y="64"/>
                    <a:pt x="127" y="32"/>
                  </a:cubicBezTo>
                  <a:cubicBezTo>
                    <a:pt x="96" y="32"/>
                    <a:pt x="32" y="32"/>
                    <a:pt x="32" y="1"/>
                  </a:cubicBezTo>
                  <a:close/>
                </a:path>
              </a:pathLst>
            </a:custGeom>
            <a:solidFill>
              <a:schemeClr val="accent4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-79386625" y="2383575"/>
              <a:ext cx="599350" cy="699375"/>
            </a:xfrm>
            <a:custGeom>
              <a:avLst/>
              <a:gdLst/>
              <a:ahLst/>
              <a:cxnLst/>
              <a:rect l="l" t="t" r="r" b="b"/>
              <a:pathLst>
                <a:path w="23974" h="27975" extrusionOk="0">
                  <a:moveTo>
                    <a:pt x="12912" y="534"/>
                  </a:moveTo>
                  <a:cubicBezTo>
                    <a:pt x="13028" y="534"/>
                    <a:pt x="13170" y="676"/>
                    <a:pt x="13333" y="984"/>
                  </a:cubicBezTo>
                  <a:lnTo>
                    <a:pt x="13333" y="1143"/>
                  </a:lnTo>
                  <a:cubicBezTo>
                    <a:pt x="13365" y="1333"/>
                    <a:pt x="13333" y="1586"/>
                    <a:pt x="13333" y="1808"/>
                  </a:cubicBezTo>
                  <a:cubicBezTo>
                    <a:pt x="13333" y="2283"/>
                    <a:pt x="13333" y="2726"/>
                    <a:pt x="13365" y="3201"/>
                  </a:cubicBezTo>
                  <a:cubicBezTo>
                    <a:pt x="13190" y="3170"/>
                    <a:pt x="13024" y="3154"/>
                    <a:pt x="12862" y="3154"/>
                  </a:cubicBezTo>
                  <a:cubicBezTo>
                    <a:pt x="12700" y="3154"/>
                    <a:pt x="12541" y="3170"/>
                    <a:pt x="12383" y="3201"/>
                  </a:cubicBezTo>
                  <a:cubicBezTo>
                    <a:pt x="12415" y="2853"/>
                    <a:pt x="12415" y="2568"/>
                    <a:pt x="12446" y="2219"/>
                  </a:cubicBezTo>
                  <a:cubicBezTo>
                    <a:pt x="12510" y="1713"/>
                    <a:pt x="12415" y="1174"/>
                    <a:pt x="12700" y="763"/>
                  </a:cubicBezTo>
                  <a:cubicBezTo>
                    <a:pt x="12754" y="614"/>
                    <a:pt x="12825" y="534"/>
                    <a:pt x="12912" y="534"/>
                  </a:cubicBezTo>
                  <a:close/>
                  <a:moveTo>
                    <a:pt x="13238" y="3835"/>
                  </a:moveTo>
                  <a:cubicBezTo>
                    <a:pt x="14410" y="5038"/>
                    <a:pt x="15265" y="6463"/>
                    <a:pt x="15835" y="8015"/>
                  </a:cubicBezTo>
                  <a:cubicBezTo>
                    <a:pt x="14916" y="7888"/>
                    <a:pt x="13935" y="7825"/>
                    <a:pt x="13016" y="7825"/>
                  </a:cubicBezTo>
                  <a:lnTo>
                    <a:pt x="13143" y="3898"/>
                  </a:lnTo>
                  <a:cubicBezTo>
                    <a:pt x="13175" y="3898"/>
                    <a:pt x="13206" y="3866"/>
                    <a:pt x="13238" y="3835"/>
                  </a:cubicBezTo>
                  <a:close/>
                  <a:moveTo>
                    <a:pt x="12763" y="4246"/>
                  </a:moveTo>
                  <a:lnTo>
                    <a:pt x="12763" y="4246"/>
                  </a:lnTo>
                  <a:cubicBezTo>
                    <a:pt x="12731" y="5450"/>
                    <a:pt x="12700" y="6685"/>
                    <a:pt x="12668" y="7857"/>
                  </a:cubicBezTo>
                  <a:cubicBezTo>
                    <a:pt x="11591" y="7857"/>
                    <a:pt x="10451" y="8015"/>
                    <a:pt x="9343" y="8332"/>
                  </a:cubicBezTo>
                  <a:cubicBezTo>
                    <a:pt x="10166" y="6748"/>
                    <a:pt x="11338" y="5355"/>
                    <a:pt x="12763" y="4246"/>
                  </a:cubicBezTo>
                  <a:close/>
                  <a:moveTo>
                    <a:pt x="13840" y="3835"/>
                  </a:moveTo>
                  <a:lnTo>
                    <a:pt x="13840" y="3835"/>
                  </a:lnTo>
                  <a:cubicBezTo>
                    <a:pt x="16057" y="4943"/>
                    <a:pt x="17893" y="6716"/>
                    <a:pt x="18938" y="8902"/>
                  </a:cubicBezTo>
                  <a:cubicBezTo>
                    <a:pt x="18115" y="8522"/>
                    <a:pt x="17197" y="8300"/>
                    <a:pt x="16310" y="8110"/>
                  </a:cubicBezTo>
                  <a:cubicBezTo>
                    <a:pt x="15771" y="6558"/>
                    <a:pt x="14980" y="5070"/>
                    <a:pt x="13840" y="3835"/>
                  </a:cubicBezTo>
                  <a:close/>
                  <a:moveTo>
                    <a:pt x="12415" y="3993"/>
                  </a:moveTo>
                  <a:lnTo>
                    <a:pt x="12415" y="3993"/>
                  </a:lnTo>
                  <a:cubicBezTo>
                    <a:pt x="10831" y="5165"/>
                    <a:pt x="9564" y="6716"/>
                    <a:pt x="8741" y="8458"/>
                  </a:cubicBezTo>
                  <a:cubicBezTo>
                    <a:pt x="7981" y="8680"/>
                    <a:pt x="7284" y="8965"/>
                    <a:pt x="6556" y="9377"/>
                  </a:cubicBezTo>
                  <a:cubicBezTo>
                    <a:pt x="6809" y="8680"/>
                    <a:pt x="7158" y="8015"/>
                    <a:pt x="7538" y="7413"/>
                  </a:cubicBezTo>
                  <a:cubicBezTo>
                    <a:pt x="8773" y="5671"/>
                    <a:pt x="10514" y="4721"/>
                    <a:pt x="12415" y="3993"/>
                  </a:cubicBezTo>
                  <a:close/>
                  <a:moveTo>
                    <a:pt x="14315" y="3708"/>
                  </a:moveTo>
                  <a:lnTo>
                    <a:pt x="14315" y="3708"/>
                  </a:lnTo>
                  <a:cubicBezTo>
                    <a:pt x="15708" y="3898"/>
                    <a:pt x="17102" y="4373"/>
                    <a:pt x="18305" y="5133"/>
                  </a:cubicBezTo>
                  <a:cubicBezTo>
                    <a:pt x="20744" y="6621"/>
                    <a:pt x="22264" y="9377"/>
                    <a:pt x="22580" y="12164"/>
                  </a:cubicBezTo>
                  <a:cubicBezTo>
                    <a:pt x="21884" y="10833"/>
                    <a:pt x="20807" y="9883"/>
                    <a:pt x="19540" y="9218"/>
                  </a:cubicBezTo>
                  <a:cubicBezTo>
                    <a:pt x="18527" y="6843"/>
                    <a:pt x="16658" y="4816"/>
                    <a:pt x="14315" y="3708"/>
                  </a:cubicBezTo>
                  <a:close/>
                  <a:moveTo>
                    <a:pt x="11971" y="3676"/>
                  </a:moveTo>
                  <a:lnTo>
                    <a:pt x="11971" y="3676"/>
                  </a:lnTo>
                  <a:cubicBezTo>
                    <a:pt x="10229" y="4405"/>
                    <a:pt x="8614" y="5291"/>
                    <a:pt x="7443" y="6875"/>
                  </a:cubicBezTo>
                  <a:cubicBezTo>
                    <a:pt x="6809" y="7698"/>
                    <a:pt x="6334" y="8648"/>
                    <a:pt x="6017" y="9630"/>
                  </a:cubicBezTo>
                  <a:cubicBezTo>
                    <a:pt x="4972" y="10327"/>
                    <a:pt x="4117" y="11150"/>
                    <a:pt x="3547" y="12259"/>
                  </a:cubicBezTo>
                  <a:cubicBezTo>
                    <a:pt x="3832" y="9630"/>
                    <a:pt x="5131" y="7160"/>
                    <a:pt x="7221" y="5513"/>
                  </a:cubicBezTo>
                  <a:cubicBezTo>
                    <a:pt x="8614" y="4468"/>
                    <a:pt x="10293" y="3866"/>
                    <a:pt x="11971" y="3676"/>
                  </a:cubicBezTo>
                  <a:close/>
                  <a:moveTo>
                    <a:pt x="8488" y="8933"/>
                  </a:moveTo>
                  <a:lnTo>
                    <a:pt x="8488" y="8933"/>
                  </a:lnTo>
                  <a:cubicBezTo>
                    <a:pt x="7981" y="10168"/>
                    <a:pt x="7664" y="11467"/>
                    <a:pt x="7538" y="12797"/>
                  </a:cubicBezTo>
                  <a:cubicBezTo>
                    <a:pt x="7538" y="12860"/>
                    <a:pt x="7538" y="12892"/>
                    <a:pt x="7506" y="12892"/>
                  </a:cubicBezTo>
                  <a:lnTo>
                    <a:pt x="5891" y="12892"/>
                  </a:lnTo>
                  <a:cubicBezTo>
                    <a:pt x="5891" y="11847"/>
                    <a:pt x="6049" y="10865"/>
                    <a:pt x="6334" y="9915"/>
                  </a:cubicBezTo>
                  <a:cubicBezTo>
                    <a:pt x="6999" y="9535"/>
                    <a:pt x="7759" y="9155"/>
                    <a:pt x="8488" y="8933"/>
                  </a:cubicBezTo>
                  <a:close/>
                  <a:moveTo>
                    <a:pt x="5796" y="10327"/>
                  </a:moveTo>
                  <a:lnTo>
                    <a:pt x="5796" y="10327"/>
                  </a:lnTo>
                  <a:cubicBezTo>
                    <a:pt x="5606" y="11182"/>
                    <a:pt x="5479" y="12069"/>
                    <a:pt x="5479" y="12924"/>
                  </a:cubicBezTo>
                  <a:lnTo>
                    <a:pt x="3484" y="12924"/>
                  </a:lnTo>
                  <a:cubicBezTo>
                    <a:pt x="4054" y="11847"/>
                    <a:pt x="4909" y="10992"/>
                    <a:pt x="5796" y="10327"/>
                  </a:cubicBezTo>
                  <a:close/>
                  <a:moveTo>
                    <a:pt x="12605" y="8300"/>
                  </a:moveTo>
                  <a:cubicBezTo>
                    <a:pt x="12573" y="9852"/>
                    <a:pt x="12510" y="11435"/>
                    <a:pt x="12446" y="12955"/>
                  </a:cubicBezTo>
                  <a:cubicBezTo>
                    <a:pt x="10989" y="12924"/>
                    <a:pt x="9501" y="12924"/>
                    <a:pt x="7981" y="12924"/>
                  </a:cubicBezTo>
                  <a:lnTo>
                    <a:pt x="7981" y="12860"/>
                  </a:lnTo>
                  <a:cubicBezTo>
                    <a:pt x="8108" y="11435"/>
                    <a:pt x="8456" y="10073"/>
                    <a:pt x="9058" y="8807"/>
                  </a:cubicBezTo>
                  <a:cubicBezTo>
                    <a:pt x="10198" y="8490"/>
                    <a:pt x="11433" y="8332"/>
                    <a:pt x="12605" y="8300"/>
                  </a:cubicBezTo>
                  <a:close/>
                  <a:moveTo>
                    <a:pt x="13048" y="8268"/>
                  </a:moveTo>
                  <a:cubicBezTo>
                    <a:pt x="13998" y="8268"/>
                    <a:pt x="15043" y="8332"/>
                    <a:pt x="16025" y="8490"/>
                  </a:cubicBezTo>
                  <a:cubicBezTo>
                    <a:pt x="16500" y="9915"/>
                    <a:pt x="16690" y="11467"/>
                    <a:pt x="16627" y="13019"/>
                  </a:cubicBezTo>
                  <a:cubicBezTo>
                    <a:pt x="15360" y="12955"/>
                    <a:pt x="14125" y="12955"/>
                    <a:pt x="12890" y="12924"/>
                  </a:cubicBezTo>
                  <a:cubicBezTo>
                    <a:pt x="12921" y="11372"/>
                    <a:pt x="13016" y="9788"/>
                    <a:pt x="13048" y="8268"/>
                  </a:cubicBezTo>
                  <a:close/>
                  <a:moveTo>
                    <a:pt x="16405" y="8585"/>
                  </a:moveTo>
                  <a:lnTo>
                    <a:pt x="16405" y="8585"/>
                  </a:lnTo>
                  <a:cubicBezTo>
                    <a:pt x="17418" y="8775"/>
                    <a:pt x="18305" y="9092"/>
                    <a:pt x="19192" y="9535"/>
                  </a:cubicBezTo>
                  <a:cubicBezTo>
                    <a:pt x="19667" y="10643"/>
                    <a:pt x="19888" y="11815"/>
                    <a:pt x="19952" y="13050"/>
                  </a:cubicBezTo>
                  <a:cubicBezTo>
                    <a:pt x="18938" y="13050"/>
                    <a:pt x="17957" y="13019"/>
                    <a:pt x="16975" y="13019"/>
                  </a:cubicBezTo>
                  <a:cubicBezTo>
                    <a:pt x="17038" y="11498"/>
                    <a:pt x="16848" y="10010"/>
                    <a:pt x="16405" y="8585"/>
                  </a:cubicBezTo>
                  <a:close/>
                  <a:moveTo>
                    <a:pt x="19825" y="9883"/>
                  </a:moveTo>
                  <a:cubicBezTo>
                    <a:pt x="20934" y="10580"/>
                    <a:pt x="21852" y="11530"/>
                    <a:pt x="22422" y="12860"/>
                  </a:cubicBezTo>
                  <a:cubicBezTo>
                    <a:pt x="22468" y="12907"/>
                    <a:pt x="22532" y="12936"/>
                    <a:pt x="22600" y="12936"/>
                  </a:cubicBezTo>
                  <a:cubicBezTo>
                    <a:pt x="22624" y="12936"/>
                    <a:pt x="22650" y="12932"/>
                    <a:pt x="22675" y="12924"/>
                  </a:cubicBezTo>
                  <a:lnTo>
                    <a:pt x="22675" y="13114"/>
                  </a:lnTo>
                  <a:cubicBezTo>
                    <a:pt x="21915" y="13082"/>
                    <a:pt x="21155" y="13082"/>
                    <a:pt x="20427" y="13082"/>
                  </a:cubicBezTo>
                  <a:cubicBezTo>
                    <a:pt x="20427" y="11974"/>
                    <a:pt x="20173" y="10897"/>
                    <a:pt x="19825" y="9883"/>
                  </a:cubicBezTo>
                  <a:close/>
                  <a:moveTo>
                    <a:pt x="3484" y="13240"/>
                  </a:moveTo>
                  <a:cubicBezTo>
                    <a:pt x="4149" y="13272"/>
                    <a:pt x="4814" y="13272"/>
                    <a:pt x="5479" y="13335"/>
                  </a:cubicBezTo>
                  <a:lnTo>
                    <a:pt x="5479" y="13430"/>
                  </a:lnTo>
                  <a:cubicBezTo>
                    <a:pt x="5542" y="14349"/>
                    <a:pt x="5701" y="15299"/>
                    <a:pt x="5922" y="16280"/>
                  </a:cubicBezTo>
                  <a:cubicBezTo>
                    <a:pt x="4814" y="15615"/>
                    <a:pt x="3706" y="14665"/>
                    <a:pt x="3484" y="13652"/>
                  </a:cubicBezTo>
                  <a:lnTo>
                    <a:pt x="3484" y="13240"/>
                  </a:lnTo>
                  <a:close/>
                  <a:moveTo>
                    <a:pt x="22675" y="13557"/>
                  </a:moveTo>
                  <a:lnTo>
                    <a:pt x="22675" y="13810"/>
                  </a:lnTo>
                  <a:cubicBezTo>
                    <a:pt x="22643" y="13794"/>
                    <a:pt x="22614" y="13786"/>
                    <a:pt x="22589" y="13786"/>
                  </a:cubicBezTo>
                  <a:cubicBezTo>
                    <a:pt x="22518" y="13786"/>
                    <a:pt x="22477" y="13851"/>
                    <a:pt x="22454" y="13969"/>
                  </a:cubicBezTo>
                  <a:cubicBezTo>
                    <a:pt x="21852" y="15489"/>
                    <a:pt x="20807" y="16566"/>
                    <a:pt x="19540" y="17294"/>
                  </a:cubicBezTo>
                  <a:cubicBezTo>
                    <a:pt x="20078" y="16090"/>
                    <a:pt x="20364" y="14824"/>
                    <a:pt x="20427" y="13557"/>
                  </a:cubicBezTo>
                  <a:close/>
                  <a:moveTo>
                    <a:pt x="5922" y="13335"/>
                  </a:moveTo>
                  <a:cubicBezTo>
                    <a:pt x="6429" y="13335"/>
                    <a:pt x="6999" y="13367"/>
                    <a:pt x="7506" y="13367"/>
                  </a:cubicBezTo>
                  <a:cubicBezTo>
                    <a:pt x="7474" y="14634"/>
                    <a:pt x="7633" y="16027"/>
                    <a:pt x="7981" y="17326"/>
                  </a:cubicBezTo>
                  <a:cubicBezTo>
                    <a:pt x="7854" y="17294"/>
                    <a:pt x="7696" y="17231"/>
                    <a:pt x="7601" y="17167"/>
                  </a:cubicBezTo>
                  <a:cubicBezTo>
                    <a:pt x="7284" y="17041"/>
                    <a:pt x="6872" y="16851"/>
                    <a:pt x="6429" y="16566"/>
                  </a:cubicBezTo>
                  <a:cubicBezTo>
                    <a:pt x="6112" y="15489"/>
                    <a:pt x="5954" y="14349"/>
                    <a:pt x="5922" y="13335"/>
                  </a:cubicBezTo>
                  <a:close/>
                  <a:moveTo>
                    <a:pt x="7981" y="13399"/>
                  </a:moveTo>
                  <a:lnTo>
                    <a:pt x="7981" y="13399"/>
                  </a:lnTo>
                  <a:cubicBezTo>
                    <a:pt x="9501" y="13430"/>
                    <a:pt x="10989" y="13494"/>
                    <a:pt x="12510" y="13494"/>
                  </a:cubicBezTo>
                  <a:cubicBezTo>
                    <a:pt x="12446" y="13684"/>
                    <a:pt x="12446" y="13874"/>
                    <a:pt x="12446" y="14064"/>
                  </a:cubicBezTo>
                  <a:cubicBezTo>
                    <a:pt x="12383" y="15489"/>
                    <a:pt x="12383" y="16914"/>
                    <a:pt x="12288" y="18339"/>
                  </a:cubicBezTo>
                  <a:cubicBezTo>
                    <a:pt x="11053" y="18244"/>
                    <a:pt x="9786" y="17991"/>
                    <a:pt x="8551" y="17547"/>
                  </a:cubicBezTo>
                  <a:cubicBezTo>
                    <a:pt x="8139" y="16217"/>
                    <a:pt x="7949" y="14792"/>
                    <a:pt x="7981" y="13399"/>
                  </a:cubicBezTo>
                  <a:close/>
                  <a:moveTo>
                    <a:pt x="19983" y="13525"/>
                  </a:moveTo>
                  <a:cubicBezTo>
                    <a:pt x="19952" y="14982"/>
                    <a:pt x="19540" y="16344"/>
                    <a:pt x="18875" y="17611"/>
                  </a:cubicBezTo>
                  <a:cubicBezTo>
                    <a:pt x="17925" y="18022"/>
                    <a:pt x="16848" y="18276"/>
                    <a:pt x="15740" y="18402"/>
                  </a:cubicBezTo>
                  <a:cubicBezTo>
                    <a:pt x="16405" y="16851"/>
                    <a:pt x="16848" y="15172"/>
                    <a:pt x="16975" y="13525"/>
                  </a:cubicBezTo>
                  <a:close/>
                  <a:moveTo>
                    <a:pt x="12858" y="13494"/>
                  </a:moveTo>
                  <a:cubicBezTo>
                    <a:pt x="14093" y="13525"/>
                    <a:pt x="15360" y="13525"/>
                    <a:pt x="16563" y="13525"/>
                  </a:cubicBezTo>
                  <a:cubicBezTo>
                    <a:pt x="16405" y="15267"/>
                    <a:pt x="15930" y="16882"/>
                    <a:pt x="15201" y="18402"/>
                  </a:cubicBezTo>
                  <a:cubicBezTo>
                    <a:pt x="14888" y="18414"/>
                    <a:pt x="14575" y="18421"/>
                    <a:pt x="14264" y="18421"/>
                  </a:cubicBezTo>
                  <a:cubicBezTo>
                    <a:pt x="13725" y="18421"/>
                    <a:pt x="13190" y="18399"/>
                    <a:pt x="12668" y="18339"/>
                  </a:cubicBezTo>
                  <a:cubicBezTo>
                    <a:pt x="12700" y="18276"/>
                    <a:pt x="12700" y="18181"/>
                    <a:pt x="12700" y="18117"/>
                  </a:cubicBezTo>
                  <a:cubicBezTo>
                    <a:pt x="12763" y="16597"/>
                    <a:pt x="12826" y="15077"/>
                    <a:pt x="12858" y="13557"/>
                  </a:cubicBezTo>
                  <a:lnTo>
                    <a:pt x="12858" y="13494"/>
                  </a:lnTo>
                  <a:close/>
                  <a:moveTo>
                    <a:pt x="6651" y="17167"/>
                  </a:moveTo>
                  <a:lnTo>
                    <a:pt x="6651" y="17167"/>
                  </a:lnTo>
                  <a:cubicBezTo>
                    <a:pt x="7158" y="17452"/>
                    <a:pt x="7664" y="17674"/>
                    <a:pt x="8171" y="17864"/>
                  </a:cubicBezTo>
                  <a:cubicBezTo>
                    <a:pt x="8741" y="19574"/>
                    <a:pt x="9659" y="21157"/>
                    <a:pt x="10989" y="22234"/>
                  </a:cubicBezTo>
                  <a:cubicBezTo>
                    <a:pt x="8804" y="21474"/>
                    <a:pt x="7379" y="19416"/>
                    <a:pt x="6651" y="17167"/>
                  </a:cubicBezTo>
                  <a:close/>
                  <a:moveTo>
                    <a:pt x="18527" y="18244"/>
                  </a:moveTo>
                  <a:cubicBezTo>
                    <a:pt x="17292" y="20176"/>
                    <a:pt x="15360" y="21664"/>
                    <a:pt x="13080" y="22456"/>
                  </a:cubicBezTo>
                  <a:cubicBezTo>
                    <a:pt x="14093" y="21348"/>
                    <a:pt x="14916" y="20144"/>
                    <a:pt x="15550" y="18877"/>
                  </a:cubicBezTo>
                  <a:cubicBezTo>
                    <a:pt x="16563" y="18782"/>
                    <a:pt x="17577" y="18592"/>
                    <a:pt x="18527" y="18244"/>
                  </a:cubicBezTo>
                  <a:close/>
                  <a:moveTo>
                    <a:pt x="3547" y="14602"/>
                  </a:moveTo>
                  <a:cubicBezTo>
                    <a:pt x="4149" y="15552"/>
                    <a:pt x="5384" y="16407"/>
                    <a:pt x="6081" y="16851"/>
                  </a:cubicBezTo>
                  <a:cubicBezTo>
                    <a:pt x="6967" y="19606"/>
                    <a:pt x="8709" y="22234"/>
                    <a:pt x="11591" y="22614"/>
                  </a:cubicBezTo>
                  <a:lnTo>
                    <a:pt x="11623" y="22678"/>
                  </a:lnTo>
                  <a:cubicBezTo>
                    <a:pt x="8108" y="22076"/>
                    <a:pt x="4941" y="19447"/>
                    <a:pt x="3864" y="15932"/>
                  </a:cubicBezTo>
                  <a:cubicBezTo>
                    <a:pt x="3706" y="15489"/>
                    <a:pt x="3642" y="15077"/>
                    <a:pt x="3547" y="14602"/>
                  </a:cubicBezTo>
                  <a:close/>
                  <a:moveTo>
                    <a:pt x="12573" y="18814"/>
                  </a:moveTo>
                  <a:cubicBezTo>
                    <a:pt x="13075" y="18874"/>
                    <a:pt x="13577" y="18896"/>
                    <a:pt x="14079" y="18896"/>
                  </a:cubicBezTo>
                  <a:cubicBezTo>
                    <a:pt x="14369" y="18896"/>
                    <a:pt x="14658" y="18889"/>
                    <a:pt x="14948" y="18877"/>
                  </a:cubicBezTo>
                  <a:lnTo>
                    <a:pt x="14948" y="18877"/>
                  </a:lnTo>
                  <a:cubicBezTo>
                    <a:pt x="14283" y="20207"/>
                    <a:pt x="13460" y="21443"/>
                    <a:pt x="12478" y="22614"/>
                  </a:cubicBezTo>
                  <a:cubicBezTo>
                    <a:pt x="12415" y="22614"/>
                    <a:pt x="12415" y="22678"/>
                    <a:pt x="12415" y="22678"/>
                  </a:cubicBezTo>
                  <a:cubicBezTo>
                    <a:pt x="12256" y="21411"/>
                    <a:pt x="12446" y="20144"/>
                    <a:pt x="12573" y="18814"/>
                  </a:cubicBezTo>
                  <a:close/>
                  <a:moveTo>
                    <a:pt x="8709" y="18086"/>
                  </a:moveTo>
                  <a:lnTo>
                    <a:pt x="8709" y="18086"/>
                  </a:lnTo>
                  <a:cubicBezTo>
                    <a:pt x="9691" y="18402"/>
                    <a:pt x="10768" y="18624"/>
                    <a:pt x="11813" y="18751"/>
                  </a:cubicBezTo>
                  <a:cubicBezTo>
                    <a:pt x="11971" y="18751"/>
                    <a:pt x="12098" y="18751"/>
                    <a:pt x="12256" y="18782"/>
                  </a:cubicBezTo>
                  <a:cubicBezTo>
                    <a:pt x="12193" y="20081"/>
                    <a:pt x="11908" y="21411"/>
                    <a:pt x="12193" y="22741"/>
                  </a:cubicBezTo>
                  <a:lnTo>
                    <a:pt x="12098" y="22678"/>
                  </a:lnTo>
                  <a:cubicBezTo>
                    <a:pt x="12098" y="22583"/>
                    <a:pt x="12098" y="22519"/>
                    <a:pt x="12035" y="22519"/>
                  </a:cubicBezTo>
                  <a:cubicBezTo>
                    <a:pt x="11971" y="22519"/>
                    <a:pt x="11908" y="22456"/>
                    <a:pt x="11876" y="22456"/>
                  </a:cubicBezTo>
                  <a:cubicBezTo>
                    <a:pt x="10356" y="21348"/>
                    <a:pt x="9343" y="19827"/>
                    <a:pt x="8709" y="18086"/>
                  </a:cubicBezTo>
                  <a:close/>
                  <a:moveTo>
                    <a:pt x="22580" y="14665"/>
                  </a:moveTo>
                  <a:lnTo>
                    <a:pt x="22580" y="14665"/>
                  </a:lnTo>
                  <a:cubicBezTo>
                    <a:pt x="22549" y="14950"/>
                    <a:pt x="22517" y="15172"/>
                    <a:pt x="22422" y="15457"/>
                  </a:cubicBezTo>
                  <a:cubicBezTo>
                    <a:pt x="21409" y="19764"/>
                    <a:pt x="17577" y="22393"/>
                    <a:pt x="13333" y="22868"/>
                  </a:cubicBezTo>
                  <a:cubicBezTo>
                    <a:pt x="15866" y="22139"/>
                    <a:pt x="17957" y="20239"/>
                    <a:pt x="19192" y="17959"/>
                  </a:cubicBezTo>
                  <a:cubicBezTo>
                    <a:pt x="20649" y="17294"/>
                    <a:pt x="21884" y="16249"/>
                    <a:pt x="22580" y="14665"/>
                  </a:cubicBezTo>
                  <a:close/>
                  <a:moveTo>
                    <a:pt x="11971" y="2410"/>
                  </a:moveTo>
                  <a:cubicBezTo>
                    <a:pt x="11971" y="2663"/>
                    <a:pt x="12035" y="2948"/>
                    <a:pt x="12035" y="3233"/>
                  </a:cubicBezTo>
                  <a:cubicBezTo>
                    <a:pt x="10704" y="3360"/>
                    <a:pt x="9406" y="3708"/>
                    <a:pt x="8234" y="4405"/>
                  </a:cubicBezTo>
                  <a:cubicBezTo>
                    <a:pt x="5131" y="6083"/>
                    <a:pt x="3167" y="9535"/>
                    <a:pt x="3041" y="13019"/>
                  </a:cubicBezTo>
                  <a:cubicBezTo>
                    <a:pt x="2882" y="13019"/>
                    <a:pt x="2882" y="13240"/>
                    <a:pt x="3041" y="13272"/>
                  </a:cubicBezTo>
                  <a:cubicBezTo>
                    <a:pt x="3041" y="13747"/>
                    <a:pt x="3041" y="14222"/>
                    <a:pt x="3104" y="14697"/>
                  </a:cubicBezTo>
                  <a:cubicBezTo>
                    <a:pt x="3706" y="19131"/>
                    <a:pt x="7538" y="22614"/>
                    <a:pt x="11908" y="23216"/>
                  </a:cubicBezTo>
                  <a:cubicBezTo>
                    <a:pt x="11908" y="23374"/>
                    <a:pt x="11940" y="23533"/>
                    <a:pt x="11940" y="23691"/>
                  </a:cubicBezTo>
                  <a:cubicBezTo>
                    <a:pt x="6112" y="23374"/>
                    <a:pt x="1299" y="18877"/>
                    <a:pt x="1362" y="12892"/>
                  </a:cubicBezTo>
                  <a:cubicBezTo>
                    <a:pt x="1425" y="7065"/>
                    <a:pt x="6239" y="2473"/>
                    <a:pt x="11971" y="2410"/>
                  </a:cubicBezTo>
                  <a:close/>
                  <a:moveTo>
                    <a:pt x="12035" y="1491"/>
                  </a:moveTo>
                  <a:cubicBezTo>
                    <a:pt x="12035" y="1649"/>
                    <a:pt x="11971" y="1871"/>
                    <a:pt x="11971" y="2029"/>
                  </a:cubicBezTo>
                  <a:cubicBezTo>
                    <a:pt x="6017" y="2124"/>
                    <a:pt x="1109" y="6875"/>
                    <a:pt x="1014" y="12955"/>
                  </a:cubicBezTo>
                  <a:cubicBezTo>
                    <a:pt x="982" y="18972"/>
                    <a:pt x="6017" y="23881"/>
                    <a:pt x="11940" y="24039"/>
                  </a:cubicBezTo>
                  <a:cubicBezTo>
                    <a:pt x="11971" y="24324"/>
                    <a:pt x="11971" y="24578"/>
                    <a:pt x="11971" y="24799"/>
                  </a:cubicBezTo>
                  <a:cubicBezTo>
                    <a:pt x="5574" y="24578"/>
                    <a:pt x="254" y="19669"/>
                    <a:pt x="317" y="13050"/>
                  </a:cubicBezTo>
                  <a:cubicBezTo>
                    <a:pt x="349" y="6685"/>
                    <a:pt x="5732" y="1618"/>
                    <a:pt x="12035" y="1491"/>
                  </a:cubicBezTo>
                  <a:close/>
                  <a:moveTo>
                    <a:pt x="12668" y="23058"/>
                  </a:moveTo>
                  <a:cubicBezTo>
                    <a:pt x="12700" y="23089"/>
                    <a:pt x="12731" y="23184"/>
                    <a:pt x="12826" y="23184"/>
                  </a:cubicBezTo>
                  <a:lnTo>
                    <a:pt x="12921" y="23184"/>
                  </a:lnTo>
                  <a:cubicBezTo>
                    <a:pt x="12890" y="24419"/>
                    <a:pt x="13016" y="25433"/>
                    <a:pt x="13048" y="26668"/>
                  </a:cubicBezTo>
                  <a:lnTo>
                    <a:pt x="12890" y="26858"/>
                  </a:lnTo>
                  <a:cubicBezTo>
                    <a:pt x="12668" y="26953"/>
                    <a:pt x="12415" y="26953"/>
                    <a:pt x="12193" y="26953"/>
                  </a:cubicBezTo>
                  <a:cubicBezTo>
                    <a:pt x="12225" y="26890"/>
                    <a:pt x="12066" y="26795"/>
                    <a:pt x="12066" y="26731"/>
                  </a:cubicBezTo>
                  <a:cubicBezTo>
                    <a:pt x="12288" y="25559"/>
                    <a:pt x="12415" y="24419"/>
                    <a:pt x="12066" y="23216"/>
                  </a:cubicBezTo>
                  <a:lnTo>
                    <a:pt x="12066" y="23216"/>
                  </a:lnTo>
                  <a:cubicBezTo>
                    <a:pt x="12193" y="23216"/>
                    <a:pt x="12351" y="23248"/>
                    <a:pt x="12446" y="23248"/>
                  </a:cubicBezTo>
                  <a:cubicBezTo>
                    <a:pt x="12573" y="23248"/>
                    <a:pt x="12668" y="23184"/>
                    <a:pt x="12668" y="23058"/>
                  </a:cubicBezTo>
                  <a:close/>
                  <a:moveTo>
                    <a:pt x="13175" y="26700"/>
                  </a:moveTo>
                  <a:cubicBezTo>
                    <a:pt x="13730" y="26807"/>
                    <a:pt x="14326" y="26844"/>
                    <a:pt x="14917" y="26844"/>
                  </a:cubicBezTo>
                  <a:cubicBezTo>
                    <a:pt x="15370" y="26844"/>
                    <a:pt x="15820" y="26822"/>
                    <a:pt x="16247" y="26795"/>
                  </a:cubicBezTo>
                  <a:lnTo>
                    <a:pt x="16342" y="26795"/>
                  </a:lnTo>
                  <a:lnTo>
                    <a:pt x="16342" y="26826"/>
                  </a:lnTo>
                  <a:cubicBezTo>
                    <a:pt x="16373" y="27048"/>
                    <a:pt x="16373" y="27301"/>
                    <a:pt x="16342" y="27523"/>
                  </a:cubicBezTo>
                  <a:cubicBezTo>
                    <a:pt x="16310" y="27523"/>
                    <a:pt x="16310" y="27491"/>
                    <a:pt x="16215" y="27460"/>
                  </a:cubicBezTo>
                  <a:cubicBezTo>
                    <a:pt x="13745" y="27491"/>
                    <a:pt x="11243" y="27491"/>
                    <a:pt x="8741" y="27650"/>
                  </a:cubicBezTo>
                  <a:cubicBezTo>
                    <a:pt x="8709" y="27365"/>
                    <a:pt x="8709" y="27048"/>
                    <a:pt x="8741" y="26731"/>
                  </a:cubicBezTo>
                  <a:lnTo>
                    <a:pt x="8741" y="26700"/>
                  </a:lnTo>
                  <a:cubicBezTo>
                    <a:pt x="8741" y="26731"/>
                    <a:pt x="8773" y="26731"/>
                    <a:pt x="8836" y="26731"/>
                  </a:cubicBezTo>
                  <a:cubicBezTo>
                    <a:pt x="9849" y="26763"/>
                    <a:pt x="10831" y="26763"/>
                    <a:pt x="11876" y="26763"/>
                  </a:cubicBezTo>
                  <a:cubicBezTo>
                    <a:pt x="11908" y="26858"/>
                    <a:pt x="11908" y="26858"/>
                    <a:pt x="11940" y="26890"/>
                  </a:cubicBezTo>
                  <a:cubicBezTo>
                    <a:pt x="11876" y="26890"/>
                    <a:pt x="11845" y="27048"/>
                    <a:pt x="11940" y="27080"/>
                  </a:cubicBezTo>
                  <a:cubicBezTo>
                    <a:pt x="12130" y="27109"/>
                    <a:pt x="12314" y="27131"/>
                    <a:pt x="12491" y="27131"/>
                  </a:cubicBezTo>
                  <a:cubicBezTo>
                    <a:pt x="12697" y="27131"/>
                    <a:pt x="12893" y="27101"/>
                    <a:pt x="13080" y="27016"/>
                  </a:cubicBezTo>
                  <a:cubicBezTo>
                    <a:pt x="13206" y="26985"/>
                    <a:pt x="13206" y="26890"/>
                    <a:pt x="13175" y="26826"/>
                  </a:cubicBezTo>
                  <a:lnTo>
                    <a:pt x="13175" y="26731"/>
                  </a:lnTo>
                  <a:lnTo>
                    <a:pt x="13175" y="26700"/>
                  </a:lnTo>
                  <a:close/>
                  <a:moveTo>
                    <a:pt x="13036" y="1"/>
                  </a:moveTo>
                  <a:cubicBezTo>
                    <a:pt x="13019" y="1"/>
                    <a:pt x="13002" y="1"/>
                    <a:pt x="12985" y="3"/>
                  </a:cubicBezTo>
                  <a:cubicBezTo>
                    <a:pt x="12510" y="3"/>
                    <a:pt x="12193" y="478"/>
                    <a:pt x="12098" y="921"/>
                  </a:cubicBezTo>
                  <a:lnTo>
                    <a:pt x="12098" y="953"/>
                  </a:lnTo>
                  <a:cubicBezTo>
                    <a:pt x="5542" y="1048"/>
                    <a:pt x="64" y="6305"/>
                    <a:pt x="32" y="12955"/>
                  </a:cubicBezTo>
                  <a:cubicBezTo>
                    <a:pt x="1" y="19281"/>
                    <a:pt x="5191" y="25029"/>
                    <a:pt x="11621" y="25029"/>
                  </a:cubicBezTo>
                  <a:cubicBezTo>
                    <a:pt x="11758" y="25029"/>
                    <a:pt x="11896" y="25026"/>
                    <a:pt x="12035" y="25021"/>
                  </a:cubicBezTo>
                  <a:lnTo>
                    <a:pt x="12035" y="25021"/>
                  </a:lnTo>
                  <a:cubicBezTo>
                    <a:pt x="12035" y="25496"/>
                    <a:pt x="11971" y="26003"/>
                    <a:pt x="11940" y="26446"/>
                  </a:cubicBezTo>
                  <a:cubicBezTo>
                    <a:pt x="10926" y="26446"/>
                    <a:pt x="9913" y="26446"/>
                    <a:pt x="8899" y="26510"/>
                  </a:cubicBezTo>
                  <a:cubicBezTo>
                    <a:pt x="8804" y="26510"/>
                    <a:pt x="8773" y="26573"/>
                    <a:pt x="8804" y="26668"/>
                  </a:cubicBezTo>
                  <a:cubicBezTo>
                    <a:pt x="8788" y="26636"/>
                    <a:pt x="8765" y="26620"/>
                    <a:pt x="8741" y="26620"/>
                  </a:cubicBezTo>
                  <a:cubicBezTo>
                    <a:pt x="8717" y="26620"/>
                    <a:pt x="8693" y="26636"/>
                    <a:pt x="8678" y="26668"/>
                  </a:cubicBezTo>
                  <a:cubicBezTo>
                    <a:pt x="8583" y="26858"/>
                    <a:pt x="8551" y="27016"/>
                    <a:pt x="8519" y="27206"/>
                  </a:cubicBezTo>
                  <a:cubicBezTo>
                    <a:pt x="8519" y="27396"/>
                    <a:pt x="8519" y="27650"/>
                    <a:pt x="8551" y="27840"/>
                  </a:cubicBezTo>
                  <a:cubicBezTo>
                    <a:pt x="8551" y="27937"/>
                    <a:pt x="8622" y="27974"/>
                    <a:pt x="8699" y="27974"/>
                  </a:cubicBezTo>
                  <a:cubicBezTo>
                    <a:pt x="8748" y="27974"/>
                    <a:pt x="8799" y="27959"/>
                    <a:pt x="8836" y="27935"/>
                  </a:cubicBezTo>
                  <a:cubicBezTo>
                    <a:pt x="9181" y="27939"/>
                    <a:pt x="9526" y="27941"/>
                    <a:pt x="9872" y="27941"/>
                  </a:cubicBezTo>
                  <a:cubicBezTo>
                    <a:pt x="12005" y="27941"/>
                    <a:pt x="14157" y="27867"/>
                    <a:pt x="16310" y="27840"/>
                  </a:cubicBezTo>
                  <a:cubicBezTo>
                    <a:pt x="16342" y="27840"/>
                    <a:pt x="16373" y="27840"/>
                    <a:pt x="16437" y="27808"/>
                  </a:cubicBezTo>
                  <a:cubicBezTo>
                    <a:pt x="16446" y="27817"/>
                    <a:pt x="16455" y="27821"/>
                    <a:pt x="16464" y="27821"/>
                  </a:cubicBezTo>
                  <a:cubicBezTo>
                    <a:pt x="16487" y="27821"/>
                    <a:pt x="16509" y="27799"/>
                    <a:pt x="16532" y="27776"/>
                  </a:cubicBezTo>
                  <a:cubicBezTo>
                    <a:pt x="16690" y="27428"/>
                    <a:pt x="16753" y="27048"/>
                    <a:pt x="16690" y="26700"/>
                  </a:cubicBezTo>
                  <a:cubicBezTo>
                    <a:pt x="16690" y="26625"/>
                    <a:pt x="16636" y="26595"/>
                    <a:pt x="16578" y="26595"/>
                  </a:cubicBezTo>
                  <a:cubicBezTo>
                    <a:pt x="16537" y="26595"/>
                    <a:pt x="16494" y="26610"/>
                    <a:pt x="16468" y="26636"/>
                  </a:cubicBezTo>
                  <a:cubicBezTo>
                    <a:pt x="16468" y="26541"/>
                    <a:pt x="16437" y="26478"/>
                    <a:pt x="16310" y="26478"/>
                  </a:cubicBezTo>
                  <a:cubicBezTo>
                    <a:pt x="15613" y="26478"/>
                    <a:pt x="14916" y="26436"/>
                    <a:pt x="14229" y="26436"/>
                  </a:cubicBezTo>
                  <a:cubicBezTo>
                    <a:pt x="13885" y="26436"/>
                    <a:pt x="13544" y="26446"/>
                    <a:pt x="13206" y="26478"/>
                  </a:cubicBezTo>
                  <a:cubicBezTo>
                    <a:pt x="13301" y="25401"/>
                    <a:pt x="13238" y="24229"/>
                    <a:pt x="13175" y="23184"/>
                  </a:cubicBezTo>
                  <a:lnTo>
                    <a:pt x="13175" y="23184"/>
                  </a:lnTo>
                  <a:cubicBezTo>
                    <a:pt x="13241" y="23186"/>
                    <a:pt x="13307" y="23187"/>
                    <a:pt x="13374" y="23187"/>
                  </a:cubicBezTo>
                  <a:cubicBezTo>
                    <a:pt x="17261" y="23187"/>
                    <a:pt x="20990" y="20464"/>
                    <a:pt x="22422" y="16914"/>
                  </a:cubicBezTo>
                  <a:cubicBezTo>
                    <a:pt x="23974" y="13145"/>
                    <a:pt x="22865" y="8522"/>
                    <a:pt x="19888" y="5766"/>
                  </a:cubicBezTo>
                  <a:cubicBezTo>
                    <a:pt x="18242" y="4215"/>
                    <a:pt x="16025" y="3360"/>
                    <a:pt x="13713" y="3106"/>
                  </a:cubicBezTo>
                  <a:cubicBezTo>
                    <a:pt x="13713" y="2346"/>
                    <a:pt x="13840" y="1491"/>
                    <a:pt x="13713" y="731"/>
                  </a:cubicBezTo>
                  <a:cubicBezTo>
                    <a:pt x="13683" y="337"/>
                    <a:pt x="13420" y="1"/>
                    <a:pt x="13036" y="1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-78938300" y="2849900"/>
              <a:ext cx="59050" cy="49275"/>
            </a:xfrm>
            <a:custGeom>
              <a:avLst/>
              <a:gdLst/>
              <a:ahLst/>
              <a:cxnLst/>
              <a:rect l="l" t="t" r="r" b="b"/>
              <a:pathLst>
                <a:path w="2362" h="1971" extrusionOk="0">
                  <a:moveTo>
                    <a:pt x="2175" y="0"/>
                  </a:moveTo>
                  <a:cubicBezTo>
                    <a:pt x="2133" y="0"/>
                    <a:pt x="2088" y="20"/>
                    <a:pt x="2050" y="66"/>
                  </a:cubicBezTo>
                  <a:cubicBezTo>
                    <a:pt x="1480" y="794"/>
                    <a:pt x="847" y="1364"/>
                    <a:pt x="87" y="1808"/>
                  </a:cubicBezTo>
                  <a:cubicBezTo>
                    <a:pt x="1" y="1837"/>
                    <a:pt x="71" y="1970"/>
                    <a:pt x="133" y="1970"/>
                  </a:cubicBezTo>
                  <a:cubicBezTo>
                    <a:pt x="139" y="1970"/>
                    <a:pt x="145" y="1969"/>
                    <a:pt x="150" y="1966"/>
                  </a:cubicBezTo>
                  <a:cubicBezTo>
                    <a:pt x="1037" y="1586"/>
                    <a:pt x="1765" y="1016"/>
                    <a:pt x="2272" y="224"/>
                  </a:cubicBezTo>
                  <a:cubicBezTo>
                    <a:pt x="2362" y="112"/>
                    <a:pt x="2277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-79162575" y="2624750"/>
              <a:ext cx="29300" cy="57975"/>
            </a:xfrm>
            <a:custGeom>
              <a:avLst/>
              <a:gdLst/>
              <a:ahLst/>
              <a:cxnLst/>
              <a:rect l="l" t="t" r="r" b="b"/>
              <a:pathLst>
                <a:path w="1172" h="2319" extrusionOk="0">
                  <a:moveTo>
                    <a:pt x="950" y="0"/>
                  </a:moveTo>
                  <a:cubicBezTo>
                    <a:pt x="914" y="0"/>
                    <a:pt x="880" y="14"/>
                    <a:pt x="856" y="46"/>
                  </a:cubicBezTo>
                  <a:cubicBezTo>
                    <a:pt x="317" y="616"/>
                    <a:pt x="64" y="1471"/>
                    <a:pt x="1" y="2200"/>
                  </a:cubicBezTo>
                  <a:cubicBezTo>
                    <a:pt x="1" y="2277"/>
                    <a:pt x="82" y="2318"/>
                    <a:pt x="153" y="2318"/>
                  </a:cubicBezTo>
                  <a:cubicBezTo>
                    <a:pt x="199" y="2318"/>
                    <a:pt x="242" y="2301"/>
                    <a:pt x="254" y="2263"/>
                  </a:cubicBezTo>
                  <a:cubicBezTo>
                    <a:pt x="412" y="1471"/>
                    <a:pt x="697" y="901"/>
                    <a:pt x="1077" y="236"/>
                  </a:cubicBezTo>
                  <a:cubicBezTo>
                    <a:pt x="1172" y="118"/>
                    <a:pt x="1055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 w="47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63B1601-E0B2-4A49-926F-3A9E95359F6A}"/>
              </a:ext>
            </a:extLst>
          </p:cNvPr>
          <p:cNvSpPr txBox="1"/>
          <p:nvPr/>
        </p:nvSpPr>
        <p:spPr>
          <a:xfrm>
            <a:off x="975345" y="1127400"/>
            <a:ext cx="75553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Oh Whale" pitchFamily="2" charset="0"/>
              </a:rPr>
              <a:t>Aprendizaje esperado: Reproduce modelos con formas, figuras y cuerpos geométricos. </a:t>
            </a:r>
          </a:p>
          <a:p>
            <a:endParaRPr lang="es-MX" dirty="0"/>
          </a:p>
          <a:p>
            <a:r>
              <a:rPr lang="es-MX" dirty="0">
                <a:latin typeface="Oh Whale" pitchFamily="2" charset="0"/>
              </a:rPr>
              <a:t>Investigación:</a:t>
            </a:r>
          </a:p>
          <a:p>
            <a:r>
              <a:rPr lang="es-MX" b="1" dirty="0">
                <a:latin typeface="Oh Whale" pitchFamily="2" charset="0"/>
              </a:rPr>
              <a:t>¿Qué son las figuras geométricas? </a:t>
            </a:r>
          </a:p>
          <a:p>
            <a:r>
              <a:rPr lang="es-MX" dirty="0">
                <a:latin typeface="Oh Whale" pitchFamily="2" charset="0"/>
              </a:rPr>
              <a:t>Las figuras geométricas hacen referencia a superficies planas delimitadas por líneas que pueden ser curvas o rectas. </a:t>
            </a:r>
          </a:p>
          <a:p>
            <a:pPr algn="just"/>
            <a:r>
              <a:rPr lang="es-MX" b="1" dirty="0">
                <a:latin typeface="Oh Whale" pitchFamily="2" charset="0"/>
              </a:rPr>
              <a:t>Importancia de identificar las figuras geométricas básicas en los niños</a:t>
            </a:r>
          </a:p>
          <a:p>
            <a:pPr algn="just"/>
            <a:r>
              <a:rPr lang="es-MX" dirty="0">
                <a:latin typeface="Oh Whale" pitchFamily="2" charset="0"/>
              </a:rPr>
              <a:t>Conocer las figuras geométricas básicas, como son: cuadrados, rectángulos, círculos y triángulos, supone para ellos el poder establecer relaciones con su entorno más cercano e inmediato:</a:t>
            </a:r>
          </a:p>
          <a:p>
            <a:pPr algn="l"/>
            <a:r>
              <a:rPr lang="es-MX" b="1" i="0" dirty="0">
                <a:solidFill>
                  <a:srgbClr val="323232"/>
                </a:solidFill>
                <a:effectLst/>
                <a:latin typeface="Oh Whale" pitchFamily="2" charset="0"/>
              </a:rPr>
              <a:t>Relación de las matemáticas y el conocimiento de las figuras geométricas</a:t>
            </a:r>
          </a:p>
          <a:p>
            <a:pPr algn="just"/>
            <a:r>
              <a:rPr lang="es-MX" b="0" i="0" dirty="0">
                <a:solidFill>
                  <a:srgbClr val="323232"/>
                </a:solidFill>
                <a:effectLst/>
                <a:latin typeface="Oh Whale" pitchFamily="2" charset="0"/>
              </a:rPr>
              <a:t>Una de las formas más didácticas de introducir las Matemática en educación infantil entre los 4 y los 5 años, es empezando a entender las relaciones entre objetos y para ello es fundamental tener adquiridas las principales figuras geométricas, mediante ellas podrán comparar los distintos objetos que les rodean (pelota, ventana, servilleta) con las propias figuras (círculo, rectángulo, cuadrado).</a:t>
            </a:r>
          </a:p>
          <a:p>
            <a:pPr algn="just"/>
            <a:endParaRPr lang="es-MX" b="0" i="0" dirty="0">
              <a:solidFill>
                <a:srgbClr val="323232"/>
              </a:solidFill>
              <a:effectLst/>
              <a:latin typeface="Oh Whale" pitchFamily="2" charset="0"/>
            </a:endParaRPr>
          </a:p>
          <a:p>
            <a:pPr algn="just"/>
            <a:r>
              <a:rPr lang="es-MX" dirty="0">
                <a:solidFill>
                  <a:srgbClr val="323232"/>
                </a:solidFill>
                <a:latin typeface="Oh Whale" pitchFamily="2" charset="0"/>
              </a:rPr>
              <a:t>Estrategia de aprendizaje: dado gigante de figuras geométricas relacionando las figuras geométricas con cosas de su entorno.</a:t>
            </a:r>
            <a:endParaRPr lang="es-MX" b="0" i="0" dirty="0">
              <a:solidFill>
                <a:srgbClr val="323232"/>
              </a:solidFill>
              <a:effectLst/>
              <a:latin typeface="Oh Whale" pitchFamily="2" charset="0"/>
            </a:endParaRPr>
          </a:p>
          <a:p>
            <a:pPr algn="just"/>
            <a:endParaRPr lang="es-MX" dirty="0">
              <a:latin typeface="Oh Whale" pitchFamily="2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52"/>
          <p:cNvSpPr txBox="1">
            <a:spLocks noGrp="1"/>
          </p:cNvSpPr>
          <p:nvPr>
            <p:ph type="body" idx="1"/>
          </p:nvPr>
        </p:nvSpPr>
        <p:spPr>
          <a:xfrm>
            <a:off x="609725" y="1574575"/>
            <a:ext cx="7924800" cy="253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hlinkClick r:id="rId3"/>
              </a:rPr>
              <a:t>http://www.juntadeandalucia.es/averroes/centros-tic/29001820/helvia/sitio/upload/LA_POESIA_COMO_ACTIVIDAD_ESCOLAR.pdf</a:t>
            </a:r>
            <a:endParaRPr lang="es-MX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hlinkClick r:id="rId4"/>
              </a:rPr>
              <a:t>https://arbolabc.com/experimentos-caseros-para-ni%C3%B1os/el-dibujo-que-se-mueve</a:t>
            </a:r>
            <a:r>
              <a:rPr lang="es-MX" sz="1400" dirty="0">
                <a:solidFill>
                  <a:schemeClr val="dk1"/>
                </a:solidFill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hlinkClick r:id="rId5"/>
              </a:rPr>
              <a:t>https://www.cdc.gov/handwashing/esp/when-how-handwashing.html</a:t>
            </a:r>
            <a:endParaRPr lang="es-MX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solidFill>
                  <a:schemeClr val="dk1"/>
                </a:solidFill>
                <a:hlinkClick r:id="rId6"/>
              </a:rPr>
              <a:t>https://www.naradigital.es/blog/detalle-noticias/2200/habitos-de-higiene</a:t>
            </a:r>
            <a:r>
              <a:rPr lang="es-MX" sz="1400" dirty="0"/>
              <a:t> </a:t>
            </a:r>
            <a:endParaRPr lang="es-MX" sz="1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hlinkClick r:id="rId7"/>
              </a:rPr>
              <a:t>https://hospitalveugenia.com/atencion-temprana/importancia-de-conocer-e-identificar-las-figuras-geometricas-basicas-en-situaciones-de-la-vida-cotidiana/</a:t>
            </a: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6" name="Google Shape;1826;p52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Referencias.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1286</Words>
  <Application>Microsoft Office PowerPoint</Application>
  <PresentationFormat>Presentación en pantalla (16:9)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Indie Flower</vt:lpstr>
      <vt:lpstr>Arial</vt:lpstr>
      <vt:lpstr>Oh Whale</vt:lpstr>
      <vt:lpstr>Mulish</vt:lpstr>
      <vt:lpstr>Calibri</vt:lpstr>
      <vt:lpstr>Lato</vt:lpstr>
      <vt:lpstr>Fira Sans Extra Condensed Medium</vt:lpstr>
      <vt:lpstr>Open Sans</vt:lpstr>
      <vt:lpstr>Montserrat</vt:lpstr>
      <vt:lpstr>Science Education Center by Slidesgo</vt:lpstr>
      <vt:lpstr>Cuaderno de notas científicas </vt:lpstr>
      <vt:lpstr>Martes</vt:lpstr>
      <vt:lpstr>Presentación de PowerPoint</vt:lpstr>
      <vt:lpstr>Miercoles. </vt:lpstr>
      <vt:lpstr>Procedimiento:</vt:lpstr>
      <vt:lpstr>Aprendizaje esperado: Práctica habitos de higiene personal para mantenerse saludable. </vt:lpstr>
      <vt:lpstr> Lavado de manos</vt:lpstr>
      <vt:lpstr>Viernes</vt:lpstr>
      <vt:lpstr>Referencias.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Cuaderno de notas cientificas</dc:title>
  <dc:creator>Blanca Ramirez</dc:creator>
  <cp:lastModifiedBy>Blanca Ramirez</cp:lastModifiedBy>
  <cp:revision>3</cp:revision>
  <dcterms:modified xsi:type="dcterms:W3CDTF">2021-11-13T19:13:51Z</dcterms:modified>
</cp:coreProperties>
</file>