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naheim" panose="020B0604020202020204" charset="0"/>
      <p:regular r:id="rId12"/>
    </p:embeddedFont>
    <p:embeddedFont>
      <p:font typeface="Anonymous Pro" panose="020B0604020202020204" charset="0"/>
      <p:regular r:id="rId13"/>
      <p:bold r:id="rId14"/>
      <p:italic r:id="rId15"/>
      <p:boldItalic r:id="rId16"/>
    </p:embeddedFont>
    <p:embeddedFont>
      <p:font typeface="Patua One" panose="020B0604020202020204" charset="0"/>
      <p:regular r:id="rId17"/>
    </p:embeddedFont>
    <p:embeddedFont>
      <p:font typeface="Roboto Condensed Light" panose="02000000000000000000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8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9" name="Google Shape;52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0" name="Google Shape;52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gf2445b907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4" name="Google Shape;5344;gf2445b907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" name="Google Shape;5437;gf2445b907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8" name="Google Shape;5438;gf2445b907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8" name="Google Shape;5458;gfa69caf1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9" name="Google Shape;5459;gfa69caf1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2" name="Google Shape;5552;gf2ee5f746f_1_3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3" name="Google Shape;5553;gf2ee5f746f_1_3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7" name="Google Shape;5577;gfa69caf1c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8" name="Google Shape;5578;gfa69caf1c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1" name="Google Shape;5671;gfa69caf1c9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2" name="Google Shape;5672;gfa69caf1c9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6" name="Google Shape;5696;gfa69caf1c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7" name="Google Shape;5697;gfa69caf1c9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0" name="Google Shape;5790;gf2ee5f746f_1_3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1" name="Google Shape;5791;gf2ee5f746f_1_3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6895462" y="1730555"/>
            <a:ext cx="1877408" cy="2124431"/>
            <a:chOff x="5778850" y="2553575"/>
            <a:chExt cx="606300" cy="686075"/>
          </a:xfrm>
        </p:grpSpPr>
        <p:sp>
          <p:nvSpPr>
            <p:cNvPr id="10" name="Google Shape;10;p2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284438" y="308085"/>
            <a:ext cx="3131271" cy="3127968"/>
            <a:chOff x="1401800" y="-3687275"/>
            <a:chExt cx="1816072" cy="1814156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1401800" y="-3687275"/>
              <a:ext cx="1816072" cy="1814156"/>
              <a:chOff x="1401800" y="-3687275"/>
              <a:chExt cx="1816072" cy="1814156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1620550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1849051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075521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303964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532465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760908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87436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1401800" y="-2095833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401800" y="-2324334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1401800" y="-2550804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1401800" y="-2779306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401800" y="-3007749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401800" y="-3236192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" name="Google Shape;165;p2"/>
            <p:cNvSpPr/>
            <p:nvPr/>
          </p:nvSpPr>
          <p:spPr>
            <a:xfrm>
              <a:off x="1401800" y="-3462720"/>
              <a:ext cx="1816072" cy="9751"/>
            </a:xfrm>
            <a:custGeom>
              <a:avLst/>
              <a:gdLst/>
              <a:ahLst/>
              <a:cxnLst/>
              <a:rect l="l" t="t" r="r" b="b"/>
              <a:pathLst>
                <a:path w="31290" h="168" extrusionOk="0">
                  <a:moveTo>
                    <a:pt x="1" y="1"/>
                  </a:moveTo>
                  <a:lnTo>
                    <a:pt x="1" y="168"/>
                  </a:lnTo>
                  <a:lnTo>
                    <a:pt x="31290" y="168"/>
                  </a:lnTo>
                  <a:lnTo>
                    <a:pt x="31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2"/>
          <p:cNvSpPr txBox="1">
            <a:spLocks noGrp="1"/>
          </p:cNvSpPr>
          <p:nvPr>
            <p:ph type="ctrTitle"/>
          </p:nvPr>
        </p:nvSpPr>
        <p:spPr>
          <a:xfrm>
            <a:off x="1953450" y="1376410"/>
            <a:ext cx="5237100" cy="24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7" name="Google Shape;167;p2"/>
          <p:cNvSpPr txBox="1">
            <a:spLocks noGrp="1"/>
          </p:cNvSpPr>
          <p:nvPr>
            <p:ph type="subTitle" idx="1"/>
          </p:nvPr>
        </p:nvSpPr>
        <p:spPr>
          <a:xfrm>
            <a:off x="2077200" y="4150565"/>
            <a:ext cx="4989600" cy="2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Anonymous Pro"/>
                <a:ea typeface="Anonymous Pro"/>
                <a:cs typeface="Anonymous Pro"/>
                <a:sym typeface="Anonymou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548800" y="439453"/>
            <a:ext cx="1289978" cy="1292631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7742174" y="1425700"/>
            <a:ext cx="946871" cy="892726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7507212" y="421383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7507212" y="764021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1"/>
          <p:cNvSpPr txBox="1">
            <a:spLocks noGrp="1"/>
          </p:cNvSpPr>
          <p:nvPr>
            <p:ph type="title" hasCustomPrompt="1"/>
          </p:nvPr>
        </p:nvSpPr>
        <p:spPr>
          <a:xfrm>
            <a:off x="1245450" y="1562925"/>
            <a:ext cx="6653100" cy="15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7" name="Google Shape;1377;p11"/>
          <p:cNvSpPr txBox="1">
            <a:spLocks noGrp="1"/>
          </p:cNvSpPr>
          <p:nvPr>
            <p:ph type="subTitle" idx="1"/>
          </p:nvPr>
        </p:nvSpPr>
        <p:spPr>
          <a:xfrm>
            <a:off x="2060700" y="3069525"/>
            <a:ext cx="5022600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78" name="Google Shape;1378;p11"/>
          <p:cNvGrpSpPr/>
          <p:nvPr/>
        </p:nvGrpSpPr>
        <p:grpSpPr>
          <a:xfrm flipH="1">
            <a:off x="272663" y="1311617"/>
            <a:ext cx="1877408" cy="2124431"/>
            <a:chOff x="5778850" y="2553575"/>
            <a:chExt cx="606300" cy="686075"/>
          </a:xfrm>
        </p:grpSpPr>
        <p:sp>
          <p:nvSpPr>
            <p:cNvPr id="1379" name="Google Shape;1379;p11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1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1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1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1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11"/>
          <p:cNvGrpSpPr/>
          <p:nvPr/>
        </p:nvGrpSpPr>
        <p:grpSpPr>
          <a:xfrm flipH="1">
            <a:off x="5507075" y="308085"/>
            <a:ext cx="3131271" cy="3127968"/>
            <a:chOff x="1401800" y="-3687275"/>
            <a:chExt cx="1816072" cy="1814156"/>
          </a:xfrm>
        </p:grpSpPr>
        <p:grpSp>
          <p:nvGrpSpPr>
            <p:cNvPr id="1520" name="Google Shape;1520;p11"/>
            <p:cNvGrpSpPr/>
            <p:nvPr/>
          </p:nvGrpSpPr>
          <p:grpSpPr>
            <a:xfrm>
              <a:off x="1401800" y="-3687275"/>
              <a:ext cx="1816072" cy="1814156"/>
              <a:chOff x="1401800" y="-3687275"/>
              <a:chExt cx="1816072" cy="1814156"/>
            </a:xfrm>
          </p:grpSpPr>
          <p:sp>
            <p:nvSpPr>
              <p:cNvPr id="1521" name="Google Shape;1521;p11"/>
              <p:cNvSpPr/>
              <p:nvPr/>
            </p:nvSpPr>
            <p:spPr>
              <a:xfrm>
                <a:off x="1620550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1849051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1"/>
              <p:cNvSpPr/>
              <p:nvPr/>
            </p:nvSpPr>
            <p:spPr>
              <a:xfrm>
                <a:off x="2075521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1"/>
              <p:cNvSpPr/>
              <p:nvPr/>
            </p:nvSpPr>
            <p:spPr>
              <a:xfrm>
                <a:off x="2303964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1"/>
              <p:cNvSpPr/>
              <p:nvPr/>
            </p:nvSpPr>
            <p:spPr>
              <a:xfrm>
                <a:off x="2532465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1"/>
              <p:cNvSpPr/>
              <p:nvPr/>
            </p:nvSpPr>
            <p:spPr>
              <a:xfrm>
                <a:off x="2760908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2987436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1401800" y="-2095833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1401800" y="-2324334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1401800" y="-2550804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1401800" y="-2779306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1401800" y="-3007749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1401800" y="-3236192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4" name="Google Shape;1534;p11"/>
            <p:cNvSpPr/>
            <p:nvPr/>
          </p:nvSpPr>
          <p:spPr>
            <a:xfrm>
              <a:off x="1401800" y="-3462720"/>
              <a:ext cx="1816072" cy="9751"/>
            </a:xfrm>
            <a:custGeom>
              <a:avLst/>
              <a:gdLst/>
              <a:ahLst/>
              <a:cxnLst/>
              <a:rect l="l" t="t" r="r" b="b"/>
              <a:pathLst>
                <a:path w="31290" h="168" extrusionOk="0">
                  <a:moveTo>
                    <a:pt x="1" y="1"/>
                  </a:moveTo>
                  <a:lnTo>
                    <a:pt x="1" y="168"/>
                  </a:lnTo>
                  <a:lnTo>
                    <a:pt x="31290" y="168"/>
                  </a:lnTo>
                  <a:lnTo>
                    <a:pt x="31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11"/>
          <p:cNvSpPr/>
          <p:nvPr/>
        </p:nvSpPr>
        <p:spPr>
          <a:xfrm rot="10800000" flipH="1">
            <a:off x="7272979" y="3306768"/>
            <a:ext cx="1572235" cy="1346851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1"/>
          <p:cNvSpPr/>
          <p:nvPr/>
        </p:nvSpPr>
        <p:spPr>
          <a:xfrm>
            <a:off x="3306836" y="36105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1"/>
          <p:cNvSpPr/>
          <p:nvPr/>
        </p:nvSpPr>
        <p:spPr>
          <a:xfrm>
            <a:off x="5202561" y="4137717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13"/>
          <p:cNvGrpSpPr/>
          <p:nvPr/>
        </p:nvGrpSpPr>
        <p:grpSpPr>
          <a:xfrm>
            <a:off x="382587" y="2683267"/>
            <a:ext cx="1877408" cy="2124431"/>
            <a:chOff x="5778850" y="2553575"/>
            <a:chExt cx="606300" cy="686075"/>
          </a:xfrm>
        </p:grpSpPr>
        <p:sp>
          <p:nvSpPr>
            <p:cNvPr id="1541" name="Google Shape;1541;p13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3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3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3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3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3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3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3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3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3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3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3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3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3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3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3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3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3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3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3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3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3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3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3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3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3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3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3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3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3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3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3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3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3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3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3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3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3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3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3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3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3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3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3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3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3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3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3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3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3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3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3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1" name="Google Shape;1681;p13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82" name="Google Shape;1682;p13"/>
          <p:cNvSpPr txBox="1">
            <a:spLocks noGrp="1"/>
          </p:cNvSpPr>
          <p:nvPr>
            <p:ph type="title" idx="2"/>
          </p:nvPr>
        </p:nvSpPr>
        <p:spPr>
          <a:xfrm>
            <a:off x="1639625" y="1445325"/>
            <a:ext cx="2529900" cy="3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683" name="Google Shape;1683;p13"/>
          <p:cNvSpPr txBox="1">
            <a:spLocks noGrp="1"/>
          </p:cNvSpPr>
          <p:nvPr>
            <p:ph type="subTitle" idx="1"/>
          </p:nvPr>
        </p:nvSpPr>
        <p:spPr>
          <a:xfrm>
            <a:off x="1639624" y="2010775"/>
            <a:ext cx="25920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4" name="Google Shape;1684;p13"/>
          <p:cNvSpPr txBox="1">
            <a:spLocks noGrp="1"/>
          </p:cNvSpPr>
          <p:nvPr>
            <p:ph type="title" idx="3" hasCustomPrompt="1"/>
          </p:nvPr>
        </p:nvSpPr>
        <p:spPr>
          <a:xfrm>
            <a:off x="814251" y="1389242"/>
            <a:ext cx="67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685" name="Google Shape;1685;p13"/>
          <p:cNvSpPr txBox="1">
            <a:spLocks noGrp="1"/>
          </p:cNvSpPr>
          <p:nvPr>
            <p:ph type="title" idx="4"/>
          </p:nvPr>
        </p:nvSpPr>
        <p:spPr>
          <a:xfrm>
            <a:off x="5529850" y="1445325"/>
            <a:ext cx="2529900" cy="3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686" name="Google Shape;1686;p13"/>
          <p:cNvSpPr txBox="1">
            <a:spLocks noGrp="1"/>
          </p:cNvSpPr>
          <p:nvPr>
            <p:ph type="subTitle" idx="5"/>
          </p:nvPr>
        </p:nvSpPr>
        <p:spPr>
          <a:xfrm>
            <a:off x="5529849" y="2010775"/>
            <a:ext cx="25920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7" name="Google Shape;1687;p13"/>
          <p:cNvSpPr txBox="1">
            <a:spLocks noGrp="1"/>
          </p:cNvSpPr>
          <p:nvPr>
            <p:ph type="title" idx="6" hasCustomPrompt="1"/>
          </p:nvPr>
        </p:nvSpPr>
        <p:spPr>
          <a:xfrm>
            <a:off x="4704526" y="1389242"/>
            <a:ext cx="67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688" name="Google Shape;1688;p13"/>
          <p:cNvSpPr txBox="1">
            <a:spLocks noGrp="1"/>
          </p:cNvSpPr>
          <p:nvPr>
            <p:ph type="title" idx="7"/>
          </p:nvPr>
        </p:nvSpPr>
        <p:spPr>
          <a:xfrm>
            <a:off x="1639626" y="3011675"/>
            <a:ext cx="2529900" cy="3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689" name="Google Shape;1689;p13"/>
          <p:cNvSpPr txBox="1">
            <a:spLocks noGrp="1"/>
          </p:cNvSpPr>
          <p:nvPr>
            <p:ph type="subTitle" idx="8"/>
          </p:nvPr>
        </p:nvSpPr>
        <p:spPr>
          <a:xfrm>
            <a:off x="1639624" y="3577125"/>
            <a:ext cx="25920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0" name="Google Shape;1690;p13"/>
          <p:cNvSpPr txBox="1">
            <a:spLocks noGrp="1"/>
          </p:cNvSpPr>
          <p:nvPr>
            <p:ph type="title" idx="9" hasCustomPrompt="1"/>
          </p:nvPr>
        </p:nvSpPr>
        <p:spPr>
          <a:xfrm>
            <a:off x="814251" y="2959292"/>
            <a:ext cx="67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691" name="Google Shape;1691;p13"/>
          <p:cNvSpPr txBox="1">
            <a:spLocks noGrp="1"/>
          </p:cNvSpPr>
          <p:nvPr>
            <p:ph type="title" idx="13"/>
          </p:nvPr>
        </p:nvSpPr>
        <p:spPr>
          <a:xfrm>
            <a:off x="5529850" y="3011675"/>
            <a:ext cx="2529900" cy="3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692" name="Google Shape;1692;p13"/>
          <p:cNvSpPr txBox="1">
            <a:spLocks noGrp="1"/>
          </p:cNvSpPr>
          <p:nvPr>
            <p:ph type="subTitle" idx="14"/>
          </p:nvPr>
        </p:nvSpPr>
        <p:spPr>
          <a:xfrm>
            <a:off x="5529849" y="3577125"/>
            <a:ext cx="25920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3" name="Google Shape;1693;p13"/>
          <p:cNvSpPr txBox="1">
            <a:spLocks noGrp="1"/>
          </p:cNvSpPr>
          <p:nvPr>
            <p:ph type="title" idx="15" hasCustomPrompt="1"/>
          </p:nvPr>
        </p:nvSpPr>
        <p:spPr>
          <a:xfrm>
            <a:off x="4704526" y="2959292"/>
            <a:ext cx="67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694" name="Google Shape;1694;p13"/>
          <p:cNvSpPr/>
          <p:nvPr/>
        </p:nvSpPr>
        <p:spPr>
          <a:xfrm rot="5400000">
            <a:off x="7361627" y="163952"/>
            <a:ext cx="662240" cy="1346829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3"/>
          <p:cNvSpPr/>
          <p:nvPr/>
        </p:nvSpPr>
        <p:spPr>
          <a:xfrm flipH="1">
            <a:off x="5453655" y="893480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4"/>
          <p:cNvGrpSpPr/>
          <p:nvPr/>
        </p:nvGrpSpPr>
        <p:grpSpPr>
          <a:xfrm>
            <a:off x="382587" y="2683267"/>
            <a:ext cx="1877408" cy="2124431"/>
            <a:chOff x="5778850" y="2553575"/>
            <a:chExt cx="606300" cy="686075"/>
          </a:xfrm>
        </p:grpSpPr>
        <p:sp>
          <p:nvSpPr>
            <p:cNvPr id="1698" name="Google Shape;1698;p14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4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4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4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4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4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4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4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4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8" name="Google Shape;1838;p14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39" name="Google Shape;1839;p14"/>
          <p:cNvSpPr txBox="1">
            <a:spLocks noGrp="1"/>
          </p:cNvSpPr>
          <p:nvPr>
            <p:ph type="title" idx="2"/>
          </p:nvPr>
        </p:nvSpPr>
        <p:spPr>
          <a:xfrm>
            <a:off x="1224711" y="1526306"/>
            <a:ext cx="2401200" cy="3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840" name="Google Shape;1840;p14"/>
          <p:cNvSpPr txBox="1">
            <a:spLocks noGrp="1"/>
          </p:cNvSpPr>
          <p:nvPr>
            <p:ph type="subTitle" idx="1"/>
          </p:nvPr>
        </p:nvSpPr>
        <p:spPr>
          <a:xfrm>
            <a:off x="1033911" y="2010775"/>
            <a:ext cx="25920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4"/>
          <p:cNvSpPr txBox="1">
            <a:spLocks noGrp="1"/>
          </p:cNvSpPr>
          <p:nvPr>
            <p:ph type="title" idx="3"/>
          </p:nvPr>
        </p:nvSpPr>
        <p:spPr>
          <a:xfrm>
            <a:off x="5518089" y="1526306"/>
            <a:ext cx="2401200" cy="3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842" name="Google Shape;1842;p14"/>
          <p:cNvSpPr txBox="1">
            <a:spLocks noGrp="1"/>
          </p:cNvSpPr>
          <p:nvPr>
            <p:ph type="subTitle" idx="4"/>
          </p:nvPr>
        </p:nvSpPr>
        <p:spPr>
          <a:xfrm>
            <a:off x="5518089" y="2010775"/>
            <a:ext cx="25920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4"/>
          <p:cNvSpPr txBox="1">
            <a:spLocks noGrp="1"/>
          </p:cNvSpPr>
          <p:nvPr>
            <p:ph type="title" idx="5"/>
          </p:nvPr>
        </p:nvSpPr>
        <p:spPr>
          <a:xfrm>
            <a:off x="1224711" y="3117687"/>
            <a:ext cx="2401200" cy="3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844" name="Google Shape;1844;p14"/>
          <p:cNvSpPr txBox="1">
            <a:spLocks noGrp="1"/>
          </p:cNvSpPr>
          <p:nvPr>
            <p:ph type="subTitle" idx="6"/>
          </p:nvPr>
        </p:nvSpPr>
        <p:spPr>
          <a:xfrm>
            <a:off x="1033911" y="3577125"/>
            <a:ext cx="25920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5" name="Google Shape;1845;p14"/>
          <p:cNvSpPr txBox="1">
            <a:spLocks noGrp="1"/>
          </p:cNvSpPr>
          <p:nvPr>
            <p:ph type="title" idx="7"/>
          </p:nvPr>
        </p:nvSpPr>
        <p:spPr>
          <a:xfrm>
            <a:off x="5518089" y="3117687"/>
            <a:ext cx="2401200" cy="3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846" name="Google Shape;1846;p14"/>
          <p:cNvSpPr txBox="1">
            <a:spLocks noGrp="1"/>
          </p:cNvSpPr>
          <p:nvPr>
            <p:ph type="subTitle" idx="8"/>
          </p:nvPr>
        </p:nvSpPr>
        <p:spPr>
          <a:xfrm>
            <a:off x="5518089" y="3577125"/>
            <a:ext cx="25920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7" name="Google Shape;1847;p14"/>
          <p:cNvSpPr/>
          <p:nvPr/>
        </p:nvSpPr>
        <p:spPr>
          <a:xfrm rot="10800000">
            <a:off x="8099930" y="2143205"/>
            <a:ext cx="772856" cy="774485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4"/>
          <p:cNvSpPr/>
          <p:nvPr/>
        </p:nvSpPr>
        <p:spPr>
          <a:xfrm rot="10800000">
            <a:off x="6478372" y="327340"/>
            <a:ext cx="874044" cy="838322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14"/>
          <p:cNvSpPr/>
          <p:nvPr/>
        </p:nvSpPr>
        <p:spPr>
          <a:xfrm rot="10800000">
            <a:off x="124787" y="2083315"/>
            <a:ext cx="1176886" cy="1008208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4"/>
          <p:cNvSpPr/>
          <p:nvPr/>
        </p:nvSpPr>
        <p:spPr>
          <a:xfrm flipH="1">
            <a:off x="5014618" y="6090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14"/>
          <p:cNvSpPr/>
          <p:nvPr/>
        </p:nvSpPr>
        <p:spPr>
          <a:xfrm rot="5400000">
            <a:off x="531973" y="3960117"/>
            <a:ext cx="545678" cy="1109772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14"/>
          <p:cNvSpPr/>
          <p:nvPr/>
        </p:nvSpPr>
        <p:spPr>
          <a:xfrm flipH="1">
            <a:off x="7389280" y="4331167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15"/>
          <p:cNvSpPr txBox="1">
            <a:spLocks noGrp="1"/>
          </p:cNvSpPr>
          <p:nvPr>
            <p:ph type="title"/>
          </p:nvPr>
        </p:nvSpPr>
        <p:spPr>
          <a:xfrm>
            <a:off x="771643" y="2631730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855" name="Google Shape;1855;p15"/>
          <p:cNvSpPr txBox="1">
            <a:spLocks noGrp="1"/>
          </p:cNvSpPr>
          <p:nvPr>
            <p:ph type="subTitle" idx="1"/>
          </p:nvPr>
        </p:nvSpPr>
        <p:spPr>
          <a:xfrm>
            <a:off x="855943" y="3240655"/>
            <a:ext cx="2214600" cy="9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6" name="Google Shape;1856;p15"/>
          <p:cNvSpPr txBox="1">
            <a:spLocks noGrp="1"/>
          </p:cNvSpPr>
          <p:nvPr>
            <p:ph type="title" idx="2"/>
          </p:nvPr>
        </p:nvSpPr>
        <p:spPr>
          <a:xfrm>
            <a:off x="3393356" y="2631730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857" name="Google Shape;1857;p15"/>
          <p:cNvSpPr txBox="1">
            <a:spLocks noGrp="1"/>
          </p:cNvSpPr>
          <p:nvPr>
            <p:ph type="subTitle" idx="3"/>
          </p:nvPr>
        </p:nvSpPr>
        <p:spPr>
          <a:xfrm>
            <a:off x="3477656" y="3240655"/>
            <a:ext cx="2214600" cy="9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8" name="Google Shape;1858;p15"/>
          <p:cNvSpPr txBox="1">
            <a:spLocks noGrp="1"/>
          </p:cNvSpPr>
          <p:nvPr>
            <p:ph type="title" idx="4"/>
          </p:nvPr>
        </p:nvSpPr>
        <p:spPr>
          <a:xfrm>
            <a:off x="6015056" y="2631730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859" name="Google Shape;1859;p15"/>
          <p:cNvSpPr txBox="1">
            <a:spLocks noGrp="1"/>
          </p:cNvSpPr>
          <p:nvPr>
            <p:ph type="subTitle" idx="5"/>
          </p:nvPr>
        </p:nvSpPr>
        <p:spPr>
          <a:xfrm>
            <a:off x="6099356" y="3240655"/>
            <a:ext cx="2214600" cy="9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0" name="Google Shape;1860;p15"/>
          <p:cNvSpPr txBox="1">
            <a:spLocks noGrp="1"/>
          </p:cNvSpPr>
          <p:nvPr>
            <p:ph type="title" idx="6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861" name="Google Shape;1861;p15"/>
          <p:cNvGrpSpPr/>
          <p:nvPr/>
        </p:nvGrpSpPr>
        <p:grpSpPr>
          <a:xfrm>
            <a:off x="6748437" y="1100217"/>
            <a:ext cx="1877408" cy="2124431"/>
            <a:chOff x="5778850" y="2553575"/>
            <a:chExt cx="606300" cy="686075"/>
          </a:xfrm>
        </p:grpSpPr>
        <p:sp>
          <p:nvSpPr>
            <p:cNvPr id="1862" name="Google Shape;1862;p15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5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5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5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5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5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5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5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5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5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5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5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5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5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5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5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5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5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5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5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5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5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5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5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5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5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5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5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5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5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5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5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5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5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5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5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5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5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5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5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5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5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5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5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5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5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5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5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5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5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5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5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5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5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5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5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5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5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5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5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5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5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5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5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5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5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5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5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5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5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5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5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5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5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5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5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5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5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5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5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5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5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5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5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5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5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5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5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5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5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5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5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5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5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5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5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5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5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5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5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5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5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5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5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5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5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5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5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5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2" name="Google Shape;2002;p15"/>
          <p:cNvSpPr/>
          <p:nvPr/>
        </p:nvSpPr>
        <p:spPr>
          <a:xfrm rot="10800000" flipH="1">
            <a:off x="5517315" y="965146"/>
            <a:ext cx="647376" cy="648707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15"/>
          <p:cNvSpPr/>
          <p:nvPr/>
        </p:nvSpPr>
        <p:spPr>
          <a:xfrm rot="10800000" flipH="1">
            <a:off x="273769" y="1228721"/>
            <a:ext cx="875905" cy="825818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15"/>
          <p:cNvSpPr/>
          <p:nvPr/>
        </p:nvSpPr>
        <p:spPr>
          <a:xfrm rot="10800000" flipH="1">
            <a:off x="7260050" y="285816"/>
            <a:ext cx="1476901" cy="1265184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15"/>
          <p:cNvSpPr/>
          <p:nvPr/>
        </p:nvSpPr>
        <p:spPr>
          <a:xfrm>
            <a:off x="2594662" y="14461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p16"/>
          <p:cNvSpPr txBox="1">
            <a:spLocks noGrp="1"/>
          </p:cNvSpPr>
          <p:nvPr>
            <p:ph type="title"/>
          </p:nvPr>
        </p:nvSpPr>
        <p:spPr>
          <a:xfrm>
            <a:off x="740146" y="1241226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008" name="Google Shape;2008;p16"/>
          <p:cNvSpPr txBox="1">
            <a:spLocks noGrp="1"/>
          </p:cNvSpPr>
          <p:nvPr>
            <p:ph type="subTitle" idx="1"/>
          </p:nvPr>
        </p:nvSpPr>
        <p:spPr>
          <a:xfrm>
            <a:off x="824446" y="2090155"/>
            <a:ext cx="22146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9" name="Google Shape;2009;p16"/>
          <p:cNvSpPr txBox="1">
            <a:spLocks noGrp="1"/>
          </p:cNvSpPr>
          <p:nvPr>
            <p:ph type="title" idx="2"/>
          </p:nvPr>
        </p:nvSpPr>
        <p:spPr>
          <a:xfrm>
            <a:off x="3381404" y="1241226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010" name="Google Shape;2010;p16"/>
          <p:cNvSpPr txBox="1">
            <a:spLocks noGrp="1"/>
          </p:cNvSpPr>
          <p:nvPr>
            <p:ph type="subTitle" idx="3"/>
          </p:nvPr>
        </p:nvSpPr>
        <p:spPr>
          <a:xfrm>
            <a:off x="3465704" y="2090155"/>
            <a:ext cx="22146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1" name="Google Shape;2011;p16"/>
          <p:cNvSpPr txBox="1">
            <a:spLocks noGrp="1"/>
          </p:cNvSpPr>
          <p:nvPr>
            <p:ph type="title" idx="4"/>
          </p:nvPr>
        </p:nvSpPr>
        <p:spPr>
          <a:xfrm>
            <a:off x="6020654" y="1241226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012" name="Google Shape;2012;p16"/>
          <p:cNvSpPr txBox="1">
            <a:spLocks noGrp="1"/>
          </p:cNvSpPr>
          <p:nvPr>
            <p:ph type="subTitle" idx="5"/>
          </p:nvPr>
        </p:nvSpPr>
        <p:spPr>
          <a:xfrm>
            <a:off x="6104954" y="2090155"/>
            <a:ext cx="22146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3" name="Google Shape;2013;p16"/>
          <p:cNvSpPr txBox="1">
            <a:spLocks noGrp="1"/>
          </p:cNvSpPr>
          <p:nvPr>
            <p:ph type="title" idx="6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014" name="Google Shape;2014;p16"/>
          <p:cNvGrpSpPr/>
          <p:nvPr/>
        </p:nvGrpSpPr>
        <p:grpSpPr>
          <a:xfrm>
            <a:off x="6748437" y="1100217"/>
            <a:ext cx="1877408" cy="2124431"/>
            <a:chOff x="5778850" y="2553575"/>
            <a:chExt cx="606300" cy="686075"/>
          </a:xfrm>
        </p:grpSpPr>
        <p:sp>
          <p:nvSpPr>
            <p:cNvPr id="2015" name="Google Shape;2015;p16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6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6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6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6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6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6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6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6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6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6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6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6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6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6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6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6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6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6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6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6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6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6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6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6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6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6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6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6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6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6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6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6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6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6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6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6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6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6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6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6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6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6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6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6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6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6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6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6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6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6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6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6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6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6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6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6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6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6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6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6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6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6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6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6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6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6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6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6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6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6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6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6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6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6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6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6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6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6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6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6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6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6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6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6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6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6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6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6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6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6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6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6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6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6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6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6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6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6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6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6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6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6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6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6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6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6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6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6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6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6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6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6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6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6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6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6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6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6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6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6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6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16"/>
          <p:cNvSpPr txBox="1">
            <a:spLocks noGrp="1"/>
          </p:cNvSpPr>
          <p:nvPr>
            <p:ph type="title" idx="7"/>
          </p:nvPr>
        </p:nvSpPr>
        <p:spPr>
          <a:xfrm>
            <a:off x="740146" y="2914166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156" name="Google Shape;2156;p16"/>
          <p:cNvSpPr txBox="1">
            <a:spLocks noGrp="1"/>
          </p:cNvSpPr>
          <p:nvPr>
            <p:ph type="subTitle" idx="8"/>
          </p:nvPr>
        </p:nvSpPr>
        <p:spPr>
          <a:xfrm>
            <a:off x="824446" y="3765860"/>
            <a:ext cx="22146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7" name="Google Shape;2157;p16"/>
          <p:cNvSpPr txBox="1">
            <a:spLocks noGrp="1"/>
          </p:cNvSpPr>
          <p:nvPr>
            <p:ph type="title" idx="9"/>
          </p:nvPr>
        </p:nvSpPr>
        <p:spPr>
          <a:xfrm>
            <a:off x="3381404" y="2914166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158" name="Google Shape;2158;p16"/>
          <p:cNvSpPr txBox="1">
            <a:spLocks noGrp="1"/>
          </p:cNvSpPr>
          <p:nvPr>
            <p:ph type="subTitle" idx="13"/>
          </p:nvPr>
        </p:nvSpPr>
        <p:spPr>
          <a:xfrm>
            <a:off x="3465704" y="3765860"/>
            <a:ext cx="22146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9" name="Google Shape;2159;p16"/>
          <p:cNvSpPr txBox="1">
            <a:spLocks noGrp="1"/>
          </p:cNvSpPr>
          <p:nvPr>
            <p:ph type="title" idx="14"/>
          </p:nvPr>
        </p:nvSpPr>
        <p:spPr>
          <a:xfrm>
            <a:off x="6020654" y="2914166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160" name="Google Shape;2160;p16"/>
          <p:cNvSpPr txBox="1">
            <a:spLocks noGrp="1"/>
          </p:cNvSpPr>
          <p:nvPr>
            <p:ph type="subTitle" idx="15"/>
          </p:nvPr>
        </p:nvSpPr>
        <p:spPr>
          <a:xfrm>
            <a:off x="6104954" y="3765860"/>
            <a:ext cx="22146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1" name="Google Shape;2161;p16"/>
          <p:cNvSpPr/>
          <p:nvPr/>
        </p:nvSpPr>
        <p:spPr>
          <a:xfrm flipH="1">
            <a:off x="5023168" y="60265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16"/>
          <p:cNvSpPr/>
          <p:nvPr/>
        </p:nvSpPr>
        <p:spPr>
          <a:xfrm rot="5400000">
            <a:off x="7782310" y="-27255"/>
            <a:ext cx="592764" cy="1293519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16"/>
          <p:cNvSpPr/>
          <p:nvPr/>
        </p:nvSpPr>
        <p:spPr>
          <a:xfrm flipH="1">
            <a:off x="7569580" y="4570892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_1_1"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17"/>
          <p:cNvSpPr txBox="1">
            <a:spLocks noGrp="1"/>
          </p:cNvSpPr>
          <p:nvPr>
            <p:ph type="title"/>
          </p:nvPr>
        </p:nvSpPr>
        <p:spPr>
          <a:xfrm>
            <a:off x="1831568" y="1453715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166" name="Google Shape;2166;p17"/>
          <p:cNvSpPr txBox="1">
            <a:spLocks noGrp="1"/>
          </p:cNvSpPr>
          <p:nvPr>
            <p:ph type="subTitle" idx="1"/>
          </p:nvPr>
        </p:nvSpPr>
        <p:spPr>
          <a:xfrm>
            <a:off x="1631318" y="1820910"/>
            <a:ext cx="27837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7" name="Google Shape;2167;p17"/>
          <p:cNvSpPr txBox="1">
            <a:spLocks noGrp="1"/>
          </p:cNvSpPr>
          <p:nvPr>
            <p:ph type="title" idx="2"/>
          </p:nvPr>
        </p:nvSpPr>
        <p:spPr>
          <a:xfrm>
            <a:off x="1831568" y="3386315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168" name="Google Shape;2168;p17"/>
          <p:cNvSpPr txBox="1">
            <a:spLocks noGrp="1"/>
          </p:cNvSpPr>
          <p:nvPr>
            <p:ph type="subTitle" idx="3"/>
          </p:nvPr>
        </p:nvSpPr>
        <p:spPr>
          <a:xfrm>
            <a:off x="1631318" y="3778810"/>
            <a:ext cx="27837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9" name="Google Shape;2169;p17"/>
          <p:cNvSpPr txBox="1">
            <a:spLocks noGrp="1"/>
          </p:cNvSpPr>
          <p:nvPr>
            <p:ph type="title" idx="4"/>
          </p:nvPr>
        </p:nvSpPr>
        <p:spPr>
          <a:xfrm>
            <a:off x="4929232" y="2427902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170" name="Google Shape;2170;p17"/>
          <p:cNvSpPr txBox="1">
            <a:spLocks noGrp="1"/>
          </p:cNvSpPr>
          <p:nvPr>
            <p:ph type="subTitle" idx="5"/>
          </p:nvPr>
        </p:nvSpPr>
        <p:spPr>
          <a:xfrm>
            <a:off x="4728982" y="1820910"/>
            <a:ext cx="27837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" name="Google Shape;2171;p17"/>
          <p:cNvSpPr txBox="1">
            <a:spLocks noGrp="1"/>
          </p:cNvSpPr>
          <p:nvPr>
            <p:ph type="title" idx="6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172" name="Google Shape;2172;p17"/>
          <p:cNvGrpSpPr/>
          <p:nvPr/>
        </p:nvGrpSpPr>
        <p:grpSpPr>
          <a:xfrm>
            <a:off x="6748437" y="1100217"/>
            <a:ext cx="1877408" cy="2124431"/>
            <a:chOff x="5778850" y="2553575"/>
            <a:chExt cx="606300" cy="686075"/>
          </a:xfrm>
        </p:grpSpPr>
        <p:sp>
          <p:nvSpPr>
            <p:cNvPr id="2173" name="Google Shape;2173;p17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7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7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7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7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7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7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7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7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7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7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7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7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7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7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7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7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7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7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7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7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7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7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7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7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7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7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7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7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7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7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7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7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7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7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7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7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7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7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7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7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7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7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7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7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7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7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7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7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7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7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7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7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7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7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7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7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7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7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7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7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7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7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7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7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7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7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7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7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7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7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7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7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7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7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7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7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7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7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7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7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7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7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7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7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7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7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7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7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7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7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7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7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7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7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7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7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7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7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7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7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7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7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7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7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7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7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7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7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7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7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7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7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7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7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7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7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7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7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7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7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7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7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7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7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7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3" name="Google Shape;2313;p17"/>
          <p:cNvSpPr txBox="1">
            <a:spLocks noGrp="1"/>
          </p:cNvSpPr>
          <p:nvPr>
            <p:ph type="title" idx="7"/>
          </p:nvPr>
        </p:nvSpPr>
        <p:spPr>
          <a:xfrm>
            <a:off x="1831568" y="2420015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314" name="Google Shape;2314;p17"/>
          <p:cNvSpPr txBox="1">
            <a:spLocks noGrp="1"/>
          </p:cNvSpPr>
          <p:nvPr>
            <p:ph type="subTitle" idx="8"/>
          </p:nvPr>
        </p:nvSpPr>
        <p:spPr>
          <a:xfrm>
            <a:off x="1631318" y="2799860"/>
            <a:ext cx="27837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5" name="Google Shape;2315;p17"/>
          <p:cNvSpPr txBox="1">
            <a:spLocks noGrp="1"/>
          </p:cNvSpPr>
          <p:nvPr>
            <p:ph type="title" idx="9"/>
          </p:nvPr>
        </p:nvSpPr>
        <p:spPr>
          <a:xfrm>
            <a:off x="4929232" y="1453715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316" name="Google Shape;2316;p17"/>
          <p:cNvSpPr txBox="1">
            <a:spLocks noGrp="1"/>
          </p:cNvSpPr>
          <p:nvPr>
            <p:ph type="subTitle" idx="13"/>
          </p:nvPr>
        </p:nvSpPr>
        <p:spPr>
          <a:xfrm>
            <a:off x="4728982" y="2799860"/>
            <a:ext cx="27837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7" name="Google Shape;2317;p17"/>
          <p:cNvSpPr txBox="1">
            <a:spLocks noGrp="1"/>
          </p:cNvSpPr>
          <p:nvPr>
            <p:ph type="title" idx="14"/>
          </p:nvPr>
        </p:nvSpPr>
        <p:spPr>
          <a:xfrm>
            <a:off x="4929232" y="3402090"/>
            <a:ext cx="238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318" name="Google Shape;2318;p17"/>
          <p:cNvSpPr txBox="1">
            <a:spLocks noGrp="1"/>
          </p:cNvSpPr>
          <p:nvPr>
            <p:ph type="subTitle" idx="15"/>
          </p:nvPr>
        </p:nvSpPr>
        <p:spPr>
          <a:xfrm>
            <a:off x="4728982" y="3778810"/>
            <a:ext cx="27837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9" name="Google Shape;2319;p17"/>
          <p:cNvSpPr/>
          <p:nvPr/>
        </p:nvSpPr>
        <p:spPr>
          <a:xfrm>
            <a:off x="6415361" y="473380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17"/>
          <p:cNvSpPr/>
          <p:nvPr/>
        </p:nvSpPr>
        <p:spPr>
          <a:xfrm flipH="1">
            <a:off x="435012" y="1786302"/>
            <a:ext cx="682114" cy="1387180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17"/>
          <p:cNvSpPr/>
          <p:nvPr/>
        </p:nvSpPr>
        <p:spPr>
          <a:xfrm>
            <a:off x="392475" y="4401276"/>
            <a:ext cx="1155867" cy="320502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18"/>
          <p:cNvSpPr txBox="1">
            <a:spLocks noGrp="1"/>
          </p:cNvSpPr>
          <p:nvPr>
            <p:ph type="title"/>
          </p:nvPr>
        </p:nvSpPr>
        <p:spPr>
          <a:xfrm flipH="1">
            <a:off x="804614" y="3444764"/>
            <a:ext cx="2961900" cy="4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324" name="Google Shape;2324;p18"/>
          <p:cNvSpPr txBox="1">
            <a:spLocks noGrp="1"/>
          </p:cNvSpPr>
          <p:nvPr>
            <p:ph type="subTitle" idx="1"/>
          </p:nvPr>
        </p:nvSpPr>
        <p:spPr>
          <a:xfrm flipH="1">
            <a:off x="713200" y="1172650"/>
            <a:ext cx="5433000" cy="18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25" name="Google Shape;2325;p18"/>
          <p:cNvGrpSpPr/>
          <p:nvPr/>
        </p:nvGrpSpPr>
        <p:grpSpPr>
          <a:xfrm>
            <a:off x="6195537" y="439442"/>
            <a:ext cx="1877408" cy="2124431"/>
            <a:chOff x="5778850" y="2553575"/>
            <a:chExt cx="606300" cy="686075"/>
          </a:xfrm>
        </p:grpSpPr>
        <p:sp>
          <p:nvSpPr>
            <p:cNvPr id="2326" name="Google Shape;2326;p18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8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8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8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8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8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8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8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8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8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8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8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8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8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8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8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8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8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8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8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8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8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8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8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8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8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8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8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8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8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8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8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8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8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8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8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8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8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8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8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8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8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8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8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8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8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8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8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8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8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8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8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8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8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8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8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8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8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8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8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8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8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8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8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8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8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8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8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8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8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8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8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8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8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8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8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8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8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8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8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8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8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8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8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8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8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8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8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8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8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8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8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8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8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8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8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8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8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8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8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8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8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8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8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8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8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8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8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8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8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8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8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8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8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8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8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8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8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8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8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8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8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8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8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8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8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8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8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8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6" name="Google Shape;2466;p18"/>
          <p:cNvSpPr/>
          <p:nvPr/>
        </p:nvSpPr>
        <p:spPr>
          <a:xfrm flipH="1">
            <a:off x="3779846" y="324397"/>
            <a:ext cx="799693" cy="801337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3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18"/>
          <p:cNvSpPr/>
          <p:nvPr/>
        </p:nvSpPr>
        <p:spPr>
          <a:xfrm flipH="1">
            <a:off x="4571995" y="3324390"/>
            <a:ext cx="799704" cy="753865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18"/>
          <p:cNvSpPr/>
          <p:nvPr/>
        </p:nvSpPr>
        <p:spPr>
          <a:xfrm flipH="1">
            <a:off x="7204714" y="539500"/>
            <a:ext cx="624936" cy="1442871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9" name="Google Shape;2469;p18"/>
          <p:cNvGrpSpPr/>
          <p:nvPr/>
        </p:nvGrpSpPr>
        <p:grpSpPr>
          <a:xfrm>
            <a:off x="468730" y="439453"/>
            <a:ext cx="1155867" cy="617631"/>
            <a:chOff x="468730" y="439453"/>
            <a:chExt cx="1155867" cy="617631"/>
          </a:xfrm>
        </p:grpSpPr>
        <p:sp>
          <p:nvSpPr>
            <p:cNvPr id="2470" name="Google Shape;2470;p18"/>
            <p:cNvSpPr/>
            <p:nvPr/>
          </p:nvSpPr>
          <p:spPr>
            <a:xfrm flipH="1">
              <a:off x="468730" y="439453"/>
              <a:ext cx="1155867" cy="274994"/>
            </a:xfrm>
            <a:custGeom>
              <a:avLst/>
              <a:gdLst/>
              <a:ahLst/>
              <a:cxnLst/>
              <a:rect l="l" t="t" r="r" b="b"/>
              <a:pathLst>
                <a:path w="19915" h="4738" extrusionOk="0">
                  <a:moveTo>
                    <a:pt x="5404" y="1"/>
                  </a:moveTo>
                  <a:cubicBezTo>
                    <a:pt x="3903" y="1"/>
                    <a:pt x="3136" y="1102"/>
                    <a:pt x="2569" y="1936"/>
                  </a:cubicBezTo>
                  <a:cubicBezTo>
                    <a:pt x="1968" y="2803"/>
                    <a:pt x="1602" y="3270"/>
                    <a:pt x="901" y="3270"/>
                  </a:cubicBezTo>
                  <a:cubicBezTo>
                    <a:pt x="0" y="3337"/>
                    <a:pt x="0" y="4671"/>
                    <a:pt x="901" y="4738"/>
                  </a:cubicBezTo>
                  <a:cubicBezTo>
                    <a:pt x="2402" y="4738"/>
                    <a:pt x="3169" y="3637"/>
                    <a:pt x="3736" y="2769"/>
                  </a:cubicBezTo>
                  <a:cubicBezTo>
                    <a:pt x="4337" y="1902"/>
                    <a:pt x="4704" y="1435"/>
                    <a:pt x="5404" y="1435"/>
                  </a:cubicBezTo>
                  <a:cubicBezTo>
                    <a:pt x="6138" y="1435"/>
                    <a:pt x="6472" y="1902"/>
                    <a:pt x="7072" y="2769"/>
                  </a:cubicBezTo>
                  <a:cubicBezTo>
                    <a:pt x="7706" y="3637"/>
                    <a:pt x="8440" y="4738"/>
                    <a:pt x="9941" y="4738"/>
                  </a:cubicBezTo>
                  <a:cubicBezTo>
                    <a:pt x="11475" y="4738"/>
                    <a:pt x="12242" y="3637"/>
                    <a:pt x="12810" y="2769"/>
                  </a:cubicBezTo>
                  <a:cubicBezTo>
                    <a:pt x="13410" y="1902"/>
                    <a:pt x="13777" y="1435"/>
                    <a:pt x="14477" y="1435"/>
                  </a:cubicBezTo>
                  <a:cubicBezTo>
                    <a:pt x="15178" y="1435"/>
                    <a:pt x="15545" y="1902"/>
                    <a:pt x="16145" y="2769"/>
                  </a:cubicBezTo>
                  <a:cubicBezTo>
                    <a:pt x="16746" y="3637"/>
                    <a:pt x="17480" y="4738"/>
                    <a:pt x="19014" y="4738"/>
                  </a:cubicBezTo>
                  <a:cubicBezTo>
                    <a:pt x="19915" y="4671"/>
                    <a:pt x="19915" y="3337"/>
                    <a:pt x="19014" y="3270"/>
                  </a:cubicBezTo>
                  <a:cubicBezTo>
                    <a:pt x="18280" y="3270"/>
                    <a:pt x="17947" y="2836"/>
                    <a:pt x="17346" y="1936"/>
                  </a:cubicBezTo>
                  <a:cubicBezTo>
                    <a:pt x="16746" y="1068"/>
                    <a:pt x="15978" y="1"/>
                    <a:pt x="14477" y="1"/>
                  </a:cubicBezTo>
                  <a:cubicBezTo>
                    <a:pt x="12976" y="1"/>
                    <a:pt x="12209" y="1102"/>
                    <a:pt x="11609" y="1936"/>
                  </a:cubicBezTo>
                  <a:cubicBezTo>
                    <a:pt x="11042" y="2803"/>
                    <a:pt x="10675" y="3270"/>
                    <a:pt x="9941" y="3270"/>
                  </a:cubicBezTo>
                  <a:cubicBezTo>
                    <a:pt x="9240" y="3270"/>
                    <a:pt x="8873" y="2836"/>
                    <a:pt x="8273" y="1936"/>
                  </a:cubicBezTo>
                  <a:cubicBezTo>
                    <a:pt x="7673" y="1068"/>
                    <a:pt x="6939" y="1"/>
                    <a:pt x="5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8"/>
            <p:cNvSpPr/>
            <p:nvPr/>
          </p:nvSpPr>
          <p:spPr>
            <a:xfrm flipH="1">
              <a:off x="468730" y="782090"/>
              <a:ext cx="1155867" cy="274994"/>
            </a:xfrm>
            <a:custGeom>
              <a:avLst/>
              <a:gdLst/>
              <a:ahLst/>
              <a:cxnLst/>
              <a:rect l="l" t="t" r="r" b="b"/>
              <a:pathLst>
                <a:path w="19915" h="4738" extrusionOk="0">
                  <a:moveTo>
                    <a:pt x="5404" y="1"/>
                  </a:moveTo>
                  <a:cubicBezTo>
                    <a:pt x="3903" y="1"/>
                    <a:pt x="3136" y="1102"/>
                    <a:pt x="2569" y="1936"/>
                  </a:cubicBezTo>
                  <a:cubicBezTo>
                    <a:pt x="1968" y="2803"/>
                    <a:pt x="1602" y="3270"/>
                    <a:pt x="901" y="3270"/>
                  </a:cubicBezTo>
                  <a:cubicBezTo>
                    <a:pt x="0" y="3337"/>
                    <a:pt x="0" y="4671"/>
                    <a:pt x="901" y="4738"/>
                  </a:cubicBezTo>
                  <a:cubicBezTo>
                    <a:pt x="2402" y="4738"/>
                    <a:pt x="3169" y="3637"/>
                    <a:pt x="3736" y="2769"/>
                  </a:cubicBezTo>
                  <a:cubicBezTo>
                    <a:pt x="4337" y="1902"/>
                    <a:pt x="4704" y="1435"/>
                    <a:pt x="5404" y="1435"/>
                  </a:cubicBezTo>
                  <a:cubicBezTo>
                    <a:pt x="6138" y="1435"/>
                    <a:pt x="6472" y="1902"/>
                    <a:pt x="7072" y="2769"/>
                  </a:cubicBezTo>
                  <a:cubicBezTo>
                    <a:pt x="7706" y="3637"/>
                    <a:pt x="8440" y="4738"/>
                    <a:pt x="9941" y="4738"/>
                  </a:cubicBezTo>
                  <a:cubicBezTo>
                    <a:pt x="11475" y="4738"/>
                    <a:pt x="12242" y="3637"/>
                    <a:pt x="12810" y="2769"/>
                  </a:cubicBezTo>
                  <a:cubicBezTo>
                    <a:pt x="13410" y="1902"/>
                    <a:pt x="13777" y="1435"/>
                    <a:pt x="14477" y="1435"/>
                  </a:cubicBezTo>
                  <a:cubicBezTo>
                    <a:pt x="15178" y="1435"/>
                    <a:pt x="15545" y="1902"/>
                    <a:pt x="16145" y="2769"/>
                  </a:cubicBezTo>
                  <a:cubicBezTo>
                    <a:pt x="16746" y="3637"/>
                    <a:pt x="17480" y="4738"/>
                    <a:pt x="19014" y="4738"/>
                  </a:cubicBezTo>
                  <a:cubicBezTo>
                    <a:pt x="19915" y="4671"/>
                    <a:pt x="19915" y="3337"/>
                    <a:pt x="19014" y="3270"/>
                  </a:cubicBezTo>
                  <a:cubicBezTo>
                    <a:pt x="18280" y="3270"/>
                    <a:pt x="17947" y="2836"/>
                    <a:pt x="17346" y="1936"/>
                  </a:cubicBezTo>
                  <a:cubicBezTo>
                    <a:pt x="16746" y="1068"/>
                    <a:pt x="15978" y="1"/>
                    <a:pt x="14477" y="1"/>
                  </a:cubicBezTo>
                  <a:cubicBezTo>
                    <a:pt x="12976" y="1"/>
                    <a:pt x="12209" y="1102"/>
                    <a:pt x="11609" y="1936"/>
                  </a:cubicBezTo>
                  <a:cubicBezTo>
                    <a:pt x="11042" y="2803"/>
                    <a:pt x="10675" y="3270"/>
                    <a:pt x="9941" y="3270"/>
                  </a:cubicBezTo>
                  <a:cubicBezTo>
                    <a:pt x="9240" y="3270"/>
                    <a:pt x="8873" y="2836"/>
                    <a:pt x="8273" y="1936"/>
                  </a:cubicBezTo>
                  <a:cubicBezTo>
                    <a:pt x="7673" y="1068"/>
                    <a:pt x="6939" y="1"/>
                    <a:pt x="5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p19"/>
          <p:cNvSpPr txBox="1">
            <a:spLocks noGrp="1"/>
          </p:cNvSpPr>
          <p:nvPr>
            <p:ph type="title" hasCustomPrompt="1"/>
          </p:nvPr>
        </p:nvSpPr>
        <p:spPr>
          <a:xfrm>
            <a:off x="944553" y="1000750"/>
            <a:ext cx="2020200" cy="9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74" name="Google Shape;2474;p19"/>
          <p:cNvSpPr txBox="1">
            <a:spLocks noGrp="1"/>
          </p:cNvSpPr>
          <p:nvPr>
            <p:ph type="subTitle" idx="1"/>
          </p:nvPr>
        </p:nvSpPr>
        <p:spPr>
          <a:xfrm>
            <a:off x="799503" y="1916000"/>
            <a:ext cx="23103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5" name="Google Shape;2475;p19"/>
          <p:cNvSpPr txBox="1">
            <a:spLocks noGrp="1"/>
          </p:cNvSpPr>
          <p:nvPr>
            <p:ph type="title" idx="2" hasCustomPrompt="1"/>
          </p:nvPr>
        </p:nvSpPr>
        <p:spPr>
          <a:xfrm>
            <a:off x="3561900" y="1874650"/>
            <a:ext cx="2020200" cy="9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76" name="Google Shape;2476;p19"/>
          <p:cNvSpPr txBox="1">
            <a:spLocks noGrp="1"/>
          </p:cNvSpPr>
          <p:nvPr>
            <p:ph type="subTitle" idx="3"/>
          </p:nvPr>
        </p:nvSpPr>
        <p:spPr>
          <a:xfrm>
            <a:off x="3416850" y="2789950"/>
            <a:ext cx="23103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7" name="Google Shape;2477;p19"/>
          <p:cNvSpPr txBox="1">
            <a:spLocks noGrp="1"/>
          </p:cNvSpPr>
          <p:nvPr>
            <p:ph type="title" idx="4" hasCustomPrompt="1"/>
          </p:nvPr>
        </p:nvSpPr>
        <p:spPr>
          <a:xfrm>
            <a:off x="6179247" y="2695635"/>
            <a:ext cx="2020200" cy="9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78" name="Google Shape;2478;p19"/>
          <p:cNvSpPr txBox="1">
            <a:spLocks noGrp="1"/>
          </p:cNvSpPr>
          <p:nvPr>
            <p:ph type="subTitle" idx="5"/>
          </p:nvPr>
        </p:nvSpPr>
        <p:spPr>
          <a:xfrm>
            <a:off x="6034197" y="3610935"/>
            <a:ext cx="23103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79" name="Google Shape;2479;p19"/>
          <p:cNvGrpSpPr/>
          <p:nvPr/>
        </p:nvGrpSpPr>
        <p:grpSpPr>
          <a:xfrm>
            <a:off x="398662" y="1874642"/>
            <a:ext cx="1877408" cy="2124431"/>
            <a:chOff x="5778850" y="2553575"/>
            <a:chExt cx="606300" cy="686075"/>
          </a:xfrm>
        </p:grpSpPr>
        <p:sp>
          <p:nvSpPr>
            <p:cNvPr id="2480" name="Google Shape;2480;p19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9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9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9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9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9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9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9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9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9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9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9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9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9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9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9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9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9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9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9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9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9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9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9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9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9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9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9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9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9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9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9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9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9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9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9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9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9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9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9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9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9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9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9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9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9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9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9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9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9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9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9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9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9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9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9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9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9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9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9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9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9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9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9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9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9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9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9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9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9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9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9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9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9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9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9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9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9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9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9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9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9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9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9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9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9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9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9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9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9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9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9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9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9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9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9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9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9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9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9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9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9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9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9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9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9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9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9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9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9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9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9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9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9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9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9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9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9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9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9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9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9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9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9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9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9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9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9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9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9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9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9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9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9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9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9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9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9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9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9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0" name="Google Shape;2620;p19"/>
          <p:cNvSpPr/>
          <p:nvPr/>
        </p:nvSpPr>
        <p:spPr>
          <a:xfrm flipH="1">
            <a:off x="3929180" y="583977"/>
            <a:ext cx="772856" cy="774485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19"/>
          <p:cNvSpPr/>
          <p:nvPr/>
        </p:nvSpPr>
        <p:spPr>
          <a:xfrm flipH="1">
            <a:off x="915865" y="2910751"/>
            <a:ext cx="1572185" cy="1482283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19"/>
          <p:cNvSpPr/>
          <p:nvPr/>
        </p:nvSpPr>
        <p:spPr>
          <a:xfrm flipH="1">
            <a:off x="5666458" y="470351"/>
            <a:ext cx="1407092" cy="1205414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19"/>
          <p:cNvSpPr/>
          <p:nvPr/>
        </p:nvSpPr>
        <p:spPr>
          <a:xfrm flipH="1">
            <a:off x="3165030" y="3828306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19"/>
          <p:cNvSpPr/>
          <p:nvPr/>
        </p:nvSpPr>
        <p:spPr>
          <a:xfrm rot="5400000" flipH="1">
            <a:off x="7486875" y="1034769"/>
            <a:ext cx="799675" cy="1626339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19"/>
          <p:cNvSpPr/>
          <p:nvPr/>
        </p:nvSpPr>
        <p:spPr>
          <a:xfrm rot="10800000">
            <a:off x="7389280" y="583968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p20"/>
          <p:cNvSpPr txBox="1">
            <a:spLocks noGrp="1"/>
          </p:cNvSpPr>
          <p:nvPr>
            <p:ph type="title"/>
          </p:nvPr>
        </p:nvSpPr>
        <p:spPr>
          <a:xfrm flipH="1">
            <a:off x="4246675" y="1499075"/>
            <a:ext cx="4058700" cy="12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628" name="Google Shape;2628;p20"/>
          <p:cNvSpPr txBox="1">
            <a:spLocks noGrp="1"/>
          </p:cNvSpPr>
          <p:nvPr>
            <p:ph type="subTitle" idx="1"/>
          </p:nvPr>
        </p:nvSpPr>
        <p:spPr>
          <a:xfrm flipH="1">
            <a:off x="4246750" y="3039350"/>
            <a:ext cx="40869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9" name="Google Shape;2629;p20"/>
          <p:cNvGrpSpPr/>
          <p:nvPr/>
        </p:nvGrpSpPr>
        <p:grpSpPr>
          <a:xfrm>
            <a:off x="6760937" y="395067"/>
            <a:ext cx="1877408" cy="2124431"/>
            <a:chOff x="5778850" y="2553575"/>
            <a:chExt cx="606300" cy="686075"/>
          </a:xfrm>
        </p:grpSpPr>
        <p:sp>
          <p:nvSpPr>
            <p:cNvPr id="2630" name="Google Shape;2630;p20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0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0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0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0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0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0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0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0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0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0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0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0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0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0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0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0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0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0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0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0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0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0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0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0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0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0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0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0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0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0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0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0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0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0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0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0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0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0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0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0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0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0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0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0" name="Google Shape;2770;p20"/>
          <p:cNvGrpSpPr/>
          <p:nvPr/>
        </p:nvGrpSpPr>
        <p:grpSpPr>
          <a:xfrm>
            <a:off x="284438" y="308085"/>
            <a:ext cx="3131271" cy="3127968"/>
            <a:chOff x="1401800" y="-3687275"/>
            <a:chExt cx="1816072" cy="1814156"/>
          </a:xfrm>
        </p:grpSpPr>
        <p:grpSp>
          <p:nvGrpSpPr>
            <p:cNvPr id="2771" name="Google Shape;2771;p20"/>
            <p:cNvGrpSpPr/>
            <p:nvPr/>
          </p:nvGrpSpPr>
          <p:grpSpPr>
            <a:xfrm>
              <a:off x="1401800" y="-3687275"/>
              <a:ext cx="1816072" cy="1814156"/>
              <a:chOff x="1401800" y="-3687275"/>
              <a:chExt cx="1816072" cy="1814156"/>
            </a:xfrm>
          </p:grpSpPr>
          <p:sp>
            <p:nvSpPr>
              <p:cNvPr id="2772" name="Google Shape;2772;p20"/>
              <p:cNvSpPr/>
              <p:nvPr/>
            </p:nvSpPr>
            <p:spPr>
              <a:xfrm>
                <a:off x="1620550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20"/>
              <p:cNvSpPr/>
              <p:nvPr/>
            </p:nvSpPr>
            <p:spPr>
              <a:xfrm>
                <a:off x="1849051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20"/>
              <p:cNvSpPr/>
              <p:nvPr/>
            </p:nvSpPr>
            <p:spPr>
              <a:xfrm>
                <a:off x="2075521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20"/>
              <p:cNvSpPr/>
              <p:nvPr/>
            </p:nvSpPr>
            <p:spPr>
              <a:xfrm>
                <a:off x="2303964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20"/>
              <p:cNvSpPr/>
              <p:nvPr/>
            </p:nvSpPr>
            <p:spPr>
              <a:xfrm>
                <a:off x="2532465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20"/>
              <p:cNvSpPr/>
              <p:nvPr/>
            </p:nvSpPr>
            <p:spPr>
              <a:xfrm>
                <a:off x="2760908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20"/>
              <p:cNvSpPr/>
              <p:nvPr/>
            </p:nvSpPr>
            <p:spPr>
              <a:xfrm>
                <a:off x="2987436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20"/>
              <p:cNvSpPr/>
              <p:nvPr/>
            </p:nvSpPr>
            <p:spPr>
              <a:xfrm>
                <a:off x="1401800" y="-2095833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20"/>
              <p:cNvSpPr/>
              <p:nvPr/>
            </p:nvSpPr>
            <p:spPr>
              <a:xfrm>
                <a:off x="1401800" y="-2324334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20"/>
              <p:cNvSpPr/>
              <p:nvPr/>
            </p:nvSpPr>
            <p:spPr>
              <a:xfrm>
                <a:off x="1401800" y="-2550804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20"/>
              <p:cNvSpPr/>
              <p:nvPr/>
            </p:nvSpPr>
            <p:spPr>
              <a:xfrm>
                <a:off x="1401800" y="-2779306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20"/>
              <p:cNvSpPr/>
              <p:nvPr/>
            </p:nvSpPr>
            <p:spPr>
              <a:xfrm>
                <a:off x="1401800" y="-3007749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20"/>
              <p:cNvSpPr/>
              <p:nvPr/>
            </p:nvSpPr>
            <p:spPr>
              <a:xfrm>
                <a:off x="1401800" y="-3236192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85" name="Google Shape;2785;p20"/>
            <p:cNvSpPr/>
            <p:nvPr/>
          </p:nvSpPr>
          <p:spPr>
            <a:xfrm>
              <a:off x="1401800" y="-3462720"/>
              <a:ext cx="1816072" cy="9751"/>
            </a:xfrm>
            <a:custGeom>
              <a:avLst/>
              <a:gdLst/>
              <a:ahLst/>
              <a:cxnLst/>
              <a:rect l="l" t="t" r="r" b="b"/>
              <a:pathLst>
                <a:path w="31290" h="168" extrusionOk="0">
                  <a:moveTo>
                    <a:pt x="1" y="1"/>
                  </a:moveTo>
                  <a:lnTo>
                    <a:pt x="1" y="168"/>
                  </a:lnTo>
                  <a:lnTo>
                    <a:pt x="31290" y="168"/>
                  </a:lnTo>
                  <a:lnTo>
                    <a:pt x="31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6" name="Google Shape;2786;p20"/>
          <p:cNvSpPr/>
          <p:nvPr/>
        </p:nvSpPr>
        <p:spPr>
          <a:xfrm rot="10800000">
            <a:off x="370267" y="3852196"/>
            <a:ext cx="884706" cy="757881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0"/>
          <p:cNvSpPr/>
          <p:nvPr/>
        </p:nvSpPr>
        <p:spPr>
          <a:xfrm flipH="1">
            <a:off x="3463830" y="38522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0"/>
          <p:cNvSpPr/>
          <p:nvPr/>
        </p:nvSpPr>
        <p:spPr>
          <a:xfrm flipH="1">
            <a:off x="3877205" y="537492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864125" y="2674375"/>
            <a:ext cx="3305700" cy="9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4" name="Google Shape;174;p3"/>
          <p:cNvSpPr txBox="1">
            <a:spLocks noGrp="1"/>
          </p:cNvSpPr>
          <p:nvPr>
            <p:ph type="title" idx="2" hasCustomPrompt="1"/>
          </p:nvPr>
        </p:nvSpPr>
        <p:spPr>
          <a:xfrm>
            <a:off x="1092725" y="979670"/>
            <a:ext cx="1827300" cy="12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3"/>
          <p:cNvSpPr txBox="1">
            <a:spLocks noGrp="1"/>
          </p:cNvSpPr>
          <p:nvPr>
            <p:ph type="subTitle" idx="1"/>
          </p:nvPr>
        </p:nvSpPr>
        <p:spPr>
          <a:xfrm>
            <a:off x="864125" y="3874903"/>
            <a:ext cx="31626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76" name="Google Shape;176;p3"/>
          <p:cNvGrpSpPr/>
          <p:nvPr/>
        </p:nvGrpSpPr>
        <p:grpSpPr>
          <a:xfrm>
            <a:off x="3931463" y="352735"/>
            <a:ext cx="3131271" cy="3127968"/>
            <a:chOff x="1401800" y="-3687275"/>
            <a:chExt cx="1816072" cy="1814156"/>
          </a:xfrm>
        </p:grpSpPr>
        <p:grpSp>
          <p:nvGrpSpPr>
            <p:cNvPr id="177" name="Google Shape;177;p3"/>
            <p:cNvGrpSpPr/>
            <p:nvPr/>
          </p:nvGrpSpPr>
          <p:grpSpPr>
            <a:xfrm>
              <a:off x="1401800" y="-3687275"/>
              <a:ext cx="1816072" cy="1814156"/>
              <a:chOff x="1401800" y="-3687275"/>
              <a:chExt cx="1816072" cy="1814156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1620550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1849051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2075521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2303964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2532465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2760908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2987436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1401800" y="-2095833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1401800" y="-2324334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1401800" y="-2550804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1401800" y="-2779306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401800" y="-3007749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401800" y="-3236192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91;p3"/>
            <p:cNvSpPr/>
            <p:nvPr/>
          </p:nvSpPr>
          <p:spPr>
            <a:xfrm>
              <a:off x="1401800" y="-3462720"/>
              <a:ext cx="1816072" cy="9751"/>
            </a:xfrm>
            <a:custGeom>
              <a:avLst/>
              <a:gdLst/>
              <a:ahLst/>
              <a:cxnLst/>
              <a:rect l="l" t="t" r="r" b="b"/>
              <a:pathLst>
                <a:path w="31290" h="168" extrusionOk="0">
                  <a:moveTo>
                    <a:pt x="1" y="1"/>
                  </a:moveTo>
                  <a:lnTo>
                    <a:pt x="1" y="168"/>
                  </a:lnTo>
                  <a:lnTo>
                    <a:pt x="31290" y="168"/>
                  </a:lnTo>
                  <a:lnTo>
                    <a:pt x="31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3"/>
          <p:cNvGrpSpPr/>
          <p:nvPr/>
        </p:nvGrpSpPr>
        <p:grpSpPr>
          <a:xfrm>
            <a:off x="6687162" y="2484317"/>
            <a:ext cx="1877408" cy="2124431"/>
            <a:chOff x="5778850" y="2553575"/>
            <a:chExt cx="606300" cy="686075"/>
          </a:xfrm>
        </p:grpSpPr>
        <p:sp>
          <p:nvSpPr>
            <p:cNvPr id="193" name="Google Shape;193;p3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"/>
          <p:cNvSpPr/>
          <p:nvPr/>
        </p:nvSpPr>
        <p:spPr>
          <a:xfrm>
            <a:off x="3354427" y="537500"/>
            <a:ext cx="1155929" cy="1089830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"/>
          <p:cNvSpPr/>
          <p:nvPr/>
        </p:nvSpPr>
        <p:spPr>
          <a:xfrm>
            <a:off x="7507800" y="3398525"/>
            <a:ext cx="1079088" cy="924399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"/>
          <p:cNvSpPr/>
          <p:nvPr/>
        </p:nvSpPr>
        <p:spPr>
          <a:xfrm rot="5400000">
            <a:off x="7582252" y="113529"/>
            <a:ext cx="631652" cy="1284693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"/>
          <p:cNvSpPr/>
          <p:nvPr/>
        </p:nvSpPr>
        <p:spPr>
          <a:xfrm flipH="1">
            <a:off x="7706630" y="156845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"/>
          <p:cNvSpPr/>
          <p:nvPr/>
        </p:nvSpPr>
        <p:spPr>
          <a:xfrm flipH="1">
            <a:off x="268705" y="2625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p21"/>
          <p:cNvSpPr txBox="1">
            <a:spLocks noGrp="1"/>
          </p:cNvSpPr>
          <p:nvPr>
            <p:ph type="title"/>
          </p:nvPr>
        </p:nvSpPr>
        <p:spPr>
          <a:xfrm>
            <a:off x="714524" y="1086075"/>
            <a:ext cx="3551700" cy="19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2791" name="Google Shape;2791;p21"/>
          <p:cNvSpPr txBox="1">
            <a:spLocks noGrp="1"/>
          </p:cNvSpPr>
          <p:nvPr>
            <p:ph type="subTitle" idx="1"/>
          </p:nvPr>
        </p:nvSpPr>
        <p:spPr>
          <a:xfrm>
            <a:off x="714524" y="3240650"/>
            <a:ext cx="3753600" cy="9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92" name="Google Shape;2792;p21"/>
          <p:cNvGrpSpPr/>
          <p:nvPr/>
        </p:nvGrpSpPr>
        <p:grpSpPr>
          <a:xfrm>
            <a:off x="381537" y="1329917"/>
            <a:ext cx="1877408" cy="2124431"/>
            <a:chOff x="5778850" y="2553575"/>
            <a:chExt cx="606300" cy="686075"/>
          </a:xfrm>
        </p:grpSpPr>
        <p:sp>
          <p:nvSpPr>
            <p:cNvPr id="2793" name="Google Shape;2793;p21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1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1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1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1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1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1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1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1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1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1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1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1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1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1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1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1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1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1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1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1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1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1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1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1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1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1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1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1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1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1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1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1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1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1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1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1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1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1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1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1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1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1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1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1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1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1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1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1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1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1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1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1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1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1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1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1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1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1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1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1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1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1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1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1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1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1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1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1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1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1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1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1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1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1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1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1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1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1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1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1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1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1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1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1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1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1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1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1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1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1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1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1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1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1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1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1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1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1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1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1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1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1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1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1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1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1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1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1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1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1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1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1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1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1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1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1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1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1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1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1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1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1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1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1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1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1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1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1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1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1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1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1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1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1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1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1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1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1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3" name="Google Shape;2933;p21"/>
          <p:cNvSpPr/>
          <p:nvPr/>
        </p:nvSpPr>
        <p:spPr>
          <a:xfrm rot="10800000">
            <a:off x="381530" y="198517"/>
            <a:ext cx="772856" cy="774485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4" name="Google Shape;2934;p21"/>
          <p:cNvSpPr/>
          <p:nvPr/>
        </p:nvSpPr>
        <p:spPr>
          <a:xfrm flipH="1">
            <a:off x="3666680" y="6980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21"/>
          <p:cNvSpPr/>
          <p:nvPr/>
        </p:nvSpPr>
        <p:spPr>
          <a:xfrm flipH="1">
            <a:off x="440155" y="4379817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Google Shape;2937;p22"/>
          <p:cNvSpPr txBox="1">
            <a:spLocks noGrp="1"/>
          </p:cNvSpPr>
          <p:nvPr>
            <p:ph type="body" idx="1"/>
          </p:nvPr>
        </p:nvSpPr>
        <p:spPr>
          <a:xfrm>
            <a:off x="711725" y="1409275"/>
            <a:ext cx="4566600" cy="26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Char char="■"/>
              <a:defRPr/>
            </a:lvl9pPr>
          </a:lstStyle>
          <a:p>
            <a:endParaRPr/>
          </a:p>
        </p:txBody>
      </p:sp>
      <p:sp>
        <p:nvSpPr>
          <p:cNvPr id="2938" name="Google Shape;2938;p22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39" name="Google Shape;2939;p22"/>
          <p:cNvGrpSpPr/>
          <p:nvPr/>
        </p:nvGrpSpPr>
        <p:grpSpPr>
          <a:xfrm>
            <a:off x="6384062" y="805492"/>
            <a:ext cx="1877408" cy="2124431"/>
            <a:chOff x="5778850" y="2553575"/>
            <a:chExt cx="606300" cy="686075"/>
          </a:xfrm>
        </p:grpSpPr>
        <p:sp>
          <p:nvSpPr>
            <p:cNvPr id="2940" name="Google Shape;2940;p22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2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2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2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2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2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2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2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2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2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2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2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2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2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2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2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2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2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2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2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2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2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2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2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2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2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2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2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2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2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2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2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2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2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2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2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2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2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2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2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2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2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2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2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2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2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2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2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2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2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2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2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2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2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2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2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2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2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2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2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2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2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2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2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2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2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2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2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2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2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2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2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2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2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2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2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2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2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2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2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2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2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2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2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2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2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2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2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2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2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2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2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2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2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2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2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2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2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2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2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2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2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2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2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2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2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2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2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2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2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2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2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2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2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2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2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2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2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2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2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2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2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2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2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2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2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2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2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2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2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2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2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2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2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2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2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2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2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2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2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0" name="Google Shape;3080;p22"/>
          <p:cNvSpPr/>
          <p:nvPr/>
        </p:nvSpPr>
        <p:spPr>
          <a:xfrm rot="10800000">
            <a:off x="4915895" y="655204"/>
            <a:ext cx="967230" cy="911921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22"/>
          <p:cNvSpPr/>
          <p:nvPr/>
        </p:nvSpPr>
        <p:spPr>
          <a:xfrm flipH="1">
            <a:off x="2036205" y="12274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2" name="Google Shape;3082;p22"/>
          <p:cNvSpPr/>
          <p:nvPr/>
        </p:nvSpPr>
        <p:spPr>
          <a:xfrm rot="5400000">
            <a:off x="806338" y="3755369"/>
            <a:ext cx="592178" cy="1204343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3" name="Google Shape;3083;p22"/>
          <p:cNvSpPr/>
          <p:nvPr/>
        </p:nvSpPr>
        <p:spPr>
          <a:xfrm flipH="1">
            <a:off x="7560818" y="4167917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_2"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23"/>
          <p:cNvSpPr txBox="1">
            <a:spLocks noGrp="1"/>
          </p:cNvSpPr>
          <p:nvPr>
            <p:ph type="title"/>
          </p:nvPr>
        </p:nvSpPr>
        <p:spPr>
          <a:xfrm>
            <a:off x="5107257" y="1915200"/>
            <a:ext cx="33234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3086" name="Google Shape;3086;p23"/>
          <p:cNvSpPr txBox="1">
            <a:spLocks noGrp="1"/>
          </p:cNvSpPr>
          <p:nvPr>
            <p:ph type="subTitle" idx="1"/>
          </p:nvPr>
        </p:nvSpPr>
        <p:spPr>
          <a:xfrm>
            <a:off x="5150907" y="2477700"/>
            <a:ext cx="3236100" cy="13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87" name="Google Shape;3087;p23"/>
          <p:cNvGrpSpPr/>
          <p:nvPr/>
        </p:nvGrpSpPr>
        <p:grpSpPr>
          <a:xfrm>
            <a:off x="6760937" y="395067"/>
            <a:ext cx="1877408" cy="2124431"/>
            <a:chOff x="5778850" y="2553575"/>
            <a:chExt cx="606300" cy="686075"/>
          </a:xfrm>
        </p:grpSpPr>
        <p:sp>
          <p:nvSpPr>
            <p:cNvPr id="3088" name="Google Shape;3088;p23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3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3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3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3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3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3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3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3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3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3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3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3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3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3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3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3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3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3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3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3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3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3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3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3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3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3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3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3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3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3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3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3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3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3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3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3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3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3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3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3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3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3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3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3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3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3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3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3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3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3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3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3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3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3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3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3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3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3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3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3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3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3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3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3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3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3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3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3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3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3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3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3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3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3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3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3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3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3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3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3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3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3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3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3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3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3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3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3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3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3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3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3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3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3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3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3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3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3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3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3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3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3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3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3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3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3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3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3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3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3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8" name="Google Shape;3228;p23"/>
          <p:cNvGrpSpPr/>
          <p:nvPr/>
        </p:nvGrpSpPr>
        <p:grpSpPr>
          <a:xfrm>
            <a:off x="284438" y="308085"/>
            <a:ext cx="3131271" cy="3127968"/>
            <a:chOff x="1401800" y="-3687275"/>
            <a:chExt cx="1816072" cy="1814156"/>
          </a:xfrm>
        </p:grpSpPr>
        <p:grpSp>
          <p:nvGrpSpPr>
            <p:cNvPr id="3229" name="Google Shape;3229;p23"/>
            <p:cNvGrpSpPr/>
            <p:nvPr/>
          </p:nvGrpSpPr>
          <p:grpSpPr>
            <a:xfrm>
              <a:off x="1401800" y="-3687275"/>
              <a:ext cx="1816072" cy="1814156"/>
              <a:chOff x="1401800" y="-3687275"/>
              <a:chExt cx="1816072" cy="1814156"/>
            </a:xfrm>
          </p:grpSpPr>
          <p:sp>
            <p:nvSpPr>
              <p:cNvPr id="3230" name="Google Shape;3230;p23"/>
              <p:cNvSpPr/>
              <p:nvPr/>
            </p:nvSpPr>
            <p:spPr>
              <a:xfrm>
                <a:off x="1620550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3"/>
              <p:cNvSpPr/>
              <p:nvPr/>
            </p:nvSpPr>
            <p:spPr>
              <a:xfrm>
                <a:off x="1849051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3"/>
              <p:cNvSpPr/>
              <p:nvPr/>
            </p:nvSpPr>
            <p:spPr>
              <a:xfrm>
                <a:off x="2075521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3"/>
              <p:cNvSpPr/>
              <p:nvPr/>
            </p:nvSpPr>
            <p:spPr>
              <a:xfrm>
                <a:off x="2303964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3"/>
              <p:cNvSpPr/>
              <p:nvPr/>
            </p:nvSpPr>
            <p:spPr>
              <a:xfrm>
                <a:off x="2532465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3"/>
              <p:cNvSpPr/>
              <p:nvPr/>
            </p:nvSpPr>
            <p:spPr>
              <a:xfrm>
                <a:off x="2760908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3"/>
              <p:cNvSpPr/>
              <p:nvPr/>
            </p:nvSpPr>
            <p:spPr>
              <a:xfrm>
                <a:off x="2987436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3"/>
              <p:cNvSpPr/>
              <p:nvPr/>
            </p:nvSpPr>
            <p:spPr>
              <a:xfrm>
                <a:off x="1401800" y="-2095833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3"/>
              <p:cNvSpPr/>
              <p:nvPr/>
            </p:nvSpPr>
            <p:spPr>
              <a:xfrm>
                <a:off x="1401800" y="-2324334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3"/>
              <p:cNvSpPr/>
              <p:nvPr/>
            </p:nvSpPr>
            <p:spPr>
              <a:xfrm>
                <a:off x="1401800" y="-2550804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3"/>
              <p:cNvSpPr/>
              <p:nvPr/>
            </p:nvSpPr>
            <p:spPr>
              <a:xfrm>
                <a:off x="1401800" y="-2779306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3"/>
              <p:cNvSpPr/>
              <p:nvPr/>
            </p:nvSpPr>
            <p:spPr>
              <a:xfrm>
                <a:off x="1401800" y="-3007749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3"/>
              <p:cNvSpPr/>
              <p:nvPr/>
            </p:nvSpPr>
            <p:spPr>
              <a:xfrm>
                <a:off x="1401800" y="-3236192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3" name="Google Shape;3243;p23"/>
            <p:cNvSpPr/>
            <p:nvPr/>
          </p:nvSpPr>
          <p:spPr>
            <a:xfrm>
              <a:off x="1401800" y="-3462720"/>
              <a:ext cx="1816072" cy="9751"/>
            </a:xfrm>
            <a:custGeom>
              <a:avLst/>
              <a:gdLst/>
              <a:ahLst/>
              <a:cxnLst/>
              <a:rect l="l" t="t" r="r" b="b"/>
              <a:pathLst>
                <a:path w="31290" h="168" extrusionOk="0">
                  <a:moveTo>
                    <a:pt x="1" y="1"/>
                  </a:moveTo>
                  <a:lnTo>
                    <a:pt x="1" y="168"/>
                  </a:lnTo>
                  <a:lnTo>
                    <a:pt x="31290" y="168"/>
                  </a:lnTo>
                  <a:lnTo>
                    <a:pt x="31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4" name="Google Shape;3244;p23"/>
          <p:cNvSpPr/>
          <p:nvPr/>
        </p:nvSpPr>
        <p:spPr>
          <a:xfrm rot="10800000">
            <a:off x="326805" y="452067"/>
            <a:ext cx="772856" cy="774485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23"/>
          <p:cNvSpPr/>
          <p:nvPr/>
        </p:nvSpPr>
        <p:spPr>
          <a:xfrm flipH="1">
            <a:off x="3822655" y="6535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23"/>
          <p:cNvSpPr/>
          <p:nvPr/>
        </p:nvSpPr>
        <p:spPr>
          <a:xfrm flipH="1">
            <a:off x="3061205" y="4118880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3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" name="Google Shape;3248;p24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49" name="Google Shape;3249;p24"/>
          <p:cNvGrpSpPr/>
          <p:nvPr/>
        </p:nvGrpSpPr>
        <p:grpSpPr>
          <a:xfrm>
            <a:off x="382587" y="1006867"/>
            <a:ext cx="1877408" cy="2124431"/>
            <a:chOff x="5778850" y="2553575"/>
            <a:chExt cx="606300" cy="686075"/>
          </a:xfrm>
        </p:grpSpPr>
        <p:sp>
          <p:nvSpPr>
            <p:cNvPr id="3250" name="Google Shape;3250;p24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4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4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4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4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4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4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4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4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4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4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4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4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4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4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4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4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4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4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4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4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4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4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4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4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4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4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4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4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4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4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4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4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4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4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4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4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4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4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4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4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4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4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4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4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4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4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4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4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4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4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4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4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4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4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4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4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4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4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4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4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4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4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4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4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4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4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4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4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4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4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4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4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4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4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4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4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4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4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4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4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4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4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4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4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4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4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4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4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4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4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4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4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4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4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4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4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4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4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4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4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4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4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4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0" name="Google Shape;3390;p24"/>
          <p:cNvSpPr/>
          <p:nvPr/>
        </p:nvSpPr>
        <p:spPr>
          <a:xfrm rot="10800000">
            <a:off x="8126378" y="4154373"/>
            <a:ext cx="608785" cy="610077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24"/>
          <p:cNvSpPr/>
          <p:nvPr/>
        </p:nvSpPr>
        <p:spPr>
          <a:xfrm rot="10800000">
            <a:off x="503795" y="1149663"/>
            <a:ext cx="866482" cy="816934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24"/>
          <p:cNvSpPr/>
          <p:nvPr/>
        </p:nvSpPr>
        <p:spPr>
          <a:xfrm rot="10800000">
            <a:off x="7755108" y="350447"/>
            <a:ext cx="1207966" cy="1010603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24"/>
          <p:cNvSpPr/>
          <p:nvPr/>
        </p:nvSpPr>
        <p:spPr>
          <a:xfrm flipH="1">
            <a:off x="5605580" y="791330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24"/>
          <p:cNvSpPr/>
          <p:nvPr/>
        </p:nvSpPr>
        <p:spPr>
          <a:xfrm flipH="1">
            <a:off x="300280" y="4489467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"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6" name="Google Shape;3396;p25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397" name="Google Shape;3397;p25"/>
          <p:cNvGrpSpPr/>
          <p:nvPr/>
        </p:nvGrpSpPr>
        <p:grpSpPr>
          <a:xfrm>
            <a:off x="6838437" y="747092"/>
            <a:ext cx="1877408" cy="2124431"/>
            <a:chOff x="5778850" y="2553575"/>
            <a:chExt cx="606300" cy="686075"/>
          </a:xfrm>
        </p:grpSpPr>
        <p:sp>
          <p:nvSpPr>
            <p:cNvPr id="3398" name="Google Shape;3398;p25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5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5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5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5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5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5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5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5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5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5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5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5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5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5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5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5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5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5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5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5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5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5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5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5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5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5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5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5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5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5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5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5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5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5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5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5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5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5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5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5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5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5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5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5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5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5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5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5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5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5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5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5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5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5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5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5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5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5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5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5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5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5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5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5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5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5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5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5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25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5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5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5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5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5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5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5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5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5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5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5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5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5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25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25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5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5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25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25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5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5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5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5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5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5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5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5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25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25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25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5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25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5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5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5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5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5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5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5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5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5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5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5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5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5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5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5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5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5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5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5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5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5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5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5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5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5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5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5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8" name="Google Shape;3538;p25"/>
          <p:cNvSpPr/>
          <p:nvPr/>
        </p:nvSpPr>
        <p:spPr>
          <a:xfrm rot="10800000">
            <a:off x="285368" y="4439156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25"/>
          <p:cNvSpPr/>
          <p:nvPr/>
        </p:nvSpPr>
        <p:spPr>
          <a:xfrm rot="5400000" flipH="1">
            <a:off x="7863118" y="96341"/>
            <a:ext cx="594038" cy="1208125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_1_1"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p26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42" name="Google Shape;3542;p26"/>
          <p:cNvGrpSpPr/>
          <p:nvPr/>
        </p:nvGrpSpPr>
        <p:grpSpPr>
          <a:xfrm>
            <a:off x="382587" y="2683267"/>
            <a:ext cx="1877408" cy="2124431"/>
            <a:chOff x="5778850" y="2553575"/>
            <a:chExt cx="606300" cy="686075"/>
          </a:xfrm>
        </p:grpSpPr>
        <p:sp>
          <p:nvSpPr>
            <p:cNvPr id="3543" name="Google Shape;3543;p26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6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6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6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6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6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6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6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6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6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6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6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6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6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6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6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6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6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6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6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6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6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6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6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6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6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6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6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6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6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6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6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6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6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6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6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6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6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6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6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6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6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6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6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6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6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6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6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6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6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6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6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6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6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6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6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6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6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6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6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6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6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6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6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6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6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6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6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6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6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6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6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6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6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6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6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6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6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6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6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6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6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6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6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6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6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6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6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6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6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6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6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6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6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6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6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6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6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6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6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6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6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6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6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6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6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6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6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6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6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6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6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6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6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6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6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6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6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6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6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6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6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6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6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6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6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6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6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6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6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6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6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3" name="Google Shape;3683;p26"/>
          <p:cNvSpPr/>
          <p:nvPr/>
        </p:nvSpPr>
        <p:spPr>
          <a:xfrm rot="10800000">
            <a:off x="387608" y="3486349"/>
            <a:ext cx="1177917" cy="1110451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26"/>
          <p:cNvSpPr/>
          <p:nvPr/>
        </p:nvSpPr>
        <p:spPr>
          <a:xfrm rot="10800000">
            <a:off x="6906939" y="492792"/>
            <a:ext cx="1390137" cy="1190857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26"/>
          <p:cNvSpPr/>
          <p:nvPr/>
        </p:nvSpPr>
        <p:spPr>
          <a:xfrm flipH="1">
            <a:off x="3116943" y="1263780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26"/>
          <p:cNvSpPr/>
          <p:nvPr/>
        </p:nvSpPr>
        <p:spPr>
          <a:xfrm>
            <a:off x="8146125" y="2225049"/>
            <a:ext cx="620182" cy="1261295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_1_1"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" name="Google Shape;3688;p27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689" name="Google Shape;3689;p27"/>
          <p:cNvGrpSpPr/>
          <p:nvPr/>
        </p:nvGrpSpPr>
        <p:grpSpPr>
          <a:xfrm>
            <a:off x="6857412" y="1582855"/>
            <a:ext cx="1877408" cy="2124431"/>
            <a:chOff x="5778850" y="2553575"/>
            <a:chExt cx="606300" cy="686075"/>
          </a:xfrm>
        </p:grpSpPr>
        <p:sp>
          <p:nvSpPr>
            <p:cNvPr id="3690" name="Google Shape;3690;p27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7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7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7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7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7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7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7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7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7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7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7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7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7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7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7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7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7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7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7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7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7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7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7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7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7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7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7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7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7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7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7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7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7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7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7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7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7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7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7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7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7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7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7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7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7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7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7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7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7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7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7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7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7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7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7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7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7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7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7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7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7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7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7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7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7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7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7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7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7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7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7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7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7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7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7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7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7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7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7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7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7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7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7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7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7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7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7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7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7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7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7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7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7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7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7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7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7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7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7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7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7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7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7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7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7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7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7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7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7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7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7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7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7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7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7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7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7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7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7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7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7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7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7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7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7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7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7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7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7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7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7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7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7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7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7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7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7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7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7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0" name="Google Shape;3830;p27"/>
          <p:cNvSpPr/>
          <p:nvPr/>
        </p:nvSpPr>
        <p:spPr>
          <a:xfrm rot="10800000" flipH="1">
            <a:off x="7744975" y="435649"/>
            <a:ext cx="874788" cy="876627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27"/>
          <p:cNvSpPr/>
          <p:nvPr/>
        </p:nvSpPr>
        <p:spPr>
          <a:xfrm>
            <a:off x="5461111" y="69015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27"/>
          <p:cNvSpPr/>
          <p:nvPr/>
        </p:nvSpPr>
        <p:spPr>
          <a:xfrm rot="-5400000" flipH="1">
            <a:off x="7785048" y="3768016"/>
            <a:ext cx="612088" cy="1244833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27"/>
          <p:cNvSpPr/>
          <p:nvPr/>
        </p:nvSpPr>
        <p:spPr>
          <a:xfrm>
            <a:off x="519461" y="4252942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4_1_1_1_1">
    <p:spTree>
      <p:nvGrpSpPr>
        <p:cNvPr id="1" name="Shape 3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5" name="Google Shape;3835;p28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6" name="Google Shape;3836;p28"/>
          <p:cNvGrpSpPr/>
          <p:nvPr/>
        </p:nvGrpSpPr>
        <p:grpSpPr>
          <a:xfrm>
            <a:off x="910662" y="2194592"/>
            <a:ext cx="1877408" cy="2124431"/>
            <a:chOff x="5778850" y="2553575"/>
            <a:chExt cx="606300" cy="686075"/>
          </a:xfrm>
        </p:grpSpPr>
        <p:sp>
          <p:nvSpPr>
            <p:cNvPr id="3837" name="Google Shape;3837;p28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8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8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8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8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8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8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8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8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8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8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8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8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8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8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8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8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8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8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8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8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8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8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8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8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8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8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8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8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8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8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8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8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8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8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8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8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8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8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8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8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8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8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8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8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8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8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8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8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8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8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8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8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8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8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8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8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8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8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8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8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8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8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8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8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8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8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8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8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8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8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8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8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8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8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8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8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8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8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8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8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8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8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8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8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8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8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8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8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8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8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8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8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8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8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8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8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8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8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8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8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8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8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8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8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8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8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8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8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8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8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8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8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8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8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8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8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8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8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8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8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8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8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8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8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8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8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8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8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8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8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8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8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8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8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8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8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8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8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8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7" name="Google Shape;3977;p28"/>
          <p:cNvSpPr/>
          <p:nvPr/>
        </p:nvSpPr>
        <p:spPr>
          <a:xfrm rot="10800000">
            <a:off x="151426" y="1019049"/>
            <a:ext cx="849147" cy="800701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8" name="Google Shape;3978;p28"/>
          <p:cNvSpPr/>
          <p:nvPr/>
        </p:nvSpPr>
        <p:spPr>
          <a:xfrm flipH="1">
            <a:off x="6591930" y="5629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9" name="Google Shape;3979;p28"/>
          <p:cNvSpPr/>
          <p:nvPr/>
        </p:nvSpPr>
        <p:spPr>
          <a:xfrm rot="5400000">
            <a:off x="753470" y="3359763"/>
            <a:ext cx="683217" cy="1389491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4_1_1_1_1_1">
    <p:spTree>
      <p:nvGrpSpPr>
        <p:cNvPr id="1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1" name="Google Shape;3981;p29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82" name="Google Shape;3982;p29"/>
          <p:cNvGrpSpPr/>
          <p:nvPr/>
        </p:nvGrpSpPr>
        <p:grpSpPr>
          <a:xfrm>
            <a:off x="2207687" y="1430967"/>
            <a:ext cx="1877408" cy="2124431"/>
            <a:chOff x="5778850" y="2553575"/>
            <a:chExt cx="606300" cy="686075"/>
          </a:xfrm>
        </p:grpSpPr>
        <p:sp>
          <p:nvSpPr>
            <p:cNvPr id="3983" name="Google Shape;3983;p29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9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9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9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9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9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9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9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9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9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9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9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9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9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9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9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9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9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9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9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9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9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9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9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9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9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9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9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9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9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9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9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9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9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9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9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9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9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9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9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9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9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9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9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9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9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9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9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9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9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9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9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9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9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9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9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9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9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9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9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9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9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9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9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9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9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9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9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9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9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9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9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9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9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3" name="Google Shape;4123;p29"/>
          <p:cNvSpPr/>
          <p:nvPr/>
        </p:nvSpPr>
        <p:spPr>
          <a:xfrm rot="10800000">
            <a:off x="428314" y="3085458"/>
            <a:ext cx="694186" cy="654490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4" name="Google Shape;4124;p29"/>
          <p:cNvSpPr/>
          <p:nvPr/>
        </p:nvSpPr>
        <p:spPr>
          <a:xfrm rot="10800000">
            <a:off x="244197" y="1087649"/>
            <a:ext cx="1062427" cy="910126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5" name="Google Shape;4125;p29"/>
          <p:cNvSpPr/>
          <p:nvPr/>
        </p:nvSpPr>
        <p:spPr>
          <a:xfrm flipH="1">
            <a:off x="4848580" y="488880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6" name="Google Shape;4126;p29"/>
          <p:cNvSpPr/>
          <p:nvPr/>
        </p:nvSpPr>
        <p:spPr>
          <a:xfrm flipH="1">
            <a:off x="7391280" y="4554267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4_1_1_1_1_1_1"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Google Shape;4128;p30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29" name="Google Shape;4129;p30"/>
          <p:cNvGrpSpPr/>
          <p:nvPr/>
        </p:nvGrpSpPr>
        <p:grpSpPr>
          <a:xfrm>
            <a:off x="6398037" y="827717"/>
            <a:ext cx="1877408" cy="2124431"/>
            <a:chOff x="5778850" y="2553575"/>
            <a:chExt cx="606300" cy="686075"/>
          </a:xfrm>
        </p:grpSpPr>
        <p:sp>
          <p:nvSpPr>
            <p:cNvPr id="4130" name="Google Shape;4130;p30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0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0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0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30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30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0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0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0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0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0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0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0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0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0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0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0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0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0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0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0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0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0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0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0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0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0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0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0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0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0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0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0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0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0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0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0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0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0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0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0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0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0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0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0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0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0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0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0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0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0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0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0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0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0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0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0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0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0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0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0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0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0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0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0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0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0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0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0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0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0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0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0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0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0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0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0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0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0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0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0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0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0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0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0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0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0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0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0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0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0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0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0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0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0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0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0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0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0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0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0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0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0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0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0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0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0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0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0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0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0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0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0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0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0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0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0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0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0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0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0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0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0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0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0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0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0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0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0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0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0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0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0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0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0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0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0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0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0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0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0" name="Google Shape;4270;p30"/>
          <p:cNvSpPr/>
          <p:nvPr/>
        </p:nvSpPr>
        <p:spPr>
          <a:xfrm>
            <a:off x="444874" y="4214975"/>
            <a:ext cx="572281" cy="573498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1" name="Google Shape;4271;p30"/>
          <p:cNvSpPr/>
          <p:nvPr/>
        </p:nvSpPr>
        <p:spPr>
          <a:xfrm>
            <a:off x="8021825" y="2754774"/>
            <a:ext cx="758288" cy="714927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30"/>
          <p:cNvSpPr/>
          <p:nvPr/>
        </p:nvSpPr>
        <p:spPr>
          <a:xfrm>
            <a:off x="7076554" y="408560"/>
            <a:ext cx="1572235" cy="1346851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3" name="Google Shape;4273;p30"/>
          <p:cNvSpPr/>
          <p:nvPr/>
        </p:nvSpPr>
        <p:spPr>
          <a:xfrm rot="10800000" flipH="1">
            <a:off x="242361" y="2830656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4" name="Google Shape;4274;p30"/>
          <p:cNvSpPr/>
          <p:nvPr/>
        </p:nvSpPr>
        <p:spPr>
          <a:xfrm rot="10800000" flipH="1">
            <a:off x="5020836" y="824043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"/>
          <p:cNvSpPr txBox="1">
            <a:spLocks noGrp="1"/>
          </p:cNvSpPr>
          <p:nvPr>
            <p:ph type="body" idx="1"/>
          </p:nvPr>
        </p:nvSpPr>
        <p:spPr>
          <a:xfrm>
            <a:off x="711725" y="965150"/>
            <a:ext cx="7720500" cy="3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40" name="Google Shape;340;p4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1" name="Google Shape;341;p4"/>
          <p:cNvGrpSpPr/>
          <p:nvPr/>
        </p:nvGrpSpPr>
        <p:grpSpPr>
          <a:xfrm>
            <a:off x="439812" y="362867"/>
            <a:ext cx="1877408" cy="2124431"/>
            <a:chOff x="5778850" y="2553575"/>
            <a:chExt cx="606300" cy="686075"/>
          </a:xfrm>
        </p:grpSpPr>
        <p:sp>
          <p:nvSpPr>
            <p:cNvPr id="342" name="Google Shape;342;p4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4"/>
          <p:cNvSpPr/>
          <p:nvPr/>
        </p:nvSpPr>
        <p:spPr>
          <a:xfrm>
            <a:off x="7695036" y="306387"/>
            <a:ext cx="946871" cy="892726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"/>
          <p:cNvSpPr/>
          <p:nvPr/>
        </p:nvSpPr>
        <p:spPr>
          <a:xfrm>
            <a:off x="129275" y="3067949"/>
            <a:ext cx="1042125" cy="892734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"/>
          <p:cNvSpPr/>
          <p:nvPr/>
        </p:nvSpPr>
        <p:spPr>
          <a:xfrm rot="10800000" flipH="1">
            <a:off x="8213351" y="2487311"/>
            <a:ext cx="518847" cy="519914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"/>
          <p:cNvSpPr/>
          <p:nvPr/>
        </p:nvSpPr>
        <p:spPr>
          <a:xfrm flipH="1">
            <a:off x="7380980" y="416235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4_1_1_1_1_1_1_1">
    <p:spTree>
      <p:nvGrpSpPr>
        <p:cNvPr id="1" name="Shape 4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6" name="Google Shape;4276;p31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77" name="Google Shape;4277;p31"/>
          <p:cNvGrpSpPr/>
          <p:nvPr/>
        </p:nvGrpSpPr>
        <p:grpSpPr>
          <a:xfrm>
            <a:off x="6398037" y="827717"/>
            <a:ext cx="1877408" cy="2124431"/>
            <a:chOff x="5778850" y="2553575"/>
            <a:chExt cx="606300" cy="686075"/>
          </a:xfrm>
        </p:grpSpPr>
        <p:sp>
          <p:nvSpPr>
            <p:cNvPr id="4278" name="Google Shape;4278;p31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1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1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1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1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1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1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1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1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1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1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1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1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1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1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1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1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1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1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1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1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1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1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1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1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1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1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1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1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1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1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1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1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1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1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1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1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1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1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1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1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1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1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1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1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1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1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1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1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1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1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1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1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1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1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1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1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1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1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1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1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1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1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1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1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1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1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1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1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1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1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1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1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1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1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1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1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1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1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1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1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1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1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1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1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1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1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1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1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1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1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1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1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1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1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1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1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1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1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1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1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1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1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1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1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1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1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1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1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1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1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1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1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1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1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1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1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1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1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1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1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1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1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1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1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1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1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1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1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1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1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1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1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1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1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1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1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1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1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1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8" name="Google Shape;4418;p31"/>
          <p:cNvSpPr/>
          <p:nvPr/>
        </p:nvSpPr>
        <p:spPr>
          <a:xfrm flipH="1">
            <a:off x="7119580" y="5230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32"/>
          <p:cNvSpPr txBox="1">
            <a:spLocks noGrp="1"/>
          </p:cNvSpPr>
          <p:nvPr>
            <p:ph type="title"/>
          </p:nvPr>
        </p:nvSpPr>
        <p:spPr>
          <a:xfrm>
            <a:off x="746225" y="720900"/>
            <a:ext cx="31314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4421" name="Google Shape;4421;p32"/>
          <p:cNvSpPr txBox="1">
            <a:spLocks noGrp="1"/>
          </p:cNvSpPr>
          <p:nvPr>
            <p:ph type="subTitle" idx="1"/>
          </p:nvPr>
        </p:nvSpPr>
        <p:spPr>
          <a:xfrm>
            <a:off x="746225" y="1564000"/>
            <a:ext cx="3458400" cy="10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22" name="Google Shape;4422;p32"/>
          <p:cNvGrpSpPr/>
          <p:nvPr/>
        </p:nvGrpSpPr>
        <p:grpSpPr>
          <a:xfrm flipH="1">
            <a:off x="5507075" y="308085"/>
            <a:ext cx="3131271" cy="3127968"/>
            <a:chOff x="1401800" y="-3687275"/>
            <a:chExt cx="1816072" cy="1814156"/>
          </a:xfrm>
        </p:grpSpPr>
        <p:grpSp>
          <p:nvGrpSpPr>
            <p:cNvPr id="4423" name="Google Shape;4423;p32"/>
            <p:cNvGrpSpPr/>
            <p:nvPr/>
          </p:nvGrpSpPr>
          <p:grpSpPr>
            <a:xfrm>
              <a:off x="1401800" y="-3687275"/>
              <a:ext cx="1816072" cy="1814156"/>
              <a:chOff x="1401800" y="-3687275"/>
              <a:chExt cx="1816072" cy="1814156"/>
            </a:xfrm>
          </p:grpSpPr>
          <p:sp>
            <p:nvSpPr>
              <p:cNvPr id="4424" name="Google Shape;4424;p32"/>
              <p:cNvSpPr/>
              <p:nvPr/>
            </p:nvSpPr>
            <p:spPr>
              <a:xfrm>
                <a:off x="1620550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32"/>
              <p:cNvSpPr/>
              <p:nvPr/>
            </p:nvSpPr>
            <p:spPr>
              <a:xfrm>
                <a:off x="1849051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32"/>
              <p:cNvSpPr/>
              <p:nvPr/>
            </p:nvSpPr>
            <p:spPr>
              <a:xfrm>
                <a:off x="2075521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32"/>
              <p:cNvSpPr/>
              <p:nvPr/>
            </p:nvSpPr>
            <p:spPr>
              <a:xfrm>
                <a:off x="2303964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32"/>
              <p:cNvSpPr/>
              <p:nvPr/>
            </p:nvSpPr>
            <p:spPr>
              <a:xfrm>
                <a:off x="2532465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32"/>
              <p:cNvSpPr/>
              <p:nvPr/>
            </p:nvSpPr>
            <p:spPr>
              <a:xfrm>
                <a:off x="2760908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32"/>
              <p:cNvSpPr/>
              <p:nvPr/>
            </p:nvSpPr>
            <p:spPr>
              <a:xfrm>
                <a:off x="2987436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32"/>
              <p:cNvSpPr/>
              <p:nvPr/>
            </p:nvSpPr>
            <p:spPr>
              <a:xfrm>
                <a:off x="1401800" y="-2095833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32"/>
              <p:cNvSpPr/>
              <p:nvPr/>
            </p:nvSpPr>
            <p:spPr>
              <a:xfrm>
                <a:off x="1401800" y="-2324334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32"/>
              <p:cNvSpPr/>
              <p:nvPr/>
            </p:nvSpPr>
            <p:spPr>
              <a:xfrm>
                <a:off x="1401800" y="-2550804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32"/>
              <p:cNvSpPr/>
              <p:nvPr/>
            </p:nvSpPr>
            <p:spPr>
              <a:xfrm>
                <a:off x="1401800" y="-2779306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32"/>
              <p:cNvSpPr/>
              <p:nvPr/>
            </p:nvSpPr>
            <p:spPr>
              <a:xfrm>
                <a:off x="1401800" y="-3007749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32"/>
              <p:cNvSpPr/>
              <p:nvPr/>
            </p:nvSpPr>
            <p:spPr>
              <a:xfrm>
                <a:off x="1401800" y="-3236192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37" name="Google Shape;4437;p32"/>
            <p:cNvSpPr/>
            <p:nvPr/>
          </p:nvSpPr>
          <p:spPr>
            <a:xfrm>
              <a:off x="1401800" y="-3462720"/>
              <a:ext cx="1816072" cy="9751"/>
            </a:xfrm>
            <a:custGeom>
              <a:avLst/>
              <a:gdLst/>
              <a:ahLst/>
              <a:cxnLst/>
              <a:rect l="l" t="t" r="r" b="b"/>
              <a:pathLst>
                <a:path w="31290" h="168" extrusionOk="0">
                  <a:moveTo>
                    <a:pt x="1" y="1"/>
                  </a:moveTo>
                  <a:lnTo>
                    <a:pt x="1" y="168"/>
                  </a:lnTo>
                  <a:lnTo>
                    <a:pt x="31290" y="168"/>
                  </a:lnTo>
                  <a:lnTo>
                    <a:pt x="31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8" name="Google Shape;4438;p32"/>
          <p:cNvGrpSpPr/>
          <p:nvPr/>
        </p:nvGrpSpPr>
        <p:grpSpPr>
          <a:xfrm flipH="1">
            <a:off x="320688" y="2557380"/>
            <a:ext cx="1877408" cy="2124431"/>
            <a:chOff x="5778850" y="2553575"/>
            <a:chExt cx="606300" cy="686075"/>
          </a:xfrm>
        </p:grpSpPr>
        <p:sp>
          <p:nvSpPr>
            <p:cNvPr id="4439" name="Google Shape;4439;p32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2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2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2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2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2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2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2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2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2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2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2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2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2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2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2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2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2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2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2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2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2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2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2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2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2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2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2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2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2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2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2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2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2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2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2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2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2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2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2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2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2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2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2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2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2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2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2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2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2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2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2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2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2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2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2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2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2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2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2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2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2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2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2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2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2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2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2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2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2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2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2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2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2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2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2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2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2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2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2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2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2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2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2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2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2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2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2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2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2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2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2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2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2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2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2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2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2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2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2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2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2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2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2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2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2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2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2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2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2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2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2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2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2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2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2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2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2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2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2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2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2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2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2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2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2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2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2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2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2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2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2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2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9" name="Google Shape;4579;p32"/>
          <p:cNvSpPr txBox="1"/>
          <p:nvPr/>
        </p:nvSpPr>
        <p:spPr>
          <a:xfrm>
            <a:off x="720000" y="3515050"/>
            <a:ext cx="36576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5"/>
                </a:solidFill>
                <a:latin typeface="Anonymous Pro"/>
                <a:ea typeface="Anonymous Pro"/>
                <a:cs typeface="Anonymous Pro"/>
                <a:sym typeface="Anonymous Pro"/>
              </a:rPr>
              <a:t>CREDITS</a:t>
            </a:r>
            <a:r>
              <a:rPr lang="en" sz="1100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rPr>
              <a:t>: This presentation template was created by </a:t>
            </a:r>
            <a:r>
              <a:rPr lang="en" sz="1100" b="1">
                <a:solidFill>
                  <a:schemeClr val="accent5"/>
                </a:solidFill>
                <a:uFill>
                  <a:noFill/>
                </a:uFill>
                <a:latin typeface="Anonymous Pro"/>
                <a:ea typeface="Anonymous Pro"/>
                <a:cs typeface="Anonymous Pro"/>
                <a:sym typeface="Anonymous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rPr>
              <a:t>, including icons by </a:t>
            </a:r>
            <a:r>
              <a:rPr lang="en" sz="1100" b="1">
                <a:solidFill>
                  <a:schemeClr val="accent5"/>
                </a:solidFill>
                <a:uFill>
                  <a:noFill/>
                </a:uFill>
                <a:latin typeface="Anonymous Pro"/>
                <a:ea typeface="Anonymous Pro"/>
                <a:cs typeface="Anonymous Pro"/>
                <a:sym typeface="Anonymou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rPr>
              <a:t> and infographics &amp; images by </a:t>
            </a:r>
            <a:r>
              <a:rPr lang="en" sz="1100" b="1">
                <a:solidFill>
                  <a:schemeClr val="accent5"/>
                </a:solidFill>
                <a:uFill>
                  <a:noFill/>
                </a:uFill>
                <a:latin typeface="Anonymous Pro"/>
                <a:ea typeface="Anonymous Pro"/>
                <a:cs typeface="Anonymous Pro"/>
                <a:sym typeface="Anonymous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600" b="1">
              <a:solidFill>
                <a:schemeClr val="accent5"/>
              </a:solidFill>
              <a:highlight>
                <a:srgbClr val="DFDEFC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80" name="Google Shape;4580;p32"/>
          <p:cNvSpPr/>
          <p:nvPr/>
        </p:nvSpPr>
        <p:spPr>
          <a:xfrm rot="10800000">
            <a:off x="4117551" y="397807"/>
            <a:ext cx="908886" cy="910795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32"/>
          <p:cNvSpPr/>
          <p:nvPr/>
        </p:nvSpPr>
        <p:spPr>
          <a:xfrm rot="10800000">
            <a:off x="4575317" y="3274997"/>
            <a:ext cx="1133360" cy="1068551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2" name="Google Shape;4582;p32"/>
          <p:cNvSpPr/>
          <p:nvPr/>
        </p:nvSpPr>
        <p:spPr>
          <a:xfrm rot="10800000">
            <a:off x="7434894" y="439443"/>
            <a:ext cx="1572235" cy="1346851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3" name="Google Shape;4583;p32"/>
          <p:cNvSpPr/>
          <p:nvPr/>
        </p:nvSpPr>
        <p:spPr>
          <a:xfrm flipH="1">
            <a:off x="3166793" y="23211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32"/>
          <p:cNvSpPr/>
          <p:nvPr/>
        </p:nvSpPr>
        <p:spPr>
          <a:xfrm>
            <a:off x="8085900" y="2587175"/>
            <a:ext cx="689761" cy="1402801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32"/>
          <p:cNvSpPr/>
          <p:nvPr/>
        </p:nvSpPr>
        <p:spPr>
          <a:xfrm flipH="1">
            <a:off x="6785280" y="4343542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7" name="Google Shape;4587;p33"/>
          <p:cNvGrpSpPr/>
          <p:nvPr/>
        </p:nvGrpSpPr>
        <p:grpSpPr>
          <a:xfrm>
            <a:off x="6895462" y="1730555"/>
            <a:ext cx="1877408" cy="2124431"/>
            <a:chOff x="5778850" y="2553575"/>
            <a:chExt cx="606300" cy="686075"/>
          </a:xfrm>
        </p:grpSpPr>
        <p:sp>
          <p:nvSpPr>
            <p:cNvPr id="4588" name="Google Shape;4588;p33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3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3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3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3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3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3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3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3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3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3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3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3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3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3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3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3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3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3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3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3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3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3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3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3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3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3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3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3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3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3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3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3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3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3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3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3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3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3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3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3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3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3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3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3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3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3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3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3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3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3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3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3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3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3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3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3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3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3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3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3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3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3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3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3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3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3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3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3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3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3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3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3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3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3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3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3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3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3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3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3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3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3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3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3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3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3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3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3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3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3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3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3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3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3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3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3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3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3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3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3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3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3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3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3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3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3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3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3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3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3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3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3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3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3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3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3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3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3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3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3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3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3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3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3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3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3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3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3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3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3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3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3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3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3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3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3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3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3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3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8" name="Google Shape;4728;p33"/>
          <p:cNvGrpSpPr/>
          <p:nvPr/>
        </p:nvGrpSpPr>
        <p:grpSpPr>
          <a:xfrm>
            <a:off x="284438" y="308085"/>
            <a:ext cx="3131271" cy="3127968"/>
            <a:chOff x="1401800" y="-3687275"/>
            <a:chExt cx="1816072" cy="1814156"/>
          </a:xfrm>
        </p:grpSpPr>
        <p:grpSp>
          <p:nvGrpSpPr>
            <p:cNvPr id="4729" name="Google Shape;4729;p33"/>
            <p:cNvGrpSpPr/>
            <p:nvPr/>
          </p:nvGrpSpPr>
          <p:grpSpPr>
            <a:xfrm>
              <a:off x="1401800" y="-3687275"/>
              <a:ext cx="1816072" cy="1814156"/>
              <a:chOff x="1401800" y="-3687275"/>
              <a:chExt cx="1816072" cy="1814156"/>
            </a:xfrm>
          </p:grpSpPr>
          <p:sp>
            <p:nvSpPr>
              <p:cNvPr id="4730" name="Google Shape;4730;p33"/>
              <p:cNvSpPr/>
              <p:nvPr/>
            </p:nvSpPr>
            <p:spPr>
              <a:xfrm>
                <a:off x="1620550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33"/>
              <p:cNvSpPr/>
              <p:nvPr/>
            </p:nvSpPr>
            <p:spPr>
              <a:xfrm>
                <a:off x="1849051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33"/>
              <p:cNvSpPr/>
              <p:nvPr/>
            </p:nvSpPr>
            <p:spPr>
              <a:xfrm>
                <a:off x="2075521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33"/>
              <p:cNvSpPr/>
              <p:nvPr/>
            </p:nvSpPr>
            <p:spPr>
              <a:xfrm>
                <a:off x="2303964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33"/>
              <p:cNvSpPr/>
              <p:nvPr/>
            </p:nvSpPr>
            <p:spPr>
              <a:xfrm>
                <a:off x="2532465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33"/>
              <p:cNvSpPr/>
              <p:nvPr/>
            </p:nvSpPr>
            <p:spPr>
              <a:xfrm>
                <a:off x="2760908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33"/>
              <p:cNvSpPr/>
              <p:nvPr/>
            </p:nvSpPr>
            <p:spPr>
              <a:xfrm>
                <a:off x="2987436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33"/>
              <p:cNvSpPr/>
              <p:nvPr/>
            </p:nvSpPr>
            <p:spPr>
              <a:xfrm>
                <a:off x="1401800" y="-2095833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3"/>
              <p:cNvSpPr/>
              <p:nvPr/>
            </p:nvSpPr>
            <p:spPr>
              <a:xfrm>
                <a:off x="1401800" y="-2324334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3"/>
              <p:cNvSpPr/>
              <p:nvPr/>
            </p:nvSpPr>
            <p:spPr>
              <a:xfrm>
                <a:off x="1401800" y="-2550804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33"/>
              <p:cNvSpPr/>
              <p:nvPr/>
            </p:nvSpPr>
            <p:spPr>
              <a:xfrm>
                <a:off x="1401800" y="-2779306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33"/>
              <p:cNvSpPr/>
              <p:nvPr/>
            </p:nvSpPr>
            <p:spPr>
              <a:xfrm>
                <a:off x="1401800" y="-3007749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33"/>
              <p:cNvSpPr/>
              <p:nvPr/>
            </p:nvSpPr>
            <p:spPr>
              <a:xfrm>
                <a:off x="1401800" y="-3236192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43" name="Google Shape;4743;p33"/>
            <p:cNvSpPr/>
            <p:nvPr/>
          </p:nvSpPr>
          <p:spPr>
            <a:xfrm>
              <a:off x="1401800" y="-3462720"/>
              <a:ext cx="1816072" cy="9751"/>
            </a:xfrm>
            <a:custGeom>
              <a:avLst/>
              <a:gdLst/>
              <a:ahLst/>
              <a:cxnLst/>
              <a:rect l="l" t="t" r="r" b="b"/>
              <a:pathLst>
                <a:path w="31290" h="168" extrusionOk="0">
                  <a:moveTo>
                    <a:pt x="1" y="1"/>
                  </a:moveTo>
                  <a:lnTo>
                    <a:pt x="1" y="168"/>
                  </a:lnTo>
                  <a:lnTo>
                    <a:pt x="31290" y="168"/>
                  </a:lnTo>
                  <a:lnTo>
                    <a:pt x="31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4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5" name="Google Shape;4745;p34"/>
          <p:cNvGrpSpPr/>
          <p:nvPr/>
        </p:nvGrpSpPr>
        <p:grpSpPr>
          <a:xfrm>
            <a:off x="3931463" y="352735"/>
            <a:ext cx="3131271" cy="3127968"/>
            <a:chOff x="1401800" y="-3687275"/>
            <a:chExt cx="1816072" cy="1814156"/>
          </a:xfrm>
        </p:grpSpPr>
        <p:grpSp>
          <p:nvGrpSpPr>
            <p:cNvPr id="4746" name="Google Shape;4746;p34"/>
            <p:cNvGrpSpPr/>
            <p:nvPr/>
          </p:nvGrpSpPr>
          <p:grpSpPr>
            <a:xfrm>
              <a:off x="1401800" y="-3687275"/>
              <a:ext cx="1816072" cy="1814156"/>
              <a:chOff x="1401800" y="-3687275"/>
              <a:chExt cx="1816072" cy="1814156"/>
            </a:xfrm>
          </p:grpSpPr>
          <p:sp>
            <p:nvSpPr>
              <p:cNvPr id="4747" name="Google Shape;4747;p34"/>
              <p:cNvSpPr/>
              <p:nvPr/>
            </p:nvSpPr>
            <p:spPr>
              <a:xfrm>
                <a:off x="1620550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4"/>
              <p:cNvSpPr/>
              <p:nvPr/>
            </p:nvSpPr>
            <p:spPr>
              <a:xfrm>
                <a:off x="1849051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4"/>
              <p:cNvSpPr/>
              <p:nvPr/>
            </p:nvSpPr>
            <p:spPr>
              <a:xfrm>
                <a:off x="2075521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4"/>
              <p:cNvSpPr/>
              <p:nvPr/>
            </p:nvSpPr>
            <p:spPr>
              <a:xfrm>
                <a:off x="2303964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4"/>
              <p:cNvSpPr/>
              <p:nvPr/>
            </p:nvSpPr>
            <p:spPr>
              <a:xfrm>
                <a:off x="2532465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4"/>
              <p:cNvSpPr/>
              <p:nvPr/>
            </p:nvSpPr>
            <p:spPr>
              <a:xfrm>
                <a:off x="2760908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4"/>
              <p:cNvSpPr/>
              <p:nvPr/>
            </p:nvSpPr>
            <p:spPr>
              <a:xfrm>
                <a:off x="2987436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4"/>
              <p:cNvSpPr/>
              <p:nvPr/>
            </p:nvSpPr>
            <p:spPr>
              <a:xfrm>
                <a:off x="1401800" y="-2095833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4"/>
              <p:cNvSpPr/>
              <p:nvPr/>
            </p:nvSpPr>
            <p:spPr>
              <a:xfrm>
                <a:off x="1401800" y="-2324334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4"/>
              <p:cNvSpPr/>
              <p:nvPr/>
            </p:nvSpPr>
            <p:spPr>
              <a:xfrm>
                <a:off x="1401800" y="-2550804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4"/>
              <p:cNvSpPr/>
              <p:nvPr/>
            </p:nvSpPr>
            <p:spPr>
              <a:xfrm>
                <a:off x="1401800" y="-2779306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4"/>
              <p:cNvSpPr/>
              <p:nvPr/>
            </p:nvSpPr>
            <p:spPr>
              <a:xfrm>
                <a:off x="1401800" y="-3007749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4"/>
              <p:cNvSpPr/>
              <p:nvPr/>
            </p:nvSpPr>
            <p:spPr>
              <a:xfrm>
                <a:off x="1401800" y="-3236192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60" name="Google Shape;4760;p34"/>
            <p:cNvSpPr/>
            <p:nvPr/>
          </p:nvSpPr>
          <p:spPr>
            <a:xfrm>
              <a:off x="1401800" y="-3462720"/>
              <a:ext cx="1816072" cy="9751"/>
            </a:xfrm>
            <a:custGeom>
              <a:avLst/>
              <a:gdLst/>
              <a:ahLst/>
              <a:cxnLst/>
              <a:rect l="l" t="t" r="r" b="b"/>
              <a:pathLst>
                <a:path w="31290" h="168" extrusionOk="0">
                  <a:moveTo>
                    <a:pt x="1" y="1"/>
                  </a:moveTo>
                  <a:lnTo>
                    <a:pt x="1" y="168"/>
                  </a:lnTo>
                  <a:lnTo>
                    <a:pt x="31290" y="168"/>
                  </a:lnTo>
                  <a:lnTo>
                    <a:pt x="31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1" name="Google Shape;4761;p34"/>
          <p:cNvGrpSpPr/>
          <p:nvPr/>
        </p:nvGrpSpPr>
        <p:grpSpPr>
          <a:xfrm>
            <a:off x="6687162" y="2484317"/>
            <a:ext cx="1877408" cy="2124431"/>
            <a:chOff x="5778850" y="2553575"/>
            <a:chExt cx="606300" cy="686075"/>
          </a:xfrm>
        </p:grpSpPr>
        <p:sp>
          <p:nvSpPr>
            <p:cNvPr id="4762" name="Google Shape;4762;p34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4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4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4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4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4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4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4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4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4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4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4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4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4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4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4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4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4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4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4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4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4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4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4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4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4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4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4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4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4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4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4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4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4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4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4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4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4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4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4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4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4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4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4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4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4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4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4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4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4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4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4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4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4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4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4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4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4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4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4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4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4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4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4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4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4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4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4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4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4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4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4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4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4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4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4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4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4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4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4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4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4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4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4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4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4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4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4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4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4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4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4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4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4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4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4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4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4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4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4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4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4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4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4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4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4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4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4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4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4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4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4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4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4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4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4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4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4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4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4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4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4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4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4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4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4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4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4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4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4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4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4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4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4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4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4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4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4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4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4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">
    <p:spTree>
      <p:nvGrpSpPr>
        <p:cNvPr id="1" name="Shape 4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3" name="Google Shape;4903;p35"/>
          <p:cNvGrpSpPr/>
          <p:nvPr/>
        </p:nvGrpSpPr>
        <p:grpSpPr>
          <a:xfrm flipH="1">
            <a:off x="284438" y="1538067"/>
            <a:ext cx="1877408" cy="2124431"/>
            <a:chOff x="5778850" y="2553575"/>
            <a:chExt cx="606300" cy="686075"/>
          </a:xfrm>
        </p:grpSpPr>
        <p:sp>
          <p:nvSpPr>
            <p:cNvPr id="4904" name="Google Shape;4904;p35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5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5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5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5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5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5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5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5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5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5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5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5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5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5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5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5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5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5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5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5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5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5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5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5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5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5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5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5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5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5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5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5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5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5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5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5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5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5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5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5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5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5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5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5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5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5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5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5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5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5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5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5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5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5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5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5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5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5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5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5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5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5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5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5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5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5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5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5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5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5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5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5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5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5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5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5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5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5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5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5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5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5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5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5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5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5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5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5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5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5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5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5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5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5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5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5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5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5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5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5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5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5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5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5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5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5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5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5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5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5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5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5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5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5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5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5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5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5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5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5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5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5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5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5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5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5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5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5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5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5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5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5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5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5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5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5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5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5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5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4" name="Google Shape;5044;p35"/>
          <p:cNvGrpSpPr/>
          <p:nvPr/>
        </p:nvGrpSpPr>
        <p:grpSpPr>
          <a:xfrm flipH="1">
            <a:off x="5507075" y="1451085"/>
            <a:ext cx="3131271" cy="3127968"/>
            <a:chOff x="1401800" y="-3687275"/>
            <a:chExt cx="1816072" cy="1814156"/>
          </a:xfrm>
        </p:grpSpPr>
        <p:grpSp>
          <p:nvGrpSpPr>
            <p:cNvPr id="5045" name="Google Shape;5045;p35"/>
            <p:cNvGrpSpPr/>
            <p:nvPr/>
          </p:nvGrpSpPr>
          <p:grpSpPr>
            <a:xfrm>
              <a:off x="1401800" y="-3687275"/>
              <a:ext cx="1816072" cy="1814156"/>
              <a:chOff x="1401800" y="-3687275"/>
              <a:chExt cx="1816072" cy="1814156"/>
            </a:xfrm>
          </p:grpSpPr>
          <p:sp>
            <p:nvSpPr>
              <p:cNvPr id="5046" name="Google Shape;5046;p35"/>
              <p:cNvSpPr/>
              <p:nvPr/>
            </p:nvSpPr>
            <p:spPr>
              <a:xfrm>
                <a:off x="1620550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35"/>
              <p:cNvSpPr/>
              <p:nvPr/>
            </p:nvSpPr>
            <p:spPr>
              <a:xfrm>
                <a:off x="1849051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35"/>
              <p:cNvSpPr/>
              <p:nvPr/>
            </p:nvSpPr>
            <p:spPr>
              <a:xfrm>
                <a:off x="2075521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35"/>
              <p:cNvSpPr/>
              <p:nvPr/>
            </p:nvSpPr>
            <p:spPr>
              <a:xfrm>
                <a:off x="2303964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35"/>
              <p:cNvSpPr/>
              <p:nvPr/>
            </p:nvSpPr>
            <p:spPr>
              <a:xfrm>
                <a:off x="2532465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35"/>
              <p:cNvSpPr/>
              <p:nvPr/>
            </p:nvSpPr>
            <p:spPr>
              <a:xfrm>
                <a:off x="2760908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35"/>
              <p:cNvSpPr/>
              <p:nvPr/>
            </p:nvSpPr>
            <p:spPr>
              <a:xfrm>
                <a:off x="2987436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35"/>
              <p:cNvSpPr/>
              <p:nvPr/>
            </p:nvSpPr>
            <p:spPr>
              <a:xfrm>
                <a:off x="1401800" y="-2095833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35"/>
              <p:cNvSpPr/>
              <p:nvPr/>
            </p:nvSpPr>
            <p:spPr>
              <a:xfrm>
                <a:off x="1401800" y="-2324334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35"/>
              <p:cNvSpPr/>
              <p:nvPr/>
            </p:nvSpPr>
            <p:spPr>
              <a:xfrm>
                <a:off x="1401800" y="-2550804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35"/>
              <p:cNvSpPr/>
              <p:nvPr/>
            </p:nvSpPr>
            <p:spPr>
              <a:xfrm>
                <a:off x="1401800" y="-2779306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35"/>
              <p:cNvSpPr/>
              <p:nvPr/>
            </p:nvSpPr>
            <p:spPr>
              <a:xfrm>
                <a:off x="1401800" y="-3007749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35"/>
              <p:cNvSpPr/>
              <p:nvPr/>
            </p:nvSpPr>
            <p:spPr>
              <a:xfrm>
                <a:off x="1401800" y="-3236192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9" name="Google Shape;5059;p35"/>
            <p:cNvSpPr/>
            <p:nvPr/>
          </p:nvSpPr>
          <p:spPr>
            <a:xfrm>
              <a:off x="1401800" y="-3462720"/>
              <a:ext cx="1816072" cy="9751"/>
            </a:xfrm>
            <a:custGeom>
              <a:avLst/>
              <a:gdLst/>
              <a:ahLst/>
              <a:cxnLst/>
              <a:rect l="l" t="t" r="r" b="b"/>
              <a:pathLst>
                <a:path w="31290" h="168" extrusionOk="0">
                  <a:moveTo>
                    <a:pt x="1" y="1"/>
                  </a:moveTo>
                  <a:lnTo>
                    <a:pt x="1" y="168"/>
                  </a:lnTo>
                  <a:lnTo>
                    <a:pt x="31290" y="168"/>
                  </a:lnTo>
                  <a:lnTo>
                    <a:pt x="31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">
    <p:spTree>
      <p:nvGrpSpPr>
        <p:cNvPr id="1" name="Shape 5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1" name="Google Shape;5061;p36"/>
          <p:cNvGrpSpPr/>
          <p:nvPr/>
        </p:nvGrpSpPr>
        <p:grpSpPr>
          <a:xfrm flipH="1">
            <a:off x="2232900" y="352735"/>
            <a:ext cx="3131271" cy="3127968"/>
            <a:chOff x="1401800" y="-3687275"/>
            <a:chExt cx="1816072" cy="1814156"/>
          </a:xfrm>
        </p:grpSpPr>
        <p:grpSp>
          <p:nvGrpSpPr>
            <p:cNvPr id="5062" name="Google Shape;5062;p36"/>
            <p:cNvGrpSpPr/>
            <p:nvPr/>
          </p:nvGrpSpPr>
          <p:grpSpPr>
            <a:xfrm>
              <a:off x="1401800" y="-3687275"/>
              <a:ext cx="1816072" cy="1814156"/>
              <a:chOff x="1401800" y="-3687275"/>
              <a:chExt cx="1816072" cy="1814156"/>
            </a:xfrm>
          </p:grpSpPr>
          <p:sp>
            <p:nvSpPr>
              <p:cNvPr id="5063" name="Google Shape;5063;p36"/>
              <p:cNvSpPr/>
              <p:nvPr/>
            </p:nvSpPr>
            <p:spPr>
              <a:xfrm>
                <a:off x="1620550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36"/>
              <p:cNvSpPr/>
              <p:nvPr/>
            </p:nvSpPr>
            <p:spPr>
              <a:xfrm>
                <a:off x="1849051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36"/>
              <p:cNvSpPr/>
              <p:nvPr/>
            </p:nvSpPr>
            <p:spPr>
              <a:xfrm>
                <a:off x="2075521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36"/>
              <p:cNvSpPr/>
              <p:nvPr/>
            </p:nvSpPr>
            <p:spPr>
              <a:xfrm>
                <a:off x="2303964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1" y="0"/>
                    </a:moveTo>
                    <a:lnTo>
                      <a:pt x="1" y="31256"/>
                    </a:lnTo>
                    <a:lnTo>
                      <a:pt x="168" y="3125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36"/>
              <p:cNvSpPr/>
              <p:nvPr/>
            </p:nvSpPr>
            <p:spPr>
              <a:xfrm>
                <a:off x="2532465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36"/>
              <p:cNvSpPr/>
              <p:nvPr/>
            </p:nvSpPr>
            <p:spPr>
              <a:xfrm>
                <a:off x="2760908" y="-3687275"/>
                <a:ext cx="9751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36"/>
              <p:cNvSpPr/>
              <p:nvPr/>
            </p:nvSpPr>
            <p:spPr>
              <a:xfrm>
                <a:off x="2987436" y="-3687275"/>
                <a:ext cx="9693" cy="181415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257" extrusionOk="0">
                    <a:moveTo>
                      <a:pt x="0" y="0"/>
                    </a:moveTo>
                    <a:lnTo>
                      <a:pt x="0" y="31256"/>
                    </a:lnTo>
                    <a:lnTo>
                      <a:pt x="167" y="3125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36"/>
              <p:cNvSpPr/>
              <p:nvPr/>
            </p:nvSpPr>
            <p:spPr>
              <a:xfrm>
                <a:off x="1401800" y="-2095833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36"/>
              <p:cNvSpPr/>
              <p:nvPr/>
            </p:nvSpPr>
            <p:spPr>
              <a:xfrm>
                <a:off x="1401800" y="-2324334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36"/>
              <p:cNvSpPr/>
              <p:nvPr/>
            </p:nvSpPr>
            <p:spPr>
              <a:xfrm>
                <a:off x="1401800" y="-2550804"/>
                <a:ext cx="1816072" cy="9693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7" extrusionOk="0">
                    <a:moveTo>
                      <a:pt x="1" y="0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36"/>
              <p:cNvSpPr/>
              <p:nvPr/>
            </p:nvSpPr>
            <p:spPr>
              <a:xfrm>
                <a:off x="1401800" y="-2779306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36"/>
              <p:cNvSpPr/>
              <p:nvPr/>
            </p:nvSpPr>
            <p:spPr>
              <a:xfrm>
                <a:off x="1401800" y="-3007749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8"/>
                    </a:lnTo>
                    <a:lnTo>
                      <a:pt x="31290" y="168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36"/>
              <p:cNvSpPr/>
              <p:nvPr/>
            </p:nvSpPr>
            <p:spPr>
              <a:xfrm>
                <a:off x="1401800" y="-3236192"/>
                <a:ext cx="1816072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168" extrusionOk="0">
                    <a:moveTo>
                      <a:pt x="1" y="1"/>
                    </a:moveTo>
                    <a:lnTo>
                      <a:pt x="1" y="167"/>
                    </a:lnTo>
                    <a:lnTo>
                      <a:pt x="31290" y="167"/>
                    </a:lnTo>
                    <a:lnTo>
                      <a:pt x="3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76" name="Google Shape;5076;p36"/>
            <p:cNvSpPr/>
            <p:nvPr/>
          </p:nvSpPr>
          <p:spPr>
            <a:xfrm>
              <a:off x="1401800" y="-3462720"/>
              <a:ext cx="1816072" cy="9751"/>
            </a:xfrm>
            <a:custGeom>
              <a:avLst/>
              <a:gdLst/>
              <a:ahLst/>
              <a:cxnLst/>
              <a:rect l="l" t="t" r="r" b="b"/>
              <a:pathLst>
                <a:path w="31290" h="168" extrusionOk="0">
                  <a:moveTo>
                    <a:pt x="1" y="1"/>
                  </a:moveTo>
                  <a:lnTo>
                    <a:pt x="1" y="168"/>
                  </a:lnTo>
                  <a:lnTo>
                    <a:pt x="31290" y="168"/>
                  </a:lnTo>
                  <a:lnTo>
                    <a:pt x="31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7" name="Google Shape;5077;p36"/>
          <p:cNvGrpSpPr/>
          <p:nvPr/>
        </p:nvGrpSpPr>
        <p:grpSpPr>
          <a:xfrm flipH="1">
            <a:off x="731063" y="2484317"/>
            <a:ext cx="1877408" cy="2124431"/>
            <a:chOff x="5778850" y="2553575"/>
            <a:chExt cx="606300" cy="686075"/>
          </a:xfrm>
        </p:grpSpPr>
        <p:sp>
          <p:nvSpPr>
            <p:cNvPr id="5078" name="Google Shape;5078;p36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6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6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6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6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6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6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6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6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6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6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6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6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6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6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6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6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6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6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6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6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6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6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6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6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6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6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6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6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6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6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6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6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6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6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6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6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6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6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6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6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6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6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6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6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6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6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6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6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6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6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6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6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6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6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6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6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6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6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6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6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6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6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6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6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6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6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6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6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6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6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6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6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6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6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6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6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6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6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6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6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6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6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6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6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6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6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6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6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6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6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6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6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6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6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6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6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6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6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6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6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6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6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6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6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6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6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6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6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6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6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6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6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6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6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6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6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6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6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6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6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6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6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6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6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6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6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6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6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6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6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6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6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6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6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6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6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6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6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6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8" name="Google Shape;488;p5"/>
          <p:cNvSpPr txBox="1">
            <a:spLocks noGrp="1"/>
          </p:cNvSpPr>
          <p:nvPr>
            <p:ph type="title" idx="2"/>
          </p:nvPr>
        </p:nvSpPr>
        <p:spPr>
          <a:xfrm>
            <a:off x="1016883" y="2353558"/>
            <a:ext cx="32400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subTitle" idx="1"/>
          </p:nvPr>
        </p:nvSpPr>
        <p:spPr>
          <a:xfrm>
            <a:off x="1131483" y="2902518"/>
            <a:ext cx="3010800" cy="11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title" idx="3"/>
          </p:nvPr>
        </p:nvSpPr>
        <p:spPr>
          <a:xfrm>
            <a:off x="4887117" y="2353558"/>
            <a:ext cx="32400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subTitle" idx="4"/>
          </p:nvPr>
        </p:nvSpPr>
        <p:spPr>
          <a:xfrm>
            <a:off x="5001717" y="2902518"/>
            <a:ext cx="3010800" cy="11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2" name="Google Shape;492;p5"/>
          <p:cNvGrpSpPr/>
          <p:nvPr/>
        </p:nvGrpSpPr>
        <p:grpSpPr>
          <a:xfrm>
            <a:off x="357487" y="2529192"/>
            <a:ext cx="1877408" cy="2124431"/>
            <a:chOff x="5778850" y="2553575"/>
            <a:chExt cx="606300" cy="686075"/>
          </a:xfrm>
        </p:grpSpPr>
        <p:sp>
          <p:nvSpPr>
            <p:cNvPr id="493" name="Google Shape;493;p5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"/>
          <p:cNvSpPr/>
          <p:nvPr/>
        </p:nvSpPr>
        <p:spPr>
          <a:xfrm rot="10800000">
            <a:off x="4308825" y="3670715"/>
            <a:ext cx="628201" cy="629533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"/>
          <p:cNvSpPr/>
          <p:nvPr/>
        </p:nvSpPr>
        <p:spPr>
          <a:xfrm rot="10800000">
            <a:off x="342520" y="1216177"/>
            <a:ext cx="741419" cy="699023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"/>
          <p:cNvSpPr/>
          <p:nvPr/>
        </p:nvSpPr>
        <p:spPr>
          <a:xfrm rot="10800000">
            <a:off x="7434894" y="439443"/>
            <a:ext cx="1572235" cy="1346851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5"/>
          <p:cNvSpPr/>
          <p:nvPr/>
        </p:nvSpPr>
        <p:spPr>
          <a:xfrm flipH="1">
            <a:off x="4193230" y="1133080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5"/>
          <p:cNvSpPr/>
          <p:nvPr/>
        </p:nvSpPr>
        <p:spPr>
          <a:xfrm flipH="1">
            <a:off x="311414" y="3217474"/>
            <a:ext cx="596036" cy="1212259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5"/>
          <p:cNvSpPr/>
          <p:nvPr/>
        </p:nvSpPr>
        <p:spPr>
          <a:xfrm flipH="1">
            <a:off x="7434905" y="44665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641" name="Google Shape;641;p6"/>
          <p:cNvGrpSpPr/>
          <p:nvPr/>
        </p:nvGrpSpPr>
        <p:grpSpPr>
          <a:xfrm flipH="1">
            <a:off x="5402288" y="2104580"/>
            <a:ext cx="1877408" cy="2124431"/>
            <a:chOff x="5778850" y="2553575"/>
            <a:chExt cx="606300" cy="686075"/>
          </a:xfrm>
        </p:grpSpPr>
        <p:sp>
          <p:nvSpPr>
            <p:cNvPr id="642" name="Google Shape;642;p6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6"/>
          <p:cNvSpPr/>
          <p:nvPr/>
        </p:nvSpPr>
        <p:spPr>
          <a:xfrm rot="10800000">
            <a:off x="7927430" y="251655"/>
            <a:ext cx="772856" cy="774485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"/>
          <p:cNvSpPr/>
          <p:nvPr/>
        </p:nvSpPr>
        <p:spPr>
          <a:xfrm flipH="1">
            <a:off x="7182805" y="1742767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"/>
          <p:cNvSpPr/>
          <p:nvPr/>
        </p:nvSpPr>
        <p:spPr>
          <a:xfrm flipH="1">
            <a:off x="3070105" y="4574742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7"/>
          <p:cNvSpPr txBox="1">
            <a:spLocks noGrp="1"/>
          </p:cNvSpPr>
          <p:nvPr>
            <p:ph type="body" idx="1"/>
          </p:nvPr>
        </p:nvSpPr>
        <p:spPr>
          <a:xfrm>
            <a:off x="1909500" y="1581188"/>
            <a:ext cx="5325000" cy="2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●"/>
              <a:defRPr sz="15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787" name="Google Shape;787;p7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88" name="Google Shape;788;p7"/>
          <p:cNvGrpSpPr/>
          <p:nvPr/>
        </p:nvGrpSpPr>
        <p:grpSpPr>
          <a:xfrm>
            <a:off x="6107437" y="1331642"/>
            <a:ext cx="1877408" cy="2124431"/>
            <a:chOff x="5778850" y="2553575"/>
            <a:chExt cx="606300" cy="686075"/>
          </a:xfrm>
        </p:grpSpPr>
        <p:sp>
          <p:nvSpPr>
            <p:cNvPr id="789" name="Google Shape;789;p7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7"/>
          <p:cNvSpPr/>
          <p:nvPr/>
        </p:nvSpPr>
        <p:spPr>
          <a:xfrm rot="10800000" flipH="1">
            <a:off x="7509697" y="3592392"/>
            <a:ext cx="772856" cy="774485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7"/>
          <p:cNvSpPr/>
          <p:nvPr/>
        </p:nvSpPr>
        <p:spPr>
          <a:xfrm rot="10800000" flipH="1">
            <a:off x="7460753" y="435651"/>
            <a:ext cx="1365570" cy="1287373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7"/>
          <p:cNvSpPr/>
          <p:nvPr/>
        </p:nvSpPr>
        <p:spPr>
          <a:xfrm rot="10800000" flipH="1">
            <a:off x="302548" y="1268664"/>
            <a:ext cx="1215469" cy="1041260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"/>
          <p:cNvSpPr/>
          <p:nvPr/>
        </p:nvSpPr>
        <p:spPr>
          <a:xfrm>
            <a:off x="1966661" y="40485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"/>
          <p:cNvSpPr/>
          <p:nvPr/>
        </p:nvSpPr>
        <p:spPr>
          <a:xfrm flipH="1">
            <a:off x="735277" y="3394899"/>
            <a:ext cx="477924" cy="971978"/>
          </a:xfrm>
          <a:custGeom>
            <a:avLst/>
            <a:gdLst/>
            <a:ahLst/>
            <a:cxnLst/>
            <a:rect l="l" t="t" r="r" b="b"/>
            <a:pathLst>
              <a:path w="13778" h="28021" extrusionOk="0">
                <a:moveTo>
                  <a:pt x="1" y="1"/>
                </a:moveTo>
                <a:lnTo>
                  <a:pt x="1" y="28021"/>
                </a:lnTo>
                <a:cubicBezTo>
                  <a:pt x="7640" y="27887"/>
                  <a:pt x="13777" y="21649"/>
                  <a:pt x="13777" y="14011"/>
                </a:cubicBezTo>
                <a:cubicBezTo>
                  <a:pt x="13777" y="6372"/>
                  <a:pt x="7640" y="134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7"/>
          <p:cNvSpPr/>
          <p:nvPr/>
        </p:nvSpPr>
        <p:spPr>
          <a:xfrm>
            <a:off x="6650624" y="2545630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"/>
          <p:cNvSpPr txBox="1">
            <a:spLocks noGrp="1"/>
          </p:cNvSpPr>
          <p:nvPr>
            <p:ph type="title"/>
          </p:nvPr>
        </p:nvSpPr>
        <p:spPr>
          <a:xfrm>
            <a:off x="1211775" y="1499625"/>
            <a:ext cx="5331900" cy="24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37" name="Google Shape;937;p8"/>
          <p:cNvGrpSpPr/>
          <p:nvPr/>
        </p:nvGrpSpPr>
        <p:grpSpPr>
          <a:xfrm>
            <a:off x="6889837" y="2353492"/>
            <a:ext cx="1877408" cy="2124431"/>
            <a:chOff x="5778850" y="2553575"/>
            <a:chExt cx="606300" cy="686075"/>
          </a:xfrm>
        </p:grpSpPr>
        <p:sp>
          <p:nvSpPr>
            <p:cNvPr id="938" name="Google Shape;938;p8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8" name="Google Shape;1078;p8"/>
          <p:cNvSpPr/>
          <p:nvPr/>
        </p:nvSpPr>
        <p:spPr>
          <a:xfrm rot="10800000" flipH="1">
            <a:off x="7683500" y="392956"/>
            <a:ext cx="947569" cy="893494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8"/>
          <p:cNvSpPr/>
          <p:nvPr/>
        </p:nvSpPr>
        <p:spPr>
          <a:xfrm>
            <a:off x="3170311" y="39295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8"/>
          <p:cNvSpPr/>
          <p:nvPr/>
        </p:nvSpPr>
        <p:spPr>
          <a:xfrm>
            <a:off x="468586" y="4433967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9"/>
          <p:cNvSpPr txBox="1">
            <a:spLocks noGrp="1"/>
          </p:cNvSpPr>
          <p:nvPr>
            <p:ph type="title"/>
          </p:nvPr>
        </p:nvSpPr>
        <p:spPr>
          <a:xfrm>
            <a:off x="2380200" y="1642835"/>
            <a:ext cx="43836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3" name="Google Shape;1083;p9"/>
          <p:cNvSpPr txBox="1">
            <a:spLocks noGrp="1"/>
          </p:cNvSpPr>
          <p:nvPr>
            <p:ph type="subTitle" idx="1"/>
          </p:nvPr>
        </p:nvSpPr>
        <p:spPr>
          <a:xfrm>
            <a:off x="2188796" y="2436110"/>
            <a:ext cx="47664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084" name="Google Shape;1084;p9"/>
          <p:cNvGrpSpPr/>
          <p:nvPr/>
        </p:nvGrpSpPr>
        <p:grpSpPr>
          <a:xfrm>
            <a:off x="362712" y="1977405"/>
            <a:ext cx="1877408" cy="2124431"/>
            <a:chOff x="5778850" y="2553575"/>
            <a:chExt cx="606300" cy="686075"/>
          </a:xfrm>
        </p:grpSpPr>
        <p:sp>
          <p:nvSpPr>
            <p:cNvPr id="1085" name="Google Shape;1085;p9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9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9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9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9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" name="Google Shape;1225;p9"/>
          <p:cNvSpPr/>
          <p:nvPr/>
        </p:nvSpPr>
        <p:spPr>
          <a:xfrm rot="10800000">
            <a:off x="7434894" y="439443"/>
            <a:ext cx="1572235" cy="1346851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9"/>
          <p:cNvSpPr/>
          <p:nvPr/>
        </p:nvSpPr>
        <p:spPr>
          <a:xfrm flipH="1">
            <a:off x="4366680" y="61535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9"/>
          <p:cNvSpPr/>
          <p:nvPr/>
        </p:nvSpPr>
        <p:spPr>
          <a:xfrm flipH="1">
            <a:off x="7363855" y="4188592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0"/>
          <p:cNvSpPr/>
          <p:nvPr/>
        </p:nvSpPr>
        <p:spPr>
          <a:xfrm>
            <a:off x="-23850" y="0"/>
            <a:ext cx="9191700" cy="5153100"/>
          </a:xfrm>
          <a:prstGeom prst="rect">
            <a:avLst/>
          </a:prstGeom>
          <a:solidFill>
            <a:srgbClr val="988CED">
              <a:alpha val="24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0"/>
          <p:cNvSpPr txBox="1">
            <a:spLocks noGrp="1"/>
          </p:cNvSpPr>
          <p:nvPr>
            <p:ph type="body" idx="1"/>
          </p:nvPr>
        </p:nvSpPr>
        <p:spPr>
          <a:xfrm>
            <a:off x="2268600" y="817800"/>
            <a:ext cx="4606800" cy="8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Patua One"/>
                <a:ea typeface="Patua One"/>
                <a:cs typeface="Patua One"/>
                <a:sym typeface="Patua One"/>
              </a:defRPr>
            </a:lvl1pPr>
          </a:lstStyle>
          <a:p>
            <a:endParaRPr/>
          </a:p>
        </p:txBody>
      </p:sp>
      <p:grpSp>
        <p:nvGrpSpPr>
          <p:cNvPr id="1231" name="Google Shape;1231;p10"/>
          <p:cNvGrpSpPr/>
          <p:nvPr/>
        </p:nvGrpSpPr>
        <p:grpSpPr>
          <a:xfrm>
            <a:off x="6734787" y="635192"/>
            <a:ext cx="1877408" cy="2124431"/>
            <a:chOff x="5778850" y="2553575"/>
            <a:chExt cx="606300" cy="686075"/>
          </a:xfrm>
        </p:grpSpPr>
        <p:sp>
          <p:nvSpPr>
            <p:cNvPr id="1232" name="Google Shape;1232;p10"/>
            <p:cNvSpPr/>
            <p:nvPr/>
          </p:nvSpPr>
          <p:spPr>
            <a:xfrm>
              <a:off x="63584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68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0"/>
            <p:cNvSpPr/>
            <p:nvPr/>
          </p:nvSpPr>
          <p:spPr>
            <a:xfrm>
              <a:off x="63584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0"/>
            <p:cNvSpPr/>
            <p:nvPr/>
          </p:nvSpPr>
          <p:spPr>
            <a:xfrm>
              <a:off x="63584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0"/>
            <p:cNvSpPr/>
            <p:nvPr/>
          </p:nvSpPr>
          <p:spPr>
            <a:xfrm>
              <a:off x="63584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0"/>
            <p:cNvSpPr/>
            <p:nvPr/>
          </p:nvSpPr>
          <p:spPr>
            <a:xfrm>
              <a:off x="63584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0"/>
            <p:cNvSpPr/>
            <p:nvPr/>
          </p:nvSpPr>
          <p:spPr>
            <a:xfrm>
              <a:off x="635842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21" y="881"/>
                    <a:pt x="640" y="882"/>
                    <a:pt x="659" y="882"/>
                  </a:cubicBezTo>
                  <a:cubicBezTo>
                    <a:pt x="896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0"/>
            <p:cNvSpPr/>
            <p:nvPr/>
          </p:nvSpPr>
          <p:spPr>
            <a:xfrm>
              <a:off x="63584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0"/>
            <p:cNvSpPr/>
            <p:nvPr/>
          </p:nvSpPr>
          <p:spPr>
            <a:xfrm>
              <a:off x="63584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0"/>
            <p:cNvSpPr/>
            <p:nvPr/>
          </p:nvSpPr>
          <p:spPr>
            <a:xfrm>
              <a:off x="63584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0"/>
            <p:cNvSpPr/>
            <p:nvPr/>
          </p:nvSpPr>
          <p:spPr>
            <a:xfrm>
              <a:off x="63584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0"/>
            <p:cNvSpPr/>
            <p:nvPr/>
          </p:nvSpPr>
          <p:spPr>
            <a:xfrm>
              <a:off x="63142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0"/>
            <p:cNvSpPr/>
            <p:nvPr/>
          </p:nvSpPr>
          <p:spPr>
            <a:xfrm>
              <a:off x="631422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8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0"/>
            <p:cNvSpPr/>
            <p:nvPr/>
          </p:nvSpPr>
          <p:spPr>
            <a:xfrm>
              <a:off x="63142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0"/>
            <p:cNvSpPr/>
            <p:nvPr/>
          </p:nvSpPr>
          <p:spPr>
            <a:xfrm>
              <a:off x="631422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0"/>
            <p:cNvSpPr/>
            <p:nvPr/>
          </p:nvSpPr>
          <p:spPr>
            <a:xfrm>
              <a:off x="63142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0"/>
            <p:cNvSpPr/>
            <p:nvPr/>
          </p:nvSpPr>
          <p:spPr>
            <a:xfrm>
              <a:off x="63142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0"/>
            <p:cNvSpPr/>
            <p:nvPr/>
          </p:nvSpPr>
          <p:spPr>
            <a:xfrm>
              <a:off x="631422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0"/>
            <p:cNvSpPr/>
            <p:nvPr/>
          </p:nvSpPr>
          <p:spPr>
            <a:xfrm>
              <a:off x="63142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0"/>
            <p:cNvSpPr/>
            <p:nvPr/>
          </p:nvSpPr>
          <p:spPr>
            <a:xfrm>
              <a:off x="63142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6" y="1"/>
                    <a:pt x="363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0"/>
            <p:cNvSpPr/>
            <p:nvPr/>
          </p:nvSpPr>
          <p:spPr>
            <a:xfrm>
              <a:off x="631422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8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0"/>
            <p:cNvSpPr/>
            <p:nvPr/>
          </p:nvSpPr>
          <p:spPr>
            <a:xfrm>
              <a:off x="627002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168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0"/>
            <p:cNvSpPr/>
            <p:nvPr/>
          </p:nvSpPr>
          <p:spPr>
            <a:xfrm>
              <a:off x="6270025" y="2627500"/>
              <a:ext cx="29225" cy="22550"/>
            </a:xfrm>
            <a:custGeom>
              <a:avLst/>
              <a:gdLst/>
              <a:ahLst/>
              <a:cxnLst/>
              <a:rect l="l" t="t" r="r" b="b"/>
              <a:pathLst>
                <a:path w="1169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68" y="902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0"/>
            <p:cNvSpPr/>
            <p:nvPr/>
          </p:nvSpPr>
          <p:spPr>
            <a:xfrm>
              <a:off x="627002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02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0"/>
            <p:cNvSpPr/>
            <p:nvPr/>
          </p:nvSpPr>
          <p:spPr>
            <a:xfrm>
              <a:off x="62733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868" y="667"/>
                    <a:pt x="868" y="434"/>
                  </a:cubicBezTo>
                  <a:cubicBezTo>
                    <a:pt x="868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0"/>
            <p:cNvSpPr/>
            <p:nvPr/>
          </p:nvSpPr>
          <p:spPr>
            <a:xfrm>
              <a:off x="627002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168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0"/>
            <p:cNvSpPr/>
            <p:nvPr/>
          </p:nvSpPr>
          <p:spPr>
            <a:xfrm>
              <a:off x="627002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0"/>
            <p:cNvSpPr/>
            <p:nvPr/>
          </p:nvSpPr>
          <p:spPr>
            <a:xfrm>
              <a:off x="62733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868" y="701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0"/>
            <p:cNvSpPr/>
            <p:nvPr/>
          </p:nvSpPr>
          <p:spPr>
            <a:xfrm>
              <a:off x="627002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168" y="879"/>
                    <a:pt x="568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0"/>
            <p:cNvSpPr/>
            <p:nvPr/>
          </p:nvSpPr>
          <p:spPr>
            <a:xfrm>
              <a:off x="627002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168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0"/>
            <p:cNvSpPr/>
            <p:nvPr/>
          </p:nvSpPr>
          <p:spPr>
            <a:xfrm>
              <a:off x="62733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868" y="668"/>
                    <a:pt x="868" y="434"/>
                  </a:cubicBezTo>
                  <a:cubicBezTo>
                    <a:pt x="868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0"/>
            <p:cNvSpPr/>
            <p:nvPr/>
          </p:nvSpPr>
          <p:spPr>
            <a:xfrm>
              <a:off x="62250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9"/>
                    <a:pt x="267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0"/>
            <p:cNvSpPr/>
            <p:nvPr/>
          </p:nvSpPr>
          <p:spPr>
            <a:xfrm>
              <a:off x="62250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00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1" y="898"/>
                    <a:pt x="601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0"/>
            <p:cNvSpPr/>
            <p:nvPr/>
          </p:nvSpPr>
          <p:spPr>
            <a:xfrm>
              <a:off x="622500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0"/>
            <p:cNvSpPr/>
            <p:nvPr/>
          </p:nvSpPr>
          <p:spPr>
            <a:xfrm>
              <a:off x="62250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0"/>
            <p:cNvSpPr/>
            <p:nvPr/>
          </p:nvSpPr>
          <p:spPr>
            <a:xfrm>
              <a:off x="62250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2" y="38"/>
                    <a:pt x="267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0"/>
            <p:cNvSpPr/>
            <p:nvPr/>
          </p:nvSpPr>
          <p:spPr>
            <a:xfrm>
              <a:off x="62250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0"/>
            <p:cNvSpPr/>
            <p:nvPr/>
          </p:nvSpPr>
          <p:spPr>
            <a:xfrm>
              <a:off x="62250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2" y="38"/>
                    <a:pt x="267" y="122"/>
                  </a:cubicBezTo>
                  <a:cubicBezTo>
                    <a:pt x="0" y="389"/>
                    <a:pt x="201" y="889"/>
                    <a:pt x="601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0"/>
            <p:cNvSpPr/>
            <p:nvPr/>
          </p:nvSpPr>
          <p:spPr>
            <a:xfrm>
              <a:off x="622500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0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0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0"/>
            <p:cNvSpPr/>
            <p:nvPr/>
          </p:nvSpPr>
          <p:spPr>
            <a:xfrm>
              <a:off x="62250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0"/>
            <p:cNvSpPr/>
            <p:nvPr/>
          </p:nvSpPr>
          <p:spPr>
            <a:xfrm>
              <a:off x="62250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0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0"/>
            <p:cNvSpPr/>
            <p:nvPr/>
          </p:nvSpPr>
          <p:spPr>
            <a:xfrm>
              <a:off x="61808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1" y="423"/>
                    <a:pt x="167" y="890"/>
                    <a:pt x="568" y="890"/>
                  </a:cubicBezTo>
                  <a:cubicBezTo>
                    <a:pt x="834" y="890"/>
                    <a:pt x="1001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0"/>
            <p:cNvSpPr/>
            <p:nvPr/>
          </p:nvSpPr>
          <p:spPr>
            <a:xfrm>
              <a:off x="61808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6" y="41"/>
                    <a:pt x="267" y="130"/>
                  </a:cubicBezTo>
                  <a:cubicBezTo>
                    <a:pt x="1" y="397"/>
                    <a:pt x="167" y="898"/>
                    <a:pt x="568" y="898"/>
                  </a:cubicBezTo>
                  <a:cubicBezTo>
                    <a:pt x="834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0"/>
            <p:cNvSpPr/>
            <p:nvPr/>
          </p:nvSpPr>
          <p:spPr>
            <a:xfrm>
              <a:off x="61808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0"/>
            <p:cNvSpPr/>
            <p:nvPr/>
          </p:nvSpPr>
          <p:spPr>
            <a:xfrm>
              <a:off x="618080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0"/>
            <p:cNvSpPr/>
            <p:nvPr/>
          </p:nvSpPr>
          <p:spPr>
            <a:xfrm>
              <a:off x="61808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1" y="422"/>
                    <a:pt x="167" y="889"/>
                    <a:pt x="568" y="889"/>
                  </a:cubicBezTo>
                  <a:cubicBezTo>
                    <a:pt x="834" y="889"/>
                    <a:pt x="1001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0"/>
            <p:cNvSpPr/>
            <p:nvPr/>
          </p:nvSpPr>
          <p:spPr>
            <a:xfrm>
              <a:off x="61808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0"/>
            <p:cNvSpPr/>
            <p:nvPr/>
          </p:nvSpPr>
          <p:spPr>
            <a:xfrm>
              <a:off x="6180800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7" y="122"/>
                  </a:cubicBezTo>
                  <a:cubicBezTo>
                    <a:pt x="1" y="389"/>
                    <a:pt x="167" y="889"/>
                    <a:pt x="568" y="889"/>
                  </a:cubicBezTo>
                  <a:cubicBezTo>
                    <a:pt x="834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0"/>
            <p:cNvSpPr/>
            <p:nvPr/>
          </p:nvSpPr>
          <p:spPr>
            <a:xfrm>
              <a:off x="61808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0"/>
            <p:cNvSpPr/>
            <p:nvPr/>
          </p:nvSpPr>
          <p:spPr>
            <a:xfrm>
              <a:off x="61808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1" y="390"/>
                    <a:pt x="167" y="891"/>
                    <a:pt x="568" y="891"/>
                  </a:cubicBezTo>
                  <a:cubicBezTo>
                    <a:pt x="834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0"/>
            <p:cNvSpPr/>
            <p:nvPr/>
          </p:nvSpPr>
          <p:spPr>
            <a:xfrm>
              <a:off x="618080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1" y="412"/>
                    <a:pt x="167" y="879"/>
                    <a:pt x="568" y="879"/>
                  </a:cubicBezTo>
                  <a:cubicBezTo>
                    <a:pt x="834" y="879"/>
                    <a:pt x="1001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0"/>
            <p:cNvSpPr/>
            <p:nvPr/>
          </p:nvSpPr>
          <p:spPr>
            <a:xfrm>
              <a:off x="61357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9"/>
                    <a:pt x="267" y="123"/>
                  </a:cubicBezTo>
                  <a:cubicBezTo>
                    <a:pt x="0" y="423"/>
                    <a:pt x="200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0"/>
            <p:cNvSpPr/>
            <p:nvPr/>
          </p:nvSpPr>
          <p:spPr>
            <a:xfrm>
              <a:off x="61357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99" y="1"/>
                  </a:moveTo>
                  <a:cubicBezTo>
                    <a:pt x="486" y="1"/>
                    <a:pt x="367" y="41"/>
                    <a:pt x="267" y="130"/>
                  </a:cubicBezTo>
                  <a:cubicBezTo>
                    <a:pt x="0" y="397"/>
                    <a:pt x="200" y="864"/>
                    <a:pt x="601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34" y="164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0"/>
            <p:cNvSpPr/>
            <p:nvPr/>
          </p:nvSpPr>
          <p:spPr>
            <a:xfrm>
              <a:off x="61357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0"/>
            <p:cNvSpPr/>
            <p:nvPr/>
          </p:nvSpPr>
          <p:spPr>
            <a:xfrm>
              <a:off x="61357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6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0"/>
            <p:cNvSpPr/>
            <p:nvPr/>
          </p:nvSpPr>
          <p:spPr>
            <a:xfrm>
              <a:off x="61357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0"/>
                  </a:moveTo>
                  <a:cubicBezTo>
                    <a:pt x="472" y="0"/>
                    <a:pt x="361" y="38"/>
                    <a:pt x="267" y="122"/>
                  </a:cubicBezTo>
                  <a:cubicBezTo>
                    <a:pt x="0" y="422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8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0"/>
            <p:cNvSpPr/>
            <p:nvPr/>
          </p:nvSpPr>
          <p:spPr>
            <a:xfrm>
              <a:off x="6135775" y="2922450"/>
              <a:ext cx="25875" cy="22075"/>
            </a:xfrm>
            <a:custGeom>
              <a:avLst/>
              <a:gdLst/>
              <a:ahLst/>
              <a:cxnLst/>
              <a:rect l="l" t="t" r="r" b="b"/>
              <a:pathLst>
                <a:path w="1035" h="883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618" y="881"/>
                    <a:pt x="635" y="882"/>
                    <a:pt x="651" y="882"/>
                  </a:cubicBezTo>
                  <a:cubicBezTo>
                    <a:pt x="862" y="882"/>
                    <a:pt x="1034" y="692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0"/>
            <p:cNvSpPr/>
            <p:nvPr/>
          </p:nvSpPr>
          <p:spPr>
            <a:xfrm>
              <a:off x="61357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80" y="1"/>
                  </a:moveTo>
                  <a:cubicBezTo>
                    <a:pt x="472" y="1"/>
                    <a:pt x="361" y="38"/>
                    <a:pt x="267" y="122"/>
                  </a:cubicBezTo>
                  <a:cubicBezTo>
                    <a:pt x="0" y="389"/>
                    <a:pt x="200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1"/>
                    <a:pt x="58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0"/>
            <p:cNvSpPr/>
            <p:nvPr/>
          </p:nvSpPr>
          <p:spPr>
            <a:xfrm>
              <a:off x="61357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99" y="0"/>
                  </a:moveTo>
                  <a:cubicBezTo>
                    <a:pt x="486" y="0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59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0"/>
            <p:cNvSpPr/>
            <p:nvPr/>
          </p:nvSpPr>
          <p:spPr>
            <a:xfrm>
              <a:off x="61357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84" y="1"/>
                  </a:moveTo>
                  <a:cubicBezTo>
                    <a:pt x="475" y="1"/>
                    <a:pt x="363" y="38"/>
                    <a:pt x="267" y="123"/>
                  </a:cubicBezTo>
                  <a:cubicBezTo>
                    <a:pt x="0" y="390"/>
                    <a:pt x="200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8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0"/>
            <p:cNvSpPr/>
            <p:nvPr/>
          </p:nvSpPr>
          <p:spPr>
            <a:xfrm>
              <a:off x="61357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99" y="1"/>
                  </a:moveTo>
                  <a:cubicBezTo>
                    <a:pt x="486" y="1"/>
                    <a:pt x="367" y="45"/>
                    <a:pt x="267" y="145"/>
                  </a:cubicBezTo>
                  <a:cubicBezTo>
                    <a:pt x="0" y="412"/>
                    <a:pt x="200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0"/>
            <p:cNvSpPr/>
            <p:nvPr/>
          </p:nvSpPr>
          <p:spPr>
            <a:xfrm>
              <a:off x="609072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9" y="1"/>
                  </a:moveTo>
                  <a:cubicBezTo>
                    <a:pt x="492" y="1"/>
                    <a:pt x="385" y="39"/>
                    <a:pt x="301" y="123"/>
                  </a:cubicBezTo>
                  <a:cubicBezTo>
                    <a:pt x="1" y="423"/>
                    <a:pt x="234" y="890"/>
                    <a:pt x="601" y="890"/>
                  </a:cubicBezTo>
                  <a:cubicBezTo>
                    <a:pt x="868" y="890"/>
                    <a:pt x="1068" y="690"/>
                    <a:pt x="1068" y="456"/>
                  </a:cubicBezTo>
                  <a:cubicBezTo>
                    <a:pt x="1068" y="181"/>
                    <a:pt x="833" y="1"/>
                    <a:pt x="59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0"/>
            <p:cNvSpPr/>
            <p:nvPr/>
          </p:nvSpPr>
          <p:spPr>
            <a:xfrm>
              <a:off x="60915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77" y="1"/>
                  </a:moveTo>
                  <a:cubicBezTo>
                    <a:pt x="467" y="1"/>
                    <a:pt x="356" y="41"/>
                    <a:pt x="267" y="130"/>
                  </a:cubicBezTo>
                  <a:cubicBezTo>
                    <a:pt x="0" y="397"/>
                    <a:pt x="200" y="898"/>
                    <a:pt x="567" y="898"/>
                  </a:cubicBezTo>
                  <a:cubicBezTo>
                    <a:pt x="834" y="898"/>
                    <a:pt x="1034" y="697"/>
                    <a:pt x="1034" y="431"/>
                  </a:cubicBezTo>
                  <a:cubicBezTo>
                    <a:pt x="1012" y="164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0"/>
            <p:cNvSpPr/>
            <p:nvPr/>
          </p:nvSpPr>
          <p:spPr>
            <a:xfrm>
              <a:off x="60915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0"/>
            <p:cNvSpPr/>
            <p:nvPr/>
          </p:nvSpPr>
          <p:spPr>
            <a:xfrm>
              <a:off x="60915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0"/>
            <p:cNvSpPr/>
            <p:nvPr/>
          </p:nvSpPr>
          <p:spPr>
            <a:xfrm>
              <a:off x="60915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0"/>
                  </a:moveTo>
                  <a:cubicBezTo>
                    <a:pt x="454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0"/>
                    <a:pt x="55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0"/>
            <p:cNvSpPr/>
            <p:nvPr/>
          </p:nvSpPr>
          <p:spPr>
            <a:xfrm>
              <a:off x="6090725" y="2922450"/>
              <a:ext cx="26725" cy="21975"/>
            </a:xfrm>
            <a:custGeom>
              <a:avLst/>
              <a:gdLst/>
              <a:ahLst/>
              <a:cxnLst/>
              <a:rect l="l" t="t" r="r" b="b"/>
              <a:pathLst>
                <a:path w="1069" h="879" extrusionOk="0">
                  <a:moveTo>
                    <a:pt x="619" y="0"/>
                  </a:moveTo>
                  <a:cubicBezTo>
                    <a:pt x="505" y="0"/>
                    <a:pt x="390" y="45"/>
                    <a:pt x="301" y="145"/>
                  </a:cubicBezTo>
                  <a:cubicBezTo>
                    <a:pt x="1" y="412"/>
                    <a:pt x="234" y="879"/>
                    <a:pt x="601" y="879"/>
                  </a:cubicBezTo>
                  <a:cubicBezTo>
                    <a:pt x="868" y="879"/>
                    <a:pt x="1068" y="678"/>
                    <a:pt x="1068" y="445"/>
                  </a:cubicBezTo>
                  <a:cubicBezTo>
                    <a:pt x="1068" y="178"/>
                    <a:pt x="846" y="0"/>
                    <a:pt x="61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0"/>
            <p:cNvSpPr/>
            <p:nvPr/>
          </p:nvSpPr>
          <p:spPr>
            <a:xfrm>
              <a:off x="60915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58" y="1"/>
                  </a:moveTo>
                  <a:cubicBezTo>
                    <a:pt x="454" y="1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12" y="181"/>
                    <a:pt x="784" y="1"/>
                    <a:pt x="55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0"/>
            <p:cNvSpPr/>
            <p:nvPr/>
          </p:nvSpPr>
          <p:spPr>
            <a:xfrm>
              <a:off x="60915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77" y="0"/>
                  </a:moveTo>
                  <a:cubicBezTo>
                    <a:pt x="467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8"/>
                    <a:pt x="797" y="0"/>
                    <a:pt x="577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0"/>
            <p:cNvSpPr/>
            <p:nvPr/>
          </p:nvSpPr>
          <p:spPr>
            <a:xfrm>
              <a:off x="60915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2" y="1"/>
                  </a:moveTo>
                  <a:cubicBezTo>
                    <a:pt x="457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12" y="173"/>
                    <a:pt x="787" y="1"/>
                    <a:pt x="562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0"/>
            <p:cNvSpPr/>
            <p:nvPr/>
          </p:nvSpPr>
          <p:spPr>
            <a:xfrm>
              <a:off x="60915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77" y="1"/>
                  </a:moveTo>
                  <a:cubicBezTo>
                    <a:pt x="467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12" y="179"/>
                    <a:pt x="797" y="1"/>
                    <a:pt x="57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0"/>
            <p:cNvSpPr/>
            <p:nvPr/>
          </p:nvSpPr>
          <p:spPr>
            <a:xfrm>
              <a:off x="60465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0" y="123"/>
                  </a:cubicBezTo>
                  <a:cubicBezTo>
                    <a:pt x="0" y="423"/>
                    <a:pt x="200" y="890"/>
                    <a:pt x="600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4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0"/>
            <p:cNvSpPr/>
            <p:nvPr/>
          </p:nvSpPr>
          <p:spPr>
            <a:xfrm>
              <a:off x="6046550" y="26275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2"/>
                    <a:pt x="600" y="902"/>
                  </a:cubicBezTo>
                  <a:cubicBezTo>
                    <a:pt x="1201" y="902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0"/>
            <p:cNvSpPr/>
            <p:nvPr/>
          </p:nvSpPr>
          <p:spPr>
            <a:xfrm>
              <a:off x="60465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0"/>
            <p:cNvSpPr/>
            <p:nvPr/>
          </p:nvSpPr>
          <p:spPr>
            <a:xfrm>
              <a:off x="60465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6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0"/>
            <p:cNvSpPr/>
            <p:nvPr/>
          </p:nvSpPr>
          <p:spPr>
            <a:xfrm>
              <a:off x="60465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0" y="122"/>
                  </a:cubicBezTo>
                  <a:cubicBezTo>
                    <a:pt x="0" y="422"/>
                    <a:pt x="200" y="889"/>
                    <a:pt x="600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0"/>
            <p:cNvSpPr/>
            <p:nvPr/>
          </p:nvSpPr>
          <p:spPr>
            <a:xfrm>
              <a:off x="60465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0"/>
            <p:cNvSpPr/>
            <p:nvPr/>
          </p:nvSpPr>
          <p:spPr>
            <a:xfrm>
              <a:off x="6046550" y="2996100"/>
              <a:ext cx="30025" cy="22550"/>
            </a:xfrm>
            <a:custGeom>
              <a:avLst/>
              <a:gdLst/>
              <a:ahLst/>
              <a:cxnLst/>
              <a:rect l="l" t="t" r="r" b="b"/>
              <a:pathLst>
                <a:path w="1201" h="902" extrusionOk="0">
                  <a:moveTo>
                    <a:pt x="600" y="1"/>
                  </a:moveTo>
                  <a:cubicBezTo>
                    <a:pt x="0" y="1"/>
                    <a:pt x="0" y="901"/>
                    <a:pt x="600" y="901"/>
                  </a:cubicBezTo>
                  <a:cubicBezTo>
                    <a:pt x="1201" y="901"/>
                    <a:pt x="1201" y="1"/>
                    <a:pt x="60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0"/>
            <p:cNvSpPr/>
            <p:nvPr/>
          </p:nvSpPr>
          <p:spPr>
            <a:xfrm>
              <a:off x="60465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0" y="0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0"/>
            <p:cNvSpPr/>
            <p:nvPr/>
          </p:nvSpPr>
          <p:spPr>
            <a:xfrm>
              <a:off x="60465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4" y="1"/>
                  </a:moveTo>
                  <a:cubicBezTo>
                    <a:pt x="490" y="1"/>
                    <a:pt x="385" y="38"/>
                    <a:pt x="300" y="123"/>
                  </a:cubicBezTo>
                  <a:cubicBezTo>
                    <a:pt x="0" y="390"/>
                    <a:pt x="200" y="891"/>
                    <a:pt x="600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0"/>
            <p:cNvSpPr/>
            <p:nvPr/>
          </p:nvSpPr>
          <p:spPr>
            <a:xfrm>
              <a:off x="60465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09" y="1"/>
                  </a:moveTo>
                  <a:cubicBezTo>
                    <a:pt x="500" y="1"/>
                    <a:pt x="389" y="45"/>
                    <a:pt x="300" y="145"/>
                  </a:cubicBezTo>
                  <a:cubicBezTo>
                    <a:pt x="0" y="412"/>
                    <a:pt x="200" y="879"/>
                    <a:pt x="600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27" y="1"/>
                    <a:pt x="60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0"/>
            <p:cNvSpPr/>
            <p:nvPr/>
          </p:nvSpPr>
          <p:spPr>
            <a:xfrm>
              <a:off x="60023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7" y="123"/>
                  </a:cubicBezTo>
                  <a:cubicBezTo>
                    <a:pt x="0" y="423"/>
                    <a:pt x="200" y="890"/>
                    <a:pt x="567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0"/>
            <p:cNvSpPr/>
            <p:nvPr/>
          </p:nvSpPr>
          <p:spPr>
            <a:xfrm>
              <a:off x="6002350" y="26275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2"/>
                    <a:pt x="567" y="902"/>
                  </a:cubicBezTo>
                  <a:cubicBezTo>
                    <a:pt x="1168" y="902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0"/>
            <p:cNvSpPr/>
            <p:nvPr/>
          </p:nvSpPr>
          <p:spPr>
            <a:xfrm>
              <a:off x="60023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0"/>
            <p:cNvSpPr/>
            <p:nvPr/>
          </p:nvSpPr>
          <p:spPr>
            <a:xfrm>
              <a:off x="6002350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6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6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0"/>
            <p:cNvSpPr/>
            <p:nvPr/>
          </p:nvSpPr>
          <p:spPr>
            <a:xfrm>
              <a:off x="60023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7" y="122"/>
                  </a:cubicBezTo>
                  <a:cubicBezTo>
                    <a:pt x="0" y="422"/>
                    <a:pt x="200" y="889"/>
                    <a:pt x="567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0"/>
            <p:cNvSpPr/>
            <p:nvPr/>
          </p:nvSpPr>
          <p:spPr>
            <a:xfrm>
              <a:off x="60023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0"/>
            <p:cNvSpPr/>
            <p:nvPr/>
          </p:nvSpPr>
          <p:spPr>
            <a:xfrm>
              <a:off x="6002350" y="2996100"/>
              <a:ext cx="29200" cy="22550"/>
            </a:xfrm>
            <a:custGeom>
              <a:avLst/>
              <a:gdLst/>
              <a:ahLst/>
              <a:cxnLst/>
              <a:rect l="l" t="t" r="r" b="b"/>
              <a:pathLst>
                <a:path w="1168" h="902" extrusionOk="0">
                  <a:moveTo>
                    <a:pt x="567" y="1"/>
                  </a:moveTo>
                  <a:cubicBezTo>
                    <a:pt x="0" y="1"/>
                    <a:pt x="0" y="901"/>
                    <a:pt x="567" y="901"/>
                  </a:cubicBezTo>
                  <a:cubicBezTo>
                    <a:pt x="1168" y="901"/>
                    <a:pt x="1168" y="1"/>
                    <a:pt x="567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0"/>
            <p:cNvSpPr/>
            <p:nvPr/>
          </p:nvSpPr>
          <p:spPr>
            <a:xfrm>
              <a:off x="60023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0"/>
            <p:cNvSpPr/>
            <p:nvPr/>
          </p:nvSpPr>
          <p:spPr>
            <a:xfrm>
              <a:off x="60023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69" y="1"/>
                  </a:moveTo>
                  <a:cubicBezTo>
                    <a:pt x="461" y="1"/>
                    <a:pt x="352" y="38"/>
                    <a:pt x="267" y="123"/>
                  </a:cubicBezTo>
                  <a:cubicBezTo>
                    <a:pt x="0" y="390"/>
                    <a:pt x="200" y="891"/>
                    <a:pt x="567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02" y="1"/>
                    <a:pt x="569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0"/>
            <p:cNvSpPr/>
            <p:nvPr/>
          </p:nvSpPr>
          <p:spPr>
            <a:xfrm>
              <a:off x="6002350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6" y="45"/>
                    <a:pt x="267" y="145"/>
                  </a:cubicBezTo>
                  <a:cubicBezTo>
                    <a:pt x="0" y="412"/>
                    <a:pt x="200" y="879"/>
                    <a:pt x="567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0"/>
            <p:cNvSpPr/>
            <p:nvPr/>
          </p:nvSpPr>
          <p:spPr>
            <a:xfrm>
              <a:off x="59573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0"/>
            <p:cNvSpPr/>
            <p:nvPr/>
          </p:nvSpPr>
          <p:spPr>
            <a:xfrm>
              <a:off x="59573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64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0"/>
            <p:cNvSpPr/>
            <p:nvPr/>
          </p:nvSpPr>
          <p:spPr>
            <a:xfrm>
              <a:off x="5957300" y="2700900"/>
              <a:ext cx="30050" cy="22525"/>
            </a:xfrm>
            <a:custGeom>
              <a:avLst/>
              <a:gdLst/>
              <a:ahLst/>
              <a:cxnLst/>
              <a:rect l="l" t="t" r="r" b="b"/>
              <a:pathLst>
                <a:path w="1202" h="901" extrusionOk="0">
                  <a:moveTo>
                    <a:pt x="601" y="0"/>
                  </a:moveTo>
                  <a:cubicBezTo>
                    <a:pt x="1" y="0"/>
                    <a:pt x="1" y="901"/>
                    <a:pt x="601" y="901"/>
                  </a:cubicBezTo>
                  <a:cubicBezTo>
                    <a:pt x="1202" y="901"/>
                    <a:pt x="1202" y="0"/>
                    <a:pt x="60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0"/>
            <p:cNvSpPr/>
            <p:nvPr/>
          </p:nvSpPr>
          <p:spPr>
            <a:xfrm>
              <a:off x="596147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67"/>
                    <a:pt x="434" y="867"/>
                  </a:cubicBezTo>
                  <a:cubicBezTo>
                    <a:pt x="668" y="867"/>
                    <a:pt x="868" y="667"/>
                    <a:pt x="868" y="434"/>
                  </a:cubicBezTo>
                  <a:cubicBezTo>
                    <a:pt x="868" y="2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0"/>
            <p:cNvSpPr/>
            <p:nvPr/>
          </p:nvSpPr>
          <p:spPr>
            <a:xfrm>
              <a:off x="59573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0"/>
            <p:cNvSpPr/>
            <p:nvPr/>
          </p:nvSpPr>
          <p:spPr>
            <a:xfrm>
              <a:off x="59573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0"/>
            <p:cNvSpPr/>
            <p:nvPr/>
          </p:nvSpPr>
          <p:spPr>
            <a:xfrm>
              <a:off x="596147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668" y="901"/>
                    <a:pt x="868" y="701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0"/>
            <p:cNvSpPr/>
            <p:nvPr/>
          </p:nvSpPr>
          <p:spPr>
            <a:xfrm>
              <a:off x="5957300" y="3070325"/>
              <a:ext cx="30050" cy="21700"/>
            </a:xfrm>
            <a:custGeom>
              <a:avLst/>
              <a:gdLst/>
              <a:ahLst/>
              <a:cxnLst/>
              <a:rect l="l" t="t" r="r" b="b"/>
              <a:pathLst>
                <a:path w="1202" h="868" extrusionOk="0">
                  <a:moveTo>
                    <a:pt x="601" y="1"/>
                  </a:moveTo>
                  <a:cubicBezTo>
                    <a:pt x="1" y="1"/>
                    <a:pt x="1" y="868"/>
                    <a:pt x="601" y="868"/>
                  </a:cubicBezTo>
                  <a:cubicBezTo>
                    <a:pt x="1202" y="868"/>
                    <a:pt x="1202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0"/>
            <p:cNvSpPr/>
            <p:nvPr/>
          </p:nvSpPr>
          <p:spPr>
            <a:xfrm>
              <a:off x="59573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0"/>
            <p:cNvSpPr/>
            <p:nvPr/>
          </p:nvSpPr>
          <p:spPr>
            <a:xfrm>
              <a:off x="596147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68"/>
                    <a:pt x="434" y="868"/>
                  </a:cubicBezTo>
                  <a:cubicBezTo>
                    <a:pt x="668" y="868"/>
                    <a:pt x="868" y="668"/>
                    <a:pt x="868" y="434"/>
                  </a:cubicBezTo>
                  <a:cubicBezTo>
                    <a:pt x="868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0"/>
            <p:cNvSpPr/>
            <p:nvPr/>
          </p:nvSpPr>
          <p:spPr>
            <a:xfrm>
              <a:off x="591310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2" y="39"/>
                    <a:pt x="268" y="123"/>
                  </a:cubicBezTo>
                  <a:cubicBezTo>
                    <a:pt x="1" y="423"/>
                    <a:pt x="201" y="890"/>
                    <a:pt x="568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0"/>
            <p:cNvSpPr/>
            <p:nvPr/>
          </p:nvSpPr>
          <p:spPr>
            <a:xfrm>
              <a:off x="5913100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2" y="1"/>
                    <a:pt x="357" y="41"/>
                    <a:pt x="268" y="130"/>
                  </a:cubicBezTo>
                  <a:cubicBezTo>
                    <a:pt x="1" y="397"/>
                    <a:pt x="201" y="864"/>
                    <a:pt x="568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3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0"/>
            <p:cNvSpPr/>
            <p:nvPr/>
          </p:nvSpPr>
          <p:spPr>
            <a:xfrm>
              <a:off x="5913100" y="2700900"/>
              <a:ext cx="29225" cy="22525"/>
            </a:xfrm>
            <a:custGeom>
              <a:avLst/>
              <a:gdLst/>
              <a:ahLst/>
              <a:cxnLst/>
              <a:rect l="l" t="t" r="r" b="b"/>
              <a:pathLst>
                <a:path w="1169" h="901" extrusionOk="0">
                  <a:moveTo>
                    <a:pt x="568" y="0"/>
                  </a:moveTo>
                  <a:cubicBezTo>
                    <a:pt x="1" y="0"/>
                    <a:pt x="1" y="901"/>
                    <a:pt x="568" y="901"/>
                  </a:cubicBezTo>
                  <a:cubicBezTo>
                    <a:pt x="1168" y="901"/>
                    <a:pt x="1168" y="0"/>
                    <a:pt x="568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0"/>
            <p:cNvSpPr/>
            <p:nvPr/>
          </p:nvSpPr>
          <p:spPr>
            <a:xfrm>
              <a:off x="5916450" y="277512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701" y="867"/>
                    <a:pt x="901" y="667"/>
                    <a:pt x="901" y="434"/>
                  </a:cubicBezTo>
                  <a:cubicBezTo>
                    <a:pt x="901" y="200"/>
                    <a:pt x="701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0"/>
            <p:cNvSpPr/>
            <p:nvPr/>
          </p:nvSpPr>
          <p:spPr>
            <a:xfrm>
              <a:off x="591310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2" y="38"/>
                    <a:pt x="268" y="122"/>
                  </a:cubicBezTo>
                  <a:cubicBezTo>
                    <a:pt x="1" y="422"/>
                    <a:pt x="201" y="889"/>
                    <a:pt x="568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0"/>
            <p:cNvSpPr/>
            <p:nvPr/>
          </p:nvSpPr>
          <p:spPr>
            <a:xfrm>
              <a:off x="591310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2" y="0"/>
                    <a:pt x="357" y="45"/>
                    <a:pt x="268" y="145"/>
                  </a:cubicBezTo>
                  <a:cubicBezTo>
                    <a:pt x="1" y="412"/>
                    <a:pt x="201" y="879"/>
                    <a:pt x="568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3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0"/>
            <p:cNvSpPr/>
            <p:nvPr/>
          </p:nvSpPr>
          <p:spPr>
            <a:xfrm>
              <a:off x="5916450" y="2996100"/>
              <a:ext cx="22525" cy="22550"/>
            </a:xfrm>
            <a:custGeom>
              <a:avLst/>
              <a:gdLst/>
              <a:ahLst/>
              <a:cxnLst/>
              <a:rect l="l" t="t" r="r" b="b"/>
              <a:pathLst>
                <a:path w="901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0"/>
            <p:cNvSpPr/>
            <p:nvPr/>
          </p:nvSpPr>
          <p:spPr>
            <a:xfrm>
              <a:off x="5913100" y="3070325"/>
              <a:ext cx="29225" cy="21700"/>
            </a:xfrm>
            <a:custGeom>
              <a:avLst/>
              <a:gdLst/>
              <a:ahLst/>
              <a:cxnLst/>
              <a:rect l="l" t="t" r="r" b="b"/>
              <a:pathLst>
                <a:path w="1169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68" y="868"/>
                    <a:pt x="1168" y="1"/>
                    <a:pt x="568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0"/>
            <p:cNvSpPr/>
            <p:nvPr/>
          </p:nvSpPr>
          <p:spPr>
            <a:xfrm>
              <a:off x="591310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3" y="38"/>
                    <a:pt x="268" y="123"/>
                  </a:cubicBezTo>
                  <a:cubicBezTo>
                    <a:pt x="1" y="390"/>
                    <a:pt x="201" y="891"/>
                    <a:pt x="568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0"/>
            <p:cNvSpPr/>
            <p:nvPr/>
          </p:nvSpPr>
          <p:spPr>
            <a:xfrm>
              <a:off x="5916450" y="3217925"/>
              <a:ext cx="22525" cy="21725"/>
            </a:xfrm>
            <a:custGeom>
              <a:avLst/>
              <a:gdLst/>
              <a:ahLst/>
              <a:cxnLst/>
              <a:rect l="l" t="t" r="r" b="b"/>
              <a:pathLst>
                <a:path w="901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701" y="868"/>
                    <a:pt x="901" y="668"/>
                    <a:pt x="901" y="434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0"/>
            <p:cNvSpPr/>
            <p:nvPr/>
          </p:nvSpPr>
          <p:spPr>
            <a:xfrm>
              <a:off x="5868075" y="2553575"/>
              <a:ext cx="26725" cy="22250"/>
            </a:xfrm>
            <a:custGeom>
              <a:avLst/>
              <a:gdLst/>
              <a:ahLst/>
              <a:cxnLst/>
              <a:rect l="l" t="t" r="r" b="b"/>
              <a:pathLst>
                <a:path w="1069" h="890" extrusionOk="0">
                  <a:moveTo>
                    <a:pt x="591" y="1"/>
                  </a:moveTo>
                  <a:cubicBezTo>
                    <a:pt x="488" y="1"/>
                    <a:pt x="385" y="39"/>
                    <a:pt x="301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68" y="690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0"/>
            <p:cNvSpPr/>
            <p:nvPr/>
          </p:nvSpPr>
          <p:spPr>
            <a:xfrm>
              <a:off x="58680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610" y="1"/>
                  </a:moveTo>
                  <a:cubicBezTo>
                    <a:pt x="501" y="1"/>
                    <a:pt x="390" y="41"/>
                    <a:pt x="301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0"/>
            <p:cNvSpPr/>
            <p:nvPr/>
          </p:nvSpPr>
          <p:spPr>
            <a:xfrm>
              <a:off x="58680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0"/>
            <p:cNvSpPr/>
            <p:nvPr/>
          </p:nvSpPr>
          <p:spPr>
            <a:xfrm>
              <a:off x="58680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0"/>
            <p:cNvSpPr/>
            <p:nvPr/>
          </p:nvSpPr>
          <p:spPr>
            <a:xfrm>
              <a:off x="58680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0"/>
                  </a:moveTo>
                  <a:cubicBezTo>
                    <a:pt x="488" y="0"/>
                    <a:pt x="385" y="38"/>
                    <a:pt x="301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0"/>
                    <a:pt x="591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0"/>
            <p:cNvSpPr/>
            <p:nvPr/>
          </p:nvSpPr>
          <p:spPr>
            <a:xfrm>
              <a:off x="5868075" y="2922450"/>
              <a:ext cx="26650" cy="22075"/>
            </a:xfrm>
            <a:custGeom>
              <a:avLst/>
              <a:gdLst/>
              <a:ahLst/>
              <a:cxnLst/>
              <a:rect l="l" t="t" r="r" b="b"/>
              <a:pathLst>
                <a:path w="1066" h="883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618" y="881"/>
                    <a:pt x="635" y="882"/>
                    <a:pt x="652" y="882"/>
                  </a:cubicBezTo>
                  <a:cubicBezTo>
                    <a:pt x="867" y="882"/>
                    <a:pt x="1066" y="692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0"/>
            <p:cNvSpPr/>
            <p:nvPr/>
          </p:nvSpPr>
          <p:spPr>
            <a:xfrm>
              <a:off x="58680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1" y="1"/>
                  </a:moveTo>
                  <a:cubicBezTo>
                    <a:pt x="488" y="1"/>
                    <a:pt x="385" y="38"/>
                    <a:pt x="301" y="122"/>
                  </a:cubicBezTo>
                  <a:cubicBezTo>
                    <a:pt x="1" y="389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815" y="1"/>
                    <a:pt x="59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0"/>
            <p:cNvSpPr/>
            <p:nvPr/>
          </p:nvSpPr>
          <p:spPr>
            <a:xfrm>
              <a:off x="58680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10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27" y="0"/>
                    <a:pt x="61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0"/>
            <p:cNvSpPr/>
            <p:nvPr/>
          </p:nvSpPr>
          <p:spPr>
            <a:xfrm>
              <a:off x="58680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18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0"/>
            <p:cNvSpPr/>
            <p:nvPr/>
          </p:nvSpPr>
          <p:spPr>
            <a:xfrm>
              <a:off x="58680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610" y="1"/>
                  </a:moveTo>
                  <a:cubicBezTo>
                    <a:pt x="501" y="1"/>
                    <a:pt x="390" y="45"/>
                    <a:pt x="301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27" y="1"/>
                    <a:pt x="61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0"/>
            <p:cNvSpPr/>
            <p:nvPr/>
          </p:nvSpPr>
          <p:spPr>
            <a:xfrm>
              <a:off x="5823875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9"/>
                    <a:pt x="268" y="123"/>
                  </a:cubicBezTo>
                  <a:cubicBezTo>
                    <a:pt x="1" y="423"/>
                    <a:pt x="201" y="890"/>
                    <a:pt x="601" y="890"/>
                  </a:cubicBezTo>
                  <a:cubicBezTo>
                    <a:pt x="835" y="890"/>
                    <a:pt x="1035" y="690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0"/>
            <p:cNvSpPr/>
            <p:nvPr/>
          </p:nvSpPr>
          <p:spPr>
            <a:xfrm>
              <a:off x="5823875" y="2627600"/>
              <a:ext cx="25875" cy="22450"/>
            </a:xfrm>
            <a:custGeom>
              <a:avLst/>
              <a:gdLst/>
              <a:ahLst/>
              <a:cxnLst/>
              <a:rect l="l" t="t" r="r" b="b"/>
              <a:pathLst>
                <a:path w="1035" h="898" extrusionOk="0">
                  <a:moveTo>
                    <a:pt x="585" y="1"/>
                  </a:moveTo>
                  <a:cubicBezTo>
                    <a:pt x="471" y="1"/>
                    <a:pt x="357" y="41"/>
                    <a:pt x="268" y="130"/>
                  </a:cubicBezTo>
                  <a:cubicBezTo>
                    <a:pt x="1" y="397"/>
                    <a:pt x="201" y="898"/>
                    <a:pt x="601" y="898"/>
                  </a:cubicBezTo>
                  <a:cubicBezTo>
                    <a:pt x="835" y="898"/>
                    <a:pt x="1035" y="697"/>
                    <a:pt x="1035" y="431"/>
                  </a:cubicBezTo>
                  <a:cubicBezTo>
                    <a:pt x="1035" y="164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0"/>
            <p:cNvSpPr/>
            <p:nvPr/>
          </p:nvSpPr>
          <p:spPr>
            <a:xfrm>
              <a:off x="5823875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5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0"/>
            <p:cNvSpPr/>
            <p:nvPr/>
          </p:nvSpPr>
          <p:spPr>
            <a:xfrm>
              <a:off x="5823875" y="2774825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6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6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0"/>
            <p:cNvSpPr/>
            <p:nvPr/>
          </p:nvSpPr>
          <p:spPr>
            <a:xfrm>
              <a:off x="5823875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0"/>
                  </a:moveTo>
                  <a:cubicBezTo>
                    <a:pt x="458" y="0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0"/>
                    <a:pt x="56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0"/>
            <p:cNvSpPr/>
            <p:nvPr/>
          </p:nvSpPr>
          <p:spPr>
            <a:xfrm>
              <a:off x="5823875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8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0"/>
            <p:cNvSpPr/>
            <p:nvPr/>
          </p:nvSpPr>
          <p:spPr>
            <a:xfrm>
              <a:off x="5823875" y="29964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65" y="1"/>
                  </a:moveTo>
                  <a:cubicBezTo>
                    <a:pt x="458" y="1"/>
                    <a:pt x="351" y="38"/>
                    <a:pt x="268" y="122"/>
                  </a:cubicBezTo>
                  <a:cubicBezTo>
                    <a:pt x="1" y="422"/>
                    <a:pt x="201" y="889"/>
                    <a:pt x="601" y="889"/>
                  </a:cubicBezTo>
                  <a:cubicBezTo>
                    <a:pt x="835" y="889"/>
                    <a:pt x="1035" y="689"/>
                    <a:pt x="1035" y="456"/>
                  </a:cubicBezTo>
                  <a:cubicBezTo>
                    <a:pt x="1035" y="181"/>
                    <a:pt x="799" y="1"/>
                    <a:pt x="56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0"/>
            <p:cNvSpPr/>
            <p:nvPr/>
          </p:nvSpPr>
          <p:spPr>
            <a:xfrm>
              <a:off x="5823875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585" y="0"/>
                  </a:moveTo>
                  <a:cubicBezTo>
                    <a:pt x="471" y="0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8"/>
                    <a:pt x="812" y="0"/>
                    <a:pt x="585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0"/>
            <p:cNvSpPr/>
            <p:nvPr/>
          </p:nvSpPr>
          <p:spPr>
            <a:xfrm>
              <a:off x="5823875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70" y="1"/>
                  </a:moveTo>
                  <a:cubicBezTo>
                    <a:pt x="461" y="1"/>
                    <a:pt x="352" y="38"/>
                    <a:pt x="268" y="123"/>
                  </a:cubicBezTo>
                  <a:cubicBezTo>
                    <a:pt x="1" y="390"/>
                    <a:pt x="201" y="891"/>
                    <a:pt x="601" y="891"/>
                  </a:cubicBezTo>
                  <a:cubicBezTo>
                    <a:pt x="835" y="891"/>
                    <a:pt x="1035" y="690"/>
                    <a:pt x="1035" y="424"/>
                  </a:cubicBezTo>
                  <a:cubicBezTo>
                    <a:pt x="1035" y="173"/>
                    <a:pt x="802" y="1"/>
                    <a:pt x="57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0"/>
            <p:cNvSpPr/>
            <p:nvPr/>
          </p:nvSpPr>
          <p:spPr>
            <a:xfrm>
              <a:off x="5823875" y="3217650"/>
              <a:ext cx="25875" cy="22000"/>
            </a:xfrm>
            <a:custGeom>
              <a:avLst/>
              <a:gdLst/>
              <a:ahLst/>
              <a:cxnLst/>
              <a:rect l="l" t="t" r="r" b="b"/>
              <a:pathLst>
                <a:path w="1035" h="880" extrusionOk="0">
                  <a:moveTo>
                    <a:pt x="585" y="1"/>
                  </a:moveTo>
                  <a:cubicBezTo>
                    <a:pt x="471" y="1"/>
                    <a:pt x="357" y="45"/>
                    <a:pt x="268" y="145"/>
                  </a:cubicBezTo>
                  <a:cubicBezTo>
                    <a:pt x="1" y="412"/>
                    <a:pt x="201" y="879"/>
                    <a:pt x="601" y="879"/>
                  </a:cubicBezTo>
                  <a:cubicBezTo>
                    <a:pt x="835" y="879"/>
                    <a:pt x="1035" y="679"/>
                    <a:pt x="1035" y="445"/>
                  </a:cubicBezTo>
                  <a:cubicBezTo>
                    <a:pt x="1035" y="179"/>
                    <a:pt x="812" y="1"/>
                    <a:pt x="58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0"/>
            <p:cNvSpPr/>
            <p:nvPr/>
          </p:nvSpPr>
          <p:spPr>
            <a:xfrm>
              <a:off x="5778850" y="2553575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1"/>
                  </a:moveTo>
                  <a:cubicBezTo>
                    <a:pt x="488" y="1"/>
                    <a:pt x="384" y="39"/>
                    <a:pt x="301" y="123"/>
                  </a:cubicBezTo>
                  <a:cubicBezTo>
                    <a:pt x="0" y="423"/>
                    <a:pt x="201" y="890"/>
                    <a:pt x="601" y="890"/>
                  </a:cubicBezTo>
                  <a:cubicBezTo>
                    <a:pt x="834" y="890"/>
                    <a:pt x="1034" y="690"/>
                    <a:pt x="1034" y="456"/>
                  </a:cubicBezTo>
                  <a:cubicBezTo>
                    <a:pt x="1034" y="181"/>
                    <a:pt x="815" y="1"/>
                    <a:pt x="590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0"/>
            <p:cNvSpPr/>
            <p:nvPr/>
          </p:nvSpPr>
          <p:spPr>
            <a:xfrm>
              <a:off x="5778850" y="2627500"/>
              <a:ext cx="30050" cy="22550"/>
            </a:xfrm>
            <a:custGeom>
              <a:avLst/>
              <a:gdLst/>
              <a:ahLst/>
              <a:cxnLst/>
              <a:rect l="l" t="t" r="r" b="b"/>
              <a:pathLst>
                <a:path w="1202" h="902" extrusionOk="0">
                  <a:moveTo>
                    <a:pt x="601" y="1"/>
                  </a:moveTo>
                  <a:cubicBezTo>
                    <a:pt x="0" y="1"/>
                    <a:pt x="0" y="902"/>
                    <a:pt x="601" y="902"/>
                  </a:cubicBezTo>
                  <a:cubicBezTo>
                    <a:pt x="1201" y="902"/>
                    <a:pt x="1201" y="1"/>
                    <a:pt x="601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0"/>
            <p:cNvSpPr/>
            <p:nvPr/>
          </p:nvSpPr>
          <p:spPr>
            <a:xfrm>
              <a:off x="5778850" y="2701200"/>
              <a:ext cx="25875" cy="22225"/>
            </a:xfrm>
            <a:custGeom>
              <a:avLst/>
              <a:gdLst/>
              <a:ahLst/>
              <a:cxnLst/>
              <a:rect l="l" t="t" r="r" b="b"/>
              <a:pathLst>
                <a:path w="1035" h="889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5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0"/>
            <p:cNvSpPr/>
            <p:nvPr/>
          </p:nvSpPr>
          <p:spPr>
            <a:xfrm>
              <a:off x="5783025" y="2775125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extrusionOk="0">
                  <a:moveTo>
                    <a:pt x="434" y="0"/>
                  </a:moveTo>
                  <a:cubicBezTo>
                    <a:pt x="200" y="0"/>
                    <a:pt x="0" y="200"/>
                    <a:pt x="0" y="434"/>
                  </a:cubicBezTo>
                  <a:cubicBezTo>
                    <a:pt x="0" y="667"/>
                    <a:pt x="200" y="867"/>
                    <a:pt x="434" y="867"/>
                  </a:cubicBezTo>
                  <a:cubicBezTo>
                    <a:pt x="667" y="867"/>
                    <a:pt x="867" y="667"/>
                    <a:pt x="867" y="434"/>
                  </a:cubicBezTo>
                  <a:cubicBezTo>
                    <a:pt x="867" y="200"/>
                    <a:pt x="667" y="0"/>
                    <a:pt x="434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0"/>
            <p:cNvSpPr/>
            <p:nvPr/>
          </p:nvSpPr>
          <p:spPr>
            <a:xfrm>
              <a:off x="5778850" y="2848800"/>
              <a:ext cx="25875" cy="22250"/>
            </a:xfrm>
            <a:custGeom>
              <a:avLst/>
              <a:gdLst/>
              <a:ahLst/>
              <a:cxnLst/>
              <a:rect l="l" t="t" r="r" b="b"/>
              <a:pathLst>
                <a:path w="1035" h="890" extrusionOk="0">
                  <a:moveTo>
                    <a:pt x="590" y="0"/>
                  </a:moveTo>
                  <a:cubicBezTo>
                    <a:pt x="488" y="0"/>
                    <a:pt x="384" y="38"/>
                    <a:pt x="301" y="122"/>
                  </a:cubicBezTo>
                  <a:cubicBezTo>
                    <a:pt x="0" y="422"/>
                    <a:pt x="201" y="889"/>
                    <a:pt x="601" y="889"/>
                  </a:cubicBezTo>
                  <a:cubicBezTo>
                    <a:pt x="834" y="889"/>
                    <a:pt x="1034" y="689"/>
                    <a:pt x="1034" y="456"/>
                  </a:cubicBezTo>
                  <a:cubicBezTo>
                    <a:pt x="1034" y="181"/>
                    <a:pt x="815" y="0"/>
                    <a:pt x="590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0"/>
            <p:cNvSpPr/>
            <p:nvPr/>
          </p:nvSpPr>
          <p:spPr>
            <a:xfrm>
              <a:off x="5778850" y="29224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8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0"/>
            <p:cNvSpPr/>
            <p:nvPr/>
          </p:nvSpPr>
          <p:spPr>
            <a:xfrm>
              <a:off x="5783025" y="2996100"/>
              <a:ext cx="21700" cy="22550"/>
            </a:xfrm>
            <a:custGeom>
              <a:avLst/>
              <a:gdLst/>
              <a:ahLst/>
              <a:cxnLst/>
              <a:rect l="l" t="t" r="r" b="b"/>
              <a:pathLst>
                <a:path w="868" h="902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667" y="901"/>
                    <a:pt x="867" y="701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0"/>
            <p:cNvSpPr/>
            <p:nvPr/>
          </p:nvSpPr>
          <p:spPr>
            <a:xfrm>
              <a:off x="5778850" y="3070050"/>
              <a:ext cx="25875" cy="21975"/>
            </a:xfrm>
            <a:custGeom>
              <a:avLst/>
              <a:gdLst/>
              <a:ahLst/>
              <a:cxnLst/>
              <a:rect l="l" t="t" r="r" b="b"/>
              <a:pathLst>
                <a:path w="1035" h="879" extrusionOk="0">
                  <a:moveTo>
                    <a:pt x="609" y="0"/>
                  </a:moveTo>
                  <a:cubicBezTo>
                    <a:pt x="501" y="0"/>
                    <a:pt x="390" y="45"/>
                    <a:pt x="301" y="145"/>
                  </a:cubicBezTo>
                  <a:cubicBezTo>
                    <a:pt x="0" y="412"/>
                    <a:pt x="201" y="879"/>
                    <a:pt x="601" y="879"/>
                  </a:cubicBezTo>
                  <a:cubicBezTo>
                    <a:pt x="834" y="879"/>
                    <a:pt x="1034" y="679"/>
                    <a:pt x="1034" y="445"/>
                  </a:cubicBezTo>
                  <a:cubicBezTo>
                    <a:pt x="1034" y="178"/>
                    <a:pt x="827" y="0"/>
                    <a:pt x="609" y="0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0"/>
            <p:cNvSpPr/>
            <p:nvPr/>
          </p:nvSpPr>
          <p:spPr>
            <a:xfrm>
              <a:off x="5778850" y="3143975"/>
              <a:ext cx="25875" cy="22275"/>
            </a:xfrm>
            <a:custGeom>
              <a:avLst/>
              <a:gdLst/>
              <a:ahLst/>
              <a:cxnLst/>
              <a:rect l="l" t="t" r="r" b="b"/>
              <a:pathLst>
                <a:path w="1035" h="891" extrusionOk="0">
                  <a:moveTo>
                    <a:pt x="595" y="1"/>
                  </a:moveTo>
                  <a:cubicBezTo>
                    <a:pt x="491" y="1"/>
                    <a:pt x="386" y="38"/>
                    <a:pt x="301" y="123"/>
                  </a:cubicBezTo>
                  <a:cubicBezTo>
                    <a:pt x="0" y="390"/>
                    <a:pt x="201" y="891"/>
                    <a:pt x="601" y="891"/>
                  </a:cubicBezTo>
                  <a:cubicBezTo>
                    <a:pt x="834" y="891"/>
                    <a:pt x="1034" y="690"/>
                    <a:pt x="1034" y="424"/>
                  </a:cubicBezTo>
                  <a:cubicBezTo>
                    <a:pt x="1034" y="173"/>
                    <a:pt x="817" y="1"/>
                    <a:pt x="595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0"/>
            <p:cNvSpPr/>
            <p:nvPr/>
          </p:nvSpPr>
          <p:spPr>
            <a:xfrm>
              <a:off x="5783025" y="32179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"/>
                  </a:moveTo>
                  <a:cubicBezTo>
                    <a:pt x="200" y="1"/>
                    <a:pt x="0" y="201"/>
                    <a:pt x="0" y="434"/>
                  </a:cubicBezTo>
                  <a:cubicBezTo>
                    <a:pt x="0" y="668"/>
                    <a:pt x="200" y="868"/>
                    <a:pt x="434" y="868"/>
                  </a:cubicBezTo>
                  <a:cubicBezTo>
                    <a:pt x="667" y="868"/>
                    <a:pt x="867" y="668"/>
                    <a:pt x="867" y="434"/>
                  </a:cubicBezTo>
                  <a:cubicBezTo>
                    <a:pt x="867" y="201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988CED">
                <a:alpha val="34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2" name="Google Shape;1372;p10"/>
          <p:cNvSpPr/>
          <p:nvPr/>
        </p:nvSpPr>
        <p:spPr>
          <a:xfrm>
            <a:off x="7885050" y="2082925"/>
            <a:ext cx="828090" cy="780738"/>
          </a:xfrm>
          <a:custGeom>
            <a:avLst/>
            <a:gdLst/>
            <a:ahLst/>
            <a:cxnLst/>
            <a:rect l="l" t="t" r="r" b="b"/>
            <a:pathLst>
              <a:path w="46535" h="43874" extrusionOk="0">
                <a:moveTo>
                  <a:pt x="23289" y="0"/>
                </a:moveTo>
                <a:cubicBezTo>
                  <a:pt x="22384" y="0"/>
                  <a:pt x="21470" y="56"/>
                  <a:pt x="20549" y="171"/>
                </a:cubicBezTo>
                <a:cubicBezTo>
                  <a:pt x="8540" y="1672"/>
                  <a:pt x="1" y="12647"/>
                  <a:pt x="1502" y="24655"/>
                </a:cubicBezTo>
                <a:cubicBezTo>
                  <a:pt x="2888" y="35743"/>
                  <a:pt x="12350" y="43874"/>
                  <a:pt x="23246" y="43874"/>
                </a:cubicBezTo>
                <a:cubicBezTo>
                  <a:pt x="24151" y="43874"/>
                  <a:pt x="25065" y="43818"/>
                  <a:pt x="25986" y="43702"/>
                </a:cubicBezTo>
                <a:cubicBezTo>
                  <a:pt x="37995" y="42201"/>
                  <a:pt x="46534" y="31227"/>
                  <a:pt x="45033" y="19218"/>
                </a:cubicBezTo>
                <a:cubicBezTo>
                  <a:pt x="43647" y="8130"/>
                  <a:pt x="34185" y="0"/>
                  <a:pt x="23289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0"/>
          <p:cNvSpPr/>
          <p:nvPr/>
        </p:nvSpPr>
        <p:spPr>
          <a:xfrm>
            <a:off x="221076" y="2947075"/>
            <a:ext cx="1360639" cy="1165588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0"/>
          <p:cNvSpPr/>
          <p:nvPr/>
        </p:nvSpPr>
        <p:spPr>
          <a:xfrm flipH="1">
            <a:off x="7503505" y="1133205"/>
            <a:ext cx="1155867" cy="274994"/>
          </a:xfrm>
          <a:custGeom>
            <a:avLst/>
            <a:gdLst/>
            <a:ahLst/>
            <a:cxnLst/>
            <a:rect l="l" t="t" r="r" b="b"/>
            <a:pathLst>
              <a:path w="19915" h="4738" extrusionOk="0">
                <a:moveTo>
                  <a:pt x="5404" y="1"/>
                </a:moveTo>
                <a:cubicBezTo>
                  <a:pt x="3903" y="1"/>
                  <a:pt x="3136" y="1102"/>
                  <a:pt x="2569" y="1936"/>
                </a:cubicBezTo>
                <a:cubicBezTo>
                  <a:pt x="1968" y="2803"/>
                  <a:pt x="1602" y="3270"/>
                  <a:pt x="901" y="3270"/>
                </a:cubicBezTo>
                <a:cubicBezTo>
                  <a:pt x="0" y="3337"/>
                  <a:pt x="0" y="4671"/>
                  <a:pt x="901" y="4738"/>
                </a:cubicBezTo>
                <a:cubicBezTo>
                  <a:pt x="2402" y="4738"/>
                  <a:pt x="3169" y="3637"/>
                  <a:pt x="3736" y="2769"/>
                </a:cubicBezTo>
                <a:cubicBezTo>
                  <a:pt x="4337" y="1902"/>
                  <a:pt x="4704" y="1435"/>
                  <a:pt x="5404" y="1435"/>
                </a:cubicBezTo>
                <a:cubicBezTo>
                  <a:pt x="6138" y="1435"/>
                  <a:pt x="6472" y="1902"/>
                  <a:pt x="7072" y="2769"/>
                </a:cubicBezTo>
                <a:cubicBezTo>
                  <a:pt x="7706" y="3637"/>
                  <a:pt x="8440" y="4738"/>
                  <a:pt x="9941" y="4738"/>
                </a:cubicBezTo>
                <a:cubicBezTo>
                  <a:pt x="11475" y="4738"/>
                  <a:pt x="12242" y="3637"/>
                  <a:pt x="12810" y="2769"/>
                </a:cubicBezTo>
                <a:cubicBezTo>
                  <a:pt x="13410" y="1902"/>
                  <a:pt x="13777" y="1435"/>
                  <a:pt x="14477" y="1435"/>
                </a:cubicBezTo>
                <a:cubicBezTo>
                  <a:pt x="15178" y="1435"/>
                  <a:pt x="15545" y="1902"/>
                  <a:pt x="16145" y="2769"/>
                </a:cubicBezTo>
                <a:cubicBezTo>
                  <a:pt x="16746" y="3637"/>
                  <a:pt x="17480" y="4738"/>
                  <a:pt x="19014" y="4738"/>
                </a:cubicBezTo>
                <a:cubicBezTo>
                  <a:pt x="19915" y="4671"/>
                  <a:pt x="19915" y="3337"/>
                  <a:pt x="19014" y="3270"/>
                </a:cubicBezTo>
                <a:cubicBezTo>
                  <a:pt x="18280" y="3270"/>
                  <a:pt x="17947" y="2836"/>
                  <a:pt x="17346" y="1936"/>
                </a:cubicBezTo>
                <a:cubicBezTo>
                  <a:pt x="16746" y="1068"/>
                  <a:pt x="15978" y="1"/>
                  <a:pt x="14477" y="1"/>
                </a:cubicBezTo>
                <a:cubicBezTo>
                  <a:pt x="12976" y="1"/>
                  <a:pt x="12209" y="1102"/>
                  <a:pt x="11609" y="1936"/>
                </a:cubicBezTo>
                <a:cubicBezTo>
                  <a:pt x="11042" y="2803"/>
                  <a:pt x="10675" y="3270"/>
                  <a:pt x="9941" y="3270"/>
                </a:cubicBezTo>
                <a:cubicBezTo>
                  <a:pt x="9240" y="3270"/>
                  <a:pt x="8873" y="2836"/>
                  <a:pt x="8273" y="1936"/>
                </a:cubicBezTo>
                <a:cubicBezTo>
                  <a:pt x="7673" y="1068"/>
                  <a:pt x="6939" y="1"/>
                  <a:pt x="54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onymous Pro"/>
              <a:buChar char="●"/>
              <a:defRPr sz="1800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onymous Pro"/>
              <a:buChar char="○"/>
              <a:defRPr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onymous Pro"/>
              <a:buChar char="■"/>
              <a:defRPr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onymous Pro"/>
              <a:buChar char="●"/>
              <a:defRPr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onymous Pro"/>
              <a:buChar char="○"/>
              <a:defRPr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onymous Pro"/>
              <a:buChar char="■"/>
              <a:defRPr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onymous Pro"/>
              <a:buChar char="●"/>
              <a:defRPr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onymous Pro"/>
              <a:buChar char="○"/>
              <a:defRPr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onymous Pro"/>
              <a:buChar char="■"/>
              <a:defRPr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" name="Google Shape;5222;p37"/>
          <p:cNvSpPr/>
          <p:nvPr/>
        </p:nvSpPr>
        <p:spPr>
          <a:xfrm>
            <a:off x="1812525" y="865525"/>
            <a:ext cx="5518926" cy="3127915"/>
          </a:xfrm>
          <a:custGeom>
            <a:avLst/>
            <a:gdLst/>
            <a:ahLst/>
            <a:cxnLst/>
            <a:rect l="l" t="t" r="r" b="b"/>
            <a:pathLst>
              <a:path w="24686" h="14979" extrusionOk="0">
                <a:moveTo>
                  <a:pt x="1" y="1"/>
                </a:moveTo>
                <a:lnTo>
                  <a:pt x="1" y="14978"/>
                </a:lnTo>
                <a:lnTo>
                  <a:pt x="24685" y="14978"/>
                </a:lnTo>
                <a:lnTo>
                  <a:pt x="2468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37"/>
          <p:cNvSpPr txBox="1">
            <a:spLocks noGrp="1"/>
          </p:cNvSpPr>
          <p:nvPr>
            <p:ph type="ctrTitle"/>
          </p:nvPr>
        </p:nvSpPr>
        <p:spPr>
          <a:xfrm>
            <a:off x="1953450" y="1376410"/>
            <a:ext cx="5237100" cy="24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Cuaderno de notas científicas.</a:t>
            </a:r>
            <a:endParaRPr/>
          </a:p>
        </p:txBody>
      </p:sp>
      <p:sp>
        <p:nvSpPr>
          <p:cNvPr id="5224" name="Google Shape;5224;p37"/>
          <p:cNvSpPr txBox="1">
            <a:spLocks noGrp="1"/>
          </p:cNvSpPr>
          <p:nvPr>
            <p:ph type="subTitle" idx="1"/>
          </p:nvPr>
        </p:nvSpPr>
        <p:spPr>
          <a:xfrm>
            <a:off x="2077200" y="4150565"/>
            <a:ext cx="4989600" cy="2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Fatima Monserrat Flores Pardo</a:t>
            </a:r>
            <a:endParaRPr/>
          </a:p>
        </p:txBody>
      </p:sp>
      <p:sp>
        <p:nvSpPr>
          <p:cNvPr id="5225" name="Google Shape;5225;p37"/>
          <p:cNvSpPr/>
          <p:nvPr/>
        </p:nvSpPr>
        <p:spPr>
          <a:xfrm>
            <a:off x="459205" y="3290524"/>
            <a:ext cx="1572235" cy="1346851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37"/>
          <p:cNvSpPr/>
          <p:nvPr/>
        </p:nvSpPr>
        <p:spPr>
          <a:xfrm>
            <a:off x="1812537" y="865525"/>
            <a:ext cx="5518926" cy="410260"/>
          </a:xfrm>
          <a:custGeom>
            <a:avLst/>
            <a:gdLst/>
            <a:ahLst/>
            <a:cxnLst/>
            <a:rect l="l" t="t" r="r" b="b"/>
            <a:pathLst>
              <a:path w="24686" h="2170" extrusionOk="0">
                <a:moveTo>
                  <a:pt x="1" y="1"/>
                </a:moveTo>
                <a:lnTo>
                  <a:pt x="1" y="2169"/>
                </a:lnTo>
                <a:lnTo>
                  <a:pt x="24685" y="2169"/>
                </a:lnTo>
                <a:lnTo>
                  <a:pt x="2468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37"/>
          <p:cNvSpPr/>
          <p:nvPr/>
        </p:nvSpPr>
        <p:spPr>
          <a:xfrm>
            <a:off x="6376679" y="1074259"/>
            <a:ext cx="145196" cy="145198"/>
          </a:xfrm>
          <a:custGeom>
            <a:avLst/>
            <a:gdLst/>
            <a:ahLst/>
            <a:cxnLst/>
            <a:rect l="l" t="t" r="r" b="b"/>
            <a:pathLst>
              <a:path w="768" h="768" extrusionOk="0">
                <a:moveTo>
                  <a:pt x="67" y="0"/>
                </a:moveTo>
                <a:lnTo>
                  <a:pt x="0" y="101"/>
                </a:lnTo>
                <a:lnTo>
                  <a:pt x="667" y="768"/>
                </a:lnTo>
                <a:lnTo>
                  <a:pt x="768" y="701"/>
                </a:lnTo>
                <a:lnTo>
                  <a:pt x="67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8" name="Google Shape;5228;p37"/>
          <p:cNvGrpSpPr/>
          <p:nvPr/>
        </p:nvGrpSpPr>
        <p:grpSpPr>
          <a:xfrm>
            <a:off x="7029525" y="971200"/>
            <a:ext cx="198900" cy="198900"/>
            <a:chOff x="7016475" y="679000"/>
            <a:chExt cx="198900" cy="198900"/>
          </a:xfrm>
        </p:grpSpPr>
        <p:sp>
          <p:nvSpPr>
            <p:cNvPr id="5229" name="Google Shape;5229;p37"/>
            <p:cNvSpPr/>
            <p:nvPr/>
          </p:nvSpPr>
          <p:spPr>
            <a:xfrm>
              <a:off x="7016475" y="679000"/>
              <a:ext cx="198900" cy="1989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0" name="Google Shape;5230;p37"/>
            <p:cNvGrpSpPr/>
            <p:nvPr/>
          </p:nvGrpSpPr>
          <p:grpSpPr>
            <a:xfrm>
              <a:off x="7056825" y="719650"/>
              <a:ext cx="118200" cy="117600"/>
              <a:chOff x="6856475" y="706375"/>
              <a:chExt cx="118200" cy="117600"/>
            </a:xfrm>
          </p:grpSpPr>
          <p:cxnSp>
            <p:nvCxnSpPr>
              <p:cNvPr id="5231" name="Google Shape;5231;p37"/>
              <p:cNvCxnSpPr/>
              <p:nvPr/>
            </p:nvCxnSpPr>
            <p:spPr>
              <a:xfrm>
                <a:off x="6857075" y="706375"/>
                <a:ext cx="117600" cy="11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2" name="Google Shape;5232;p37"/>
              <p:cNvCxnSpPr/>
              <p:nvPr/>
            </p:nvCxnSpPr>
            <p:spPr>
              <a:xfrm flipH="1">
                <a:off x="6856475" y="706375"/>
                <a:ext cx="117600" cy="11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233" name="Google Shape;5233;p37"/>
          <p:cNvGrpSpPr/>
          <p:nvPr/>
        </p:nvGrpSpPr>
        <p:grpSpPr>
          <a:xfrm rot="921664">
            <a:off x="627509" y="278887"/>
            <a:ext cx="1860042" cy="2327115"/>
            <a:chOff x="786211" y="301836"/>
            <a:chExt cx="1704936" cy="2133061"/>
          </a:xfrm>
        </p:grpSpPr>
        <p:sp>
          <p:nvSpPr>
            <p:cNvPr id="5234" name="Google Shape;5234;p37"/>
            <p:cNvSpPr/>
            <p:nvPr/>
          </p:nvSpPr>
          <p:spPr>
            <a:xfrm rot="-442517">
              <a:off x="955589" y="438009"/>
              <a:ext cx="1366146" cy="1860513"/>
            </a:xfrm>
            <a:custGeom>
              <a:avLst/>
              <a:gdLst/>
              <a:ahLst/>
              <a:cxnLst/>
              <a:rect l="l" t="t" r="r" b="b"/>
              <a:pathLst>
                <a:path w="47752" h="65032" extrusionOk="0">
                  <a:moveTo>
                    <a:pt x="23880" y="0"/>
                  </a:moveTo>
                  <a:cubicBezTo>
                    <a:pt x="18314" y="0"/>
                    <a:pt x="12751" y="920"/>
                    <a:pt x="7417" y="2758"/>
                  </a:cubicBezTo>
                  <a:cubicBezTo>
                    <a:pt x="3009" y="4187"/>
                    <a:pt x="31" y="8260"/>
                    <a:pt x="0" y="12880"/>
                  </a:cubicBezTo>
                  <a:lnTo>
                    <a:pt x="0" y="52182"/>
                  </a:lnTo>
                  <a:cubicBezTo>
                    <a:pt x="31" y="56802"/>
                    <a:pt x="3009" y="60844"/>
                    <a:pt x="7417" y="62273"/>
                  </a:cubicBezTo>
                  <a:cubicBezTo>
                    <a:pt x="12751" y="64112"/>
                    <a:pt x="18321" y="65031"/>
                    <a:pt x="23891" y="65031"/>
                  </a:cubicBezTo>
                  <a:cubicBezTo>
                    <a:pt x="29461" y="65031"/>
                    <a:pt x="35031" y="64112"/>
                    <a:pt x="40366" y="62273"/>
                  </a:cubicBezTo>
                  <a:cubicBezTo>
                    <a:pt x="44743" y="60844"/>
                    <a:pt x="47721" y="56771"/>
                    <a:pt x="47752" y="52182"/>
                  </a:cubicBezTo>
                  <a:lnTo>
                    <a:pt x="47752" y="12880"/>
                  </a:lnTo>
                  <a:cubicBezTo>
                    <a:pt x="47721" y="8260"/>
                    <a:pt x="44743" y="4187"/>
                    <a:pt x="40366" y="2758"/>
                  </a:cubicBezTo>
                  <a:cubicBezTo>
                    <a:pt x="35016" y="920"/>
                    <a:pt x="29446" y="0"/>
                    <a:pt x="2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7"/>
            <p:cNvSpPr/>
            <p:nvPr/>
          </p:nvSpPr>
          <p:spPr>
            <a:xfrm rot="-442517">
              <a:off x="906026" y="387773"/>
              <a:ext cx="1465306" cy="1961189"/>
            </a:xfrm>
            <a:custGeom>
              <a:avLst/>
              <a:gdLst/>
              <a:ahLst/>
              <a:cxnLst/>
              <a:rect l="l" t="t" r="r" b="b"/>
              <a:pathLst>
                <a:path w="51218" h="68551" extrusionOk="0">
                  <a:moveTo>
                    <a:pt x="25605" y="3489"/>
                  </a:moveTo>
                  <a:cubicBezTo>
                    <a:pt x="30989" y="3489"/>
                    <a:pt x="36369" y="4378"/>
                    <a:pt x="41521" y="6156"/>
                  </a:cubicBezTo>
                  <a:cubicBezTo>
                    <a:pt x="45199" y="7372"/>
                    <a:pt x="47722" y="10776"/>
                    <a:pt x="47752" y="14636"/>
                  </a:cubicBezTo>
                  <a:lnTo>
                    <a:pt x="47752" y="33937"/>
                  </a:lnTo>
                  <a:lnTo>
                    <a:pt x="47752" y="53938"/>
                  </a:lnTo>
                  <a:cubicBezTo>
                    <a:pt x="47722" y="57798"/>
                    <a:pt x="45199" y="61233"/>
                    <a:pt x="41521" y="62418"/>
                  </a:cubicBezTo>
                  <a:cubicBezTo>
                    <a:pt x="36369" y="64196"/>
                    <a:pt x="30989" y="65085"/>
                    <a:pt x="25605" y="65085"/>
                  </a:cubicBezTo>
                  <a:cubicBezTo>
                    <a:pt x="20221" y="65085"/>
                    <a:pt x="14834" y="64196"/>
                    <a:pt x="9666" y="62418"/>
                  </a:cubicBezTo>
                  <a:cubicBezTo>
                    <a:pt x="5989" y="61233"/>
                    <a:pt x="3496" y="57798"/>
                    <a:pt x="3466" y="53938"/>
                  </a:cubicBezTo>
                  <a:lnTo>
                    <a:pt x="3466" y="14636"/>
                  </a:lnTo>
                  <a:cubicBezTo>
                    <a:pt x="3496" y="10776"/>
                    <a:pt x="5989" y="7372"/>
                    <a:pt x="9666" y="6156"/>
                  </a:cubicBezTo>
                  <a:cubicBezTo>
                    <a:pt x="14834" y="4378"/>
                    <a:pt x="20221" y="3489"/>
                    <a:pt x="25605" y="3489"/>
                  </a:cubicBezTo>
                  <a:close/>
                  <a:moveTo>
                    <a:pt x="25609" y="1"/>
                  </a:moveTo>
                  <a:cubicBezTo>
                    <a:pt x="19849" y="1"/>
                    <a:pt x="14089" y="958"/>
                    <a:pt x="8572" y="2873"/>
                  </a:cubicBezTo>
                  <a:cubicBezTo>
                    <a:pt x="3496" y="4514"/>
                    <a:pt x="31" y="9287"/>
                    <a:pt x="1" y="14636"/>
                  </a:cubicBezTo>
                  <a:lnTo>
                    <a:pt x="1" y="53938"/>
                  </a:lnTo>
                  <a:cubicBezTo>
                    <a:pt x="31" y="59287"/>
                    <a:pt x="3496" y="64029"/>
                    <a:pt x="8603" y="65701"/>
                  </a:cubicBezTo>
                  <a:cubicBezTo>
                    <a:pt x="14104" y="67600"/>
                    <a:pt x="19857" y="68550"/>
                    <a:pt x="25613" y="68550"/>
                  </a:cubicBezTo>
                  <a:cubicBezTo>
                    <a:pt x="31369" y="68550"/>
                    <a:pt x="37129" y="67600"/>
                    <a:pt x="42646" y="65701"/>
                  </a:cubicBezTo>
                  <a:cubicBezTo>
                    <a:pt x="47722" y="64029"/>
                    <a:pt x="51187" y="59287"/>
                    <a:pt x="51217" y="53938"/>
                  </a:cubicBezTo>
                  <a:lnTo>
                    <a:pt x="51217" y="14636"/>
                  </a:lnTo>
                  <a:cubicBezTo>
                    <a:pt x="51187" y="9287"/>
                    <a:pt x="47752" y="4514"/>
                    <a:pt x="42646" y="2873"/>
                  </a:cubicBezTo>
                  <a:cubicBezTo>
                    <a:pt x="37129" y="958"/>
                    <a:pt x="31369" y="1"/>
                    <a:pt x="25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7"/>
            <p:cNvSpPr/>
            <p:nvPr/>
          </p:nvSpPr>
          <p:spPr>
            <a:xfrm rot="-442517">
              <a:off x="1307236" y="1963559"/>
              <a:ext cx="201752" cy="213053"/>
            </a:xfrm>
            <a:custGeom>
              <a:avLst/>
              <a:gdLst/>
              <a:ahLst/>
              <a:cxnLst/>
              <a:rect l="l" t="t" r="r" b="b"/>
              <a:pathLst>
                <a:path w="7052" h="7447" extrusionOk="0">
                  <a:moveTo>
                    <a:pt x="3830" y="1885"/>
                  </a:moveTo>
                  <a:lnTo>
                    <a:pt x="4286" y="2007"/>
                  </a:lnTo>
                  <a:lnTo>
                    <a:pt x="4316" y="2007"/>
                  </a:lnTo>
                  <a:cubicBezTo>
                    <a:pt x="4620" y="2037"/>
                    <a:pt x="4894" y="2189"/>
                    <a:pt x="5137" y="2371"/>
                  </a:cubicBezTo>
                  <a:cubicBezTo>
                    <a:pt x="5228" y="2432"/>
                    <a:pt x="5289" y="2523"/>
                    <a:pt x="5319" y="2614"/>
                  </a:cubicBezTo>
                  <a:cubicBezTo>
                    <a:pt x="5380" y="2949"/>
                    <a:pt x="5319" y="3253"/>
                    <a:pt x="5198" y="3557"/>
                  </a:cubicBezTo>
                  <a:cubicBezTo>
                    <a:pt x="5167" y="3739"/>
                    <a:pt x="5076" y="3982"/>
                    <a:pt x="4955" y="4347"/>
                  </a:cubicBezTo>
                  <a:cubicBezTo>
                    <a:pt x="4833" y="4712"/>
                    <a:pt x="4742" y="4985"/>
                    <a:pt x="4681" y="5137"/>
                  </a:cubicBezTo>
                  <a:cubicBezTo>
                    <a:pt x="4620" y="5320"/>
                    <a:pt x="4529" y="5472"/>
                    <a:pt x="4468" y="5654"/>
                  </a:cubicBezTo>
                  <a:cubicBezTo>
                    <a:pt x="4407" y="5776"/>
                    <a:pt x="4316" y="5867"/>
                    <a:pt x="4225" y="5958"/>
                  </a:cubicBezTo>
                  <a:cubicBezTo>
                    <a:pt x="4100" y="6029"/>
                    <a:pt x="3965" y="6059"/>
                    <a:pt x="3832" y="6059"/>
                  </a:cubicBezTo>
                  <a:cubicBezTo>
                    <a:pt x="3738" y="6059"/>
                    <a:pt x="3645" y="6044"/>
                    <a:pt x="3556" y="6019"/>
                  </a:cubicBezTo>
                  <a:cubicBezTo>
                    <a:pt x="3435" y="5988"/>
                    <a:pt x="3252" y="5928"/>
                    <a:pt x="3009" y="5867"/>
                  </a:cubicBezTo>
                  <a:lnTo>
                    <a:pt x="2553" y="5684"/>
                  </a:lnTo>
                  <a:lnTo>
                    <a:pt x="3830" y="1885"/>
                  </a:lnTo>
                  <a:close/>
                  <a:moveTo>
                    <a:pt x="2067" y="0"/>
                  </a:moveTo>
                  <a:lnTo>
                    <a:pt x="1702" y="1125"/>
                  </a:lnTo>
                  <a:lnTo>
                    <a:pt x="2249" y="1338"/>
                  </a:lnTo>
                  <a:lnTo>
                    <a:pt x="973" y="5168"/>
                  </a:lnTo>
                  <a:lnTo>
                    <a:pt x="395" y="5016"/>
                  </a:lnTo>
                  <a:lnTo>
                    <a:pt x="0" y="6110"/>
                  </a:lnTo>
                  <a:lnTo>
                    <a:pt x="2736" y="7052"/>
                  </a:lnTo>
                  <a:cubicBezTo>
                    <a:pt x="3222" y="7204"/>
                    <a:pt x="3739" y="7326"/>
                    <a:pt x="4256" y="7417"/>
                  </a:cubicBezTo>
                  <a:cubicBezTo>
                    <a:pt x="4361" y="7436"/>
                    <a:pt x="4467" y="7446"/>
                    <a:pt x="4572" y="7446"/>
                  </a:cubicBezTo>
                  <a:cubicBezTo>
                    <a:pt x="4799" y="7446"/>
                    <a:pt x="5020" y="7399"/>
                    <a:pt x="5228" y="7295"/>
                  </a:cubicBezTo>
                  <a:cubicBezTo>
                    <a:pt x="5532" y="7113"/>
                    <a:pt x="5775" y="6809"/>
                    <a:pt x="5897" y="6505"/>
                  </a:cubicBezTo>
                  <a:cubicBezTo>
                    <a:pt x="6140" y="5988"/>
                    <a:pt x="6353" y="5441"/>
                    <a:pt x="6535" y="4894"/>
                  </a:cubicBezTo>
                  <a:cubicBezTo>
                    <a:pt x="6687" y="4377"/>
                    <a:pt x="6809" y="3982"/>
                    <a:pt x="6900" y="3709"/>
                  </a:cubicBezTo>
                  <a:cubicBezTo>
                    <a:pt x="6991" y="3405"/>
                    <a:pt x="7022" y="3131"/>
                    <a:pt x="7022" y="2827"/>
                  </a:cubicBezTo>
                  <a:cubicBezTo>
                    <a:pt x="7052" y="2614"/>
                    <a:pt x="7022" y="2402"/>
                    <a:pt x="6961" y="2189"/>
                  </a:cubicBezTo>
                  <a:cubicBezTo>
                    <a:pt x="6718" y="1763"/>
                    <a:pt x="6322" y="1459"/>
                    <a:pt x="5866" y="1307"/>
                  </a:cubicBezTo>
                  <a:cubicBezTo>
                    <a:pt x="5623" y="1216"/>
                    <a:pt x="5259" y="1064"/>
                    <a:pt x="4803" y="912"/>
                  </a:cubicBezTo>
                  <a:lnTo>
                    <a:pt x="20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37"/>
            <p:cNvSpPr/>
            <p:nvPr/>
          </p:nvSpPr>
          <p:spPr>
            <a:xfrm rot="-442517">
              <a:off x="1548618" y="1996737"/>
              <a:ext cx="166992" cy="193942"/>
            </a:xfrm>
            <a:custGeom>
              <a:avLst/>
              <a:gdLst/>
              <a:ahLst/>
              <a:cxnLst/>
              <a:rect l="l" t="t" r="r" b="b"/>
              <a:pathLst>
                <a:path w="5837" h="6779" extrusionOk="0">
                  <a:moveTo>
                    <a:pt x="2736" y="1338"/>
                  </a:moveTo>
                  <a:cubicBezTo>
                    <a:pt x="2919" y="1338"/>
                    <a:pt x="3314" y="1399"/>
                    <a:pt x="3466" y="1399"/>
                  </a:cubicBezTo>
                  <a:cubicBezTo>
                    <a:pt x="3648" y="1429"/>
                    <a:pt x="3800" y="1490"/>
                    <a:pt x="3952" y="1581"/>
                  </a:cubicBezTo>
                  <a:cubicBezTo>
                    <a:pt x="4043" y="1703"/>
                    <a:pt x="4104" y="1824"/>
                    <a:pt x="4135" y="2007"/>
                  </a:cubicBezTo>
                  <a:cubicBezTo>
                    <a:pt x="4165" y="2280"/>
                    <a:pt x="4165" y="2554"/>
                    <a:pt x="4135" y="2858"/>
                  </a:cubicBezTo>
                  <a:lnTo>
                    <a:pt x="4074" y="3496"/>
                  </a:lnTo>
                  <a:lnTo>
                    <a:pt x="4013" y="4134"/>
                  </a:lnTo>
                  <a:cubicBezTo>
                    <a:pt x="3983" y="4438"/>
                    <a:pt x="3922" y="4712"/>
                    <a:pt x="3861" y="4985"/>
                  </a:cubicBezTo>
                  <a:cubicBezTo>
                    <a:pt x="3800" y="5137"/>
                    <a:pt x="3709" y="5259"/>
                    <a:pt x="3587" y="5350"/>
                  </a:cubicBezTo>
                  <a:cubicBezTo>
                    <a:pt x="3435" y="5411"/>
                    <a:pt x="3253" y="5441"/>
                    <a:pt x="3101" y="5441"/>
                  </a:cubicBezTo>
                  <a:lnTo>
                    <a:pt x="2341" y="5381"/>
                  </a:lnTo>
                  <a:cubicBezTo>
                    <a:pt x="2159" y="5350"/>
                    <a:pt x="2007" y="5289"/>
                    <a:pt x="1885" y="5198"/>
                  </a:cubicBezTo>
                  <a:cubicBezTo>
                    <a:pt x="1764" y="5077"/>
                    <a:pt x="1703" y="4925"/>
                    <a:pt x="1673" y="4773"/>
                  </a:cubicBezTo>
                  <a:cubicBezTo>
                    <a:pt x="1673" y="4499"/>
                    <a:pt x="1673" y="4195"/>
                    <a:pt x="1703" y="3922"/>
                  </a:cubicBezTo>
                  <a:lnTo>
                    <a:pt x="1764" y="3283"/>
                  </a:lnTo>
                  <a:lnTo>
                    <a:pt x="1824" y="2645"/>
                  </a:lnTo>
                  <a:cubicBezTo>
                    <a:pt x="1855" y="2341"/>
                    <a:pt x="1885" y="2067"/>
                    <a:pt x="1976" y="1794"/>
                  </a:cubicBezTo>
                  <a:cubicBezTo>
                    <a:pt x="2007" y="1642"/>
                    <a:pt x="2128" y="1520"/>
                    <a:pt x="2250" y="1399"/>
                  </a:cubicBezTo>
                  <a:cubicBezTo>
                    <a:pt x="2402" y="1368"/>
                    <a:pt x="2584" y="1338"/>
                    <a:pt x="2736" y="1338"/>
                  </a:cubicBezTo>
                  <a:close/>
                  <a:moveTo>
                    <a:pt x="2128" y="1"/>
                  </a:moveTo>
                  <a:cubicBezTo>
                    <a:pt x="1885" y="1"/>
                    <a:pt x="1612" y="31"/>
                    <a:pt x="1369" y="92"/>
                  </a:cubicBezTo>
                  <a:cubicBezTo>
                    <a:pt x="1156" y="153"/>
                    <a:pt x="973" y="244"/>
                    <a:pt x="821" y="365"/>
                  </a:cubicBezTo>
                  <a:cubicBezTo>
                    <a:pt x="517" y="791"/>
                    <a:pt x="305" y="1308"/>
                    <a:pt x="274" y="1824"/>
                  </a:cubicBezTo>
                  <a:cubicBezTo>
                    <a:pt x="214" y="2128"/>
                    <a:pt x="153" y="2584"/>
                    <a:pt x="122" y="3101"/>
                  </a:cubicBezTo>
                  <a:cubicBezTo>
                    <a:pt x="62" y="3648"/>
                    <a:pt x="1" y="4074"/>
                    <a:pt x="1" y="4408"/>
                  </a:cubicBezTo>
                  <a:cubicBezTo>
                    <a:pt x="1" y="4712"/>
                    <a:pt x="1" y="5016"/>
                    <a:pt x="62" y="5320"/>
                  </a:cubicBezTo>
                  <a:cubicBezTo>
                    <a:pt x="92" y="5533"/>
                    <a:pt x="153" y="5745"/>
                    <a:pt x="274" y="5928"/>
                  </a:cubicBezTo>
                  <a:cubicBezTo>
                    <a:pt x="609" y="6292"/>
                    <a:pt x="1034" y="6505"/>
                    <a:pt x="1490" y="6566"/>
                  </a:cubicBezTo>
                  <a:cubicBezTo>
                    <a:pt x="1764" y="6596"/>
                    <a:pt x="2128" y="6657"/>
                    <a:pt x="2615" y="6688"/>
                  </a:cubicBezTo>
                  <a:cubicBezTo>
                    <a:pt x="3071" y="6748"/>
                    <a:pt x="3435" y="6779"/>
                    <a:pt x="3709" y="6779"/>
                  </a:cubicBezTo>
                  <a:cubicBezTo>
                    <a:pt x="3952" y="6779"/>
                    <a:pt x="4195" y="6748"/>
                    <a:pt x="4469" y="6688"/>
                  </a:cubicBezTo>
                  <a:cubicBezTo>
                    <a:pt x="4651" y="6627"/>
                    <a:pt x="4834" y="6536"/>
                    <a:pt x="4986" y="6414"/>
                  </a:cubicBezTo>
                  <a:cubicBezTo>
                    <a:pt x="5320" y="5988"/>
                    <a:pt x="5502" y="5502"/>
                    <a:pt x="5563" y="4955"/>
                  </a:cubicBezTo>
                  <a:cubicBezTo>
                    <a:pt x="5624" y="4651"/>
                    <a:pt x="5654" y="4195"/>
                    <a:pt x="5715" y="3678"/>
                  </a:cubicBezTo>
                  <a:cubicBezTo>
                    <a:pt x="5776" y="3131"/>
                    <a:pt x="5806" y="2706"/>
                    <a:pt x="5806" y="2371"/>
                  </a:cubicBezTo>
                  <a:cubicBezTo>
                    <a:pt x="5837" y="2067"/>
                    <a:pt x="5806" y="1763"/>
                    <a:pt x="5776" y="1460"/>
                  </a:cubicBezTo>
                  <a:cubicBezTo>
                    <a:pt x="5746" y="1247"/>
                    <a:pt x="5654" y="1034"/>
                    <a:pt x="5533" y="852"/>
                  </a:cubicBezTo>
                  <a:cubicBezTo>
                    <a:pt x="5229" y="487"/>
                    <a:pt x="4803" y="274"/>
                    <a:pt x="4347" y="244"/>
                  </a:cubicBezTo>
                  <a:cubicBezTo>
                    <a:pt x="4074" y="183"/>
                    <a:pt x="3709" y="153"/>
                    <a:pt x="3253" y="92"/>
                  </a:cubicBezTo>
                  <a:cubicBezTo>
                    <a:pt x="2767" y="61"/>
                    <a:pt x="2402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7"/>
            <p:cNvSpPr/>
            <p:nvPr/>
          </p:nvSpPr>
          <p:spPr>
            <a:xfrm rot="-442517">
              <a:off x="1746505" y="1960549"/>
              <a:ext cx="195687" cy="206129"/>
            </a:xfrm>
            <a:custGeom>
              <a:avLst/>
              <a:gdLst/>
              <a:ahLst/>
              <a:cxnLst/>
              <a:rect l="l" t="t" r="r" b="b"/>
              <a:pathLst>
                <a:path w="6840" h="7205" extrusionOk="0">
                  <a:moveTo>
                    <a:pt x="6688" y="1"/>
                  </a:moveTo>
                  <a:lnTo>
                    <a:pt x="4043" y="335"/>
                  </a:lnTo>
                  <a:lnTo>
                    <a:pt x="4165" y="1490"/>
                  </a:lnTo>
                  <a:lnTo>
                    <a:pt x="4803" y="1460"/>
                  </a:lnTo>
                  <a:lnTo>
                    <a:pt x="5107" y="3952"/>
                  </a:lnTo>
                  <a:lnTo>
                    <a:pt x="2615" y="487"/>
                  </a:lnTo>
                  <a:lnTo>
                    <a:pt x="1" y="821"/>
                  </a:lnTo>
                  <a:lnTo>
                    <a:pt x="122" y="1976"/>
                  </a:lnTo>
                  <a:lnTo>
                    <a:pt x="730" y="1946"/>
                  </a:lnTo>
                  <a:lnTo>
                    <a:pt x="1217" y="5928"/>
                  </a:lnTo>
                  <a:lnTo>
                    <a:pt x="609" y="6049"/>
                  </a:lnTo>
                  <a:lnTo>
                    <a:pt x="761" y="7204"/>
                  </a:lnTo>
                  <a:lnTo>
                    <a:pt x="3405" y="6900"/>
                  </a:lnTo>
                  <a:lnTo>
                    <a:pt x="3283" y="5745"/>
                  </a:lnTo>
                  <a:lnTo>
                    <a:pt x="2645" y="5776"/>
                  </a:lnTo>
                  <a:lnTo>
                    <a:pt x="2280" y="2736"/>
                  </a:lnTo>
                  <a:lnTo>
                    <a:pt x="5107" y="6688"/>
                  </a:lnTo>
                  <a:lnTo>
                    <a:pt x="6840" y="6475"/>
                  </a:lnTo>
                  <a:lnTo>
                    <a:pt x="6232" y="1277"/>
                  </a:lnTo>
                  <a:lnTo>
                    <a:pt x="6840" y="1156"/>
                  </a:lnTo>
                  <a:lnTo>
                    <a:pt x="66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7"/>
            <p:cNvSpPr/>
            <p:nvPr/>
          </p:nvSpPr>
          <p:spPr>
            <a:xfrm rot="-442517">
              <a:off x="1951448" y="1874919"/>
              <a:ext cx="202639" cy="224382"/>
            </a:xfrm>
            <a:custGeom>
              <a:avLst/>
              <a:gdLst/>
              <a:ahLst/>
              <a:cxnLst/>
              <a:rect l="l" t="t" r="r" b="b"/>
              <a:pathLst>
                <a:path w="7083" h="7843" extrusionOk="0">
                  <a:moveTo>
                    <a:pt x="4834" y="0"/>
                  </a:moveTo>
                  <a:lnTo>
                    <a:pt x="1" y="1793"/>
                  </a:lnTo>
                  <a:lnTo>
                    <a:pt x="365" y="2888"/>
                  </a:lnTo>
                  <a:lnTo>
                    <a:pt x="943" y="2705"/>
                  </a:lnTo>
                  <a:lnTo>
                    <a:pt x="2341" y="6505"/>
                  </a:lnTo>
                  <a:lnTo>
                    <a:pt x="1764" y="6748"/>
                  </a:lnTo>
                  <a:lnTo>
                    <a:pt x="2159" y="7842"/>
                  </a:lnTo>
                  <a:lnTo>
                    <a:pt x="7083" y="6049"/>
                  </a:lnTo>
                  <a:lnTo>
                    <a:pt x="6414" y="4195"/>
                  </a:lnTo>
                  <a:lnTo>
                    <a:pt x="5259" y="4651"/>
                  </a:lnTo>
                  <a:lnTo>
                    <a:pt x="5442" y="5410"/>
                  </a:lnTo>
                  <a:lnTo>
                    <a:pt x="4469" y="5745"/>
                  </a:lnTo>
                  <a:lnTo>
                    <a:pt x="3891" y="5927"/>
                  </a:lnTo>
                  <a:lnTo>
                    <a:pt x="3405" y="4620"/>
                  </a:lnTo>
                  <a:lnTo>
                    <a:pt x="4834" y="4103"/>
                  </a:lnTo>
                  <a:lnTo>
                    <a:pt x="4469" y="3009"/>
                  </a:lnTo>
                  <a:lnTo>
                    <a:pt x="3040" y="3526"/>
                  </a:lnTo>
                  <a:lnTo>
                    <a:pt x="2524" y="2128"/>
                  </a:lnTo>
                  <a:lnTo>
                    <a:pt x="3101" y="1885"/>
                  </a:lnTo>
                  <a:lnTo>
                    <a:pt x="3983" y="1581"/>
                  </a:lnTo>
                  <a:lnTo>
                    <a:pt x="4317" y="2310"/>
                  </a:lnTo>
                  <a:lnTo>
                    <a:pt x="5533" y="1885"/>
                  </a:lnTo>
                  <a:lnTo>
                    <a:pt x="48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7"/>
            <p:cNvSpPr/>
            <p:nvPr/>
          </p:nvSpPr>
          <p:spPr>
            <a:xfrm rot="-442517">
              <a:off x="1097984" y="615621"/>
              <a:ext cx="274820" cy="240031"/>
            </a:xfrm>
            <a:custGeom>
              <a:avLst/>
              <a:gdLst/>
              <a:ahLst/>
              <a:cxnLst/>
              <a:rect l="l" t="t" r="r" b="b"/>
              <a:pathLst>
                <a:path w="9606" h="8390" extrusionOk="0">
                  <a:moveTo>
                    <a:pt x="9271" y="0"/>
                  </a:moveTo>
                  <a:lnTo>
                    <a:pt x="6779" y="760"/>
                  </a:lnTo>
                  <a:lnTo>
                    <a:pt x="7143" y="1885"/>
                  </a:lnTo>
                  <a:lnTo>
                    <a:pt x="7691" y="1763"/>
                  </a:lnTo>
                  <a:lnTo>
                    <a:pt x="7873" y="4134"/>
                  </a:lnTo>
                  <a:lnTo>
                    <a:pt x="7903" y="4924"/>
                  </a:lnTo>
                  <a:cubicBezTo>
                    <a:pt x="7843" y="4772"/>
                    <a:pt x="7691" y="4560"/>
                    <a:pt x="7508" y="4256"/>
                  </a:cubicBezTo>
                  <a:lnTo>
                    <a:pt x="5593" y="1125"/>
                  </a:lnTo>
                  <a:lnTo>
                    <a:pt x="3830" y="1672"/>
                  </a:lnTo>
                  <a:lnTo>
                    <a:pt x="3982" y="5350"/>
                  </a:lnTo>
                  <a:lnTo>
                    <a:pt x="4043" y="6140"/>
                  </a:lnTo>
                  <a:lnTo>
                    <a:pt x="3618" y="5441"/>
                  </a:lnTo>
                  <a:lnTo>
                    <a:pt x="2432" y="3344"/>
                  </a:lnTo>
                  <a:lnTo>
                    <a:pt x="2949" y="3161"/>
                  </a:lnTo>
                  <a:lnTo>
                    <a:pt x="2584" y="2037"/>
                  </a:lnTo>
                  <a:lnTo>
                    <a:pt x="0" y="2857"/>
                  </a:lnTo>
                  <a:lnTo>
                    <a:pt x="335" y="3952"/>
                  </a:lnTo>
                  <a:lnTo>
                    <a:pt x="882" y="3830"/>
                  </a:lnTo>
                  <a:lnTo>
                    <a:pt x="3830" y="8389"/>
                  </a:lnTo>
                  <a:lnTo>
                    <a:pt x="5350" y="7933"/>
                  </a:lnTo>
                  <a:lnTo>
                    <a:pt x="5289" y="3496"/>
                  </a:lnTo>
                  <a:lnTo>
                    <a:pt x="7691" y="7204"/>
                  </a:lnTo>
                  <a:lnTo>
                    <a:pt x="9210" y="6748"/>
                  </a:lnTo>
                  <a:lnTo>
                    <a:pt x="9089" y="1307"/>
                  </a:lnTo>
                  <a:lnTo>
                    <a:pt x="9606" y="1125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7"/>
            <p:cNvSpPr/>
            <p:nvPr/>
          </p:nvSpPr>
          <p:spPr>
            <a:xfrm rot="-442517">
              <a:off x="1431251" y="571158"/>
              <a:ext cx="156550" cy="188735"/>
            </a:xfrm>
            <a:custGeom>
              <a:avLst/>
              <a:gdLst/>
              <a:ahLst/>
              <a:cxnLst/>
              <a:rect l="l" t="t" r="r" b="b"/>
              <a:pathLst>
                <a:path w="5472" h="6597" extrusionOk="0">
                  <a:moveTo>
                    <a:pt x="5167" y="0"/>
                  </a:moveTo>
                  <a:lnTo>
                    <a:pt x="0" y="183"/>
                  </a:lnTo>
                  <a:lnTo>
                    <a:pt x="31" y="1338"/>
                  </a:lnTo>
                  <a:lnTo>
                    <a:pt x="639" y="1338"/>
                  </a:lnTo>
                  <a:lnTo>
                    <a:pt x="760" y="5380"/>
                  </a:lnTo>
                  <a:lnTo>
                    <a:pt x="152" y="5441"/>
                  </a:lnTo>
                  <a:lnTo>
                    <a:pt x="213" y="6596"/>
                  </a:lnTo>
                  <a:lnTo>
                    <a:pt x="5471" y="6414"/>
                  </a:lnTo>
                  <a:lnTo>
                    <a:pt x="5380" y="4468"/>
                  </a:lnTo>
                  <a:lnTo>
                    <a:pt x="4134" y="4499"/>
                  </a:lnTo>
                  <a:lnTo>
                    <a:pt x="4073" y="5289"/>
                  </a:lnTo>
                  <a:lnTo>
                    <a:pt x="3040" y="5319"/>
                  </a:lnTo>
                  <a:lnTo>
                    <a:pt x="2432" y="5319"/>
                  </a:lnTo>
                  <a:lnTo>
                    <a:pt x="2401" y="3921"/>
                  </a:lnTo>
                  <a:lnTo>
                    <a:pt x="3921" y="3891"/>
                  </a:lnTo>
                  <a:lnTo>
                    <a:pt x="3860" y="2705"/>
                  </a:lnTo>
                  <a:lnTo>
                    <a:pt x="2341" y="2766"/>
                  </a:lnTo>
                  <a:lnTo>
                    <a:pt x="2310" y="1307"/>
                  </a:lnTo>
                  <a:lnTo>
                    <a:pt x="2888" y="1246"/>
                  </a:lnTo>
                  <a:lnTo>
                    <a:pt x="3830" y="1216"/>
                  </a:lnTo>
                  <a:lnTo>
                    <a:pt x="3952" y="2006"/>
                  </a:lnTo>
                  <a:lnTo>
                    <a:pt x="5228" y="1976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7"/>
            <p:cNvSpPr/>
            <p:nvPr/>
          </p:nvSpPr>
          <p:spPr>
            <a:xfrm rot="-442517">
              <a:off x="1619932" y="550963"/>
              <a:ext cx="160011" cy="204384"/>
            </a:xfrm>
            <a:custGeom>
              <a:avLst/>
              <a:gdLst/>
              <a:ahLst/>
              <a:cxnLst/>
              <a:rect l="l" t="t" r="r" b="b"/>
              <a:pathLst>
                <a:path w="5593" h="7144" extrusionOk="0">
                  <a:moveTo>
                    <a:pt x="1003" y="0"/>
                  </a:moveTo>
                  <a:lnTo>
                    <a:pt x="821" y="1155"/>
                  </a:lnTo>
                  <a:lnTo>
                    <a:pt x="1429" y="1277"/>
                  </a:lnTo>
                  <a:lnTo>
                    <a:pt x="790" y="5259"/>
                  </a:lnTo>
                  <a:lnTo>
                    <a:pt x="182" y="5198"/>
                  </a:lnTo>
                  <a:lnTo>
                    <a:pt x="0" y="6322"/>
                  </a:lnTo>
                  <a:lnTo>
                    <a:pt x="5198" y="7143"/>
                  </a:lnTo>
                  <a:lnTo>
                    <a:pt x="5593" y="4803"/>
                  </a:lnTo>
                  <a:lnTo>
                    <a:pt x="4347" y="4620"/>
                  </a:lnTo>
                  <a:lnTo>
                    <a:pt x="4073" y="5806"/>
                  </a:lnTo>
                  <a:lnTo>
                    <a:pt x="3040" y="5654"/>
                  </a:lnTo>
                  <a:lnTo>
                    <a:pt x="2432" y="5502"/>
                  </a:lnTo>
                  <a:lnTo>
                    <a:pt x="3070" y="1520"/>
                  </a:lnTo>
                  <a:lnTo>
                    <a:pt x="3678" y="1581"/>
                  </a:lnTo>
                  <a:lnTo>
                    <a:pt x="3860" y="45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7"/>
            <p:cNvSpPr/>
            <p:nvPr/>
          </p:nvSpPr>
          <p:spPr>
            <a:xfrm rot="-442517">
              <a:off x="1799477" y="566040"/>
              <a:ext cx="165247" cy="225269"/>
            </a:xfrm>
            <a:custGeom>
              <a:avLst/>
              <a:gdLst/>
              <a:ahLst/>
              <a:cxnLst/>
              <a:rect l="l" t="t" r="r" b="b"/>
              <a:pathLst>
                <a:path w="5776" h="7874" extrusionOk="0">
                  <a:moveTo>
                    <a:pt x="2250" y="1"/>
                  </a:moveTo>
                  <a:lnTo>
                    <a:pt x="1855" y="1095"/>
                  </a:lnTo>
                  <a:lnTo>
                    <a:pt x="2402" y="1338"/>
                  </a:lnTo>
                  <a:lnTo>
                    <a:pt x="1004" y="5137"/>
                  </a:lnTo>
                  <a:lnTo>
                    <a:pt x="426" y="4955"/>
                  </a:lnTo>
                  <a:lnTo>
                    <a:pt x="1" y="6049"/>
                  </a:lnTo>
                  <a:lnTo>
                    <a:pt x="4955" y="7873"/>
                  </a:lnTo>
                  <a:lnTo>
                    <a:pt x="5776" y="5654"/>
                  </a:lnTo>
                  <a:lnTo>
                    <a:pt x="4621" y="5229"/>
                  </a:lnTo>
                  <a:lnTo>
                    <a:pt x="4074" y="6323"/>
                  </a:lnTo>
                  <a:lnTo>
                    <a:pt x="3131" y="5958"/>
                  </a:lnTo>
                  <a:lnTo>
                    <a:pt x="2554" y="5715"/>
                  </a:lnTo>
                  <a:lnTo>
                    <a:pt x="3952" y="1916"/>
                  </a:lnTo>
                  <a:lnTo>
                    <a:pt x="4560" y="2098"/>
                  </a:lnTo>
                  <a:lnTo>
                    <a:pt x="4955" y="1004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7"/>
            <p:cNvSpPr/>
            <p:nvPr/>
          </p:nvSpPr>
          <p:spPr>
            <a:xfrm rot="-442517">
              <a:off x="1192205" y="859616"/>
              <a:ext cx="889632" cy="992224"/>
            </a:xfrm>
            <a:custGeom>
              <a:avLst/>
              <a:gdLst/>
              <a:ahLst/>
              <a:cxnLst/>
              <a:rect l="l" t="t" r="r" b="b"/>
              <a:pathLst>
                <a:path w="31096" h="34682" extrusionOk="0">
                  <a:moveTo>
                    <a:pt x="15563" y="0"/>
                  </a:moveTo>
                  <a:lnTo>
                    <a:pt x="1" y="31095"/>
                  </a:lnTo>
                  <a:cubicBezTo>
                    <a:pt x="5259" y="33648"/>
                    <a:pt x="9302" y="34682"/>
                    <a:pt x="15563" y="34682"/>
                  </a:cubicBezTo>
                  <a:cubicBezTo>
                    <a:pt x="19940" y="34682"/>
                    <a:pt x="23253" y="34165"/>
                    <a:pt x="26627" y="32979"/>
                  </a:cubicBezTo>
                  <a:cubicBezTo>
                    <a:pt x="28147" y="32432"/>
                    <a:pt x="29636" y="31794"/>
                    <a:pt x="31095" y="31095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7"/>
            <p:cNvSpPr/>
            <p:nvPr/>
          </p:nvSpPr>
          <p:spPr>
            <a:xfrm rot="-442517">
              <a:off x="1632455" y="831247"/>
              <a:ext cx="444387" cy="943531"/>
            </a:xfrm>
            <a:custGeom>
              <a:avLst/>
              <a:gdLst/>
              <a:ahLst/>
              <a:cxnLst/>
              <a:rect l="l" t="t" r="r" b="b"/>
              <a:pathLst>
                <a:path w="15533" h="32980" extrusionOk="0">
                  <a:moveTo>
                    <a:pt x="0" y="0"/>
                  </a:moveTo>
                  <a:lnTo>
                    <a:pt x="13800" y="27660"/>
                  </a:lnTo>
                  <a:cubicBezTo>
                    <a:pt x="12523" y="28299"/>
                    <a:pt x="11216" y="28846"/>
                    <a:pt x="9848" y="29332"/>
                  </a:cubicBezTo>
                  <a:lnTo>
                    <a:pt x="11064" y="32979"/>
                  </a:lnTo>
                  <a:cubicBezTo>
                    <a:pt x="12584" y="32432"/>
                    <a:pt x="14073" y="31794"/>
                    <a:pt x="15532" y="310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7"/>
            <p:cNvSpPr/>
            <p:nvPr/>
          </p:nvSpPr>
          <p:spPr>
            <a:xfrm rot="-442517">
              <a:off x="1234804" y="860924"/>
              <a:ext cx="790472" cy="881793"/>
            </a:xfrm>
            <a:custGeom>
              <a:avLst/>
              <a:gdLst/>
              <a:ahLst/>
              <a:cxnLst/>
              <a:rect l="l" t="t" r="r" b="b"/>
              <a:pathLst>
                <a:path w="27630" h="30822" extrusionOk="0">
                  <a:moveTo>
                    <a:pt x="13800" y="1"/>
                  </a:moveTo>
                  <a:lnTo>
                    <a:pt x="0" y="27630"/>
                  </a:lnTo>
                  <a:cubicBezTo>
                    <a:pt x="4651" y="29910"/>
                    <a:pt x="8237" y="30822"/>
                    <a:pt x="13800" y="30822"/>
                  </a:cubicBezTo>
                  <a:cubicBezTo>
                    <a:pt x="17721" y="30822"/>
                    <a:pt x="20639" y="30366"/>
                    <a:pt x="23678" y="29302"/>
                  </a:cubicBezTo>
                  <a:cubicBezTo>
                    <a:pt x="25046" y="28816"/>
                    <a:pt x="26353" y="28269"/>
                    <a:pt x="27630" y="27630"/>
                  </a:cubicBezTo>
                  <a:lnTo>
                    <a:pt x="13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7"/>
            <p:cNvSpPr/>
            <p:nvPr/>
          </p:nvSpPr>
          <p:spPr>
            <a:xfrm rot="-442517">
              <a:off x="1625080" y="834918"/>
              <a:ext cx="395694" cy="839194"/>
            </a:xfrm>
            <a:custGeom>
              <a:avLst/>
              <a:gdLst/>
              <a:ahLst/>
              <a:cxnLst/>
              <a:rect l="l" t="t" r="r" b="b"/>
              <a:pathLst>
                <a:path w="13831" h="29333" extrusionOk="0">
                  <a:moveTo>
                    <a:pt x="1" y="0"/>
                  </a:moveTo>
                  <a:lnTo>
                    <a:pt x="9879" y="29332"/>
                  </a:lnTo>
                  <a:cubicBezTo>
                    <a:pt x="11247" y="28846"/>
                    <a:pt x="12554" y="28299"/>
                    <a:pt x="13831" y="2766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7"/>
            <p:cNvSpPr/>
            <p:nvPr/>
          </p:nvSpPr>
          <p:spPr>
            <a:xfrm rot="-442517">
              <a:off x="1192205" y="859616"/>
              <a:ext cx="889632" cy="992224"/>
            </a:xfrm>
            <a:custGeom>
              <a:avLst/>
              <a:gdLst/>
              <a:ahLst/>
              <a:cxnLst/>
              <a:rect l="l" t="t" r="r" b="b"/>
              <a:pathLst>
                <a:path w="31096" h="34682" fill="none" extrusionOk="0">
                  <a:moveTo>
                    <a:pt x="15563" y="0"/>
                  </a:moveTo>
                  <a:lnTo>
                    <a:pt x="1" y="31095"/>
                  </a:lnTo>
                  <a:cubicBezTo>
                    <a:pt x="5259" y="33648"/>
                    <a:pt x="9302" y="34682"/>
                    <a:pt x="15563" y="34682"/>
                  </a:cubicBezTo>
                  <a:cubicBezTo>
                    <a:pt x="19940" y="34682"/>
                    <a:pt x="23253" y="34165"/>
                    <a:pt x="26627" y="32979"/>
                  </a:cubicBezTo>
                  <a:cubicBezTo>
                    <a:pt x="28147" y="32432"/>
                    <a:pt x="29636" y="31794"/>
                    <a:pt x="31095" y="3109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7"/>
            <p:cNvSpPr/>
            <p:nvPr/>
          </p:nvSpPr>
          <p:spPr>
            <a:xfrm rot="-442517">
              <a:off x="1285632" y="1276069"/>
              <a:ext cx="248728" cy="248728"/>
            </a:xfrm>
            <a:custGeom>
              <a:avLst/>
              <a:gdLst/>
              <a:ahLst/>
              <a:cxnLst/>
              <a:rect l="l" t="t" r="r" b="b"/>
              <a:pathLst>
                <a:path w="8694" h="8694" extrusionOk="0">
                  <a:moveTo>
                    <a:pt x="4347" y="0"/>
                  </a:moveTo>
                  <a:cubicBezTo>
                    <a:pt x="1946" y="0"/>
                    <a:pt x="0" y="1946"/>
                    <a:pt x="0" y="4347"/>
                  </a:cubicBezTo>
                  <a:cubicBezTo>
                    <a:pt x="0" y="6748"/>
                    <a:pt x="1946" y="8693"/>
                    <a:pt x="4347" y="8693"/>
                  </a:cubicBezTo>
                  <a:cubicBezTo>
                    <a:pt x="6748" y="8693"/>
                    <a:pt x="8694" y="6748"/>
                    <a:pt x="8694" y="4347"/>
                  </a:cubicBezTo>
                  <a:cubicBezTo>
                    <a:pt x="8694" y="1946"/>
                    <a:pt x="6748" y="0"/>
                    <a:pt x="4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7"/>
            <p:cNvSpPr/>
            <p:nvPr/>
          </p:nvSpPr>
          <p:spPr>
            <a:xfrm rot="-442517">
              <a:off x="1490358" y="1384658"/>
              <a:ext cx="151343" cy="17423"/>
            </a:xfrm>
            <a:custGeom>
              <a:avLst/>
              <a:gdLst/>
              <a:ahLst/>
              <a:cxnLst/>
              <a:rect l="l" t="t" r="r" b="b"/>
              <a:pathLst>
                <a:path w="5290" h="609" extrusionOk="0">
                  <a:moveTo>
                    <a:pt x="0" y="1"/>
                  </a:moveTo>
                  <a:lnTo>
                    <a:pt x="0" y="609"/>
                  </a:lnTo>
                  <a:lnTo>
                    <a:pt x="5289" y="609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7"/>
            <p:cNvSpPr/>
            <p:nvPr/>
          </p:nvSpPr>
          <p:spPr>
            <a:xfrm rot="-442517">
              <a:off x="1319669" y="1278191"/>
              <a:ext cx="147881" cy="248728"/>
            </a:xfrm>
            <a:custGeom>
              <a:avLst/>
              <a:gdLst/>
              <a:ahLst/>
              <a:cxnLst/>
              <a:rect l="l" t="t" r="r" b="b"/>
              <a:pathLst>
                <a:path w="5169" h="8694" extrusionOk="0">
                  <a:moveTo>
                    <a:pt x="3162" y="0"/>
                  </a:moveTo>
                  <a:cubicBezTo>
                    <a:pt x="2645" y="0"/>
                    <a:pt x="2129" y="92"/>
                    <a:pt x="1642" y="274"/>
                  </a:cubicBezTo>
                  <a:cubicBezTo>
                    <a:pt x="1247" y="1064"/>
                    <a:pt x="791" y="2067"/>
                    <a:pt x="791" y="2371"/>
                  </a:cubicBezTo>
                  <a:cubicBezTo>
                    <a:pt x="852" y="3405"/>
                    <a:pt x="1916" y="2614"/>
                    <a:pt x="1338" y="4013"/>
                  </a:cubicBezTo>
                  <a:cubicBezTo>
                    <a:pt x="639" y="5654"/>
                    <a:pt x="1" y="6383"/>
                    <a:pt x="1338" y="6414"/>
                  </a:cubicBezTo>
                  <a:cubicBezTo>
                    <a:pt x="1946" y="6444"/>
                    <a:pt x="1703" y="6870"/>
                    <a:pt x="1095" y="8177"/>
                  </a:cubicBezTo>
                  <a:cubicBezTo>
                    <a:pt x="1703" y="8511"/>
                    <a:pt x="2402" y="8693"/>
                    <a:pt x="3132" y="8693"/>
                  </a:cubicBezTo>
                  <a:cubicBezTo>
                    <a:pt x="3344" y="8693"/>
                    <a:pt x="3588" y="8663"/>
                    <a:pt x="3831" y="8633"/>
                  </a:cubicBezTo>
                  <a:cubicBezTo>
                    <a:pt x="4256" y="7782"/>
                    <a:pt x="4591" y="6931"/>
                    <a:pt x="4834" y="6019"/>
                  </a:cubicBezTo>
                  <a:cubicBezTo>
                    <a:pt x="4895" y="5441"/>
                    <a:pt x="3679" y="5988"/>
                    <a:pt x="3831" y="5350"/>
                  </a:cubicBezTo>
                  <a:cubicBezTo>
                    <a:pt x="3952" y="4681"/>
                    <a:pt x="4499" y="3587"/>
                    <a:pt x="4834" y="2797"/>
                  </a:cubicBezTo>
                  <a:cubicBezTo>
                    <a:pt x="5168" y="2006"/>
                    <a:pt x="3648" y="2645"/>
                    <a:pt x="4074" y="1763"/>
                  </a:cubicBezTo>
                  <a:cubicBezTo>
                    <a:pt x="4165" y="1642"/>
                    <a:pt x="4499" y="973"/>
                    <a:pt x="4803" y="335"/>
                  </a:cubicBezTo>
                  <a:cubicBezTo>
                    <a:pt x="4287" y="92"/>
                    <a:pt x="3709" y="0"/>
                    <a:pt x="3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7"/>
            <p:cNvSpPr/>
            <p:nvPr/>
          </p:nvSpPr>
          <p:spPr>
            <a:xfrm rot="-442517">
              <a:off x="1237953" y="1274084"/>
              <a:ext cx="300912" cy="257855"/>
            </a:xfrm>
            <a:custGeom>
              <a:avLst/>
              <a:gdLst/>
              <a:ahLst/>
              <a:cxnLst/>
              <a:rect l="l" t="t" r="r" b="b"/>
              <a:pathLst>
                <a:path w="10518" h="9013" extrusionOk="0">
                  <a:moveTo>
                    <a:pt x="6071" y="288"/>
                  </a:moveTo>
                  <a:cubicBezTo>
                    <a:pt x="7069" y="288"/>
                    <a:pt x="8095" y="663"/>
                    <a:pt x="8967" y="1535"/>
                  </a:cubicBezTo>
                  <a:cubicBezTo>
                    <a:pt x="9758" y="2325"/>
                    <a:pt x="10214" y="3389"/>
                    <a:pt x="10214" y="4514"/>
                  </a:cubicBezTo>
                  <a:cubicBezTo>
                    <a:pt x="10214" y="6490"/>
                    <a:pt x="8785" y="8222"/>
                    <a:pt x="6840" y="8587"/>
                  </a:cubicBezTo>
                  <a:cubicBezTo>
                    <a:pt x="6562" y="8643"/>
                    <a:pt x="6284" y="8671"/>
                    <a:pt x="6009" y="8671"/>
                  </a:cubicBezTo>
                  <a:cubicBezTo>
                    <a:pt x="4355" y="8671"/>
                    <a:pt x="2810" y="7684"/>
                    <a:pt x="2159" y="6094"/>
                  </a:cubicBezTo>
                  <a:cubicBezTo>
                    <a:pt x="895" y="3013"/>
                    <a:pt x="3382" y="288"/>
                    <a:pt x="6071" y="288"/>
                  </a:cubicBezTo>
                  <a:close/>
                  <a:moveTo>
                    <a:pt x="5971" y="1"/>
                  </a:moveTo>
                  <a:cubicBezTo>
                    <a:pt x="4866" y="1"/>
                    <a:pt x="3740" y="409"/>
                    <a:pt x="2827" y="1322"/>
                  </a:cubicBezTo>
                  <a:cubicBezTo>
                    <a:pt x="1" y="4149"/>
                    <a:pt x="2007" y="9012"/>
                    <a:pt x="6019" y="9012"/>
                  </a:cubicBezTo>
                  <a:cubicBezTo>
                    <a:pt x="8511" y="9012"/>
                    <a:pt x="10518" y="6976"/>
                    <a:pt x="10518" y="4514"/>
                  </a:cubicBezTo>
                  <a:cubicBezTo>
                    <a:pt x="10518" y="1797"/>
                    <a:pt x="8288" y="1"/>
                    <a:pt x="5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7"/>
            <p:cNvSpPr/>
            <p:nvPr/>
          </p:nvSpPr>
          <p:spPr>
            <a:xfrm rot="-442517">
              <a:off x="1599526" y="1235442"/>
              <a:ext cx="248728" cy="248728"/>
            </a:xfrm>
            <a:custGeom>
              <a:avLst/>
              <a:gdLst/>
              <a:ahLst/>
              <a:cxnLst/>
              <a:rect l="l" t="t" r="r" b="b"/>
              <a:pathLst>
                <a:path w="8694" h="8694" extrusionOk="0">
                  <a:moveTo>
                    <a:pt x="4347" y="0"/>
                  </a:moveTo>
                  <a:cubicBezTo>
                    <a:pt x="1946" y="0"/>
                    <a:pt x="0" y="1946"/>
                    <a:pt x="0" y="4347"/>
                  </a:cubicBezTo>
                  <a:cubicBezTo>
                    <a:pt x="0" y="6748"/>
                    <a:pt x="1946" y="8693"/>
                    <a:pt x="4347" y="8693"/>
                  </a:cubicBezTo>
                  <a:cubicBezTo>
                    <a:pt x="6748" y="8693"/>
                    <a:pt x="8694" y="6748"/>
                    <a:pt x="8694" y="4347"/>
                  </a:cubicBezTo>
                  <a:cubicBezTo>
                    <a:pt x="8694" y="1946"/>
                    <a:pt x="6748" y="0"/>
                    <a:pt x="4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7"/>
            <p:cNvSpPr/>
            <p:nvPr/>
          </p:nvSpPr>
          <p:spPr>
            <a:xfrm rot="-442517">
              <a:off x="1633562" y="1237564"/>
              <a:ext cx="147881" cy="248728"/>
            </a:xfrm>
            <a:custGeom>
              <a:avLst/>
              <a:gdLst/>
              <a:ahLst/>
              <a:cxnLst/>
              <a:rect l="l" t="t" r="r" b="b"/>
              <a:pathLst>
                <a:path w="5169" h="8694" extrusionOk="0">
                  <a:moveTo>
                    <a:pt x="3162" y="0"/>
                  </a:moveTo>
                  <a:cubicBezTo>
                    <a:pt x="2645" y="0"/>
                    <a:pt x="2129" y="92"/>
                    <a:pt x="1642" y="274"/>
                  </a:cubicBezTo>
                  <a:cubicBezTo>
                    <a:pt x="1247" y="1064"/>
                    <a:pt x="791" y="2067"/>
                    <a:pt x="822" y="2371"/>
                  </a:cubicBezTo>
                  <a:cubicBezTo>
                    <a:pt x="882" y="3405"/>
                    <a:pt x="1916" y="2614"/>
                    <a:pt x="1338" y="4013"/>
                  </a:cubicBezTo>
                  <a:cubicBezTo>
                    <a:pt x="670" y="5654"/>
                    <a:pt x="1" y="6383"/>
                    <a:pt x="1338" y="6414"/>
                  </a:cubicBezTo>
                  <a:cubicBezTo>
                    <a:pt x="1946" y="6444"/>
                    <a:pt x="1733" y="6870"/>
                    <a:pt x="1095" y="8177"/>
                  </a:cubicBezTo>
                  <a:cubicBezTo>
                    <a:pt x="1733" y="8511"/>
                    <a:pt x="2433" y="8693"/>
                    <a:pt x="3132" y="8693"/>
                  </a:cubicBezTo>
                  <a:cubicBezTo>
                    <a:pt x="3375" y="8693"/>
                    <a:pt x="3618" y="8663"/>
                    <a:pt x="3861" y="8633"/>
                  </a:cubicBezTo>
                  <a:cubicBezTo>
                    <a:pt x="4256" y="7782"/>
                    <a:pt x="4591" y="6931"/>
                    <a:pt x="4834" y="6019"/>
                  </a:cubicBezTo>
                  <a:cubicBezTo>
                    <a:pt x="4895" y="5441"/>
                    <a:pt x="3709" y="5988"/>
                    <a:pt x="3831" y="5350"/>
                  </a:cubicBezTo>
                  <a:cubicBezTo>
                    <a:pt x="4104" y="4468"/>
                    <a:pt x="4439" y="3617"/>
                    <a:pt x="4834" y="2797"/>
                  </a:cubicBezTo>
                  <a:cubicBezTo>
                    <a:pt x="5168" y="2006"/>
                    <a:pt x="3648" y="2645"/>
                    <a:pt x="4074" y="1763"/>
                  </a:cubicBezTo>
                  <a:cubicBezTo>
                    <a:pt x="4165" y="1642"/>
                    <a:pt x="4499" y="973"/>
                    <a:pt x="4834" y="335"/>
                  </a:cubicBezTo>
                  <a:cubicBezTo>
                    <a:pt x="4317" y="92"/>
                    <a:pt x="3740" y="0"/>
                    <a:pt x="3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7"/>
            <p:cNvSpPr/>
            <p:nvPr/>
          </p:nvSpPr>
          <p:spPr>
            <a:xfrm rot="-442517">
              <a:off x="1550992" y="1233512"/>
              <a:ext cx="301770" cy="257855"/>
            </a:xfrm>
            <a:custGeom>
              <a:avLst/>
              <a:gdLst/>
              <a:ahLst/>
              <a:cxnLst/>
              <a:rect l="l" t="t" r="r" b="b"/>
              <a:pathLst>
                <a:path w="10548" h="9013" extrusionOk="0">
                  <a:moveTo>
                    <a:pt x="6083" y="288"/>
                  </a:moveTo>
                  <a:cubicBezTo>
                    <a:pt x="7085" y="288"/>
                    <a:pt x="8117" y="663"/>
                    <a:pt x="8997" y="1535"/>
                  </a:cubicBezTo>
                  <a:cubicBezTo>
                    <a:pt x="9788" y="2325"/>
                    <a:pt x="10213" y="3389"/>
                    <a:pt x="10213" y="4514"/>
                  </a:cubicBezTo>
                  <a:cubicBezTo>
                    <a:pt x="10213" y="6490"/>
                    <a:pt x="8815" y="8222"/>
                    <a:pt x="6870" y="8587"/>
                  </a:cubicBezTo>
                  <a:cubicBezTo>
                    <a:pt x="6588" y="8643"/>
                    <a:pt x="6307" y="8671"/>
                    <a:pt x="6030" y="8671"/>
                  </a:cubicBezTo>
                  <a:cubicBezTo>
                    <a:pt x="4363" y="8671"/>
                    <a:pt x="2840" y="7684"/>
                    <a:pt x="2189" y="6094"/>
                  </a:cubicBezTo>
                  <a:cubicBezTo>
                    <a:pt x="903" y="3013"/>
                    <a:pt x="3384" y="288"/>
                    <a:pt x="6083" y="288"/>
                  </a:cubicBezTo>
                  <a:close/>
                  <a:moveTo>
                    <a:pt x="6001" y="1"/>
                  </a:moveTo>
                  <a:cubicBezTo>
                    <a:pt x="4896" y="1"/>
                    <a:pt x="3770" y="409"/>
                    <a:pt x="2857" y="1322"/>
                  </a:cubicBezTo>
                  <a:cubicBezTo>
                    <a:pt x="0" y="4149"/>
                    <a:pt x="2037" y="9012"/>
                    <a:pt x="6049" y="9012"/>
                  </a:cubicBezTo>
                  <a:cubicBezTo>
                    <a:pt x="8511" y="9012"/>
                    <a:pt x="10548" y="6976"/>
                    <a:pt x="10548" y="4514"/>
                  </a:cubicBezTo>
                  <a:cubicBezTo>
                    <a:pt x="10548" y="1797"/>
                    <a:pt x="8318" y="1"/>
                    <a:pt x="6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7"/>
            <p:cNvSpPr/>
            <p:nvPr/>
          </p:nvSpPr>
          <p:spPr>
            <a:xfrm rot="-442517">
              <a:off x="1270093" y="1200506"/>
              <a:ext cx="188964" cy="66431"/>
            </a:xfrm>
            <a:custGeom>
              <a:avLst/>
              <a:gdLst/>
              <a:ahLst/>
              <a:cxnLst/>
              <a:rect l="l" t="t" r="r" b="b"/>
              <a:pathLst>
                <a:path w="6605" h="2322" extrusionOk="0">
                  <a:moveTo>
                    <a:pt x="4281" y="1"/>
                  </a:moveTo>
                  <a:cubicBezTo>
                    <a:pt x="2944" y="1"/>
                    <a:pt x="1606" y="426"/>
                    <a:pt x="542" y="1186"/>
                  </a:cubicBezTo>
                  <a:cubicBezTo>
                    <a:pt x="1" y="1605"/>
                    <a:pt x="396" y="2322"/>
                    <a:pt x="921" y="2322"/>
                  </a:cubicBezTo>
                  <a:cubicBezTo>
                    <a:pt x="1044" y="2322"/>
                    <a:pt x="1175" y="2282"/>
                    <a:pt x="1302" y="2189"/>
                  </a:cubicBezTo>
                  <a:cubicBezTo>
                    <a:pt x="2153" y="1551"/>
                    <a:pt x="3217" y="1247"/>
                    <a:pt x="4281" y="1247"/>
                  </a:cubicBezTo>
                  <a:cubicBezTo>
                    <a:pt x="4676" y="1247"/>
                    <a:pt x="5102" y="1308"/>
                    <a:pt x="5497" y="1430"/>
                  </a:cubicBezTo>
                  <a:cubicBezTo>
                    <a:pt x="5578" y="1458"/>
                    <a:pt x="5654" y="1470"/>
                    <a:pt x="5726" y="1470"/>
                  </a:cubicBezTo>
                  <a:cubicBezTo>
                    <a:pt x="6356" y="1470"/>
                    <a:pt x="6604" y="493"/>
                    <a:pt x="5922" y="274"/>
                  </a:cubicBezTo>
                  <a:cubicBezTo>
                    <a:pt x="5375" y="92"/>
                    <a:pt x="4828" y="1"/>
                    <a:pt x="4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7"/>
            <p:cNvSpPr/>
            <p:nvPr/>
          </p:nvSpPr>
          <p:spPr>
            <a:xfrm rot="-442517">
              <a:off x="1639590" y="1152633"/>
              <a:ext cx="189736" cy="66431"/>
            </a:xfrm>
            <a:custGeom>
              <a:avLst/>
              <a:gdLst/>
              <a:ahLst/>
              <a:cxnLst/>
              <a:rect l="l" t="t" r="r" b="b"/>
              <a:pathLst>
                <a:path w="6632" h="2322" extrusionOk="0">
                  <a:moveTo>
                    <a:pt x="2351" y="1"/>
                  </a:moveTo>
                  <a:cubicBezTo>
                    <a:pt x="1804" y="1"/>
                    <a:pt x="1257" y="92"/>
                    <a:pt x="710" y="274"/>
                  </a:cubicBezTo>
                  <a:cubicBezTo>
                    <a:pt x="1" y="493"/>
                    <a:pt x="271" y="1470"/>
                    <a:pt x="883" y="1470"/>
                  </a:cubicBezTo>
                  <a:cubicBezTo>
                    <a:pt x="953" y="1470"/>
                    <a:pt x="1027" y="1458"/>
                    <a:pt x="1105" y="1430"/>
                  </a:cubicBezTo>
                  <a:cubicBezTo>
                    <a:pt x="1531" y="1308"/>
                    <a:pt x="1926" y="1247"/>
                    <a:pt x="2351" y="1247"/>
                  </a:cubicBezTo>
                  <a:cubicBezTo>
                    <a:pt x="3415" y="1247"/>
                    <a:pt x="4479" y="1551"/>
                    <a:pt x="5330" y="2189"/>
                  </a:cubicBezTo>
                  <a:cubicBezTo>
                    <a:pt x="5458" y="2282"/>
                    <a:pt x="5588" y="2322"/>
                    <a:pt x="5712" y="2322"/>
                  </a:cubicBezTo>
                  <a:cubicBezTo>
                    <a:pt x="6237" y="2322"/>
                    <a:pt x="6631" y="1605"/>
                    <a:pt x="6090" y="1186"/>
                  </a:cubicBezTo>
                  <a:cubicBezTo>
                    <a:pt x="4996" y="426"/>
                    <a:pt x="3689" y="1"/>
                    <a:pt x="2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7"/>
            <p:cNvSpPr/>
            <p:nvPr/>
          </p:nvSpPr>
          <p:spPr>
            <a:xfrm rot="-442517">
              <a:off x="1568962" y="1040980"/>
              <a:ext cx="35676" cy="30240"/>
            </a:xfrm>
            <a:custGeom>
              <a:avLst/>
              <a:gdLst/>
              <a:ahLst/>
              <a:cxnLst/>
              <a:rect l="l" t="t" r="r" b="b"/>
              <a:pathLst>
                <a:path w="1247" h="1057" extrusionOk="0">
                  <a:moveTo>
                    <a:pt x="700" y="0"/>
                  </a:moveTo>
                  <a:cubicBezTo>
                    <a:pt x="244" y="0"/>
                    <a:pt x="1" y="517"/>
                    <a:pt x="274" y="851"/>
                  </a:cubicBezTo>
                  <a:cubicBezTo>
                    <a:pt x="381" y="993"/>
                    <a:pt x="528" y="1056"/>
                    <a:pt x="676" y="1056"/>
                  </a:cubicBezTo>
                  <a:cubicBezTo>
                    <a:pt x="909" y="1056"/>
                    <a:pt x="1142" y="899"/>
                    <a:pt x="1217" y="638"/>
                  </a:cubicBezTo>
                  <a:cubicBezTo>
                    <a:pt x="1247" y="334"/>
                    <a:pt x="1004" y="61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7"/>
            <p:cNvSpPr/>
            <p:nvPr/>
          </p:nvSpPr>
          <p:spPr>
            <a:xfrm rot="-442517">
              <a:off x="1410382" y="1631465"/>
              <a:ext cx="34817" cy="29868"/>
            </a:xfrm>
            <a:custGeom>
              <a:avLst/>
              <a:gdLst/>
              <a:ahLst/>
              <a:cxnLst/>
              <a:rect l="l" t="t" r="r" b="b"/>
              <a:pathLst>
                <a:path w="1217" h="1044" extrusionOk="0">
                  <a:moveTo>
                    <a:pt x="669" y="0"/>
                  </a:moveTo>
                  <a:cubicBezTo>
                    <a:pt x="244" y="0"/>
                    <a:pt x="1" y="517"/>
                    <a:pt x="274" y="851"/>
                  </a:cubicBezTo>
                  <a:cubicBezTo>
                    <a:pt x="382" y="982"/>
                    <a:pt x="531" y="1043"/>
                    <a:pt x="679" y="1043"/>
                  </a:cubicBezTo>
                  <a:cubicBezTo>
                    <a:pt x="907" y="1043"/>
                    <a:pt x="1131" y="897"/>
                    <a:pt x="1186" y="638"/>
                  </a:cubicBezTo>
                  <a:cubicBezTo>
                    <a:pt x="1217" y="334"/>
                    <a:pt x="973" y="31"/>
                    <a:pt x="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7"/>
            <p:cNvSpPr/>
            <p:nvPr/>
          </p:nvSpPr>
          <p:spPr>
            <a:xfrm rot="-442517">
              <a:off x="1846347" y="1538202"/>
              <a:ext cx="34817" cy="29868"/>
            </a:xfrm>
            <a:custGeom>
              <a:avLst/>
              <a:gdLst/>
              <a:ahLst/>
              <a:cxnLst/>
              <a:rect l="l" t="t" r="r" b="b"/>
              <a:pathLst>
                <a:path w="1217" h="1044" extrusionOk="0">
                  <a:moveTo>
                    <a:pt x="700" y="1"/>
                  </a:moveTo>
                  <a:cubicBezTo>
                    <a:pt x="244" y="1"/>
                    <a:pt x="1" y="517"/>
                    <a:pt x="274" y="852"/>
                  </a:cubicBezTo>
                  <a:cubicBezTo>
                    <a:pt x="382" y="983"/>
                    <a:pt x="531" y="1044"/>
                    <a:pt x="679" y="1044"/>
                  </a:cubicBezTo>
                  <a:cubicBezTo>
                    <a:pt x="907" y="1044"/>
                    <a:pt x="1131" y="897"/>
                    <a:pt x="1186" y="639"/>
                  </a:cubicBezTo>
                  <a:cubicBezTo>
                    <a:pt x="1217" y="335"/>
                    <a:pt x="1004" y="31"/>
                    <a:pt x="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7"/>
            <p:cNvSpPr/>
            <p:nvPr/>
          </p:nvSpPr>
          <p:spPr>
            <a:xfrm rot="-442517">
              <a:off x="1498053" y="1548284"/>
              <a:ext cx="211794" cy="97586"/>
            </a:xfrm>
            <a:custGeom>
              <a:avLst/>
              <a:gdLst/>
              <a:ahLst/>
              <a:cxnLst/>
              <a:rect l="l" t="t" r="r" b="b"/>
              <a:pathLst>
                <a:path w="7403" h="3411" extrusionOk="0">
                  <a:moveTo>
                    <a:pt x="707" y="0"/>
                  </a:moveTo>
                  <a:cubicBezTo>
                    <a:pt x="351" y="0"/>
                    <a:pt x="1" y="305"/>
                    <a:pt x="79" y="735"/>
                  </a:cubicBezTo>
                  <a:cubicBezTo>
                    <a:pt x="352" y="1556"/>
                    <a:pt x="869" y="2255"/>
                    <a:pt x="1568" y="2772"/>
                  </a:cubicBezTo>
                  <a:cubicBezTo>
                    <a:pt x="2146" y="3197"/>
                    <a:pt x="2845" y="3410"/>
                    <a:pt x="3574" y="3410"/>
                  </a:cubicBezTo>
                  <a:cubicBezTo>
                    <a:pt x="5125" y="3380"/>
                    <a:pt x="6553" y="2498"/>
                    <a:pt x="7222" y="1100"/>
                  </a:cubicBezTo>
                  <a:cubicBezTo>
                    <a:pt x="7402" y="619"/>
                    <a:pt x="7028" y="244"/>
                    <a:pt x="6639" y="244"/>
                  </a:cubicBezTo>
                  <a:cubicBezTo>
                    <a:pt x="6438" y="244"/>
                    <a:pt x="6232" y="345"/>
                    <a:pt x="6097" y="583"/>
                  </a:cubicBezTo>
                  <a:cubicBezTo>
                    <a:pt x="5611" y="1526"/>
                    <a:pt x="4638" y="2164"/>
                    <a:pt x="3574" y="2194"/>
                  </a:cubicBezTo>
                  <a:cubicBezTo>
                    <a:pt x="3118" y="2194"/>
                    <a:pt x="2662" y="2042"/>
                    <a:pt x="2267" y="1769"/>
                  </a:cubicBezTo>
                  <a:cubicBezTo>
                    <a:pt x="1781" y="1404"/>
                    <a:pt x="1447" y="887"/>
                    <a:pt x="1234" y="310"/>
                  </a:cubicBezTo>
                  <a:cubicBezTo>
                    <a:pt x="1104" y="93"/>
                    <a:pt x="905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2" name="Google Shape;5262;p37"/>
          <p:cNvSpPr/>
          <p:nvPr/>
        </p:nvSpPr>
        <p:spPr>
          <a:xfrm>
            <a:off x="3865617" y="4654807"/>
            <a:ext cx="1455600" cy="284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3" name="Google Shape;5263;p37"/>
          <p:cNvSpPr/>
          <p:nvPr/>
        </p:nvSpPr>
        <p:spPr>
          <a:xfrm>
            <a:off x="3822647" y="4618517"/>
            <a:ext cx="1455600" cy="284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4" name="Google Shape;5264;p37"/>
          <p:cNvSpPr txBox="1"/>
          <p:nvPr/>
        </p:nvSpPr>
        <p:spPr>
          <a:xfrm>
            <a:off x="3988471" y="4653634"/>
            <a:ext cx="1209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Anonymous Pro"/>
                <a:ea typeface="Anonymous Pro"/>
                <a:cs typeface="Anonymous Pro"/>
                <a:sym typeface="Anonymous Pro"/>
              </a:rPr>
              <a:t>Start!</a:t>
            </a:r>
            <a:endParaRPr sz="1500" b="1"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sp>
        <p:nvSpPr>
          <p:cNvPr id="5265" name="Google Shape;5265;p37">
            <a:hlinkClick r:id="" action="ppaction://noaction"/>
          </p:cNvPr>
          <p:cNvSpPr/>
          <p:nvPr/>
        </p:nvSpPr>
        <p:spPr>
          <a:xfrm>
            <a:off x="3822647" y="4618517"/>
            <a:ext cx="14556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6" name="Google Shape;5266;p37"/>
          <p:cNvGrpSpPr/>
          <p:nvPr/>
        </p:nvGrpSpPr>
        <p:grpSpPr>
          <a:xfrm>
            <a:off x="6990288" y="2632492"/>
            <a:ext cx="1507337" cy="1986039"/>
            <a:chOff x="6990288" y="2632492"/>
            <a:chExt cx="1507337" cy="1986039"/>
          </a:xfrm>
        </p:grpSpPr>
        <p:grpSp>
          <p:nvGrpSpPr>
            <p:cNvPr id="5267" name="Google Shape;5267;p37"/>
            <p:cNvGrpSpPr/>
            <p:nvPr/>
          </p:nvGrpSpPr>
          <p:grpSpPr>
            <a:xfrm>
              <a:off x="6990288" y="2632492"/>
              <a:ext cx="1507337" cy="1986039"/>
              <a:chOff x="6990288" y="2632492"/>
              <a:chExt cx="1507337" cy="1986039"/>
            </a:xfrm>
          </p:grpSpPr>
          <p:grpSp>
            <p:nvGrpSpPr>
              <p:cNvPr id="5268" name="Google Shape;5268;p37"/>
              <p:cNvGrpSpPr/>
              <p:nvPr/>
            </p:nvGrpSpPr>
            <p:grpSpPr>
              <a:xfrm rot="-425284">
                <a:off x="7098938" y="2705049"/>
                <a:ext cx="1290036" cy="1840924"/>
                <a:chOff x="9363675" y="2667834"/>
                <a:chExt cx="1289981" cy="1840846"/>
              </a:xfrm>
            </p:grpSpPr>
            <p:sp>
              <p:nvSpPr>
                <p:cNvPr id="5269" name="Google Shape;5269;p37"/>
                <p:cNvSpPr/>
                <p:nvPr/>
              </p:nvSpPr>
              <p:spPr>
                <a:xfrm>
                  <a:off x="9480746" y="2863770"/>
                  <a:ext cx="976381" cy="993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9" h="29993" extrusionOk="0">
                      <a:moveTo>
                        <a:pt x="18047" y="1"/>
                      </a:moveTo>
                      <a:cubicBezTo>
                        <a:pt x="16179" y="68"/>
                        <a:pt x="14311" y="401"/>
                        <a:pt x="12543" y="1035"/>
                      </a:cubicBezTo>
                      <a:cubicBezTo>
                        <a:pt x="5938" y="3370"/>
                        <a:pt x="1" y="9608"/>
                        <a:pt x="568" y="16980"/>
                      </a:cubicBezTo>
                      <a:cubicBezTo>
                        <a:pt x="868" y="20716"/>
                        <a:pt x="2803" y="24152"/>
                        <a:pt x="5838" y="26387"/>
                      </a:cubicBezTo>
                      <a:cubicBezTo>
                        <a:pt x="6605" y="26920"/>
                        <a:pt x="7439" y="27421"/>
                        <a:pt x="8207" y="27988"/>
                      </a:cubicBezTo>
                      <a:cubicBezTo>
                        <a:pt x="9608" y="28555"/>
                        <a:pt x="11042" y="28955"/>
                        <a:pt x="12443" y="29389"/>
                      </a:cubicBezTo>
                      <a:cubicBezTo>
                        <a:pt x="13945" y="29791"/>
                        <a:pt x="15491" y="29993"/>
                        <a:pt x="17036" y="29993"/>
                      </a:cubicBezTo>
                      <a:cubicBezTo>
                        <a:pt x="18819" y="29993"/>
                        <a:pt x="20601" y="29725"/>
                        <a:pt x="22317" y="29189"/>
                      </a:cubicBezTo>
                      <a:cubicBezTo>
                        <a:pt x="24251" y="22651"/>
                        <a:pt x="29488" y="17780"/>
                        <a:pt x="28288" y="10642"/>
                      </a:cubicBezTo>
                      <a:cubicBezTo>
                        <a:pt x="27087" y="5572"/>
                        <a:pt x="22917" y="1569"/>
                        <a:pt x="180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0" name="Google Shape;5270;p37"/>
                <p:cNvSpPr/>
                <p:nvPr/>
              </p:nvSpPr>
              <p:spPr>
                <a:xfrm>
                  <a:off x="10075839" y="2863240"/>
                  <a:ext cx="565519" cy="96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0" h="29205" extrusionOk="0">
                      <a:moveTo>
                        <a:pt x="793" y="0"/>
                      </a:moveTo>
                      <a:cubicBezTo>
                        <a:pt x="529" y="0"/>
                        <a:pt x="265" y="6"/>
                        <a:pt x="1" y="17"/>
                      </a:cubicBezTo>
                      <a:cubicBezTo>
                        <a:pt x="4871" y="1585"/>
                        <a:pt x="9074" y="5554"/>
                        <a:pt x="10242" y="10625"/>
                      </a:cubicBezTo>
                      <a:cubicBezTo>
                        <a:pt x="11442" y="17763"/>
                        <a:pt x="6205" y="22667"/>
                        <a:pt x="4271" y="29205"/>
                      </a:cubicBezTo>
                      <a:cubicBezTo>
                        <a:pt x="8173" y="28037"/>
                        <a:pt x="11576" y="25669"/>
                        <a:pt x="14078" y="22433"/>
                      </a:cubicBezTo>
                      <a:cubicBezTo>
                        <a:pt x="15912" y="18097"/>
                        <a:pt x="17080" y="13226"/>
                        <a:pt x="15312" y="8923"/>
                      </a:cubicBezTo>
                      <a:cubicBezTo>
                        <a:pt x="12882" y="2945"/>
                        <a:pt x="6868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1" name="Google Shape;5271;p37"/>
                <p:cNvSpPr/>
                <p:nvPr/>
              </p:nvSpPr>
              <p:spPr>
                <a:xfrm>
                  <a:off x="9752434" y="3790378"/>
                  <a:ext cx="467215" cy="177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1" h="5364" extrusionOk="0">
                      <a:moveTo>
                        <a:pt x="1" y="1"/>
                      </a:moveTo>
                      <a:cubicBezTo>
                        <a:pt x="1001" y="768"/>
                        <a:pt x="1869" y="1602"/>
                        <a:pt x="2202" y="2803"/>
                      </a:cubicBezTo>
                      <a:cubicBezTo>
                        <a:pt x="2336" y="3270"/>
                        <a:pt x="2369" y="3770"/>
                        <a:pt x="2302" y="4270"/>
                      </a:cubicBezTo>
                      <a:cubicBezTo>
                        <a:pt x="4326" y="5001"/>
                        <a:pt x="6454" y="5363"/>
                        <a:pt x="8582" y="5363"/>
                      </a:cubicBezTo>
                      <a:cubicBezTo>
                        <a:pt x="10242" y="5363"/>
                        <a:pt x="11902" y="5143"/>
                        <a:pt x="13510" y="4704"/>
                      </a:cubicBezTo>
                      <a:cubicBezTo>
                        <a:pt x="13510" y="3870"/>
                        <a:pt x="13610" y="3036"/>
                        <a:pt x="13810" y="2236"/>
                      </a:cubicBezTo>
                      <a:cubicBezTo>
                        <a:pt x="13910" y="1902"/>
                        <a:pt x="14011" y="1568"/>
                        <a:pt x="14111" y="1202"/>
                      </a:cubicBezTo>
                      <a:lnTo>
                        <a:pt x="14111" y="1202"/>
                      </a:lnTo>
                      <a:cubicBezTo>
                        <a:pt x="12395" y="1738"/>
                        <a:pt x="10613" y="2006"/>
                        <a:pt x="8830" y="2006"/>
                      </a:cubicBezTo>
                      <a:cubicBezTo>
                        <a:pt x="7285" y="2006"/>
                        <a:pt x="5739" y="1804"/>
                        <a:pt x="4237" y="1402"/>
                      </a:cubicBezTo>
                      <a:cubicBezTo>
                        <a:pt x="2836" y="1001"/>
                        <a:pt x="1402" y="568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2" name="Google Shape;5272;p37"/>
                <p:cNvSpPr/>
                <p:nvPr/>
              </p:nvSpPr>
              <p:spPr>
                <a:xfrm>
                  <a:off x="10199728" y="3605964"/>
                  <a:ext cx="344609" cy="339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10241" extrusionOk="0">
                      <a:moveTo>
                        <a:pt x="10408" y="0"/>
                      </a:moveTo>
                      <a:cubicBezTo>
                        <a:pt x="7906" y="3236"/>
                        <a:pt x="4470" y="5604"/>
                        <a:pt x="601" y="6772"/>
                      </a:cubicBezTo>
                      <a:cubicBezTo>
                        <a:pt x="501" y="7105"/>
                        <a:pt x="400" y="7472"/>
                        <a:pt x="300" y="7806"/>
                      </a:cubicBezTo>
                      <a:cubicBezTo>
                        <a:pt x="100" y="8606"/>
                        <a:pt x="0" y="9440"/>
                        <a:pt x="0" y="10241"/>
                      </a:cubicBezTo>
                      <a:cubicBezTo>
                        <a:pt x="2035" y="9740"/>
                        <a:pt x="3970" y="8906"/>
                        <a:pt x="5738" y="7806"/>
                      </a:cubicBezTo>
                      <a:cubicBezTo>
                        <a:pt x="6672" y="7105"/>
                        <a:pt x="7672" y="6405"/>
                        <a:pt x="8673" y="5671"/>
                      </a:cubicBezTo>
                      <a:cubicBezTo>
                        <a:pt x="8506" y="4170"/>
                        <a:pt x="9240" y="2602"/>
                        <a:pt x="9907" y="1168"/>
                      </a:cubicBezTo>
                      <a:cubicBezTo>
                        <a:pt x="10074" y="801"/>
                        <a:pt x="10241" y="400"/>
                        <a:pt x="104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3" name="Google Shape;5273;p37"/>
                <p:cNvSpPr/>
                <p:nvPr/>
              </p:nvSpPr>
              <p:spPr>
                <a:xfrm>
                  <a:off x="9754652" y="4067595"/>
                  <a:ext cx="648327" cy="23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1" h="7118" extrusionOk="0">
                      <a:moveTo>
                        <a:pt x="767" y="0"/>
                      </a:moveTo>
                      <a:cubicBezTo>
                        <a:pt x="701" y="200"/>
                        <a:pt x="634" y="434"/>
                        <a:pt x="567" y="601"/>
                      </a:cubicBezTo>
                      <a:cubicBezTo>
                        <a:pt x="100" y="2235"/>
                        <a:pt x="0" y="3936"/>
                        <a:pt x="267" y="5604"/>
                      </a:cubicBezTo>
                      <a:cubicBezTo>
                        <a:pt x="2785" y="6647"/>
                        <a:pt x="5424" y="7118"/>
                        <a:pt x="8083" y="7118"/>
                      </a:cubicBezTo>
                      <a:cubicBezTo>
                        <a:pt x="11977" y="7118"/>
                        <a:pt x="15914" y="6108"/>
                        <a:pt x="19581" y="4403"/>
                      </a:cubicBezTo>
                      <a:cubicBezTo>
                        <a:pt x="18080" y="3169"/>
                        <a:pt x="16512" y="2035"/>
                        <a:pt x="15345" y="701"/>
                      </a:cubicBezTo>
                      <a:cubicBezTo>
                        <a:pt x="13050" y="1494"/>
                        <a:pt x="10212" y="2154"/>
                        <a:pt x="7498" y="2154"/>
                      </a:cubicBezTo>
                      <a:cubicBezTo>
                        <a:pt x="4964" y="2154"/>
                        <a:pt x="2539" y="1579"/>
                        <a:pt x="76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4" name="Google Shape;5274;p37"/>
                <p:cNvSpPr/>
                <p:nvPr/>
              </p:nvSpPr>
              <p:spPr>
                <a:xfrm>
                  <a:off x="10262667" y="3915197"/>
                  <a:ext cx="385500" cy="299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3" h="9040" extrusionOk="0">
                      <a:moveTo>
                        <a:pt x="9240" y="0"/>
                      </a:moveTo>
                      <a:cubicBezTo>
                        <a:pt x="6639" y="2202"/>
                        <a:pt x="3670" y="3936"/>
                        <a:pt x="501" y="5137"/>
                      </a:cubicBezTo>
                      <a:lnTo>
                        <a:pt x="1" y="5304"/>
                      </a:lnTo>
                      <a:cubicBezTo>
                        <a:pt x="1168" y="6638"/>
                        <a:pt x="2736" y="7772"/>
                        <a:pt x="4204" y="9040"/>
                      </a:cubicBezTo>
                      <a:cubicBezTo>
                        <a:pt x="6872" y="7772"/>
                        <a:pt x="9374" y="6171"/>
                        <a:pt x="11642" y="4270"/>
                      </a:cubicBezTo>
                      <a:cubicBezTo>
                        <a:pt x="11342" y="2835"/>
                        <a:pt x="10641" y="1501"/>
                        <a:pt x="9674" y="434"/>
                      </a:cubicBezTo>
                      <a:cubicBezTo>
                        <a:pt x="9541" y="267"/>
                        <a:pt x="9407" y="133"/>
                        <a:pt x="92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5" name="Google Shape;5275;p37"/>
                <p:cNvSpPr/>
                <p:nvPr/>
              </p:nvSpPr>
              <p:spPr>
                <a:xfrm>
                  <a:off x="9880530" y="4225523"/>
                  <a:ext cx="748882" cy="283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8" h="8552" extrusionOk="0">
                      <a:moveTo>
                        <a:pt x="22617" y="0"/>
                      </a:moveTo>
                      <a:lnTo>
                        <a:pt x="22617" y="0"/>
                      </a:lnTo>
                      <a:cubicBezTo>
                        <a:pt x="17423" y="3836"/>
                        <a:pt x="11123" y="6162"/>
                        <a:pt x="4786" y="6162"/>
                      </a:cubicBezTo>
                      <a:cubicBezTo>
                        <a:pt x="3188" y="6162"/>
                        <a:pt x="1587" y="6014"/>
                        <a:pt x="1" y="5704"/>
                      </a:cubicBezTo>
                      <a:lnTo>
                        <a:pt x="1" y="5704"/>
                      </a:lnTo>
                      <a:cubicBezTo>
                        <a:pt x="2637" y="7556"/>
                        <a:pt x="5776" y="8552"/>
                        <a:pt x="8972" y="8552"/>
                      </a:cubicBezTo>
                      <a:cubicBezTo>
                        <a:pt x="9173" y="8552"/>
                        <a:pt x="9373" y="8548"/>
                        <a:pt x="9574" y="8540"/>
                      </a:cubicBezTo>
                      <a:cubicBezTo>
                        <a:pt x="14645" y="8306"/>
                        <a:pt x="20582" y="4937"/>
                        <a:pt x="226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6" name="Google Shape;5276;p37"/>
                <p:cNvSpPr/>
                <p:nvPr/>
              </p:nvSpPr>
              <p:spPr>
                <a:xfrm>
                  <a:off x="9763492" y="4214465"/>
                  <a:ext cx="728950" cy="215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6497" extrusionOk="0">
                      <a:moveTo>
                        <a:pt x="19281" y="1"/>
                      </a:moveTo>
                      <a:cubicBezTo>
                        <a:pt x="15619" y="1703"/>
                        <a:pt x="11686" y="2701"/>
                        <a:pt x="7805" y="2701"/>
                      </a:cubicBezTo>
                      <a:cubicBezTo>
                        <a:pt x="5145" y="2701"/>
                        <a:pt x="2509" y="2232"/>
                        <a:pt x="0" y="1202"/>
                      </a:cubicBezTo>
                      <a:lnTo>
                        <a:pt x="0" y="1202"/>
                      </a:lnTo>
                      <a:cubicBezTo>
                        <a:pt x="134" y="1869"/>
                        <a:pt x="367" y="2536"/>
                        <a:pt x="701" y="3136"/>
                      </a:cubicBezTo>
                      <a:cubicBezTo>
                        <a:pt x="1401" y="4304"/>
                        <a:pt x="2335" y="5271"/>
                        <a:pt x="3469" y="6005"/>
                      </a:cubicBezTo>
                      <a:lnTo>
                        <a:pt x="3503" y="6038"/>
                      </a:lnTo>
                      <a:cubicBezTo>
                        <a:pt x="5087" y="6349"/>
                        <a:pt x="6686" y="6497"/>
                        <a:pt x="8283" y="6497"/>
                      </a:cubicBezTo>
                      <a:cubicBezTo>
                        <a:pt x="13039" y="6497"/>
                        <a:pt x="17770" y="5184"/>
                        <a:pt x="22016" y="2936"/>
                      </a:cubicBezTo>
                      <a:cubicBezTo>
                        <a:pt x="21716" y="2436"/>
                        <a:pt x="21382" y="1936"/>
                        <a:pt x="20982" y="1535"/>
                      </a:cubicBezTo>
                      <a:cubicBezTo>
                        <a:pt x="20448" y="968"/>
                        <a:pt x="19881" y="468"/>
                        <a:pt x="1928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7" name="Google Shape;5277;p37"/>
                <p:cNvSpPr/>
                <p:nvPr/>
              </p:nvSpPr>
              <p:spPr>
                <a:xfrm>
                  <a:off x="10401821" y="4056537"/>
                  <a:ext cx="251835" cy="255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6" h="7707" extrusionOk="0">
                      <a:moveTo>
                        <a:pt x="7439" y="1"/>
                      </a:moveTo>
                      <a:cubicBezTo>
                        <a:pt x="5171" y="1902"/>
                        <a:pt x="2669" y="3503"/>
                        <a:pt x="1" y="4771"/>
                      </a:cubicBezTo>
                      <a:cubicBezTo>
                        <a:pt x="601" y="5238"/>
                        <a:pt x="1168" y="5738"/>
                        <a:pt x="1702" y="6305"/>
                      </a:cubicBezTo>
                      <a:cubicBezTo>
                        <a:pt x="2102" y="6706"/>
                        <a:pt x="2436" y="7206"/>
                        <a:pt x="2736" y="7706"/>
                      </a:cubicBezTo>
                      <a:cubicBezTo>
                        <a:pt x="4170" y="6939"/>
                        <a:pt x="5538" y="6072"/>
                        <a:pt x="6872" y="5138"/>
                      </a:cubicBezTo>
                      <a:cubicBezTo>
                        <a:pt x="7339" y="4004"/>
                        <a:pt x="7573" y="2803"/>
                        <a:pt x="7606" y="1569"/>
                      </a:cubicBezTo>
                      <a:cubicBezTo>
                        <a:pt x="7606" y="1035"/>
                        <a:pt x="7539" y="534"/>
                        <a:pt x="74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8" name="Google Shape;5278;p37"/>
                <p:cNvSpPr/>
                <p:nvPr/>
              </p:nvSpPr>
              <p:spPr>
                <a:xfrm>
                  <a:off x="9778953" y="3931751"/>
                  <a:ext cx="483770" cy="20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1" h="6258" extrusionOk="0">
                      <a:moveTo>
                        <a:pt x="1501" y="0"/>
                      </a:moveTo>
                      <a:cubicBezTo>
                        <a:pt x="1334" y="1435"/>
                        <a:pt x="500" y="2769"/>
                        <a:pt x="0" y="4103"/>
                      </a:cubicBezTo>
                      <a:cubicBezTo>
                        <a:pt x="1788" y="5682"/>
                        <a:pt x="4221" y="6257"/>
                        <a:pt x="6760" y="6257"/>
                      </a:cubicBezTo>
                      <a:cubicBezTo>
                        <a:pt x="9478" y="6257"/>
                        <a:pt x="12316" y="5597"/>
                        <a:pt x="14611" y="4804"/>
                      </a:cubicBezTo>
                      <a:cubicBezTo>
                        <a:pt x="13476" y="3636"/>
                        <a:pt x="12809" y="2069"/>
                        <a:pt x="12709" y="434"/>
                      </a:cubicBezTo>
                      <a:cubicBezTo>
                        <a:pt x="11102" y="868"/>
                        <a:pt x="9458" y="1083"/>
                        <a:pt x="7817" y="1083"/>
                      </a:cubicBezTo>
                      <a:cubicBezTo>
                        <a:pt x="5676" y="1083"/>
                        <a:pt x="3540" y="718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9" name="Google Shape;5279;p37"/>
                <p:cNvSpPr/>
                <p:nvPr/>
              </p:nvSpPr>
              <p:spPr>
                <a:xfrm>
                  <a:off x="10199728" y="3793689"/>
                  <a:ext cx="368912" cy="29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2" h="8974" extrusionOk="0">
                      <a:moveTo>
                        <a:pt x="8673" y="1"/>
                      </a:moveTo>
                      <a:cubicBezTo>
                        <a:pt x="7672" y="735"/>
                        <a:pt x="6672" y="1435"/>
                        <a:pt x="5738" y="2136"/>
                      </a:cubicBezTo>
                      <a:cubicBezTo>
                        <a:pt x="3970" y="3203"/>
                        <a:pt x="2035" y="4037"/>
                        <a:pt x="0" y="4571"/>
                      </a:cubicBezTo>
                      <a:cubicBezTo>
                        <a:pt x="100" y="6239"/>
                        <a:pt x="767" y="7773"/>
                        <a:pt x="1902" y="8974"/>
                      </a:cubicBezTo>
                      <a:lnTo>
                        <a:pt x="2402" y="8807"/>
                      </a:lnTo>
                      <a:cubicBezTo>
                        <a:pt x="5571" y="7606"/>
                        <a:pt x="8540" y="5838"/>
                        <a:pt x="11141" y="3670"/>
                      </a:cubicBezTo>
                      <a:cubicBezTo>
                        <a:pt x="10274" y="2803"/>
                        <a:pt x="9307" y="2002"/>
                        <a:pt x="8873" y="868"/>
                      </a:cubicBezTo>
                      <a:cubicBezTo>
                        <a:pt x="8773" y="568"/>
                        <a:pt x="8706" y="301"/>
                        <a:pt x="86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0" name="Google Shape;5280;p37"/>
                <p:cNvSpPr/>
                <p:nvPr/>
              </p:nvSpPr>
              <p:spPr>
                <a:xfrm>
                  <a:off x="9962274" y="3172772"/>
                  <a:ext cx="342424" cy="30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9075" extrusionOk="0">
                      <a:moveTo>
                        <a:pt x="5198" y="1"/>
                      </a:moveTo>
                      <a:cubicBezTo>
                        <a:pt x="3477" y="1"/>
                        <a:pt x="1825" y="982"/>
                        <a:pt x="1068" y="2643"/>
                      </a:cubicBezTo>
                      <a:cubicBezTo>
                        <a:pt x="0" y="4911"/>
                        <a:pt x="1001" y="7613"/>
                        <a:pt x="3303" y="8647"/>
                      </a:cubicBezTo>
                      <a:cubicBezTo>
                        <a:pt x="3919" y="8938"/>
                        <a:pt x="4568" y="9075"/>
                        <a:pt x="5206" y="9075"/>
                      </a:cubicBezTo>
                      <a:cubicBezTo>
                        <a:pt x="6916" y="9075"/>
                        <a:pt x="8554" y="8089"/>
                        <a:pt x="9307" y="6413"/>
                      </a:cubicBezTo>
                      <a:cubicBezTo>
                        <a:pt x="10341" y="4144"/>
                        <a:pt x="9340" y="1442"/>
                        <a:pt x="7072" y="408"/>
                      </a:cubicBezTo>
                      <a:cubicBezTo>
                        <a:pt x="6465" y="132"/>
                        <a:pt x="5827" y="1"/>
                        <a:pt x="519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1" name="Google Shape;5281;p37"/>
                <p:cNvSpPr/>
                <p:nvPr/>
              </p:nvSpPr>
              <p:spPr>
                <a:xfrm>
                  <a:off x="9887185" y="3186876"/>
                  <a:ext cx="339080" cy="300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1" h="9082" extrusionOk="0">
                      <a:moveTo>
                        <a:pt x="5107" y="0"/>
                      </a:moveTo>
                      <a:cubicBezTo>
                        <a:pt x="4134" y="0"/>
                        <a:pt x="3156" y="309"/>
                        <a:pt x="2335" y="950"/>
                      </a:cubicBezTo>
                      <a:cubicBezTo>
                        <a:pt x="367" y="2484"/>
                        <a:pt x="0" y="5353"/>
                        <a:pt x="1535" y="7321"/>
                      </a:cubicBezTo>
                      <a:cubicBezTo>
                        <a:pt x="2424" y="8481"/>
                        <a:pt x="3751" y="9081"/>
                        <a:pt x="5100" y="9081"/>
                      </a:cubicBezTo>
                      <a:cubicBezTo>
                        <a:pt x="6077" y="9081"/>
                        <a:pt x="7065" y="8766"/>
                        <a:pt x="7906" y="8121"/>
                      </a:cubicBezTo>
                      <a:cubicBezTo>
                        <a:pt x="9874" y="6587"/>
                        <a:pt x="10241" y="3752"/>
                        <a:pt x="8706" y="1750"/>
                      </a:cubicBezTo>
                      <a:cubicBezTo>
                        <a:pt x="7812" y="603"/>
                        <a:pt x="6465" y="0"/>
                        <a:pt x="51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2" name="Google Shape;5282;p37"/>
                <p:cNvSpPr/>
                <p:nvPr/>
              </p:nvSpPr>
              <p:spPr>
                <a:xfrm>
                  <a:off x="10115798" y="3248524"/>
                  <a:ext cx="107475" cy="89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" h="2694" extrusionOk="0">
                      <a:moveTo>
                        <a:pt x="1739" y="0"/>
                      </a:moveTo>
                      <a:cubicBezTo>
                        <a:pt x="1661" y="0"/>
                        <a:pt x="1581" y="7"/>
                        <a:pt x="1501" y="22"/>
                      </a:cubicBezTo>
                      <a:cubicBezTo>
                        <a:pt x="334" y="222"/>
                        <a:pt x="0" y="1756"/>
                        <a:pt x="1001" y="2457"/>
                      </a:cubicBezTo>
                      <a:cubicBezTo>
                        <a:pt x="1238" y="2621"/>
                        <a:pt x="1498" y="2694"/>
                        <a:pt x="1752" y="2694"/>
                      </a:cubicBezTo>
                      <a:cubicBezTo>
                        <a:pt x="2529" y="2694"/>
                        <a:pt x="3245" y="2003"/>
                        <a:pt x="3069" y="1122"/>
                      </a:cubicBezTo>
                      <a:cubicBezTo>
                        <a:pt x="2950" y="469"/>
                        <a:pt x="2381" y="0"/>
                        <a:pt x="17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3" name="Google Shape;5283;p37"/>
                <p:cNvSpPr/>
                <p:nvPr/>
              </p:nvSpPr>
              <p:spPr>
                <a:xfrm>
                  <a:off x="9523820" y="3186843"/>
                  <a:ext cx="321432" cy="300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9073" extrusionOk="0">
                      <a:moveTo>
                        <a:pt x="4836" y="1"/>
                      </a:moveTo>
                      <a:cubicBezTo>
                        <a:pt x="2605" y="1"/>
                        <a:pt x="671" y="1640"/>
                        <a:pt x="368" y="3886"/>
                      </a:cubicBezTo>
                      <a:cubicBezTo>
                        <a:pt x="1" y="6354"/>
                        <a:pt x="1702" y="8656"/>
                        <a:pt x="4204" y="9023"/>
                      </a:cubicBezTo>
                      <a:cubicBezTo>
                        <a:pt x="4426" y="9056"/>
                        <a:pt x="4646" y="9072"/>
                        <a:pt x="4864" y="9072"/>
                      </a:cubicBezTo>
                      <a:cubicBezTo>
                        <a:pt x="7070" y="9072"/>
                        <a:pt x="9007" y="7433"/>
                        <a:pt x="9341" y="5187"/>
                      </a:cubicBezTo>
                      <a:cubicBezTo>
                        <a:pt x="9708" y="2719"/>
                        <a:pt x="7973" y="417"/>
                        <a:pt x="5505" y="50"/>
                      </a:cubicBezTo>
                      <a:cubicBezTo>
                        <a:pt x="5280" y="17"/>
                        <a:pt x="5056" y="1"/>
                        <a:pt x="48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4" name="Google Shape;5284;p37"/>
                <p:cNvSpPr/>
                <p:nvPr/>
              </p:nvSpPr>
              <p:spPr>
                <a:xfrm>
                  <a:off x="9438798" y="3200980"/>
                  <a:ext cx="335769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1" h="9086" extrusionOk="0">
                      <a:moveTo>
                        <a:pt x="5084" y="1"/>
                      </a:moveTo>
                      <a:cubicBezTo>
                        <a:pt x="3804" y="1"/>
                        <a:pt x="2536" y="542"/>
                        <a:pt x="1635" y="1591"/>
                      </a:cubicBezTo>
                      <a:cubicBezTo>
                        <a:pt x="0" y="3492"/>
                        <a:pt x="234" y="6361"/>
                        <a:pt x="2135" y="7996"/>
                      </a:cubicBezTo>
                      <a:cubicBezTo>
                        <a:pt x="2987" y="8728"/>
                        <a:pt x="4034" y="9086"/>
                        <a:pt x="5077" y="9086"/>
                      </a:cubicBezTo>
                      <a:cubicBezTo>
                        <a:pt x="6360" y="9086"/>
                        <a:pt x="7638" y="8544"/>
                        <a:pt x="8540" y="7495"/>
                      </a:cubicBezTo>
                      <a:cubicBezTo>
                        <a:pt x="10141" y="5594"/>
                        <a:pt x="9941" y="2725"/>
                        <a:pt x="8039" y="1091"/>
                      </a:cubicBezTo>
                      <a:cubicBezTo>
                        <a:pt x="7172" y="358"/>
                        <a:pt x="6124" y="1"/>
                        <a:pt x="50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5" name="Google Shape;5285;p37"/>
                <p:cNvSpPr/>
                <p:nvPr/>
              </p:nvSpPr>
              <p:spPr>
                <a:xfrm>
                  <a:off x="9679529" y="3261370"/>
                  <a:ext cx="89496" cy="8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2703" extrusionOk="0">
                      <a:moveTo>
                        <a:pt x="1369" y="1"/>
                      </a:moveTo>
                      <a:cubicBezTo>
                        <a:pt x="601" y="1"/>
                        <a:pt x="1" y="634"/>
                        <a:pt x="1" y="1368"/>
                      </a:cubicBezTo>
                      <a:cubicBezTo>
                        <a:pt x="1" y="2102"/>
                        <a:pt x="601" y="2702"/>
                        <a:pt x="1369" y="2702"/>
                      </a:cubicBezTo>
                      <a:cubicBezTo>
                        <a:pt x="2102" y="2702"/>
                        <a:pt x="2703" y="2102"/>
                        <a:pt x="2703" y="1368"/>
                      </a:cubicBezTo>
                      <a:cubicBezTo>
                        <a:pt x="2703" y="634"/>
                        <a:pt x="2102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6" name="Google Shape;5286;p37"/>
                <p:cNvSpPr/>
                <p:nvPr/>
              </p:nvSpPr>
              <p:spPr>
                <a:xfrm>
                  <a:off x="9844111" y="3082452"/>
                  <a:ext cx="498140" cy="49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5012" fill="none" extrusionOk="0">
                      <a:moveTo>
                        <a:pt x="12809" y="3470"/>
                      </a:moveTo>
                      <a:cubicBezTo>
                        <a:pt x="15044" y="6372"/>
                        <a:pt x="14511" y="10542"/>
                        <a:pt x="11575" y="12777"/>
                      </a:cubicBezTo>
                      <a:cubicBezTo>
                        <a:pt x="8673" y="15011"/>
                        <a:pt x="4503" y="14478"/>
                        <a:pt x="2268" y="11576"/>
                      </a:cubicBezTo>
                      <a:cubicBezTo>
                        <a:pt x="0" y="8640"/>
                        <a:pt x="567" y="4471"/>
                        <a:pt x="3469" y="2236"/>
                      </a:cubicBezTo>
                      <a:cubicBezTo>
                        <a:pt x="6405" y="1"/>
                        <a:pt x="10574" y="534"/>
                        <a:pt x="12809" y="34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7" name="Google Shape;5287;p37"/>
                <p:cNvSpPr/>
                <p:nvPr/>
              </p:nvSpPr>
              <p:spPr>
                <a:xfrm>
                  <a:off x="9363675" y="3062587"/>
                  <a:ext cx="501451" cy="501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5145" fill="none" extrusionOk="0">
                      <a:moveTo>
                        <a:pt x="13577" y="4737"/>
                      </a:moveTo>
                      <a:cubicBezTo>
                        <a:pt x="15145" y="8039"/>
                        <a:pt x="13744" y="12009"/>
                        <a:pt x="10408" y="13577"/>
                      </a:cubicBezTo>
                      <a:cubicBezTo>
                        <a:pt x="7106" y="15144"/>
                        <a:pt x="3136" y="13743"/>
                        <a:pt x="1569" y="10408"/>
                      </a:cubicBezTo>
                      <a:cubicBezTo>
                        <a:pt x="1" y="7105"/>
                        <a:pt x="1402" y="3136"/>
                        <a:pt x="4738" y="1568"/>
                      </a:cubicBezTo>
                      <a:cubicBezTo>
                        <a:pt x="8040" y="0"/>
                        <a:pt x="12009" y="1401"/>
                        <a:pt x="13577" y="473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8" name="Google Shape;5288;p37"/>
                <p:cNvSpPr/>
                <p:nvPr/>
              </p:nvSpPr>
              <p:spPr>
                <a:xfrm>
                  <a:off x="10274817" y="3206145"/>
                  <a:ext cx="313684" cy="247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4" h="7473" fill="none" extrusionOk="0">
                      <a:moveTo>
                        <a:pt x="0" y="1"/>
                      </a:moveTo>
                      <a:cubicBezTo>
                        <a:pt x="5705" y="1001"/>
                        <a:pt x="8640" y="1202"/>
                        <a:pt x="9040" y="1802"/>
                      </a:cubicBezTo>
                      <a:cubicBezTo>
                        <a:pt x="9474" y="2369"/>
                        <a:pt x="9174" y="7473"/>
                        <a:pt x="9174" y="7473"/>
                      </a:cubicBezTo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9" name="Google Shape;5289;p37"/>
                <p:cNvSpPr/>
                <p:nvPr/>
              </p:nvSpPr>
              <p:spPr>
                <a:xfrm>
                  <a:off x="9756837" y="3584973"/>
                  <a:ext cx="193329" cy="101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9" h="3070" fill="none" extrusionOk="0">
                      <a:moveTo>
                        <a:pt x="234" y="0"/>
                      </a:moveTo>
                      <a:cubicBezTo>
                        <a:pt x="1" y="1601"/>
                        <a:pt x="1269" y="3069"/>
                        <a:pt x="2903" y="3069"/>
                      </a:cubicBezTo>
                      <a:cubicBezTo>
                        <a:pt x="4538" y="3069"/>
                        <a:pt x="5838" y="1635"/>
                        <a:pt x="5638" y="0"/>
                      </a:cubicBezTo>
                    </a:path>
                  </a:pathLst>
                </a:custGeom>
                <a:solidFill>
                  <a:schemeClr val="accent5"/>
                </a:solidFill>
                <a:ln w="152400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0" name="Google Shape;5290;p37"/>
                <p:cNvSpPr/>
                <p:nvPr/>
              </p:nvSpPr>
              <p:spPr>
                <a:xfrm>
                  <a:off x="9857354" y="2667834"/>
                  <a:ext cx="260675" cy="25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7621" extrusionOk="0">
                      <a:moveTo>
                        <a:pt x="7438" y="0"/>
                      </a:moveTo>
                      <a:cubicBezTo>
                        <a:pt x="6575" y="0"/>
                        <a:pt x="5698" y="168"/>
                        <a:pt x="4871" y="482"/>
                      </a:cubicBezTo>
                      <a:cubicBezTo>
                        <a:pt x="2102" y="1616"/>
                        <a:pt x="201" y="4251"/>
                        <a:pt x="0" y="7253"/>
                      </a:cubicBezTo>
                      <a:cubicBezTo>
                        <a:pt x="1468" y="7387"/>
                        <a:pt x="3103" y="7487"/>
                        <a:pt x="4737" y="7620"/>
                      </a:cubicBezTo>
                      <a:cubicBezTo>
                        <a:pt x="4170" y="5852"/>
                        <a:pt x="4704" y="3817"/>
                        <a:pt x="5905" y="1983"/>
                      </a:cubicBezTo>
                      <a:cubicBezTo>
                        <a:pt x="6405" y="1182"/>
                        <a:pt x="7072" y="515"/>
                        <a:pt x="7873" y="15"/>
                      </a:cubicBezTo>
                      <a:cubicBezTo>
                        <a:pt x="7728" y="5"/>
                        <a:pt x="7583" y="0"/>
                        <a:pt x="74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1" name="Google Shape;5291;p37"/>
                <p:cNvSpPr/>
                <p:nvPr/>
              </p:nvSpPr>
              <p:spPr>
                <a:xfrm>
                  <a:off x="9995416" y="2668297"/>
                  <a:ext cx="228658" cy="266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6" h="8040" extrusionOk="0">
                      <a:moveTo>
                        <a:pt x="3703" y="1"/>
                      </a:moveTo>
                      <a:cubicBezTo>
                        <a:pt x="2902" y="501"/>
                        <a:pt x="2235" y="1202"/>
                        <a:pt x="1735" y="2002"/>
                      </a:cubicBezTo>
                      <a:cubicBezTo>
                        <a:pt x="534" y="3803"/>
                        <a:pt x="0" y="5838"/>
                        <a:pt x="567" y="7606"/>
                      </a:cubicBezTo>
                      <a:cubicBezTo>
                        <a:pt x="2402" y="7740"/>
                        <a:pt x="4303" y="7873"/>
                        <a:pt x="6171" y="8040"/>
                      </a:cubicBezTo>
                      <a:cubicBezTo>
                        <a:pt x="6571" y="5204"/>
                        <a:pt x="6905" y="1535"/>
                        <a:pt x="4870" y="134"/>
                      </a:cubicBezTo>
                      <a:cubicBezTo>
                        <a:pt x="4470" y="67"/>
                        <a:pt x="4103" y="1"/>
                        <a:pt x="37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2" name="Google Shape;5292;p37"/>
                <p:cNvSpPr/>
                <p:nvPr/>
              </p:nvSpPr>
              <p:spPr>
                <a:xfrm>
                  <a:off x="10156654" y="2672734"/>
                  <a:ext cx="217599" cy="277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8373" extrusionOk="0">
                      <a:moveTo>
                        <a:pt x="0" y="0"/>
                      </a:moveTo>
                      <a:cubicBezTo>
                        <a:pt x="2035" y="1435"/>
                        <a:pt x="1701" y="5070"/>
                        <a:pt x="1301" y="7906"/>
                      </a:cubicBezTo>
                      <a:cubicBezTo>
                        <a:pt x="3169" y="8006"/>
                        <a:pt x="4937" y="8173"/>
                        <a:pt x="6572" y="8373"/>
                      </a:cubicBezTo>
                      <a:cubicBezTo>
                        <a:pt x="6572" y="5337"/>
                        <a:pt x="6572" y="3770"/>
                        <a:pt x="3603" y="1501"/>
                      </a:cubicBezTo>
                      <a:cubicBezTo>
                        <a:pt x="2535" y="734"/>
                        <a:pt x="1301" y="20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524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93" name="Google Shape;5293;p37"/>
              <p:cNvGrpSpPr/>
              <p:nvPr/>
            </p:nvGrpSpPr>
            <p:grpSpPr>
              <a:xfrm>
                <a:off x="7033463" y="2667371"/>
                <a:ext cx="1434546" cy="1882911"/>
                <a:chOff x="9192700" y="3010271"/>
                <a:chExt cx="1434546" cy="1882911"/>
              </a:xfrm>
            </p:grpSpPr>
            <p:grpSp>
              <p:nvGrpSpPr>
                <p:cNvPr id="5294" name="Google Shape;5294;p37"/>
                <p:cNvGrpSpPr/>
                <p:nvPr/>
              </p:nvGrpSpPr>
              <p:grpSpPr>
                <a:xfrm>
                  <a:off x="9284348" y="3171144"/>
                  <a:ext cx="1273394" cy="1124464"/>
                  <a:chOff x="9284348" y="3171144"/>
                  <a:chExt cx="1273394" cy="1124464"/>
                </a:xfrm>
              </p:grpSpPr>
              <p:sp>
                <p:nvSpPr>
                  <p:cNvPr id="5295" name="Google Shape;5295;p37"/>
                  <p:cNvSpPr/>
                  <p:nvPr/>
                </p:nvSpPr>
                <p:spPr>
                  <a:xfrm rot="-425215">
                    <a:off x="9341879" y="3246089"/>
                    <a:ext cx="976394" cy="993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89" h="29993" extrusionOk="0">
                        <a:moveTo>
                          <a:pt x="18047" y="1"/>
                        </a:moveTo>
                        <a:cubicBezTo>
                          <a:pt x="16179" y="68"/>
                          <a:pt x="14311" y="401"/>
                          <a:pt x="12543" y="1035"/>
                        </a:cubicBezTo>
                        <a:cubicBezTo>
                          <a:pt x="5938" y="3370"/>
                          <a:pt x="1" y="9608"/>
                          <a:pt x="568" y="16980"/>
                        </a:cubicBezTo>
                        <a:cubicBezTo>
                          <a:pt x="868" y="20716"/>
                          <a:pt x="2803" y="24152"/>
                          <a:pt x="5838" y="26387"/>
                        </a:cubicBezTo>
                        <a:cubicBezTo>
                          <a:pt x="6605" y="26920"/>
                          <a:pt x="7439" y="27421"/>
                          <a:pt x="8207" y="27988"/>
                        </a:cubicBezTo>
                        <a:cubicBezTo>
                          <a:pt x="9608" y="28555"/>
                          <a:pt x="11042" y="28955"/>
                          <a:pt x="12443" y="29389"/>
                        </a:cubicBezTo>
                        <a:cubicBezTo>
                          <a:pt x="13945" y="29791"/>
                          <a:pt x="15491" y="29993"/>
                          <a:pt x="17036" y="29993"/>
                        </a:cubicBezTo>
                        <a:cubicBezTo>
                          <a:pt x="18819" y="29993"/>
                          <a:pt x="20601" y="29725"/>
                          <a:pt x="22317" y="29189"/>
                        </a:cubicBezTo>
                        <a:cubicBezTo>
                          <a:pt x="24251" y="22651"/>
                          <a:pt x="29488" y="17780"/>
                          <a:pt x="28288" y="10642"/>
                        </a:cubicBezTo>
                        <a:cubicBezTo>
                          <a:pt x="27087" y="5572"/>
                          <a:pt x="22917" y="1569"/>
                          <a:pt x="1804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857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6" name="Google Shape;5296;p37"/>
                  <p:cNvSpPr/>
                  <p:nvPr/>
                </p:nvSpPr>
                <p:spPr>
                  <a:xfrm rot="-425215">
                    <a:off x="9934724" y="3202336"/>
                    <a:ext cx="565527" cy="966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80" h="29205" extrusionOk="0">
                        <a:moveTo>
                          <a:pt x="793" y="0"/>
                        </a:moveTo>
                        <a:cubicBezTo>
                          <a:pt x="529" y="0"/>
                          <a:pt x="265" y="6"/>
                          <a:pt x="1" y="17"/>
                        </a:cubicBezTo>
                        <a:cubicBezTo>
                          <a:pt x="4871" y="1585"/>
                          <a:pt x="9074" y="5554"/>
                          <a:pt x="10242" y="10625"/>
                        </a:cubicBezTo>
                        <a:cubicBezTo>
                          <a:pt x="11442" y="17763"/>
                          <a:pt x="6205" y="22667"/>
                          <a:pt x="4271" y="29205"/>
                        </a:cubicBezTo>
                        <a:cubicBezTo>
                          <a:pt x="8173" y="28037"/>
                          <a:pt x="11576" y="25669"/>
                          <a:pt x="14078" y="22433"/>
                        </a:cubicBezTo>
                        <a:cubicBezTo>
                          <a:pt x="15912" y="18097"/>
                          <a:pt x="17080" y="13226"/>
                          <a:pt x="15312" y="8923"/>
                        </a:cubicBezTo>
                        <a:cubicBezTo>
                          <a:pt x="12882" y="2945"/>
                          <a:pt x="6868" y="0"/>
                          <a:pt x="79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857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297" name="Google Shape;5297;p37"/>
                <p:cNvSpPr/>
                <p:nvPr/>
              </p:nvSpPr>
              <p:spPr>
                <a:xfrm rot="-425274">
                  <a:off x="9865676" y="4564787"/>
                  <a:ext cx="746957" cy="283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8" h="8552" extrusionOk="0">
                      <a:moveTo>
                        <a:pt x="22617" y="0"/>
                      </a:moveTo>
                      <a:lnTo>
                        <a:pt x="22617" y="0"/>
                      </a:lnTo>
                      <a:cubicBezTo>
                        <a:pt x="17423" y="3836"/>
                        <a:pt x="11123" y="6162"/>
                        <a:pt x="4786" y="6162"/>
                      </a:cubicBezTo>
                      <a:cubicBezTo>
                        <a:pt x="3188" y="6162"/>
                        <a:pt x="1587" y="6014"/>
                        <a:pt x="1" y="5704"/>
                      </a:cubicBezTo>
                      <a:lnTo>
                        <a:pt x="1" y="5704"/>
                      </a:lnTo>
                      <a:cubicBezTo>
                        <a:pt x="2637" y="7556"/>
                        <a:pt x="5776" y="8552"/>
                        <a:pt x="8972" y="8552"/>
                      </a:cubicBezTo>
                      <a:cubicBezTo>
                        <a:pt x="9173" y="8552"/>
                        <a:pt x="9373" y="8548"/>
                        <a:pt x="9574" y="8540"/>
                      </a:cubicBezTo>
                      <a:cubicBezTo>
                        <a:pt x="14645" y="8306"/>
                        <a:pt x="20582" y="4937"/>
                        <a:pt x="226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8" name="Google Shape;5298;p37"/>
                <p:cNvSpPr/>
                <p:nvPr/>
              </p:nvSpPr>
              <p:spPr>
                <a:xfrm rot="-425215">
                  <a:off x="9863740" y="4564905"/>
                  <a:ext cx="748892" cy="283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8" h="8552" extrusionOk="0">
                      <a:moveTo>
                        <a:pt x="22617" y="0"/>
                      </a:moveTo>
                      <a:lnTo>
                        <a:pt x="22617" y="0"/>
                      </a:lnTo>
                      <a:cubicBezTo>
                        <a:pt x="17423" y="3836"/>
                        <a:pt x="11123" y="6162"/>
                        <a:pt x="4786" y="6162"/>
                      </a:cubicBezTo>
                      <a:cubicBezTo>
                        <a:pt x="3188" y="6162"/>
                        <a:pt x="1587" y="6014"/>
                        <a:pt x="1" y="5704"/>
                      </a:cubicBezTo>
                      <a:lnTo>
                        <a:pt x="1" y="5704"/>
                      </a:lnTo>
                      <a:cubicBezTo>
                        <a:pt x="2637" y="7556"/>
                        <a:pt x="5776" y="8552"/>
                        <a:pt x="8972" y="8552"/>
                      </a:cubicBezTo>
                      <a:cubicBezTo>
                        <a:pt x="9173" y="8552"/>
                        <a:pt x="9373" y="8548"/>
                        <a:pt x="9574" y="8540"/>
                      </a:cubicBezTo>
                      <a:cubicBezTo>
                        <a:pt x="14645" y="8306"/>
                        <a:pt x="20582" y="4937"/>
                        <a:pt x="226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299" name="Google Shape;5299;p37"/>
                <p:cNvGrpSpPr/>
                <p:nvPr/>
              </p:nvGrpSpPr>
              <p:grpSpPr>
                <a:xfrm>
                  <a:off x="9284348" y="3171724"/>
                  <a:ext cx="1273409" cy="1123911"/>
                  <a:chOff x="9284348" y="3171724"/>
                  <a:chExt cx="1273409" cy="1123911"/>
                </a:xfrm>
              </p:grpSpPr>
              <p:sp>
                <p:nvSpPr>
                  <p:cNvPr id="5300" name="Google Shape;5300;p37"/>
                  <p:cNvSpPr/>
                  <p:nvPr/>
                </p:nvSpPr>
                <p:spPr>
                  <a:xfrm rot="-425284">
                    <a:off x="9341889" y="3246076"/>
                    <a:ext cx="976422" cy="9931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89" h="29993" extrusionOk="0">
                        <a:moveTo>
                          <a:pt x="18047" y="1"/>
                        </a:moveTo>
                        <a:cubicBezTo>
                          <a:pt x="16179" y="68"/>
                          <a:pt x="14311" y="401"/>
                          <a:pt x="12543" y="1035"/>
                        </a:cubicBezTo>
                        <a:cubicBezTo>
                          <a:pt x="5938" y="3370"/>
                          <a:pt x="1" y="9608"/>
                          <a:pt x="568" y="16980"/>
                        </a:cubicBezTo>
                        <a:cubicBezTo>
                          <a:pt x="868" y="20716"/>
                          <a:pt x="2803" y="24152"/>
                          <a:pt x="5838" y="26387"/>
                        </a:cubicBezTo>
                        <a:cubicBezTo>
                          <a:pt x="6605" y="26920"/>
                          <a:pt x="7439" y="27421"/>
                          <a:pt x="8207" y="27988"/>
                        </a:cubicBezTo>
                        <a:cubicBezTo>
                          <a:pt x="9608" y="28555"/>
                          <a:pt x="11042" y="28955"/>
                          <a:pt x="12443" y="29389"/>
                        </a:cubicBezTo>
                        <a:cubicBezTo>
                          <a:pt x="13945" y="29791"/>
                          <a:pt x="15491" y="29993"/>
                          <a:pt x="17036" y="29993"/>
                        </a:cubicBezTo>
                        <a:cubicBezTo>
                          <a:pt x="18819" y="29993"/>
                          <a:pt x="20601" y="29725"/>
                          <a:pt x="22317" y="29189"/>
                        </a:cubicBezTo>
                        <a:cubicBezTo>
                          <a:pt x="24251" y="22651"/>
                          <a:pt x="29488" y="17780"/>
                          <a:pt x="28288" y="10642"/>
                        </a:cubicBezTo>
                        <a:cubicBezTo>
                          <a:pt x="27087" y="5572"/>
                          <a:pt x="22917" y="1569"/>
                          <a:pt x="1804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1" name="Google Shape;5301;p37"/>
                  <p:cNvSpPr/>
                  <p:nvPr/>
                </p:nvSpPr>
                <p:spPr>
                  <a:xfrm rot="-425282">
                    <a:off x="9909663" y="3204474"/>
                    <a:ext cx="590700" cy="966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80" h="29205" extrusionOk="0">
                        <a:moveTo>
                          <a:pt x="793" y="0"/>
                        </a:moveTo>
                        <a:cubicBezTo>
                          <a:pt x="529" y="0"/>
                          <a:pt x="265" y="6"/>
                          <a:pt x="1" y="17"/>
                        </a:cubicBezTo>
                        <a:cubicBezTo>
                          <a:pt x="4871" y="1585"/>
                          <a:pt x="9074" y="5554"/>
                          <a:pt x="10242" y="10625"/>
                        </a:cubicBezTo>
                        <a:cubicBezTo>
                          <a:pt x="11442" y="17763"/>
                          <a:pt x="6205" y="22667"/>
                          <a:pt x="4271" y="29205"/>
                        </a:cubicBezTo>
                        <a:cubicBezTo>
                          <a:pt x="8173" y="28037"/>
                          <a:pt x="11576" y="25669"/>
                          <a:pt x="14078" y="22433"/>
                        </a:cubicBezTo>
                        <a:cubicBezTo>
                          <a:pt x="15912" y="18097"/>
                          <a:pt x="17080" y="13226"/>
                          <a:pt x="15312" y="8923"/>
                        </a:cubicBezTo>
                        <a:cubicBezTo>
                          <a:pt x="12882" y="2945"/>
                          <a:pt x="6868" y="0"/>
                          <a:pt x="79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2" name="Google Shape;5302;p37"/>
                <p:cNvSpPr/>
                <p:nvPr/>
              </p:nvSpPr>
              <p:spPr>
                <a:xfrm rot="-425284">
                  <a:off x="9817578" y="3535071"/>
                  <a:ext cx="342438" cy="300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9075" extrusionOk="0">
                      <a:moveTo>
                        <a:pt x="5198" y="1"/>
                      </a:moveTo>
                      <a:cubicBezTo>
                        <a:pt x="3477" y="1"/>
                        <a:pt x="1825" y="982"/>
                        <a:pt x="1068" y="2643"/>
                      </a:cubicBezTo>
                      <a:cubicBezTo>
                        <a:pt x="0" y="4911"/>
                        <a:pt x="1001" y="7613"/>
                        <a:pt x="3303" y="8647"/>
                      </a:cubicBezTo>
                      <a:cubicBezTo>
                        <a:pt x="3919" y="8938"/>
                        <a:pt x="4568" y="9075"/>
                        <a:pt x="5206" y="9075"/>
                      </a:cubicBezTo>
                      <a:cubicBezTo>
                        <a:pt x="6916" y="9075"/>
                        <a:pt x="8554" y="8089"/>
                        <a:pt x="9307" y="6413"/>
                      </a:cubicBezTo>
                      <a:cubicBezTo>
                        <a:pt x="10341" y="4144"/>
                        <a:pt x="9340" y="1442"/>
                        <a:pt x="7072" y="408"/>
                      </a:cubicBezTo>
                      <a:cubicBezTo>
                        <a:pt x="6465" y="132"/>
                        <a:pt x="5827" y="1"/>
                        <a:pt x="519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0000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3" name="Google Shape;5303;p37"/>
                <p:cNvSpPr/>
                <p:nvPr/>
              </p:nvSpPr>
              <p:spPr>
                <a:xfrm rot="-425284">
                  <a:off x="9744826" y="3558539"/>
                  <a:ext cx="339094" cy="300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1" h="9082" extrusionOk="0">
                      <a:moveTo>
                        <a:pt x="5107" y="0"/>
                      </a:moveTo>
                      <a:cubicBezTo>
                        <a:pt x="4134" y="0"/>
                        <a:pt x="3156" y="309"/>
                        <a:pt x="2335" y="950"/>
                      </a:cubicBezTo>
                      <a:cubicBezTo>
                        <a:pt x="367" y="2484"/>
                        <a:pt x="0" y="5353"/>
                        <a:pt x="1535" y="7321"/>
                      </a:cubicBezTo>
                      <a:cubicBezTo>
                        <a:pt x="2424" y="8481"/>
                        <a:pt x="3751" y="9081"/>
                        <a:pt x="5100" y="9081"/>
                      </a:cubicBezTo>
                      <a:cubicBezTo>
                        <a:pt x="6077" y="9081"/>
                        <a:pt x="7065" y="8766"/>
                        <a:pt x="7906" y="8121"/>
                      </a:cubicBezTo>
                      <a:cubicBezTo>
                        <a:pt x="9874" y="6587"/>
                        <a:pt x="10241" y="3752"/>
                        <a:pt x="8706" y="1750"/>
                      </a:cubicBezTo>
                      <a:cubicBezTo>
                        <a:pt x="7812" y="603"/>
                        <a:pt x="6465" y="0"/>
                        <a:pt x="51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4" name="Google Shape;5304;p37"/>
                <p:cNvSpPr/>
                <p:nvPr/>
              </p:nvSpPr>
              <p:spPr>
                <a:xfrm rot="-425284">
                  <a:off x="9967145" y="3606606"/>
                  <a:ext cx="107480" cy="89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" h="2694" extrusionOk="0">
                      <a:moveTo>
                        <a:pt x="1739" y="0"/>
                      </a:moveTo>
                      <a:cubicBezTo>
                        <a:pt x="1661" y="0"/>
                        <a:pt x="1581" y="7"/>
                        <a:pt x="1501" y="22"/>
                      </a:cubicBezTo>
                      <a:cubicBezTo>
                        <a:pt x="334" y="222"/>
                        <a:pt x="0" y="1756"/>
                        <a:pt x="1001" y="2457"/>
                      </a:cubicBezTo>
                      <a:cubicBezTo>
                        <a:pt x="1238" y="2621"/>
                        <a:pt x="1498" y="2694"/>
                        <a:pt x="1752" y="2694"/>
                      </a:cubicBezTo>
                      <a:cubicBezTo>
                        <a:pt x="2529" y="2694"/>
                        <a:pt x="3245" y="2003"/>
                        <a:pt x="3069" y="1122"/>
                      </a:cubicBezTo>
                      <a:cubicBezTo>
                        <a:pt x="2950" y="469"/>
                        <a:pt x="2381" y="0"/>
                        <a:pt x="17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5" name="Google Shape;5305;p37"/>
                <p:cNvSpPr/>
                <p:nvPr/>
              </p:nvSpPr>
              <p:spPr>
                <a:xfrm rot="-425284">
                  <a:off x="9384268" y="3604435"/>
                  <a:ext cx="321446" cy="300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9073" extrusionOk="0">
                      <a:moveTo>
                        <a:pt x="4836" y="1"/>
                      </a:moveTo>
                      <a:cubicBezTo>
                        <a:pt x="2605" y="1"/>
                        <a:pt x="671" y="1640"/>
                        <a:pt x="368" y="3886"/>
                      </a:cubicBezTo>
                      <a:cubicBezTo>
                        <a:pt x="1" y="6354"/>
                        <a:pt x="1702" y="8656"/>
                        <a:pt x="4204" y="9023"/>
                      </a:cubicBezTo>
                      <a:cubicBezTo>
                        <a:pt x="4426" y="9056"/>
                        <a:pt x="4646" y="9072"/>
                        <a:pt x="4864" y="9072"/>
                      </a:cubicBezTo>
                      <a:cubicBezTo>
                        <a:pt x="7070" y="9072"/>
                        <a:pt x="9007" y="7433"/>
                        <a:pt x="9341" y="5187"/>
                      </a:cubicBezTo>
                      <a:cubicBezTo>
                        <a:pt x="9708" y="2719"/>
                        <a:pt x="7973" y="417"/>
                        <a:pt x="5505" y="50"/>
                      </a:cubicBezTo>
                      <a:cubicBezTo>
                        <a:pt x="5280" y="17"/>
                        <a:pt x="5056" y="1"/>
                        <a:pt x="48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0850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6" name="Google Shape;5306;p37"/>
                <p:cNvSpPr/>
                <p:nvPr/>
              </p:nvSpPr>
              <p:spPr>
                <a:xfrm rot="-425284">
                  <a:off x="9301609" y="3628071"/>
                  <a:ext cx="335783" cy="3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1" h="9086" extrusionOk="0">
                      <a:moveTo>
                        <a:pt x="5084" y="1"/>
                      </a:moveTo>
                      <a:cubicBezTo>
                        <a:pt x="3804" y="1"/>
                        <a:pt x="2536" y="542"/>
                        <a:pt x="1635" y="1591"/>
                      </a:cubicBezTo>
                      <a:cubicBezTo>
                        <a:pt x="0" y="3492"/>
                        <a:pt x="234" y="6361"/>
                        <a:pt x="2135" y="7996"/>
                      </a:cubicBezTo>
                      <a:cubicBezTo>
                        <a:pt x="2987" y="8728"/>
                        <a:pt x="4034" y="9086"/>
                        <a:pt x="5077" y="9086"/>
                      </a:cubicBezTo>
                      <a:cubicBezTo>
                        <a:pt x="6360" y="9086"/>
                        <a:pt x="7638" y="8544"/>
                        <a:pt x="8540" y="7495"/>
                      </a:cubicBezTo>
                      <a:cubicBezTo>
                        <a:pt x="10141" y="5594"/>
                        <a:pt x="9941" y="2725"/>
                        <a:pt x="8039" y="1091"/>
                      </a:cubicBezTo>
                      <a:cubicBezTo>
                        <a:pt x="7172" y="358"/>
                        <a:pt x="6124" y="1"/>
                        <a:pt x="50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7" name="Google Shape;5307;p37"/>
                <p:cNvSpPr/>
                <p:nvPr/>
              </p:nvSpPr>
              <p:spPr>
                <a:xfrm rot="-425284">
                  <a:off x="9535863" y="3674298"/>
                  <a:ext cx="895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2703" extrusionOk="0">
                      <a:moveTo>
                        <a:pt x="1369" y="1"/>
                      </a:moveTo>
                      <a:cubicBezTo>
                        <a:pt x="601" y="1"/>
                        <a:pt x="1" y="634"/>
                        <a:pt x="1" y="1368"/>
                      </a:cubicBezTo>
                      <a:cubicBezTo>
                        <a:pt x="1" y="2102"/>
                        <a:pt x="601" y="2702"/>
                        <a:pt x="1369" y="2702"/>
                      </a:cubicBezTo>
                      <a:cubicBezTo>
                        <a:pt x="2102" y="2702"/>
                        <a:pt x="2703" y="2102"/>
                        <a:pt x="2703" y="1368"/>
                      </a:cubicBezTo>
                      <a:cubicBezTo>
                        <a:pt x="2703" y="634"/>
                        <a:pt x="2102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8" name="Google Shape;5308;p37"/>
                <p:cNvSpPr/>
                <p:nvPr/>
              </p:nvSpPr>
              <p:spPr>
                <a:xfrm rot="-425284">
                  <a:off x="9700700" y="3449660"/>
                  <a:ext cx="498161" cy="497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5012" fill="none" extrusionOk="0">
                      <a:moveTo>
                        <a:pt x="12809" y="3470"/>
                      </a:moveTo>
                      <a:cubicBezTo>
                        <a:pt x="15044" y="6372"/>
                        <a:pt x="14511" y="10542"/>
                        <a:pt x="11575" y="12777"/>
                      </a:cubicBezTo>
                      <a:cubicBezTo>
                        <a:pt x="8673" y="15011"/>
                        <a:pt x="4503" y="14478"/>
                        <a:pt x="2268" y="11576"/>
                      </a:cubicBezTo>
                      <a:cubicBezTo>
                        <a:pt x="0" y="8640"/>
                        <a:pt x="567" y="4471"/>
                        <a:pt x="3469" y="2236"/>
                      </a:cubicBezTo>
                      <a:cubicBezTo>
                        <a:pt x="6405" y="1"/>
                        <a:pt x="10574" y="534"/>
                        <a:pt x="12809" y="3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9" name="Google Shape;5309;p37"/>
                <p:cNvSpPr/>
                <p:nvPr/>
              </p:nvSpPr>
              <p:spPr>
                <a:xfrm rot="-425284">
                  <a:off x="9221724" y="3489010"/>
                  <a:ext cx="501472" cy="501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5145" fill="none" extrusionOk="0">
                      <a:moveTo>
                        <a:pt x="13577" y="4737"/>
                      </a:moveTo>
                      <a:cubicBezTo>
                        <a:pt x="15145" y="8039"/>
                        <a:pt x="13744" y="12009"/>
                        <a:pt x="10408" y="13577"/>
                      </a:cubicBezTo>
                      <a:cubicBezTo>
                        <a:pt x="7106" y="15144"/>
                        <a:pt x="3136" y="13743"/>
                        <a:pt x="1569" y="10408"/>
                      </a:cubicBezTo>
                      <a:cubicBezTo>
                        <a:pt x="1" y="7105"/>
                        <a:pt x="1402" y="3136"/>
                        <a:pt x="4738" y="1568"/>
                      </a:cubicBezTo>
                      <a:cubicBezTo>
                        <a:pt x="8040" y="0"/>
                        <a:pt x="12009" y="1401"/>
                        <a:pt x="13577" y="47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0" name="Google Shape;5310;p37"/>
                <p:cNvSpPr/>
                <p:nvPr/>
              </p:nvSpPr>
              <p:spPr>
                <a:xfrm rot="-425284">
                  <a:off x="10128701" y="3531598"/>
                  <a:ext cx="313698" cy="247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4" h="7473" fill="none" extrusionOk="0">
                      <a:moveTo>
                        <a:pt x="0" y="1"/>
                      </a:moveTo>
                      <a:cubicBezTo>
                        <a:pt x="5705" y="1001"/>
                        <a:pt x="8640" y="1202"/>
                        <a:pt x="9040" y="1802"/>
                      </a:cubicBezTo>
                      <a:cubicBezTo>
                        <a:pt x="9474" y="2369"/>
                        <a:pt x="9174" y="7473"/>
                        <a:pt x="9174" y="747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1" name="Google Shape;5311;p37"/>
                <p:cNvSpPr/>
                <p:nvPr/>
              </p:nvSpPr>
              <p:spPr>
                <a:xfrm rot="-425284">
                  <a:off x="9648487" y="3052145"/>
                  <a:ext cx="260686" cy="25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7621" extrusionOk="0">
                      <a:moveTo>
                        <a:pt x="7438" y="0"/>
                      </a:moveTo>
                      <a:cubicBezTo>
                        <a:pt x="6575" y="0"/>
                        <a:pt x="5698" y="168"/>
                        <a:pt x="4871" y="482"/>
                      </a:cubicBezTo>
                      <a:cubicBezTo>
                        <a:pt x="2102" y="1616"/>
                        <a:pt x="201" y="4251"/>
                        <a:pt x="0" y="7253"/>
                      </a:cubicBezTo>
                      <a:cubicBezTo>
                        <a:pt x="1468" y="7387"/>
                        <a:pt x="3103" y="7487"/>
                        <a:pt x="4737" y="7620"/>
                      </a:cubicBezTo>
                      <a:cubicBezTo>
                        <a:pt x="4170" y="5852"/>
                        <a:pt x="4704" y="3817"/>
                        <a:pt x="5905" y="1983"/>
                      </a:cubicBezTo>
                      <a:cubicBezTo>
                        <a:pt x="6405" y="1182"/>
                        <a:pt x="7072" y="515"/>
                        <a:pt x="7873" y="15"/>
                      </a:cubicBezTo>
                      <a:cubicBezTo>
                        <a:pt x="7728" y="5"/>
                        <a:pt x="7583" y="0"/>
                        <a:pt x="74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2" name="Google Shape;5312;p37"/>
                <p:cNvSpPr/>
                <p:nvPr/>
              </p:nvSpPr>
              <p:spPr>
                <a:xfrm rot="-425284">
                  <a:off x="9786536" y="3037491"/>
                  <a:ext cx="228667" cy="266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6" h="8040" extrusionOk="0">
                      <a:moveTo>
                        <a:pt x="3703" y="1"/>
                      </a:moveTo>
                      <a:cubicBezTo>
                        <a:pt x="2902" y="501"/>
                        <a:pt x="2235" y="1202"/>
                        <a:pt x="1735" y="2002"/>
                      </a:cubicBezTo>
                      <a:cubicBezTo>
                        <a:pt x="534" y="3803"/>
                        <a:pt x="0" y="5838"/>
                        <a:pt x="567" y="7606"/>
                      </a:cubicBezTo>
                      <a:cubicBezTo>
                        <a:pt x="2402" y="7740"/>
                        <a:pt x="4303" y="7873"/>
                        <a:pt x="6171" y="8040"/>
                      </a:cubicBezTo>
                      <a:cubicBezTo>
                        <a:pt x="6571" y="5204"/>
                        <a:pt x="6905" y="1535"/>
                        <a:pt x="4870" y="134"/>
                      </a:cubicBezTo>
                      <a:cubicBezTo>
                        <a:pt x="4470" y="67"/>
                        <a:pt x="4103" y="1"/>
                        <a:pt x="37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3" name="Google Shape;5313;p37"/>
                <p:cNvSpPr/>
                <p:nvPr/>
              </p:nvSpPr>
              <p:spPr>
                <a:xfrm rot="-425284">
                  <a:off x="9947818" y="3022637"/>
                  <a:ext cx="217608" cy="27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8373" extrusionOk="0">
                      <a:moveTo>
                        <a:pt x="0" y="0"/>
                      </a:moveTo>
                      <a:cubicBezTo>
                        <a:pt x="2035" y="1435"/>
                        <a:pt x="1701" y="5070"/>
                        <a:pt x="1301" y="7906"/>
                      </a:cubicBezTo>
                      <a:cubicBezTo>
                        <a:pt x="3169" y="8006"/>
                        <a:pt x="4937" y="8173"/>
                        <a:pt x="6572" y="8373"/>
                      </a:cubicBezTo>
                      <a:cubicBezTo>
                        <a:pt x="6572" y="5337"/>
                        <a:pt x="6572" y="3770"/>
                        <a:pt x="3603" y="1501"/>
                      </a:cubicBezTo>
                      <a:cubicBezTo>
                        <a:pt x="2535" y="734"/>
                        <a:pt x="1301" y="20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14" name="Google Shape;5314;p37"/>
                <p:cNvGrpSpPr/>
                <p:nvPr/>
              </p:nvGrpSpPr>
              <p:grpSpPr>
                <a:xfrm>
                  <a:off x="9733423" y="4349610"/>
                  <a:ext cx="893596" cy="477334"/>
                  <a:chOff x="9733411" y="4349085"/>
                  <a:chExt cx="893596" cy="477334"/>
                </a:xfrm>
              </p:grpSpPr>
              <p:sp>
                <p:nvSpPr>
                  <p:cNvPr id="5315" name="Google Shape;5315;p37"/>
                  <p:cNvSpPr/>
                  <p:nvPr/>
                </p:nvSpPr>
                <p:spPr>
                  <a:xfrm rot="-425215">
                    <a:off x="9743693" y="4570479"/>
                    <a:ext cx="728960" cy="211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16" h="6497" extrusionOk="0">
                        <a:moveTo>
                          <a:pt x="19281" y="1"/>
                        </a:moveTo>
                        <a:cubicBezTo>
                          <a:pt x="15619" y="1703"/>
                          <a:pt x="11686" y="2701"/>
                          <a:pt x="7805" y="2701"/>
                        </a:cubicBezTo>
                        <a:cubicBezTo>
                          <a:pt x="5145" y="2701"/>
                          <a:pt x="2509" y="2232"/>
                          <a:pt x="0" y="1202"/>
                        </a:cubicBezTo>
                        <a:lnTo>
                          <a:pt x="0" y="1202"/>
                        </a:lnTo>
                        <a:cubicBezTo>
                          <a:pt x="134" y="1869"/>
                          <a:pt x="367" y="2536"/>
                          <a:pt x="701" y="3136"/>
                        </a:cubicBezTo>
                        <a:cubicBezTo>
                          <a:pt x="1401" y="4304"/>
                          <a:pt x="2335" y="5271"/>
                          <a:pt x="3469" y="6005"/>
                        </a:cubicBezTo>
                        <a:lnTo>
                          <a:pt x="3503" y="6038"/>
                        </a:lnTo>
                        <a:cubicBezTo>
                          <a:pt x="5087" y="6349"/>
                          <a:pt x="6686" y="6497"/>
                          <a:pt x="8283" y="6497"/>
                        </a:cubicBezTo>
                        <a:cubicBezTo>
                          <a:pt x="13039" y="6497"/>
                          <a:pt x="17770" y="5184"/>
                          <a:pt x="22016" y="2936"/>
                        </a:cubicBezTo>
                        <a:cubicBezTo>
                          <a:pt x="21716" y="2436"/>
                          <a:pt x="21382" y="1936"/>
                          <a:pt x="20982" y="1535"/>
                        </a:cubicBezTo>
                        <a:cubicBezTo>
                          <a:pt x="20448" y="968"/>
                          <a:pt x="19881" y="468"/>
                          <a:pt x="1928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6" name="Google Shape;5316;p37"/>
                  <p:cNvSpPr/>
                  <p:nvPr/>
                </p:nvSpPr>
                <p:spPr>
                  <a:xfrm rot="-425215">
                    <a:off x="10360390" y="4363645"/>
                    <a:ext cx="251838" cy="255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6" h="7707" extrusionOk="0">
                        <a:moveTo>
                          <a:pt x="7439" y="1"/>
                        </a:moveTo>
                        <a:cubicBezTo>
                          <a:pt x="5171" y="1902"/>
                          <a:pt x="2669" y="3503"/>
                          <a:pt x="1" y="4771"/>
                        </a:cubicBezTo>
                        <a:cubicBezTo>
                          <a:pt x="601" y="5238"/>
                          <a:pt x="1168" y="5738"/>
                          <a:pt x="1702" y="6305"/>
                        </a:cubicBezTo>
                        <a:cubicBezTo>
                          <a:pt x="2102" y="6706"/>
                          <a:pt x="2436" y="7206"/>
                          <a:pt x="2736" y="7706"/>
                        </a:cubicBezTo>
                        <a:cubicBezTo>
                          <a:pt x="4170" y="6939"/>
                          <a:pt x="5538" y="6072"/>
                          <a:pt x="6872" y="5138"/>
                        </a:cubicBezTo>
                        <a:cubicBezTo>
                          <a:pt x="7339" y="4004"/>
                          <a:pt x="7573" y="2803"/>
                          <a:pt x="7606" y="1569"/>
                        </a:cubicBezTo>
                        <a:cubicBezTo>
                          <a:pt x="7606" y="1035"/>
                          <a:pt x="7539" y="534"/>
                          <a:pt x="743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17" name="Google Shape;5317;p37"/>
                <p:cNvGrpSpPr/>
                <p:nvPr/>
              </p:nvGrpSpPr>
              <p:grpSpPr>
                <a:xfrm>
                  <a:off x="9731680" y="4348474"/>
                  <a:ext cx="894414" cy="481577"/>
                  <a:chOff x="9731680" y="4348474"/>
                  <a:chExt cx="894414" cy="481577"/>
                </a:xfrm>
              </p:grpSpPr>
              <p:sp>
                <p:nvSpPr>
                  <p:cNvPr id="5318" name="Google Shape;5318;p37"/>
                  <p:cNvSpPr/>
                  <p:nvPr/>
                </p:nvSpPr>
                <p:spPr>
                  <a:xfrm rot="-489089">
                    <a:off x="9743104" y="4563117"/>
                    <a:ext cx="751124" cy="214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16" h="6497" extrusionOk="0">
                        <a:moveTo>
                          <a:pt x="19281" y="1"/>
                        </a:moveTo>
                        <a:cubicBezTo>
                          <a:pt x="15619" y="1703"/>
                          <a:pt x="11686" y="2701"/>
                          <a:pt x="7805" y="2701"/>
                        </a:cubicBezTo>
                        <a:cubicBezTo>
                          <a:pt x="5145" y="2701"/>
                          <a:pt x="2509" y="2232"/>
                          <a:pt x="0" y="1202"/>
                        </a:cubicBezTo>
                        <a:lnTo>
                          <a:pt x="0" y="1202"/>
                        </a:lnTo>
                        <a:cubicBezTo>
                          <a:pt x="134" y="1869"/>
                          <a:pt x="367" y="2536"/>
                          <a:pt x="701" y="3136"/>
                        </a:cubicBezTo>
                        <a:cubicBezTo>
                          <a:pt x="1401" y="4304"/>
                          <a:pt x="2335" y="5271"/>
                          <a:pt x="3469" y="6005"/>
                        </a:cubicBezTo>
                        <a:lnTo>
                          <a:pt x="3503" y="6038"/>
                        </a:lnTo>
                        <a:cubicBezTo>
                          <a:pt x="5087" y="6349"/>
                          <a:pt x="6686" y="6497"/>
                          <a:pt x="8283" y="6497"/>
                        </a:cubicBezTo>
                        <a:cubicBezTo>
                          <a:pt x="13039" y="6497"/>
                          <a:pt x="17770" y="5184"/>
                          <a:pt x="22016" y="2936"/>
                        </a:cubicBezTo>
                        <a:cubicBezTo>
                          <a:pt x="21716" y="2436"/>
                          <a:pt x="21382" y="1936"/>
                          <a:pt x="20982" y="1535"/>
                        </a:cubicBezTo>
                        <a:cubicBezTo>
                          <a:pt x="20448" y="968"/>
                          <a:pt x="19881" y="468"/>
                          <a:pt x="1928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9" name="Google Shape;5319;p37"/>
                  <p:cNvSpPr/>
                  <p:nvPr/>
                </p:nvSpPr>
                <p:spPr>
                  <a:xfrm rot="-425359">
                    <a:off x="10357594" y="4363141"/>
                    <a:ext cx="253602" cy="257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6" h="7707" extrusionOk="0">
                        <a:moveTo>
                          <a:pt x="7439" y="1"/>
                        </a:moveTo>
                        <a:cubicBezTo>
                          <a:pt x="5171" y="1902"/>
                          <a:pt x="2669" y="3503"/>
                          <a:pt x="1" y="4771"/>
                        </a:cubicBezTo>
                        <a:cubicBezTo>
                          <a:pt x="601" y="5238"/>
                          <a:pt x="1168" y="5738"/>
                          <a:pt x="1702" y="6305"/>
                        </a:cubicBezTo>
                        <a:cubicBezTo>
                          <a:pt x="2102" y="6706"/>
                          <a:pt x="2436" y="7206"/>
                          <a:pt x="2736" y="7706"/>
                        </a:cubicBezTo>
                        <a:cubicBezTo>
                          <a:pt x="4170" y="6939"/>
                          <a:pt x="5538" y="6072"/>
                          <a:pt x="6872" y="5138"/>
                        </a:cubicBezTo>
                        <a:cubicBezTo>
                          <a:pt x="7339" y="4004"/>
                          <a:pt x="7573" y="2803"/>
                          <a:pt x="7606" y="1569"/>
                        </a:cubicBezTo>
                        <a:cubicBezTo>
                          <a:pt x="7606" y="1035"/>
                          <a:pt x="7539" y="534"/>
                          <a:pt x="743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20" name="Google Shape;5320;p37"/>
                <p:cNvGrpSpPr/>
                <p:nvPr/>
              </p:nvGrpSpPr>
              <p:grpSpPr>
                <a:xfrm>
                  <a:off x="9673076" y="3927943"/>
                  <a:ext cx="804950" cy="457545"/>
                  <a:chOff x="9668314" y="3914855"/>
                  <a:chExt cx="804950" cy="457545"/>
                </a:xfrm>
              </p:grpSpPr>
              <p:sp>
                <p:nvSpPr>
                  <p:cNvPr id="5321" name="Google Shape;5321;p37"/>
                  <p:cNvSpPr/>
                  <p:nvPr/>
                </p:nvSpPr>
                <p:spPr>
                  <a:xfrm rot="-425215">
                    <a:off x="9677485" y="4166653"/>
                    <a:ext cx="467222" cy="177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1" h="5364" extrusionOk="0">
                        <a:moveTo>
                          <a:pt x="1" y="1"/>
                        </a:moveTo>
                        <a:cubicBezTo>
                          <a:pt x="1001" y="768"/>
                          <a:pt x="1869" y="1602"/>
                          <a:pt x="2202" y="2803"/>
                        </a:cubicBezTo>
                        <a:cubicBezTo>
                          <a:pt x="2336" y="3270"/>
                          <a:pt x="2369" y="3770"/>
                          <a:pt x="2302" y="4270"/>
                        </a:cubicBezTo>
                        <a:cubicBezTo>
                          <a:pt x="4326" y="5001"/>
                          <a:pt x="6454" y="5363"/>
                          <a:pt x="8582" y="5363"/>
                        </a:cubicBezTo>
                        <a:cubicBezTo>
                          <a:pt x="10242" y="5363"/>
                          <a:pt x="11902" y="5143"/>
                          <a:pt x="13510" y="4704"/>
                        </a:cubicBezTo>
                        <a:cubicBezTo>
                          <a:pt x="13510" y="3870"/>
                          <a:pt x="13610" y="3036"/>
                          <a:pt x="13810" y="2236"/>
                        </a:cubicBezTo>
                        <a:cubicBezTo>
                          <a:pt x="13910" y="1902"/>
                          <a:pt x="14011" y="1568"/>
                          <a:pt x="14111" y="1202"/>
                        </a:cubicBezTo>
                        <a:lnTo>
                          <a:pt x="14111" y="1202"/>
                        </a:lnTo>
                        <a:cubicBezTo>
                          <a:pt x="12395" y="1738"/>
                          <a:pt x="10613" y="2006"/>
                          <a:pt x="8830" y="2006"/>
                        </a:cubicBezTo>
                        <a:cubicBezTo>
                          <a:pt x="7285" y="2006"/>
                          <a:pt x="5739" y="1804"/>
                          <a:pt x="4237" y="1402"/>
                        </a:cubicBezTo>
                        <a:cubicBezTo>
                          <a:pt x="2836" y="1001"/>
                          <a:pt x="1402" y="568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2" name="Google Shape;5322;p37"/>
                  <p:cNvSpPr/>
                  <p:nvPr/>
                </p:nvSpPr>
                <p:spPr>
                  <a:xfrm rot="-425215">
                    <a:off x="10108755" y="3934800"/>
                    <a:ext cx="344614" cy="343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08" h="10241" extrusionOk="0">
                        <a:moveTo>
                          <a:pt x="10408" y="0"/>
                        </a:moveTo>
                        <a:cubicBezTo>
                          <a:pt x="7906" y="3236"/>
                          <a:pt x="4470" y="5604"/>
                          <a:pt x="601" y="6772"/>
                        </a:cubicBezTo>
                        <a:cubicBezTo>
                          <a:pt x="501" y="7105"/>
                          <a:pt x="400" y="7472"/>
                          <a:pt x="300" y="7806"/>
                        </a:cubicBezTo>
                        <a:cubicBezTo>
                          <a:pt x="100" y="8606"/>
                          <a:pt x="0" y="9440"/>
                          <a:pt x="0" y="10241"/>
                        </a:cubicBezTo>
                        <a:cubicBezTo>
                          <a:pt x="2035" y="9740"/>
                          <a:pt x="3970" y="8906"/>
                          <a:pt x="5738" y="7806"/>
                        </a:cubicBezTo>
                        <a:cubicBezTo>
                          <a:pt x="6672" y="7105"/>
                          <a:pt x="7672" y="6405"/>
                          <a:pt x="8673" y="5671"/>
                        </a:cubicBezTo>
                        <a:cubicBezTo>
                          <a:pt x="8506" y="4170"/>
                          <a:pt x="9240" y="2602"/>
                          <a:pt x="9907" y="1168"/>
                        </a:cubicBezTo>
                        <a:cubicBezTo>
                          <a:pt x="10074" y="801"/>
                          <a:pt x="10241" y="400"/>
                          <a:pt x="10408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23" name="Google Shape;5323;p37"/>
                <p:cNvGrpSpPr/>
                <p:nvPr/>
              </p:nvGrpSpPr>
              <p:grpSpPr>
                <a:xfrm>
                  <a:off x="9673076" y="3924614"/>
                  <a:ext cx="804127" cy="460886"/>
                  <a:chOff x="9668314" y="3905564"/>
                  <a:chExt cx="804127" cy="460886"/>
                </a:xfrm>
              </p:grpSpPr>
              <p:sp>
                <p:nvSpPr>
                  <p:cNvPr id="5324" name="Google Shape;5324;p37"/>
                  <p:cNvSpPr/>
                  <p:nvPr/>
                </p:nvSpPr>
                <p:spPr>
                  <a:xfrm rot="-425215">
                    <a:off x="9677485" y="4160703"/>
                    <a:ext cx="467222" cy="177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1" h="5364" extrusionOk="0">
                        <a:moveTo>
                          <a:pt x="1" y="1"/>
                        </a:moveTo>
                        <a:cubicBezTo>
                          <a:pt x="1001" y="768"/>
                          <a:pt x="1869" y="1602"/>
                          <a:pt x="2202" y="2803"/>
                        </a:cubicBezTo>
                        <a:cubicBezTo>
                          <a:pt x="2336" y="3270"/>
                          <a:pt x="2369" y="3770"/>
                          <a:pt x="2302" y="4270"/>
                        </a:cubicBezTo>
                        <a:cubicBezTo>
                          <a:pt x="4326" y="5001"/>
                          <a:pt x="6454" y="5363"/>
                          <a:pt x="8582" y="5363"/>
                        </a:cubicBezTo>
                        <a:cubicBezTo>
                          <a:pt x="10242" y="5363"/>
                          <a:pt x="11902" y="5143"/>
                          <a:pt x="13510" y="4704"/>
                        </a:cubicBezTo>
                        <a:cubicBezTo>
                          <a:pt x="13510" y="3870"/>
                          <a:pt x="13610" y="3036"/>
                          <a:pt x="13810" y="2236"/>
                        </a:cubicBezTo>
                        <a:cubicBezTo>
                          <a:pt x="13910" y="1902"/>
                          <a:pt x="14011" y="1568"/>
                          <a:pt x="14111" y="1202"/>
                        </a:cubicBezTo>
                        <a:lnTo>
                          <a:pt x="14111" y="1202"/>
                        </a:lnTo>
                        <a:cubicBezTo>
                          <a:pt x="12395" y="1738"/>
                          <a:pt x="10613" y="2006"/>
                          <a:pt x="8830" y="2006"/>
                        </a:cubicBezTo>
                        <a:cubicBezTo>
                          <a:pt x="7285" y="2006"/>
                          <a:pt x="5739" y="1804"/>
                          <a:pt x="4237" y="1402"/>
                        </a:cubicBezTo>
                        <a:cubicBezTo>
                          <a:pt x="2836" y="1001"/>
                          <a:pt x="1402" y="568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5" name="Google Shape;5325;p37"/>
                  <p:cNvSpPr/>
                  <p:nvPr/>
                </p:nvSpPr>
                <p:spPr>
                  <a:xfrm rot="-425383">
                    <a:off x="10101289" y="3925895"/>
                    <a:ext cx="351014" cy="348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08" h="10241" extrusionOk="0">
                        <a:moveTo>
                          <a:pt x="10408" y="0"/>
                        </a:moveTo>
                        <a:cubicBezTo>
                          <a:pt x="7906" y="3236"/>
                          <a:pt x="4470" y="5604"/>
                          <a:pt x="601" y="6772"/>
                        </a:cubicBezTo>
                        <a:cubicBezTo>
                          <a:pt x="501" y="7105"/>
                          <a:pt x="400" y="7472"/>
                          <a:pt x="300" y="7806"/>
                        </a:cubicBezTo>
                        <a:cubicBezTo>
                          <a:pt x="100" y="8606"/>
                          <a:pt x="0" y="9440"/>
                          <a:pt x="0" y="10241"/>
                        </a:cubicBezTo>
                        <a:cubicBezTo>
                          <a:pt x="2035" y="9740"/>
                          <a:pt x="3970" y="8906"/>
                          <a:pt x="5738" y="7806"/>
                        </a:cubicBezTo>
                        <a:cubicBezTo>
                          <a:pt x="6672" y="7105"/>
                          <a:pt x="7672" y="6405"/>
                          <a:pt x="8673" y="5671"/>
                        </a:cubicBezTo>
                        <a:cubicBezTo>
                          <a:pt x="8506" y="4170"/>
                          <a:pt x="9240" y="2602"/>
                          <a:pt x="9907" y="1168"/>
                        </a:cubicBezTo>
                        <a:cubicBezTo>
                          <a:pt x="10074" y="801"/>
                          <a:pt x="10241" y="400"/>
                          <a:pt x="10408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26" name="Google Shape;5326;p37"/>
                <p:cNvGrpSpPr/>
                <p:nvPr/>
              </p:nvGrpSpPr>
              <p:grpSpPr>
                <a:xfrm>
                  <a:off x="9713280" y="4093248"/>
                  <a:ext cx="803297" cy="439479"/>
                  <a:chOff x="9712077" y="4099323"/>
                  <a:chExt cx="803297" cy="439479"/>
                </a:xfrm>
              </p:grpSpPr>
              <p:sp>
                <p:nvSpPr>
                  <p:cNvPr id="5327" name="Google Shape;5327;p37"/>
                  <p:cNvSpPr/>
                  <p:nvPr/>
                </p:nvSpPr>
                <p:spPr>
                  <a:xfrm rot="-425215">
                    <a:off x="10129537" y="4120945"/>
                    <a:ext cx="368917" cy="297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42" h="8974" extrusionOk="0">
                        <a:moveTo>
                          <a:pt x="8673" y="1"/>
                        </a:moveTo>
                        <a:cubicBezTo>
                          <a:pt x="7672" y="735"/>
                          <a:pt x="6672" y="1435"/>
                          <a:pt x="5738" y="2136"/>
                        </a:cubicBezTo>
                        <a:cubicBezTo>
                          <a:pt x="3970" y="3203"/>
                          <a:pt x="2035" y="4037"/>
                          <a:pt x="0" y="4571"/>
                        </a:cubicBezTo>
                        <a:cubicBezTo>
                          <a:pt x="100" y="6239"/>
                          <a:pt x="767" y="7773"/>
                          <a:pt x="1902" y="8974"/>
                        </a:cubicBezTo>
                        <a:lnTo>
                          <a:pt x="2402" y="8807"/>
                        </a:lnTo>
                        <a:cubicBezTo>
                          <a:pt x="5571" y="7606"/>
                          <a:pt x="8540" y="5838"/>
                          <a:pt x="11141" y="3670"/>
                        </a:cubicBezTo>
                        <a:cubicBezTo>
                          <a:pt x="10274" y="2803"/>
                          <a:pt x="9307" y="2002"/>
                          <a:pt x="8873" y="868"/>
                        </a:cubicBezTo>
                        <a:cubicBezTo>
                          <a:pt x="8773" y="568"/>
                          <a:pt x="8706" y="301"/>
                          <a:pt x="86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8" name="Google Shape;5328;p37"/>
                  <p:cNvSpPr/>
                  <p:nvPr/>
                </p:nvSpPr>
                <p:spPr>
                  <a:xfrm rot="-425215">
                    <a:off x="9723011" y="4302545"/>
                    <a:ext cx="483777" cy="207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1" h="6258" extrusionOk="0">
                        <a:moveTo>
                          <a:pt x="1501" y="0"/>
                        </a:moveTo>
                        <a:cubicBezTo>
                          <a:pt x="1334" y="1435"/>
                          <a:pt x="500" y="2769"/>
                          <a:pt x="0" y="4103"/>
                        </a:cubicBezTo>
                        <a:cubicBezTo>
                          <a:pt x="1788" y="5682"/>
                          <a:pt x="4221" y="6257"/>
                          <a:pt x="6760" y="6257"/>
                        </a:cubicBezTo>
                        <a:cubicBezTo>
                          <a:pt x="9478" y="6257"/>
                          <a:pt x="12316" y="5597"/>
                          <a:pt x="14611" y="4804"/>
                        </a:cubicBezTo>
                        <a:cubicBezTo>
                          <a:pt x="13476" y="3636"/>
                          <a:pt x="12809" y="2069"/>
                          <a:pt x="12709" y="434"/>
                        </a:cubicBezTo>
                        <a:cubicBezTo>
                          <a:pt x="11102" y="868"/>
                          <a:pt x="9458" y="1083"/>
                          <a:pt x="7817" y="1083"/>
                        </a:cubicBezTo>
                        <a:cubicBezTo>
                          <a:pt x="5676" y="1083"/>
                          <a:pt x="3540" y="718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29" name="Google Shape;5329;p37"/>
                <p:cNvGrpSpPr/>
                <p:nvPr/>
              </p:nvGrpSpPr>
              <p:grpSpPr>
                <a:xfrm>
                  <a:off x="9712713" y="4097160"/>
                  <a:ext cx="803846" cy="441648"/>
                  <a:chOff x="9711522" y="4097160"/>
                  <a:chExt cx="803846" cy="441648"/>
                </a:xfrm>
              </p:grpSpPr>
              <p:sp>
                <p:nvSpPr>
                  <p:cNvPr id="5330" name="Google Shape;5330;p37"/>
                  <p:cNvSpPr/>
                  <p:nvPr/>
                </p:nvSpPr>
                <p:spPr>
                  <a:xfrm rot="-425103">
                    <a:off x="10126859" y="4118929"/>
                    <a:ext cx="371498" cy="298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42" h="8974" extrusionOk="0">
                        <a:moveTo>
                          <a:pt x="8673" y="1"/>
                        </a:moveTo>
                        <a:cubicBezTo>
                          <a:pt x="7672" y="735"/>
                          <a:pt x="6672" y="1435"/>
                          <a:pt x="5738" y="2136"/>
                        </a:cubicBezTo>
                        <a:cubicBezTo>
                          <a:pt x="3970" y="3203"/>
                          <a:pt x="2035" y="4037"/>
                          <a:pt x="0" y="4571"/>
                        </a:cubicBezTo>
                        <a:cubicBezTo>
                          <a:pt x="100" y="6239"/>
                          <a:pt x="767" y="7773"/>
                          <a:pt x="1902" y="8974"/>
                        </a:cubicBezTo>
                        <a:lnTo>
                          <a:pt x="2402" y="8807"/>
                        </a:lnTo>
                        <a:cubicBezTo>
                          <a:pt x="5571" y="7606"/>
                          <a:pt x="8540" y="5838"/>
                          <a:pt x="11141" y="3670"/>
                        </a:cubicBezTo>
                        <a:cubicBezTo>
                          <a:pt x="10274" y="2803"/>
                          <a:pt x="9307" y="2002"/>
                          <a:pt x="8873" y="868"/>
                        </a:cubicBezTo>
                        <a:cubicBezTo>
                          <a:pt x="8773" y="568"/>
                          <a:pt x="8706" y="301"/>
                          <a:pt x="86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1" name="Google Shape;5331;p37"/>
                  <p:cNvSpPr/>
                  <p:nvPr/>
                </p:nvSpPr>
                <p:spPr>
                  <a:xfrm rot="-425159">
                    <a:off x="9722714" y="4297375"/>
                    <a:ext cx="492132" cy="211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1" h="6258" extrusionOk="0">
                        <a:moveTo>
                          <a:pt x="1501" y="0"/>
                        </a:moveTo>
                        <a:cubicBezTo>
                          <a:pt x="1334" y="1435"/>
                          <a:pt x="500" y="2769"/>
                          <a:pt x="0" y="4103"/>
                        </a:cubicBezTo>
                        <a:cubicBezTo>
                          <a:pt x="1788" y="5682"/>
                          <a:pt x="4221" y="6257"/>
                          <a:pt x="6760" y="6257"/>
                        </a:cubicBezTo>
                        <a:cubicBezTo>
                          <a:pt x="9478" y="6257"/>
                          <a:pt x="12316" y="5597"/>
                          <a:pt x="14611" y="4804"/>
                        </a:cubicBezTo>
                        <a:cubicBezTo>
                          <a:pt x="13476" y="3636"/>
                          <a:pt x="12809" y="2069"/>
                          <a:pt x="12709" y="434"/>
                        </a:cubicBezTo>
                        <a:cubicBezTo>
                          <a:pt x="11102" y="868"/>
                          <a:pt x="9458" y="1083"/>
                          <a:pt x="7817" y="1083"/>
                        </a:cubicBezTo>
                        <a:cubicBezTo>
                          <a:pt x="5676" y="1083"/>
                          <a:pt x="3540" y="718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32" name="Google Shape;5332;p37"/>
                <p:cNvGrpSpPr/>
                <p:nvPr/>
              </p:nvGrpSpPr>
              <p:grpSpPr>
                <a:xfrm>
                  <a:off x="9703546" y="4203833"/>
                  <a:ext cx="904836" cy="495371"/>
                  <a:chOff x="9704724" y="4209499"/>
                  <a:chExt cx="904836" cy="495371"/>
                </a:xfrm>
              </p:grpSpPr>
              <p:sp>
                <p:nvSpPr>
                  <p:cNvPr id="5333" name="Google Shape;5333;p37"/>
                  <p:cNvSpPr/>
                  <p:nvPr/>
                </p:nvSpPr>
                <p:spPr>
                  <a:xfrm rot="-425215">
                    <a:off x="9716786" y="4430095"/>
                    <a:ext cx="648336" cy="235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81" h="7118" extrusionOk="0">
                        <a:moveTo>
                          <a:pt x="767" y="0"/>
                        </a:moveTo>
                        <a:cubicBezTo>
                          <a:pt x="701" y="200"/>
                          <a:pt x="634" y="434"/>
                          <a:pt x="567" y="601"/>
                        </a:cubicBezTo>
                        <a:cubicBezTo>
                          <a:pt x="100" y="2235"/>
                          <a:pt x="0" y="3936"/>
                          <a:pt x="267" y="5604"/>
                        </a:cubicBezTo>
                        <a:cubicBezTo>
                          <a:pt x="2785" y="6647"/>
                          <a:pt x="5424" y="7118"/>
                          <a:pt x="8083" y="7118"/>
                        </a:cubicBezTo>
                        <a:cubicBezTo>
                          <a:pt x="11977" y="7118"/>
                          <a:pt x="15914" y="6108"/>
                          <a:pt x="19581" y="4403"/>
                        </a:cubicBezTo>
                        <a:cubicBezTo>
                          <a:pt x="18080" y="3169"/>
                          <a:pt x="16512" y="2035"/>
                          <a:pt x="15345" y="701"/>
                        </a:cubicBezTo>
                        <a:cubicBezTo>
                          <a:pt x="13050" y="1494"/>
                          <a:pt x="10212" y="2154"/>
                          <a:pt x="7498" y="2154"/>
                        </a:cubicBezTo>
                        <a:cubicBezTo>
                          <a:pt x="4964" y="2154"/>
                          <a:pt x="2539" y="1579"/>
                          <a:pt x="76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4" name="Google Shape;5334;p37"/>
                  <p:cNvSpPr/>
                  <p:nvPr/>
                </p:nvSpPr>
                <p:spPr>
                  <a:xfrm rot="-425215">
                    <a:off x="10207063" y="4232136"/>
                    <a:ext cx="385505" cy="2993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3" h="9040" extrusionOk="0">
                        <a:moveTo>
                          <a:pt x="9240" y="0"/>
                        </a:moveTo>
                        <a:cubicBezTo>
                          <a:pt x="6639" y="2202"/>
                          <a:pt x="3670" y="3936"/>
                          <a:pt x="501" y="5137"/>
                        </a:cubicBezTo>
                        <a:lnTo>
                          <a:pt x="1" y="5304"/>
                        </a:lnTo>
                        <a:cubicBezTo>
                          <a:pt x="1168" y="6638"/>
                          <a:pt x="2736" y="7772"/>
                          <a:pt x="4204" y="9040"/>
                        </a:cubicBezTo>
                        <a:cubicBezTo>
                          <a:pt x="6872" y="7772"/>
                          <a:pt x="9374" y="6171"/>
                          <a:pt x="11642" y="4270"/>
                        </a:cubicBezTo>
                        <a:cubicBezTo>
                          <a:pt x="11342" y="2835"/>
                          <a:pt x="10641" y="1501"/>
                          <a:pt x="9674" y="434"/>
                        </a:cubicBezTo>
                        <a:cubicBezTo>
                          <a:pt x="9541" y="267"/>
                          <a:pt x="9407" y="133"/>
                          <a:pt x="92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35" name="Google Shape;5335;p37"/>
                <p:cNvGrpSpPr/>
                <p:nvPr/>
              </p:nvGrpSpPr>
              <p:grpSpPr>
                <a:xfrm>
                  <a:off x="9704827" y="4206761"/>
                  <a:ext cx="905732" cy="487704"/>
                  <a:chOff x="9704725" y="4206710"/>
                  <a:chExt cx="905732" cy="492481"/>
                </a:xfrm>
              </p:grpSpPr>
              <p:sp>
                <p:nvSpPr>
                  <p:cNvPr id="5336" name="Google Shape;5336;p37"/>
                  <p:cNvSpPr/>
                  <p:nvPr/>
                </p:nvSpPr>
                <p:spPr>
                  <a:xfrm rot="-420578">
                    <a:off x="9716841" y="4427534"/>
                    <a:ext cx="648228" cy="233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81" h="7118" extrusionOk="0">
                        <a:moveTo>
                          <a:pt x="767" y="0"/>
                        </a:moveTo>
                        <a:cubicBezTo>
                          <a:pt x="701" y="200"/>
                          <a:pt x="634" y="434"/>
                          <a:pt x="567" y="601"/>
                        </a:cubicBezTo>
                        <a:cubicBezTo>
                          <a:pt x="100" y="2235"/>
                          <a:pt x="0" y="3936"/>
                          <a:pt x="267" y="5604"/>
                        </a:cubicBezTo>
                        <a:cubicBezTo>
                          <a:pt x="2785" y="6647"/>
                          <a:pt x="5424" y="7118"/>
                          <a:pt x="8083" y="7118"/>
                        </a:cubicBezTo>
                        <a:cubicBezTo>
                          <a:pt x="11977" y="7118"/>
                          <a:pt x="15914" y="6108"/>
                          <a:pt x="19581" y="4403"/>
                        </a:cubicBezTo>
                        <a:cubicBezTo>
                          <a:pt x="18080" y="3169"/>
                          <a:pt x="16512" y="2035"/>
                          <a:pt x="15345" y="701"/>
                        </a:cubicBezTo>
                        <a:cubicBezTo>
                          <a:pt x="13050" y="1494"/>
                          <a:pt x="10212" y="2154"/>
                          <a:pt x="7498" y="2154"/>
                        </a:cubicBezTo>
                        <a:cubicBezTo>
                          <a:pt x="4964" y="2154"/>
                          <a:pt x="2539" y="1579"/>
                          <a:pt x="76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7" name="Google Shape;5337;p37"/>
                  <p:cNvSpPr/>
                  <p:nvPr/>
                </p:nvSpPr>
                <p:spPr>
                  <a:xfrm rot="-469092">
                    <a:off x="10202351" y="4231772"/>
                    <a:ext cx="389440" cy="295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3" h="9040" extrusionOk="0">
                        <a:moveTo>
                          <a:pt x="9240" y="0"/>
                        </a:moveTo>
                        <a:cubicBezTo>
                          <a:pt x="6639" y="2202"/>
                          <a:pt x="3670" y="3936"/>
                          <a:pt x="501" y="5137"/>
                        </a:cubicBezTo>
                        <a:lnTo>
                          <a:pt x="1" y="5304"/>
                        </a:lnTo>
                        <a:cubicBezTo>
                          <a:pt x="1168" y="6638"/>
                          <a:pt x="2736" y="7772"/>
                          <a:pt x="4204" y="9040"/>
                        </a:cubicBezTo>
                        <a:cubicBezTo>
                          <a:pt x="6872" y="7772"/>
                          <a:pt x="9374" y="6171"/>
                          <a:pt x="11642" y="4270"/>
                        </a:cubicBezTo>
                        <a:cubicBezTo>
                          <a:pt x="11342" y="2835"/>
                          <a:pt x="10641" y="1501"/>
                          <a:pt x="9674" y="434"/>
                        </a:cubicBezTo>
                        <a:cubicBezTo>
                          <a:pt x="9541" y="267"/>
                          <a:pt x="9407" y="133"/>
                          <a:pt x="92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5338" name="Google Shape;5338;p37"/>
            <p:cNvSpPr/>
            <p:nvPr/>
          </p:nvSpPr>
          <p:spPr>
            <a:xfrm>
              <a:off x="8046450" y="4074359"/>
              <a:ext cx="171819" cy="121805"/>
            </a:xfrm>
            <a:custGeom>
              <a:avLst/>
              <a:gdLst/>
              <a:ahLst/>
              <a:cxnLst/>
              <a:rect l="l" t="t" r="r" b="b"/>
              <a:pathLst>
                <a:path w="7049" h="4881" extrusionOk="0">
                  <a:moveTo>
                    <a:pt x="143" y="428"/>
                  </a:moveTo>
                  <a:lnTo>
                    <a:pt x="1143" y="0"/>
                  </a:lnTo>
                  <a:lnTo>
                    <a:pt x="7049" y="4095"/>
                  </a:lnTo>
                  <a:lnTo>
                    <a:pt x="5573" y="4881"/>
                  </a:lnTo>
                  <a:lnTo>
                    <a:pt x="0" y="92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339" name="Google Shape;5339;p37"/>
            <p:cNvSpPr/>
            <p:nvPr/>
          </p:nvSpPr>
          <p:spPr>
            <a:xfrm rot="809519">
              <a:off x="7268444" y="3087146"/>
              <a:ext cx="206168" cy="72479"/>
            </a:xfrm>
            <a:custGeom>
              <a:avLst/>
              <a:gdLst/>
              <a:ahLst/>
              <a:cxnLst/>
              <a:rect l="l" t="t" r="r" b="b"/>
              <a:pathLst>
                <a:path w="6605" h="2322" extrusionOk="0">
                  <a:moveTo>
                    <a:pt x="4281" y="1"/>
                  </a:moveTo>
                  <a:cubicBezTo>
                    <a:pt x="2944" y="1"/>
                    <a:pt x="1606" y="426"/>
                    <a:pt x="542" y="1186"/>
                  </a:cubicBezTo>
                  <a:cubicBezTo>
                    <a:pt x="1" y="1605"/>
                    <a:pt x="396" y="2322"/>
                    <a:pt x="921" y="2322"/>
                  </a:cubicBezTo>
                  <a:cubicBezTo>
                    <a:pt x="1044" y="2322"/>
                    <a:pt x="1175" y="2282"/>
                    <a:pt x="1302" y="2189"/>
                  </a:cubicBezTo>
                  <a:cubicBezTo>
                    <a:pt x="2153" y="1551"/>
                    <a:pt x="3217" y="1247"/>
                    <a:pt x="4281" y="1247"/>
                  </a:cubicBezTo>
                  <a:cubicBezTo>
                    <a:pt x="4676" y="1247"/>
                    <a:pt x="5102" y="1308"/>
                    <a:pt x="5497" y="1430"/>
                  </a:cubicBezTo>
                  <a:cubicBezTo>
                    <a:pt x="5578" y="1458"/>
                    <a:pt x="5654" y="1470"/>
                    <a:pt x="5726" y="1470"/>
                  </a:cubicBezTo>
                  <a:cubicBezTo>
                    <a:pt x="6356" y="1470"/>
                    <a:pt x="6604" y="493"/>
                    <a:pt x="5922" y="274"/>
                  </a:cubicBezTo>
                  <a:cubicBezTo>
                    <a:pt x="5375" y="92"/>
                    <a:pt x="4828" y="1"/>
                    <a:pt x="4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7"/>
            <p:cNvSpPr/>
            <p:nvPr/>
          </p:nvSpPr>
          <p:spPr>
            <a:xfrm rot="-979721">
              <a:off x="7665415" y="3042669"/>
              <a:ext cx="206994" cy="72473"/>
            </a:xfrm>
            <a:custGeom>
              <a:avLst/>
              <a:gdLst/>
              <a:ahLst/>
              <a:cxnLst/>
              <a:rect l="l" t="t" r="r" b="b"/>
              <a:pathLst>
                <a:path w="6632" h="2322" extrusionOk="0">
                  <a:moveTo>
                    <a:pt x="2351" y="1"/>
                  </a:moveTo>
                  <a:cubicBezTo>
                    <a:pt x="1804" y="1"/>
                    <a:pt x="1257" y="92"/>
                    <a:pt x="710" y="274"/>
                  </a:cubicBezTo>
                  <a:cubicBezTo>
                    <a:pt x="1" y="493"/>
                    <a:pt x="271" y="1470"/>
                    <a:pt x="883" y="1470"/>
                  </a:cubicBezTo>
                  <a:cubicBezTo>
                    <a:pt x="953" y="1470"/>
                    <a:pt x="1027" y="1458"/>
                    <a:pt x="1105" y="1430"/>
                  </a:cubicBezTo>
                  <a:cubicBezTo>
                    <a:pt x="1531" y="1308"/>
                    <a:pt x="1926" y="1247"/>
                    <a:pt x="2351" y="1247"/>
                  </a:cubicBezTo>
                  <a:cubicBezTo>
                    <a:pt x="3415" y="1247"/>
                    <a:pt x="4479" y="1551"/>
                    <a:pt x="5330" y="2189"/>
                  </a:cubicBezTo>
                  <a:cubicBezTo>
                    <a:pt x="5458" y="2282"/>
                    <a:pt x="5588" y="2322"/>
                    <a:pt x="5712" y="2322"/>
                  </a:cubicBezTo>
                  <a:cubicBezTo>
                    <a:pt x="6237" y="2322"/>
                    <a:pt x="6631" y="1605"/>
                    <a:pt x="6090" y="1186"/>
                  </a:cubicBezTo>
                  <a:cubicBezTo>
                    <a:pt x="4996" y="426"/>
                    <a:pt x="3689" y="1"/>
                    <a:pt x="2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7"/>
            <p:cNvSpPr/>
            <p:nvPr/>
          </p:nvSpPr>
          <p:spPr>
            <a:xfrm rot="-437337">
              <a:off x="7482354" y="3647989"/>
              <a:ext cx="208600" cy="96114"/>
            </a:xfrm>
            <a:custGeom>
              <a:avLst/>
              <a:gdLst/>
              <a:ahLst/>
              <a:cxnLst/>
              <a:rect l="l" t="t" r="r" b="b"/>
              <a:pathLst>
                <a:path w="7403" h="3411" extrusionOk="0">
                  <a:moveTo>
                    <a:pt x="707" y="0"/>
                  </a:moveTo>
                  <a:cubicBezTo>
                    <a:pt x="351" y="0"/>
                    <a:pt x="1" y="305"/>
                    <a:pt x="79" y="735"/>
                  </a:cubicBezTo>
                  <a:cubicBezTo>
                    <a:pt x="352" y="1556"/>
                    <a:pt x="869" y="2255"/>
                    <a:pt x="1568" y="2772"/>
                  </a:cubicBezTo>
                  <a:cubicBezTo>
                    <a:pt x="2146" y="3197"/>
                    <a:pt x="2845" y="3410"/>
                    <a:pt x="3574" y="3410"/>
                  </a:cubicBezTo>
                  <a:cubicBezTo>
                    <a:pt x="5125" y="3380"/>
                    <a:pt x="6553" y="2498"/>
                    <a:pt x="7222" y="1100"/>
                  </a:cubicBezTo>
                  <a:cubicBezTo>
                    <a:pt x="7402" y="619"/>
                    <a:pt x="7028" y="244"/>
                    <a:pt x="6639" y="244"/>
                  </a:cubicBezTo>
                  <a:cubicBezTo>
                    <a:pt x="6438" y="244"/>
                    <a:pt x="6232" y="345"/>
                    <a:pt x="6097" y="583"/>
                  </a:cubicBezTo>
                  <a:cubicBezTo>
                    <a:pt x="5611" y="1526"/>
                    <a:pt x="4638" y="2164"/>
                    <a:pt x="3574" y="2194"/>
                  </a:cubicBezTo>
                  <a:cubicBezTo>
                    <a:pt x="3118" y="2194"/>
                    <a:pt x="2662" y="2042"/>
                    <a:pt x="2267" y="1769"/>
                  </a:cubicBezTo>
                  <a:cubicBezTo>
                    <a:pt x="1781" y="1404"/>
                    <a:pt x="1447" y="887"/>
                    <a:pt x="1234" y="310"/>
                  </a:cubicBezTo>
                  <a:cubicBezTo>
                    <a:pt x="1104" y="93"/>
                    <a:pt x="905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6" name="Google Shape;5346;p38"/>
          <p:cNvSpPr/>
          <p:nvPr/>
        </p:nvSpPr>
        <p:spPr>
          <a:xfrm>
            <a:off x="940325" y="725525"/>
            <a:ext cx="2020179" cy="1745690"/>
          </a:xfrm>
          <a:custGeom>
            <a:avLst/>
            <a:gdLst/>
            <a:ahLst/>
            <a:cxnLst/>
            <a:rect l="l" t="t" r="r" b="b"/>
            <a:pathLst>
              <a:path w="24686" h="14979" extrusionOk="0">
                <a:moveTo>
                  <a:pt x="1" y="1"/>
                </a:moveTo>
                <a:lnTo>
                  <a:pt x="1" y="14978"/>
                </a:lnTo>
                <a:lnTo>
                  <a:pt x="24685" y="14978"/>
                </a:lnTo>
                <a:lnTo>
                  <a:pt x="2468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38"/>
          <p:cNvSpPr/>
          <p:nvPr/>
        </p:nvSpPr>
        <p:spPr>
          <a:xfrm>
            <a:off x="940326" y="726745"/>
            <a:ext cx="2020179" cy="242416"/>
          </a:xfrm>
          <a:custGeom>
            <a:avLst/>
            <a:gdLst/>
            <a:ahLst/>
            <a:cxnLst/>
            <a:rect l="l" t="t" r="r" b="b"/>
            <a:pathLst>
              <a:path w="24686" h="2170" extrusionOk="0">
                <a:moveTo>
                  <a:pt x="1" y="1"/>
                </a:moveTo>
                <a:lnTo>
                  <a:pt x="1" y="2169"/>
                </a:lnTo>
                <a:lnTo>
                  <a:pt x="24685" y="2169"/>
                </a:lnTo>
                <a:lnTo>
                  <a:pt x="2468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8" name="Google Shape;5348;p38"/>
          <p:cNvSpPr txBox="1">
            <a:spLocks noGrp="1"/>
          </p:cNvSpPr>
          <p:nvPr>
            <p:ph type="title"/>
          </p:nvPr>
        </p:nvSpPr>
        <p:spPr>
          <a:xfrm>
            <a:off x="864125" y="2674375"/>
            <a:ext cx="3305700" cy="9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Martes </a:t>
            </a:r>
            <a:endParaRPr/>
          </a:p>
        </p:txBody>
      </p:sp>
      <p:sp>
        <p:nvSpPr>
          <p:cNvPr id="5349" name="Google Shape;5349;p38"/>
          <p:cNvSpPr txBox="1">
            <a:spLocks noGrp="1"/>
          </p:cNvSpPr>
          <p:nvPr>
            <p:ph type="title" idx="2"/>
          </p:nvPr>
        </p:nvSpPr>
        <p:spPr>
          <a:xfrm>
            <a:off x="906863" y="892925"/>
            <a:ext cx="2087100" cy="14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</a:t>
            </a:r>
            <a:endParaRPr/>
          </a:p>
        </p:txBody>
      </p:sp>
      <p:sp>
        <p:nvSpPr>
          <p:cNvPr id="5350" name="Google Shape;5350;p38"/>
          <p:cNvSpPr txBox="1">
            <a:spLocks noGrp="1"/>
          </p:cNvSpPr>
          <p:nvPr>
            <p:ph type="subTitle" idx="1"/>
          </p:nvPr>
        </p:nvSpPr>
        <p:spPr>
          <a:xfrm>
            <a:off x="324275" y="3857025"/>
            <a:ext cx="44142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Descubriendo colores </a:t>
            </a:r>
            <a:endParaRPr sz="2600"/>
          </a:p>
        </p:txBody>
      </p:sp>
      <p:grpSp>
        <p:nvGrpSpPr>
          <p:cNvPr id="5351" name="Google Shape;5351;p38"/>
          <p:cNvGrpSpPr/>
          <p:nvPr/>
        </p:nvGrpSpPr>
        <p:grpSpPr>
          <a:xfrm>
            <a:off x="2763568" y="778593"/>
            <a:ext cx="138753" cy="138753"/>
            <a:chOff x="7016475" y="679000"/>
            <a:chExt cx="198900" cy="198900"/>
          </a:xfrm>
        </p:grpSpPr>
        <p:sp>
          <p:nvSpPr>
            <p:cNvPr id="5352" name="Google Shape;5352;p38"/>
            <p:cNvSpPr/>
            <p:nvPr/>
          </p:nvSpPr>
          <p:spPr>
            <a:xfrm>
              <a:off x="7016475" y="679000"/>
              <a:ext cx="198900" cy="1989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53" name="Google Shape;5353;p38"/>
            <p:cNvGrpSpPr/>
            <p:nvPr/>
          </p:nvGrpSpPr>
          <p:grpSpPr>
            <a:xfrm>
              <a:off x="7056825" y="719650"/>
              <a:ext cx="118200" cy="117600"/>
              <a:chOff x="6856475" y="706375"/>
              <a:chExt cx="118200" cy="117600"/>
            </a:xfrm>
          </p:grpSpPr>
          <p:cxnSp>
            <p:nvCxnSpPr>
              <p:cNvPr id="5354" name="Google Shape;5354;p38"/>
              <p:cNvCxnSpPr/>
              <p:nvPr/>
            </p:nvCxnSpPr>
            <p:spPr>
              <a:xfrm>
                <a:off x="6857075" y="706375"/>
                <a:ext cx="117600" cy="11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5" name="Google Shape;5355;p38"/>
              <p:cNvCxnSpPr/>
              <p:nvPr/>
            </p:nvCxnSpPr>
            <p:spPr>
              <a:xfrm flipH="1">
                <a:off x="6856475" y="706375"/>
                <a:ext cx="117600" cy="11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356" name="Google Shape;5356;p38"/>
          <p:cNvGrpSpPr/>
          <p:nvPr/>
        </p:nvGrpSpPr>
        <p:grpSpPr>
          <a:xfrm>
            <a:off x="4738471" y="1257000"/>
            <a:ext cx="2649126" cy="2995009"/>
            <a:chOff x="4738471" y="1257000"/>
            <a:chExt cx="2649126" cy="2995009"/>
          </a:xfrm>
        </p:grpSpPr>
        <p:grpSp>
          <p:nvGrpSpPr>
            <p:cNvPr id="5357" name="Google Shape;5357;p38"/>
            <p:cNvGrpSpPr/>
            <p:nvPr/>
          </p:nvGrpSpPr>
          <p:grpSpPr>
            <a:xfrm>
              <a:off x="4738471" y="1257000"/>
              <a:ext cx="2649126" cy="2995009"/>
              <a:chOff x="4738471" y="1074250"/>
              <a:chExt cx="2649126" cy="2995009"/>
            </a:xfrm>
          </p:grpSpPr>
          <p:sp>
            <p:nvSpPr>
              <p:cNvPr id="5358" name="Google Shape;5358;p38"/>
              <p:cNvSpPr/>
              <p:nvPr/>
            </p:nvSpPr>
            <p:spPr>
              <a:xfrm rot="266616">
                <a:off x="4843839" y="1164480"/>
                <a:ext cx="2438391" cy="2814548"/>
              </a:xfrm>
              <a:custGeom>
                <a:avLst/>
                <a:gdLst/>
                <a:ahLst/>
                <a:cxnLst/>
                <a:rect l="l" t="t" r="r" b="b"/>
                <a:pathLst>
                  <a:path w="53862" h="62171" extrusionOk="0">
                    <a:moveTo>
                      <a:pt x="26977" y="1"/>
                    </a:moveTo>
                    <a:cubicBezTo>
                      <a:pt x="19439" y="1"/>
                      <a:pt x="11900" y="943"/>
                      <a:pt x="4530" y="2831"/>
                    </a:cubicBezTo>
                    <a:cubicBezTo>
                      <a:pt x="1855" y="3530"/>
                      <a:pt x="31" y="5962"/>
                      <a:pt x="62" y="8728"/>
                    </a:cubicBezTo>
                    <a:lnTo>
                      <a:pt x="62" y="53440"/>
                    </a:lnTo>
                    <a:cubicBezTo>
                      <a:pt x="1" y="56206"/>
                      <a:pt x="1855" y="58637"/>
                      <a:pt x="4530" y="59367"/>
                    </a:cubicBezTo>
                    <a:cubicBezTo>
                      <a:pt x="11885" y="61236"/>
                      <a:pt x="19416" y="62171"/>
                      <a:pt x="26943" y="62171"/>
                    </a:cubicBezTo>
                    <a:cubicBezTo>
                      <a:pt x="34469" y="62171"/>
                      <a:pt x="41992" y="61236"/>
                      <a:pt x="49333" y="59367"/>
                    </a:cubicBezTo>
                    <a:cubicBezTo>
                      <a:pt x="52008" y="58668"/>
                      <a:pt x="53862" y="56236"/>
                      <a:pt x="53832" y="53470"/>
                    </a:cubicBezTo>
                    <a:lnTo>
                      <a:pt x="53832" y="8698"/>
                    </a:lnTo>
                    <a:cubicBezTo>
                      <a:pt x="53862" y="5932"/>
                      <a:pt x="52008" y="3500"/>
                      <a:pt x="49333" y="2801"/>
                    </a:cubicBezTo>
                    <a:cubicBezTo>
                      <a:pt x="41992" y="935"/>
                      <a:pt x="34485" y="1"/>
                      <a:pt x="26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38"/>
              <p:cNvSpPr/>
              <p:nvPr/>
            </p:nvSpPr>
            <p:spPr>
              <a:xfrm rot="266616">
                <a:off x="5374511" y="3424949"/>
                <a:ext cx="399065" cy="29177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6445" extrusionOk="0">
                    <a:moveTo>
                      <a:pt x="122" y="0"/>
                    </a:moveTo>
                    <a:lnTo>
                      <a:pt x="0" y="1034"/>
                    </a:lnTo>
                    <a:lnTo>
                      <a:pt x="517" y="1125"/>
                    </a:lnTo>
                    <a:lnTo>
                      <a:pt x="1337" y="5958"/>
                    </a:lnTo>
                    <a:lnTo>
                      <a:pt x="2796" y="6079"/>
                    </a:lnTo>
                    <a:lnTo>
                      <a:pt x="4286" y="2401"/>
                    </a:lnTo>
                    <a:lnTo>
                      <a:pt x="4985" y="6323"/>
                    </a:lnTo>
                    <a:lnTo>
                      <a:pt x="6414" y="6444"/>
                    </a:lnTo>
                    <a:lnTo>
                      <a:pt x="8207" y="1885"/>
                    </a:lnTo>
                    <a:lnTo>
                      <a:pt x="8693" y="1885"/>
                    </a:lnTo>
                    <a:lnTo>
                      <a:pt x="8815" y="882"/>
                    </a:lnTo>
                    <a:lnTo>
                      <a:pt x="6474" y="669"/>
                    </a:lnTo>
                    <a:lnTo>
                      <a:pt x="6383" y="1702"/>
                    </a:lnTo>
                    <a:lnTo>
                      <a:pt x="6869" y="1794"/>
                    </a:lnTo>
                    <a:lnTo>
                      <a:pt x="6201" y="3830"/>
                    </a:lnTo>
                    <a:lnTo>
                      <a:pt x="5958" y="4499"/>
                    </a:lnTo>
                    <a:cubicBezTo>
                      <a:pt x="5958" y="4347"/>
                      <a:pt x="5927" y="4104"/>
                      <a:pt x="5866" y="3800"/>
                    </a:cubicBezTo>
                    <a:lnTo>
                      <a:pt x="5350" y="547"/>
                    </a:lnTo>
                    <a:lnTo>
                      <a:pt x="3708" y="365"/>
                    </a:lnTo>
                    <a:lnTo>
                      <a:pt x="2553" y="3465"/>
                    </a:lnTo>
                    <a:lnTo>
                      <a:pt x="2310" y="4164"/>
                    </a:lnTo>
                    <a:lnTo>
                      <a:pt x="2219" y="3435"/>
                    </a:lnTo>
                    <a:lnTo>
                      <a:pt x="1976" y="1277"/>
                    </a:lnTo>
                    <a:lnTo>
                      <a:pt x="2462" y="1277"/>
                    </a:lnTo>
                    <a:lnTo>
                      <a:pt x="2553" y="243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38"/>
              <p:cNvSpPr/>
              <p:nvPr/>
            </p:nvSpPr>
            <p:spPr>
              <a:xfrm rot="266616">
                <a:off x="5794094" y="3485465"/>
                <a:ext cx="229841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958" extrusionOk="0">
                    <a:moveTo>
                      <a:pt x="2919" y="1155"/>
                    </a:moveTo>
                    <a:cubicBezTo>
                      <a:pt x="3070" y="1155"/>
                      <a:pt x="3192" y="1216"/>
                      <a:pt x="3344" y="1277"/>
                    </a:cubicBezTo>
                    <a:cubicBezTo>
                      <a:pt x="3435" y="1368"/>
                      <a:pt x="3526" y="1520"/>
                      <a:pt x="3526" y="1641"/>
                    </a:cubicBezTo>
                    <a:cubicBezTo>
                      <a:pt x="3587" y="1915"/>
                      <a:pt x="3587" y="2158"/>
                      <a:pt x="3587" y="2401"/>
                    </a:cubicBezTo>
                    <a:lnTo>
                      <a:pt x="3587" y="3009"/>
                    </a:lnTo>
                    <a:lnTo>
                      <a:pt x="3587" y="3587"/>
                    </a:lnTo>
                    <a:cubicBezTo>
                      <a:pt x="3587" y="3830"/>
                      <a:pt x="3557" y="4104"/>
                      <a:pt x="3496" y="4347"/>
                    </a:cubicBezTo>
                    <a:cubicBezTo>
                      <a:pt x="3496" y="4499"/>
                      <a:pt x="3405" y="4620"/>
                      <a:pt x="3314" y="4711"/>
                    </a:cubicBezTo>
                    <a:cubicBezTo>
                      <a:pt x="3162" y="4772"/>
                      <a:pt x="3010" y="4833"/>
                      <a:pt x="2858" y="4833"/>
                    </a:cubicBezTo>
                    <a:lnTo>
                      <a:pt x="2189" y="4833"/>
                    </a:lnTo>
                    <a:cubicBezTo>
                      <a:pt x="2037" y="4803"/>
                      <a:pt x="1885" y="4772"/>
                      <a:pt x="1763" y="4711"/>
                    </a:cubicBezTo>
                    <a:cubicBezTo>
                      <a:pt x="1642" y="4590"/>
                      <a:pt x="1581" y="4468"/>
                      <a:pt x="1551" y="4316"/>
                    </a:cubicBezTo>
                    <a:cubicBezTo>
                      <a:pt x="1520" y="4073"/>
                      <a:pt x="1490" y="3830"/>
                      <a:pt x="1490" y="3556"/>
                    </a:cubicBezTo>
                    <a:lnTo>
                      <a:pt x="1490" y="2979"/>
                    </a:lnTo>
                    <a:lnTo>
                      <a:pt x="1490" y="2401"/>
                    </a:lnTo>
                    <a:cubicBezTo>
                      <a:pt x="1490" y="2128"/>
                      <a:pt x="1520" y="1885"/>
                      <a:pt x="1581" y="1641"/>
                    </a:cubicBezTo>
                    <a:cubicBezTo>
                      <a:pt x="1611" y="1490"/>
                      <a:pt x="1672" y="1368"/>
                      <a:pt x="1794" y="1246"/>
                    </a:cubicBezTo>
                    <a:cubicBezTo>
                      <a:pt x="1915" y="1186"/>
                      <a:pt x="2067" y="1155"/>
                      <a:pt x="2219" y="1155"/>
                    </a:cubicBezTo>
                    <a:close/>
                    <a:moveTo>
                      <a:pt x="1611" y="0"/>
                    </a:moveTo>
                    <a:cubicBezTo>
                      <a:pt x="1368" y="31"/>
                      <a:pt x="1125" y="61"/>
                      <a:pt x="912" y="152"/>
                    </a:cubicBezTo>
                    <a:cubicBezTo>
                      <a:pt x="730" y="213"/>
                      <a:pt x="578" y="304"/>
                      <a:pt x="426" y="426"/>
                    </a:cubicBezTo>
                    <a:cubicBezTo>
                      <a:pt x="183" y="821"/>
                      <a:pt x="61" y="1307"/>
                      <a:pt x="61" y="1763"/>
                    </a:cubicBezTo>
                    <a:cubicBezTo>
                      <a:pt x="31" y="2067"/>
                      <a:pt x="1" y="2462"/>
                      <a:pt x="1" y="2948"/>
                    </a:cubicBezTo>
                    <a:lnTo>
                      <a:pt x="1" y="4104"/>
                    </a:lnTo>
                    <a:cubicBezTo>
                      <a:pt x="31" y="4377"/>
                      <a:pt x="61" y="4651"/>
                      <a:pt x="122" y="4894"/>
                    </a:cubicBezTo>
                    <a:cubicBezTo>
                      <a:pt x="152" y="5107"/>
                      <a:pt x="244" y="5289"/>
                      <a:pt x="365" y="5471"/>
                    </a:cubicBezTo>
                    <a:cubicBezTo>
                      <a:pt x="669" y="5745"/>
                      <a:pt x="1095" y="5897"/>
                      <a:pt x="1490" y="5897"/>
                    </a:cubicBezTo>
                    <a:cubicBezTo>
                      <a:pt x="1733" y="5927"/>
                      <a:pt x="2067" y="5958"/>
                      <a:pt x="2493" y="5958"/>
                    </a:cubicBezTo>
                    <a:lnTo>
                      <a:pt x="3496" y="5958"/>
                    </a:lnTo>
                    <a:cubicBezTo>
                      <a:pt x="3709" y="5958"/>
                      <a:pt x="3952" y="5897"/>
                      <a:pt x="4165" y="5806"/>
                    </a:cubicBezTo>
                    <a:cubicBezTo>
                      <a:pt x="4347" y="5745"/>
                      <a:pt x="4499" y="5654"/>
                      <a:pt x="4621" y="5532"/>
                    </a:cubicBezTo>
                    <a:cubicBezTo>
                      <a:pt x="4894" y="5137"/>
                      <a:pt x="5016" y="4681"/>
                      <a:pt x="5046" y="4195"/>
                    </a:cubicBezTo>
                    <a:cubicBezTo>
                      <a:pt x="5046" y="3921"/>
                      <a:pt x="5077" y="3496"/>
                      <a:pt x="5077" y="3009"/>
                    </a:cubicBezTo>
                    <a:lnTo>
                      <a:pt x="5077" y="1854"/>
                    </a:lnTo>
                    <a:cubicBezTo>
                      <a:pt x="5077" y="1581"/>
                      <a:pt x="5016" y="1307"/>
                      <a:pt x="4955" y="1064"/>
                    </a:cubicBezTo>
                    <a:cubicBezTo>
                      <a:pt x="4925" y="851"/>
                      <a:pt x="4833" y="669"/>
                      <a:pt x="4712" y="517"/>
                    </a:cubicBezTo>
                    <a:cubicBezTo>
                      <a:pt x="4408" y="213"/>
                      <a:pt x="4013" y="61"/>
                      <a:pt x="3587" y="61"/>
                    </a:cubicBezTo>
                    <a:cubicBezTo>
                      <a:pt x="3344" y="31"/>
                      <a:pt x="3010" y="0"/>
                      <a:pt x="2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38"/>
              <p:cNvSpPr/>
              <p:nvPr/>
            </p:nvSpPr>
            <p:spPr>
              <a:xfrm rot="266616">
                <a:off x="6065762" y="3506512"/>
                <a:ext cx="264247" cy="26977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5959" extrusionOk="0">
                    <a:moveTo>
                      <a:pt x="3041" y="1077"/>
                    </a:moveTo>
                    <a:cubicBezTo>
                      <a:pt x="3690" y="1077"/>
                      <a:pt x="3715" y="1213"/>
                      <a:pt x="3740" y="1733"/>
                    </a:cubicBezTo>
                    <a:cubicBezTo>
                      <a:pt x="3740" y="2098"/>
                      <a:pt x="3770" y="2220"/>
                      <a:pt x="3436" y="2372"/>
                    </a:cubicBezTo>
                    <a:cubicBezTo>
                      <a:pt x="3071" y="2432"/>
                      <a:pt x="2706" y="2463"/>
                      <a:pt x="2341" y="2493"/>
                    </a:cubicBezTo>
                    <a:lnTo>
                      <a:pt x="2159" y="2493"/>
                    </a:lnTo>
                    <a:lnTo>
                      <a:pt x="2098" y="1156"/>
                    </a:lnTo>
                    <a:lnTo>
                      <a:pt x="2493" y="1095"/>
                    </a:lnTo>
                    <a:cubicBezTo>
                      <a:pt x="2713" y="1084"/>
                      <a:pt x="2893" y="1077"/>
                      <a:pt x="3041" y="1077"/>
                    </a:cubicBezTo>
                    <a:close/>
                    <a:moveTo>
                      <a:pt x="3588" y="1"/>
                    </a:moveTo>
                    <a:cubicBezTo>
                      <a:pt x="3344" y="1"/>
                      <a:pt x="3010" y="31"/>
                      <a:pt x="2584" y="31"/>
                    </a:cubicBezTo>
                    <a:lnTo>
                      <a:pt x="1" y="153"/>
                    </a:lnTo>
                    <a:lnTo>
                      <a:pt x="31" y="1217"/>
                    </a:lnTo>
                    <a:lnTo>
                      <a:pt x="609" y="1217"/>
                    </a:lnTo>
                    <a:lnTo>
                      <a:pt x="791" y="4834"/>
                    </a:lnTo>
                    <a:lnTo>
                      <a:pt x="244" y="4894"/>
                    </a:lnTo>
                    <a:lnTo>
                      <a:pt x="274" y="5958"/>
                    </a:lnTo>
                    <a:lnTo>
                      <a:pt x="2858" y="5806"/>
                    </a:lnTo>
                    <a:lnTo>
                      <a:pt x="2828" y="4773"/>
                    </a:lnTo>
                    <a:lnTo>
                      <a:pt x="2281" y="4773"/>
                    </a:lnTo>
                    <a:lnTo>
                      <a:pt x="2220" y="3557"/>
                    </a:lnTo>
                    <a:lnTo>
                      <a:pt x="2372" y="3557"/>
                    </a:lnTo>
                    <a:cubicBezTo>
                      <a:pt x="2441" y="3552"/>
                      <a:pt x="2501" y="3550"/>
                      <a:pt x="2555" y="3550"/>
                    </a:cubicBezTo>
                    <a:cubicBezTo>
                      <a:pt x="2857" y="3550"/>
                      <a:pt x="2942" y="3629"/>
                      <a:pt x="3071" y="3861"/>
                    </a:cubicBezTo>
                    <a:lnTo>
                      <a:pt x="3983" y="5745"/>
                    </a:lnTo>
                    <a:lnTo>
                      <a:pt x="5837" y="5654"/>
                    </a:lnTo>
                    <a:lnTo>
                      <a:pt x="5776" y="4621"/>
                    </a:lnTo>
                    <a:lnTo>
                      <a:pt x="5138" y="4621"/>
                    </a:lnTo>
                    <a:lnTo>
                      <a:pt x="4591" y="3618"/>
                    </a:lnTo>
                    <a:cubicBezTo>
                      <a:pt x="4469" y="3405"/>
                      <a:pt x="4287" y="3223"/>
                      <a:pt x="4043" y="3131"/>
                    </a:cubicBezTo>
                    <a:cubicBezTo>
                      <a:pt x="4408" y="3131"/>
                      <a:pt x="4773" y="2979"/>
                      <a:pt x="5047" y="2706"/>
                    </a:cubicBezTo>
                    <a:cubicBezTo>
                      <a:pt x="5229" y="2372"/>
                      <a:pt x="5290" y="2007"/>
                      <a:pt x="5229" y="1642"/>
                    </a:cubicBezTo>
                    <a:cubicBezTo>
                      <a:pt x="5259" y="1247"/>
                      <a:pt x="5168" y="882"/>
                      <a:pt x="5016" y="517"/>
                    </a:cubicBezTo>
                    <a:cubicBezTo>
                      <a:pt x="4955" y="396"/>
                      <a:pt x="4864" y="274"/>
                      <a:pt x="4743" y="214"/>
                    </a:cubicBezTo>
                    <a:cubicBezTo>
                      <a:pt x="4378" y="62"/>
                      <a:pt x="3983" y="1"/>
                      <a:pt x="3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38"/>
              <p:cNvSpPr/>
              <p:nvPr/>
            </p:nvSpPr>
            <p:spPr>
              <a:xfrm rot="266616">
                <a:off x="6350580" y="3489859"/>
                <a:ext cx="294534" cy="291772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6445" extrusionOk="0">
                    <a:moveTo>
                      <a:pt x="5654" y="0"/>
                    </a:moveTo>
                    <a:lnTo>
                      <a:pt x="3070" y="335"/>
                    </a:lnTo>
                    <a:lnTo>
                      <a:pt x="3192" y="1368"/>
                    </a:lnTo>
                    <a:lnTo>
                      <a:pt x="3739" y="1338"/>
                    </a:lnTo>
                    <a:lnTo>
                      <a:pt x="3739" y="1338"/>
                    </a:lnTo>
                    <a:lnTo>
                      <a:pt x="3374" y="1976"/>
                    </a:lnTo>
                    <a:cubicBezTo>
                      <a:pt x="3253" y="2219"/>
                      <a:pt x="3131" y="2402"/>
                      <a:pt x="2949" y="2614"/>
                    </a:cubicBezTo>
                    <a:cubicBezTo>
                      <a:pt x="2797" y="2705"/>
                      <a:pt x="2584" y="2766"/>
                      <a:pt x="2402" y="2766"/>
                    </a:cubicBezTo>
                    <a:lnTo>
                      <a:pt x="2341" y="2766"/>
                    </a:lnTo>
                    <a:lnTo>
                      <a:pt x="2158" y="1520"/>
                    </a:lnTo>
                    <a:lnTo>
                      <a:pt x="2706" y="1429"/>
                    </a:lnTo>
                    <a:lnTo>
                      <a:pt x="2584" y="365"/>
                    </a:lnTo>
                    <a:lnTo>
                      <a:pt x="0" y="699"/>
                    </a:lnTo>
                    <a:lnTo>
                      <a:pt x="152" y="1733"/>
                    </a:lnTo>
                    <a:lnTo>
                      <a:pt x="699" y="1702"/>
                    </a:lnTo>
                    <a:lnTo>
                      <a:pt x="1155" y="5289"/>
                    </a:lnTo>
                    <a:lnTo>
                      <a:pt x="608" y="5380"/>
                    </a:lnTo>
                    <a:lnTo>
                      <a:pt x="730" y="6444"/>
                    </a:lnTo>
                    <a:lnTo>
                      <a:pt x="3314" y="6110"/>
                    </a:lnTo>
                    <a:lnTo>
                      <a:pt x="3192" y="5076"/>
                    </a:lnTo>
                    <a:lnTo>
                      <a:pt x="2645" y="5107"/>
                    </a:lnTo>
                    <a:lnTo>
                      <a:pt x="2462" y="3800"/>
                    </a:lnTo>
                    <a:lnTo>
                      <a:pt x="2523" y="3800"/>
                    </a:lnTo>
                    <a:cubicBezTo>
                      <a:pt x="2593" y="3776"/>
                      <a:pt x="2667" y="3767"/>
                      <a:pt x="2744" y="3767"/>
                    </a:cubicBezTo>
                    <a:cubicBezTo>
                      <a:pt x="2868" y="3767"/>
                      <a:pt x="3000" y="3793"/>
                      <a:pt x="3131" y="3830"/>
                    </a:cubicBezTo>
                    <a:cubicBezTo>
                      <a:pt x="3374" y="4012"/>
                      <a:pt x="3587" y="4225"/>
                      <a:pt x="3739" y="4468"/>
                    </a:cubicBezTo>
                    <a:lnTo>
                      <a:pt x="4134" y="4924"/>
                    </a:lnTo>
                    <a:lnTo>
                      <a:pt x="3587" y="5016"/>
                    </a:lnTo>
                    <a:lnTo>
                      <a:pt x="3709" y="6079"/>
                    </a:lnTo>
                    <a:lnTo>
                      <a:pt x="6505" y="5715"/>
                    </a:lnTo>
                    <a:lnTo>
                      <a:pt x="6383" y="4681"/>
                    </a:lnTo>
                    <a:lnTo>
                      <a:pt x="5745" y="4742"/>
                    </a:lnTo>
                    <a:lnTo>
                      <a:pt x="4894" y="3769"/>
                    </a:lnTo>
                    <a:cubicBezTo>
                      <a:pt x="4469" y="3283"/>
                      <a:pt x="4195" y="3070"/>
                      <a:pt x="3861" y="3009"/>
                    </a:cubicBezTo>
                    <a:cubicBezTo>
                      <a:pt x="4134" y="2827"/>
                      <a:pt x="4347" y="2584"/>
                      <a:pt x="4499" y="2280"/>
                    </a:cubicBezTo>
                    <a:lnTo>
                      <a:pt x="5198" y="1155"/>
                    </a:lnTo>
                    <a:lnTo>
                      <a:pt x="5776" y="1034"/>
                    </a:lnTo>
                    <a:lnTo>
                      <a:pt x="56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38"/>
              <p:cNvSpPr/>
              <p:nvPr/>
            </p:nvSpPr>
            <p:spPr>
              <a:xfrm rot="266616">
                <a:off x="5629796" y="1383701"/>
                <a:ext cx="279413" cy="286294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324" extrusionOk="0">
                    <a:moveTo>
                      <a:pt x="6080" y="1"/>
                    </a:moveTo>
                    <a:lnTo>
                      <a:pt x="3679" y="214"/>
                    </a:lnTo>
                    <a:lnTo>
                      <a:pt x="3770" y="1247"/>
                    </a:lnTo>
                    <a:lnTo>
                      <a:pt x="4317" y="1247"/>
                    </a:lnTo>
                    <a:lnTo>
                      <a:pt x="4499" y="3496"/>
                    </a:lnTo>
                    <a:lnTo>
                      <a:pt x="4499" y="3496"/>
                    </a:lnTo>
                    <a:lnTo>
                      <a:pt x="2372" y="305"/>
                    </a:lnTo>
                    <a:lnTo>
                      <a:pt x="1" y="518"/>
                    </a:lnTo>
                    <a:lnTo>
                      <a:pt x="92" y="1581"/>
                    </a:lnTo>
                    <a:lnTo>
                      <a:pt x="639" y="1581"/>
                    </a:lnTo>
                    <a:lnTo>
                      <a:pt x="973" y="5168"/>
                    </a:lnTo>
                    <a:lnTo>
                      <a:pt x="426" y="5259"/>
                    </a:lnTo>
                    <a:lnTo>
                      <a:pt x="487" y="6323"/>
                    </a:lnTo>
                    <a:lnTo>
                      <a:pt x="2919" y="6110"/>
                    </a:lnTo>
                    <a:lnTo>
                      <a:pt x="2828" y="5047"/>
                    </a:lnTo>
                    <a:lnTo>
                      <a:pt x="2280" y="5047"/>
                    </a:lnTo>
                    <a:lnTo>
                      <a:pt x="2037" y="2341"/>
                    </a:lnTo>
                    <a:lnTo>
                      <a:pt x="4439" y="5958"/>
                    </a:lnTo>
                    <a:lnTo>
                      <a:pt x="6019" y="5837"/>
                    </a:lnTo>
                    <a:lnTo>
                      <a:pt x="5624" y="1156"/>
                    </a:lnTo>
                    <a:lnTo>
                      <a:pt x="6171" y="1065"/>
                    </a:lnTo>
                    <a:lnTo>
                      <a:pt x="60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38"/>
              <p:cNvSpPr/>
              <p:nvPr/>
            </p:nvSpPr>
            <p:spPr>
              <a:xfrm rot="266616">
                <a:off x="5956181" y="1401685"/>
                <a:ext cx="125265" cy="262889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807" extrusionOk="0">
                    <a:moveTo>
                      <a:pt x="2615" y="0"/>
                    </a:moveTo>
                    <a:lnTo>
                      <a:pt x="1" y="61"/>
                    </a:lnTo>
                    <a:lnTo>
                      <a:pt x="31" y="1125"/>
                    </a:lnTo>
                    <a:lnTo>
                      <a:pt x="578" y="1125"/>
                    </a:lnTo>
                    <a:lnTo>
                      <a:pt x="700" y="4712"/>
                    </a:lnTo>
                    <a:lnTo>
                      <a:pt x="152" y="4742"/>
                    </a:lnTo>
                    <a:lnTo>
                      <a:pt x="183" y="5806"/>
                    </a:lnTo>
                    <a:lnTo>
                      <a:pt x="2767" y="5715"/>
                    </a:lnTo>
                    <a:lnTo>
                      <a:pt x="2736" y="4681"/>
                    </a:lnTo>
                    <a:lnTo>
                      <a:pt x="2189" y="4681"/>
                    </a:lnTo>
                    <a:lnTo>
                      <a:pt x="2098" y="1064"/>
                    </a:lnTo>
                    <a:lnTo>
                      <a:pt x="2645" y="1034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38"/>
              <p:cNvSpPr/>
              <p:nvPr/>
            </p:nvSpPr>
            <p:spPr>
              <a:xfrm rot="266616">
                <a:off x="6126119" y="1415181"/>
                <a:ext cx="218840" cy="270359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5972" extrusionOk="0">
                    <a:moveTo>
                      <a:pt x="3185" y="0"/>
                    </a:moveTo>
                    <a:cubicBezTo>
                      <a:pt x="2976" y="0"/>
                      <a:pt x="2726" y="14"/>
                      <a:pt x="2463" y="14"/>
                    </a:cubicBezTo>
                    <a:lnTo>
                      <a:pt x="1520" y="14"/>
                    </a:lnTo>
                    <a:cubicBezTo>
                      <a:pt x="1308" y="14"/>
                      <a:pt x="1064" y="74"/>
                      <a:pt x="852" y="166"/>
                    </a:cubicBezTo>
                    <a:cubicBezTo>
                      <a:pt x="700" y="196"/>
                      <a:pt x="548" y="318"/>
                      <a:pt x="426" y="439"/>
                    </a:cubicBezTo>
                    <a:cubicBezTo>
                      <a:pt x="183" y="834"/>
                      <a:pt x="61" y="1290"/>
                      <a:pt x="61" y="1777"/>
                    </a:cubicBezTo>
                    <a:cubicBezTo>
                      <a:pt x="31" y="2050"/>
                      <a:pt x="1" y="2445"/>
                      <a:pt x="1" y="2932"/>
                    </a:cubicBezTo>
                    <a:lnTo>
                      <a:pt x="1" y="4117"/>
                    </a:lnTo>
                    <a:cubicBezTo>
                      <a:pt x="31" y="4391"/>
                      <a:pt x="61" y="4634"/>
                      <a:pt x="122" y="4907"/>
                    </a:cubicBezTo>
                    <a:cubicBezTo>
                      <a:pt x="153" y="5120"/>
                      <a:pt x="244" y="5302"/>
                      <a:pt x="335" y="5454"/>
                    </a:cubicBezTo>
                    <a:cubicBezTo>
                      <a:pt x="639" y="5728"/>
                      <a:pt x="1034" y="5910"/>
                      <a:pt x="1429" y="5910"/>
                    </a:cubicBezTo>
                    <a:cubicBezTo>
                      <a:pt x="1672" y="5941"/>
                      <a:pt x="1976" y="5971"/>
                      <a:pt x="2371" y="5971"/>
                    </a:cubicBezTo>
                    <a:lnTo>
                      <a:pt x="3344" y="5971"/>
                    </a:lnTo>
                    <a:cubicBezTo>
                      <a:pt x="3557" y="5971"/>
                      <a:pt x="3770" y="5941"/>
                      <a:pt x="3982" y="5880"/>
                    </a:cubicBezTo>
                    <a:cubicBezTo>
                      <a:pt x="4134" y="5850"/>
                      <a:pt x="4286" y="5789"/>
                      <a:pt x="4408" y="5698"/>
                    </a:cubicBezTo>
                    <a:cubicBezTo>
                      <a:pt x="4651" y="5424"/>
                      <a:pt x="4773" y="5120"/>
                      <a:pt x="4803" y="4786"/>
                    </a:cubicBezTo>
                    <a:cubicBezTo>
                      <a:pt x="4803" y="4603"/>
                      <a:pt x="4833" y="4330"/>
                      <a:pt x="4833" y="3965"/>
                    </a:cubicBezTo>
                    <a:lnTo>
                      <a:pt x="4833" y="3965"/>
                    </a:lnTo>
                    <a:lnTo>
                      <a:pt x="3344" y="4026"/>
                    </a:lnTo>
                    <a:cubicBezTo>
                      <a:pt x="3344" y="4421"/>
                      <a:pt x="3283" y="4664"/>
                      <a:pt x="3192" y="4725"/>
                    </a:cubicBezTo>
                    <a:cubicBezTo>
                      <a:pt x="3010" y="4793"/>
                      <a:pt x="2810" y="4828"/>
                      <a:pt x="2607" y="4828"/>
                    </a:cubicBezTo>
                    <a:cubicBezTo>
                      <a:pt x="2539" y="4828"/>
                      <a:pt x="2470" y="4824"/>
                      <a:pt x="2402" y="4816"/>
                    </a:cubicBezTo>
                    <a:cubicBezTo>
                      <a:pt x="2067" y="4816"/>
                      <a:pt x="1946" y="4816"/>
                      <a:pt x="1794" y="4725"/>
                    </a:cubicBezTo>
                    <a:cubicBezTo>
                      <a:pt x="1733" y="4664"/>
                      <a:pt x="1672" y="4603"/>
                      <a:pt x="1612" y="4543"/>
                    </a:cubicBezTo>
                    <a:cubicBezTo>
                      <a:pt x="1551" y="4269"/>
                      <a:pt x="1520" y="3995"/>
                      <a:pt x="1520" y="3722"/>
                    </a:cubicBezTo>
                    <a:lnTo>
                      <a:pt x="1520" y="2962"/>
                    </a:lnTo>
                    <a:lnTo>
                      <a:pt x="1520" y="2202"/>
                    </a:lnTo>
                    <a:cubicBezTo>
                      <a:pt x="1551" y="2020"/>
                      <a:pt x="1551" y="1868"/>
                      <a:pt x="1581" y="1716"/>
                    </a:cubicBezTo>
                    <a:cubicBezTo>
                      <a:pt x="1612" y="1594"/>
                      <a:pt x="1642" y="1473"/>
                      <a:pt x="1672" y="1381"/>
                    </a:cubicBezTo>
                    <a:cubicBezTo>
                      <a:pt x="1764" y="1229"/>
                      <a:pt x="1916" y="1138"/>
                      <a:pt x="2098" y="1138"/>
                    </a:cubicBezTo>
                    <a:lnTo>
                      <a:pt x="2493" y="1138"/>
                    </a:lnTo>
                    <a:cubicBezTo>
                      <a:pt x="2550" y="1130"/>
                      <a:pt x="2607" y="1126"/>
                      <a:pt x="2664" y="1126"/>
                    </a:cubicBezTo>
                    <a:cubicBezTo>
                      <a:pt x="2820" y="1126"/>
                      <a:pt x="2976" y="1155"/>
                      <a:pt x="3131" y="1199"/>
                    </a:cubicBezTo>
                    <a:cubicBezTo>
                      <a:pt x="3162" y="1199"/>
                      <a:pt x="3223" y="1229"/>
                      <a:pt x="3253" y="1229"/>
                    </a:cubicBezTo>
                    <a:cubicBezTo>
                      <a:pt x="3314" y="1351"/>
                      <a:pt x="3375" y="1473"/>
                      <a:pt x="3375" y="1625"/>
                    </a:cubicBezTo>
                    <a:lnTo>
                      <a:pt x="3375" y="1959"/>
                    </a:lnTo>
                    <a:lnTo>
                      <a:pt x="4833" y="1898"/>
                    </a:lnTo>
                    <a:lnTo>
                      <a:pt x="4833" y="1138"/>
                    </a:lnTo>
                    <a:cubicBezTo>
                      <a:pt x="4833" y="986"/>
                      <a:pt x="4803" y="804"/>
                      <a:pt x="4742" y="652"/>
                    </a:cubicBezTo>
                    <a:cubicBezTo>
                      <a:pt x="4712" y="500"/>
                      <a:pt x="4621" y="378"/>
                      <a:pt x="4530" y="287"/>
                    </a:cubicBezTo>
                    <a:cubicBezTo>
                      <a:pt x="4195" y="105"/>
                      <a:pt x="3830" y="14"/>
                      <a:pt x="3466" y="14"/>
                    </a:cubicBezTo>
                    <a:cubicBezTo>
                      <a:pt x="3385" y="4"/>
                      <a:pt x="3290" y="0"/>
                      <a:pt x="3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38"/>
              <p:cNvSpPr/>
              <p:nvPr/>
            </p:nvSpPr>
            <p:spPr>
              <a:xfrm rot="266616">
                <a:off x="6387161" y="1443515"/>
                <a:ext cx="232603" cy="280771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202" extrusionOk="0">
                    <a:moveTo>
                      <a:pt x="486" y="1"/>
                    </a:moveTo>
                    <a:lnTo>
                      <a:pt x="395" y="1064"/>
                    </a:lnTo>
                    <a:lnTo>
                      <a:pt x="942" y="1156"/>
                    </a:lnTo>
                    <a:lnTo>
                      <a:pt x="638" y="4742"/>
                    </a:lnTo>
                    <a:lnTo>
                      <a:pt x="91" y="4742"/>
                    </a:lnTo>
                    <a:lnTo>
                      <a:pt x="0" y="5806"/>
                    </a:lnTo>
                    <a:lnTo>
                      <a:pt x="4711" y="6201"/>
                    </a:lnTo>
                    <a:lnTo>
                      <a:pt x="4863" y="4438"/>
                    </a:lnTo>
                    <a:lnTo>
                      <a:pt x="3739" y="4317"/>
                    </a:lnTo>
                    <a:lnTo>
                      <a:pt x="3617" y="5046"/>
                    </a:lnTo>
                    <a:lnTo>
                      <a:pt x="2675" y="4955"/>
                    </a:lnTo>
                    <a:lnTo>
                      <a:pt x="2158" y="4864"/>
                    </a:lnTo>
                    <a:lnTo>
                      <a:pt x="2249" y="3618"/>
                    </a:lnTo>
                    <a:lnTo>
                      <a:pt x="3617" y="3739"/>
                    </a:lnTo>
                    <a:lnTo>
                      <a:pt x="3708" y="2706"/>
                    </a:lnTo>
                    <a:lnTo>
                      <a:pt x="2341" y="2584"/>
                    </a:lnTo>
                    <a:lnTo>
                      <a:pt x="2462" y="1277"/>
                    </a:lnTo>
                    <a:lnTo>
                      <a:pt x="3009" y="1277"/>
                    </a:lnTo>
                    <a:lnTo>
                      <a:pt x="3830" y="1338"/>
                    </a:lnTo>
                    <a:lnTo>
                      <a:pt x="3830" y="2068"/>
                    </a:lnTo>
                    <a:lnTo>
                      <a:pt x="4985" y="2159"/>
                    </a:lnTo>
                    <a:lnTo>
                      <a:pt x="5137" y="396"/>
                    </a:lnTo>
                    <a:lnTo>
                      <a:pt x="4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38"/>
              <p:cNvSpPr/>
              <p:nvPr/>
            </p:nvSpPr>
            <p:spPr>
              <a:xfrm rot="266616">
                <a:off x="6306201" y="3064468"/>
                <a:ext cx="174837" cy="255148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5636" extrusionOk="0">
                    <a:moveTo>
                      <a:pt x="2186" y="1"/>
                    </a:moveTo>
                    <a:cubicBezTo>
                      <a:pt x="1449" y="1"/>
                      <a:pt x="746" y="425"/>
                      <a:pt x="761" y="1013"/>
                    </a:cubicBezTo>
                    <a:cubicBezTo>
                      <a:pt x="487" y="2046"/>
                      <a:pt x="274" y="3049"/>
                      <a:pt x="92" y="4083"/>
                    </a:cubicBezTo>
                    <a:cubicBezTo>
                      <a:pt x="31" y="4296"/>
                      <a:pt x="1" y="4539"/>
                      <a:pt x="31" y="4812"/>
                    </a:cubicBezTo>
                    <a:cubicBezTo>
                      <a:pt x="31" y="5055"/>
                      <a:pt x="153" y="5268"/>
                      <a:pt x="366" y="5420"/>
                    </a:cubicBezTo>
                    <a:cubicBezTo>
                      <a:pt x="487" y="5511"/>
                      <a:pt x="639" y="5542"/>
                      <a:pt x="791" y="5572"/>
                    </a:cubicBezTo>
                    <a:cubicBezTo>
                      <a:pt x="1017" y="5610"/>
                      <a:pt x="1230" y="5636"/>
                      <a:pt x="1447" y="5636"/>
                    </a:cubicBezTo>
                    <a:cubicBezTo>
                      <a:pt x="1581" y="5636"/>
                      <a:pt x="1716" y="5626"/>
                      <a:pt x="1855" y="5603"/>
                    </a:cubicBezTo>
                    <a:cubicBezTo>
                      <a:pt x="3253" y="5329"/>
                      <a:pt x="3861" y="2958"/>
                      <a:pt x="3831" y="1773"/>
                    </a:cubicBezTo>
                    <a:cubicBezTo>
                      <a:pt x="3799" y="485"/>
                      <a:pt x="2973" y="1"/>
                      <a:pt x="2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38"/>
              <p:cNvSpPr/>
              <p:nvPr/>
            </p:nvSpPr>
            <p:spPr>
              <a:xfrm rot="266616">
                <a:off x="6158781" y="2849642"/>
                <a:ext cx="132146" cy="21549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4760" extrusionOk="0">
                    <a:moveTo>
                      <a:pt x="1002" y="0"/>
                    </a:moveTo>
                    <a:cubicBezTo>
                      <a:pt x="653" y="0"/>
                      <a:pt x="306" y="196"/>
                      <a:pt x="183" y="651"/>
                    </a:cubicBezTo>
                    <a:cubicBezTo>
                      <a:pt x="61" y="1107"/>
                      <a:pt x="0" y="1624"/>
                      <a:pt x="0" y="2110"/>
                    </a:cubicBezTo>
                    <a:cubicBezTo>
                      <a:pt x="0" y="3053"/>
                      <a:pt x="274" y="3964"/>
                      <a:pt x="821" y="4755"/>
                    </a:cubicBezTo>
                    <a:cubicBezTo>
                      <a:pt x="895" y="4758"/>
                      <a:pt x="968" y="4759"/>
                      <a:pt x="1041" y="4759"/>
                    </a:cubicBezTo>
                    <a:cubicBezTo>
                      <a:pt x="1691" y="4759"/>
                      <a:pt x="2317" y="4639"/>
                      <a:pt x="2918" y="4420"/>
                    </a:cubicBezTo>
                    <a:cubicBezTo>
                      <a:pt x="2128" y="3904"/>
                      <a:pt x="1672" y="3053"/>
                      <a:pt x="1702" y="2110"/>
                    </a:cubicBezTo>
                    <a:cubicBezTo>
                      <a:pt x="1702" y="1746"/>
                      <a:pt x="1763" y="1411"/>
                      <a:pt x="1854" y="1077"/>
                    </a:cubicBezTo>
                    <a:cubicBezTo>
                      <a:pt x="2035" y="425"/>
                      <a:pt x="1516" y="0"/>
                      <a:pt x="10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38"/>
              <p:cNvSpPr/>
              <p:nvPr/>
            </p:nvSpPr>
            <p:spPr>
              <a:xfrm rot="266616">
                <a:off x="6184559" y="3056605"/>
                <a:ext cx="246320" cy="10186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2250" extrusionOk="0">
                    <a:moveTo>
                      <a:pt x="2097" y="0"/>
                    </a:moveTo>
                    <a:cubicBezTo>
                      <a:pt x="1496" y="219"/>
                      <a:pt x="870" y="339"/>
                      <a:pt x="220" y="339"/>
                    </a:cubicBezTo>
                    <a:cubicBezTo>
                      <a:pt x="147" y="339"/>
                      <a:pt x="74" y="338"/>
                      <a:pt x="0" y="335"/>
                    </a:cubicBezTo>
                    <a:lnTo>
                      <a:pt x="0" y="335"/>
                    </a:lnTo>
                    <a:cubicBezTo>
                      <a:pt x="213" y="608"/>
                      <a:pt x="426" y="851"/>
                      <a:pt x="699" y="1095"/>
                    </a:cubicBezTo>
                    <a:cubicBezTo>
                      <a:pt x="1550" y="1855"/>
                      <a:pt x="2675" y="2250"/>
                      <a:pt x="3860" y="2250"/>
                    </a:cubicBezTo>
                    <a:cubicBezTo>
                      <a:pt x="4134" y="2250"/>
                      <a:pt x="4407" y="2250"/>
                      <a:pt x="4681" y="2189"/>
                    </a:cubicBezTo>
                    <a:cubicBezTo>
                      <a:pt x="5137" y="2098"/>
                      <a:pt x="5441" y="1642"/>
                      <a:pt x="5350" y="1186"/>
                    </a:cubicBezTo>
                    <a:cubicBezTo>
                      <a:pt x="5269" y="781"/>
                      <a:pt x="4924" y="472"/>
                      <a:pt x="4528" y="472"/>
                    </a:cubicBezTo>
                    <a:cubicBezTo>
                      <a:pt x="4478" y="472"/>
                      <a:pt x="4428" y="477"/>
                      <a:pt x="4377" y="487"/>
                    </a:cubicBezTo>
                    <a:cubicBezTo>
                      <a:pt x="4195" y="517"/>
                      <a:pt x="4012" y="548"/>
                      <a:pt x="3860" y="548"/>
                    </a:cubicBezTo>
                    <a:cubicBezTo>
                      <a:pt x="3222" y="548"/>
                      <a:pt x="2614" y="335"/>
                      <a:pt x="2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38"/>
              <p:cNvSpPr/>
              <p:nvPr/>
            </p:nvSpPr>
            <p:spPr>
              <a:xfrm rot="266616">
                <a:off x="6156035" y="2833949"/>
                <a:ext cx="283488" cy="323417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144" fill="none" extrusionOk="0">
                    <a:moveTo>
                      <a:pt x="6171" y="6080"/>
                    </a:moveTo>
                    <a:cubicBezTo>
                      <a:pt x="6079" y="5624"/>
                      <a:pt x="5654" y="5290"/>
                      <a:pt x="5198" y="5381"/>
                    </a:cubicBezTo>
                    <a:cubicBezTo>
                      <a:pt x="5016" y="5411"/>
                      <a:pt x="4833" y="5442"/>
                      <a:pt x="4681" y="5442"/>
                    </a:cubicBezTo>
                    <a:cubicBezTo>
                      <a:pt x="4043" y="5442"/>
                      <a:pt x="3435" y="5229"/>
                      <a:pt x="2918" y="4894"/>
                    </a:cubicBezTo>
                    <a:cubicBezTo>
                      <a:pt x="2128" y="4378"/>
                      <a:pt x="1672" y="3527"/>
                      <a:pt x="1702" y="2584"/>
                    </a:cubicBezTo>
                    <a:cubicBezTo>
                      <a:pt x="1702" y="2220"/>
                      <a:pt x="1763" y="1885"/>
                      <a:pt x="1854" y="1551"/>
                    </a:cubicBezTo>
                    <a:cubicBezTo>
                      <a:pt x="2158" y="457"/>
                      <a:pt x="487" y="1"/>
                      <a:pt x="213" y="1125"/>
                    </a:cubicBezTo>
                    <a:lnTo>
                      <a:pt x="213" y="1125"/>
                    </a:lnTo>
                    <a:cubicBezTo>
                      <a:pt x="61" y="1581"/>
                      <a:pt x="0" y="2098"/>
                      <a:pt x="0" y="2584"/>
                    </a:cubicBezTo>
                    <a:cubicBezTo>
                      <a:pt x="0" y="3527"/>
                      <a:pt x="274" y="4438"/>
                      <a:pt x="821" y="5229"/>
                    </a:cubicBezTo>
                    <a:cubicBezTo>
                      <a:pt x="1034" y="5502"/>
                      <a:pt x="1247" y="5745"/>
                      <a:pt x="1490" y="5989"/>
                    </a:cubicBezTo>
                    <a:cubicBezTo>
                      <a:pt x="2371" y="6749"/>
                      <a:pt x="3496" y="7144"/>
                      <a:pt x="4681" y="7144"/>
                    </a:cubicBezTo>
                    <a:cubicBezTo>
                      <a:pt x="4955" y="7144"/>
                      <a:pt x="5228" y="7144"/>
                      <a:pt x="5502" y="7083"/>
                    </a:cubicBezTo>
                    <a:cubicBezTo>
                      <a:pt x="5958" y="6992"/>
                      <a:pt x="6262" y="6536"/>
                      <a:pt x="6171" y="6080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38"/>
              <p:cNvSpPr/>
              <p:nvPr/>
            </p:nvSpPr>
            <p:spPr>
              <a:xfrm rot="266616">
                <a:off x="5761871" y="3142548"/>
                <a:ext cx="416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" extrusionOk="0">
                    <a:moveTo>
                      <a:pt x="92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38"/>
              <p:cNvSpPr/>
              <p:nvPr/>
            </p:nvSpPr>
            <p:spPr>
              <a:xfrm rot="266616">
                <a:off x="5800064" y="2852130"/>
                <a:ext cx="135315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231" extrusionOk="0">
                    <a:moveTo>
                      <a:pt x="1745" y="0"/>
                    </a:moveTo>
                    <a:cubicBezTo>
                      <a:pt x="1617" y="0"/>
                      <a:pt x="1480" y="32"/>
                      <a:pt x="1338" y="103"/>
                    </a:cubicBezTo>
                    <a:cubicBezTo>
                      <a:pt x="851" y="316"/>
                      <a:pt x="395" y="620"/>
                      <a:pt x="0" y="984"/>
                    </a:cubicBezTo>
                    <a:cubicBezTo>
                      <a:pt x="274" y="1501"/>
                      <a:pt x="669" y="1957"/>
                      <a:pt x="1186" y="2231"/>
                    </a:cubicBezTo>
                    <a:cubicBezTo>
                      <a:pt x="1459" y="1987"/>
                      <a:pt x="1763" y="1805"/>
                      <a:pt x="2098" y="1653"/>
                    </a:cubicBezTo>
                    <a:cubicBezTo>
                      <a:pt x="2989" y="1234"/>
                      <a:pt x="2546" y="0"/>
                      <a:pt x="1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38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38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38"/>
              <p:cNvSpPr/>
              <p:nvPr/>
            </p:nvSpPr>
            <p:spPr>
              <a:xfrm rot="266616">
                <a:off x="5695695" y="2889457"/>
                <a:ext cx="147267" cy="297386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6569" extrusionOk="0">
                    <a:moveTo>
                      <a:pt x="2067" y="0"/>
                    </a:moveTo>
                    <a:cubicBezTo>
                      <a:pt x="1885" y="152"/>
                      <a:pt x="1703" y="335"/>
                      <a:pt x="1551" y="517"/>
                    </a:cubicBezTo>
                    <a:cubicBezTo>
                      <a:pt x="943" y="1277"/>
                      <a:pt x="487" y="2158"/>
                      <a:pt x="244" y="3101"/>
                    </a:cubicBezTo>
                    <a:cubicBezTo>
                      <a:pt x="92" y="3769"/>
                      <a:pt x="0" y="4469"/>
                      <a:pt x="0" y="5168"/>
                    </a:cubicBezTo>
                    <a:cubicBezTo>
                      <a:pt x="0" y="5380"/>
                      <a:pt x="0" y="5563"/>
                      <a:pt x="31" y="5776"/>
                    </a:cubicBezTo>
                    <a:cubicBezTo>
                      <a:pt x="59" y="6319"/>
                      <a:pt x="456" y="6568"/>
                      <a:pt x="862" y="6568"/>
                    </a:cubicBezTo>
                    <a:cubicBezTo>
                      <a:pt x="1342" y="6568"/>
                      <a:pt x="1832" y="6219"/>
                      <a:pt x="1733" y="5593"/>
                    </a:cubicBezTo>
                    <a:cubicBezTo>
                      <a:pt x="1733" y="5441"/>
                      <a:pt x="1733" y="5320"/>
                      <a:pt x="1733" y="5168"/>
                    </a:cubicBezTo>
                    <a:cubicBezTo>
                      <a:pt x="1733" y="4377"/>
                      <a:pt x="1854" y="3617"/>
                      <a:pt x="2128" y="2888"/>
                    </a:cubicBezTo>
                    <a:cubicBezTo>
                      <a:pt x="2310" y="2432"/>
                      <a:pt x="2554" y="2007"/>
                      <a:pt x="2888" y="1642"/>
                    </a:cubicBezTo>
                    <a:cubicBezTo>
                      <a:pt x="2979" y="1520"/>
                      <a:pt x="3131" y="1399"/>
                      <a:pt x="3253" y="1277"/>
                    </a:cubicBezTo>
                    <a:cubicBezTo>
                      <a:pt x="2736" y="973"/>
                      <a:pt x="2341" y="548"/>
                      <a:pt x="20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38"/>
              <p:cNvSpPr/>
              <p:nvPr/>
            </p:nvSpPr>
            <p:spPr>
              <a:xfrm rot="266616">
                <a:off x="5696824" y="2842646"/>
                <a:ext cx="216079" cy="364659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8055" fill="none" extrusionOk="0">
                    <a:moveTo>
                      <a:pt x="4560" y="608"/>
                    </a:moveTo>
                    <a:cubicBezTo>
                      <a:pt x="4347" y="183"/>
                      <a:pt x="3830" y="0"/>
                      <a:pt x="3405" y="213"/>
                    </a:cubicBezTo>
                    <a:lnTo>
                      <a:pt x="3405" y="213"/>
                    </a:lnTo>
                    <a:cubicBezTo>
                      <a:pt x="2918" y="426"/>
                      <a:pt x="2462" y="730"/>
                      <a:pt x="2067" y="1094"/>
                    </a:cubicBezTo>
                    <a:cubicBezTo>
                      <a:pt x="1885" y="1246"/>
                      <a:pt x="1733" y="1429"/>
                      <a:pt x="1551" y="1611"/>
                    </a:cubicBezTo>
                    <a:cubicBezTo>
                      <a:pt x="943" y="2371"/>
                      <a:pt x="487" y="3252"/>
                      <a:pt x="274" y="4195"/>
                    </a:cubicBezTo>
                    <a:cubicBezTo>
                      <a:pt x="92" y="4863"/>
                      <a:pt x="0" y="5563"/>
                      <a:pt x="0" y="6262"/>
                    </a:cubicBezTo>
                    <a:cubicBezTo>
                      <a:pt x="0" y="6474"/>
                      <a:pt x="0" y="6657"/>
                      <a:pt x="31" y="6870"/>
                    </a:cubicBezTo>
                    <a:cubicBezTo>
                      <a:pt x="122" y="8055"/>
                      <a:pt x="1915" y="7842"/>
                      <a:pt x="1733" y="6687"/>
                    </a:cubicBezTo>
                    <a:lnTo>
                      <a:pt x="1672" y="6687"/>
                    </a:lnTo>
                    <a:lnTo>
                      <a:pt x="1733" y="6687"/>
                    </a:lnTo>
                    <a:lnTo>
                      <a:pt x="1733" y="6687"/>
                    </a:lnTo>
                    <a:cubicBezTo>
                      <a:pt x="1733" y="6535"/>
                      <a:pt x="1733" y="6414"/>
                      <a:pt x="1733" y="6262"/>
                    </a:cubicBezTo>
                    <a:cubicBezTo>
                      <a:pt x="1733" y="5502"/>
                      <a:pt x="1885" y="4711"/>
                      <a:pt x="2158" y="3982"/>
                    </a:cubicBezTo>
                    <a:cubicBezTo>
                      <a:pt x="2310" y="3526"/>
                      <a:pt x="2584" y="3131"/>
                      <a:pt x="2888" y="2736"/>
                    </a:cubicBezTo>
                    <a:cubicBezTo>
                      <a:pt x="3010" y="2614"/>
                      <a:pt x="3131" y="2493"/>
                      <a:pt x="3253" y="2371"/>
                    </a:cubicBezTo>
                    <a:cubicBezTo>
                      <a:pt x="3526" y="2128"/>
                      <a:pt x="3830" y="1915"/>
                      <a:pt x="4165" y="1763"/>
                    </a:cubicBezTo>
                    <a:cubicBezTo>
                      <a:pt x="4590" y="1550"/>
                      <a:pt x="4772" y="1034"/>
                      <a:pt x="4560" y="608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38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4550" cap="flat" cmpd="sng">
                <a:solidFill>
                  <a:srgbClr val="00006B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38"/>
              <p:cNvSpPr/>
              <p:nvPr/>
            </p:nvSpPr>
            <p:spPr>
              <a:xfrm rot="266616">
                <a:off x="5761871" y="3142548"/>
                <a:ext cx="416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" extrusionOk="0">
                    <a:moveTo>
                      <a:pt x="92" y="0"/>
                    </a:moveTo>
                    <a:lnTo>
                      <a:pt x="1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38"/>
              <p:cNvSpPr/>
              <p:nvPr/>
            </p:nvSpPr>
            <p:spPr>
              <a:xfrm rot="266616">
                <a:off x="5566035" y="3036898"/>
                <a:ext cx="243060" cy="18208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4022" extrusionOk="0">
                    <a:moveTo>
                      <a:pt x="1032" y="1"/>
                    </a:moveTo>
                    <a:cubicBezTo>
                      <a:pt x="744" y="1"/>
                      <a:pt x="466" y="55"/>
                      <a:pt x="274" y="196"/>
                    </a:cubicBezTo>
                    <a:cubicBezTo>
                      <a:pt x="91" y="318"/>
                      <a:pt x="0" y="530"/>
                      <a:pt x="31" y="774"/>
                    </a:cubicBezTo>
                    <a:cubicBezTo>
                      <a:pt x="61" y="1047"/>
                      <a:pt x="183" y="1321"/>
                      <a:pt x="365" y="1533"/>
                    </a:cubicBezTo>
                    <a:cubicBezTo>
                      <a:pt x="1186" y="2567"/>
                      <a:pt x="2249" y="3388"/>
                      <a:pt x="3496" y="3874"/>
                    </a:cubicBezTo>
                    <a:cubicBezTo>
                      <a:pt x="3753" y="3976"/>
                      <a:pt x="3975" y="4022"/>
                      <a:pt x="4163" y="4022"/>
                    </a:cubicBezTo>
                    <a:cubicBezTo>
                      <a:pt x="5368" y="4022"/>
                      <a:pt x="5176" y="2140"/>
                      <a:pt x="4256" y="1351"/>
                    </a:cubicBezTo>
                    <a:cubicBezTo>
                      <a:pt x="3617" y="804"/>
                      <a:pt x="2797" y="561"/>
                      <a:pt x="2067" y="226"/>
                    </a:cubicBezTo>
                    <a:cubicBezTo>
                      <a:pt x="1838" y="103"/>
                      <a:pt x="1427" y="1"/>
                      <a:pt x="1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38"/>
              <p:cNvSpPr/>
              <p:nvPr/>
            </p:nvSpPr>
            <p:spPr>
              <a:xfrm rot="266616">
                <a:off x="5541365" y="3051250"/>
                <a:ext cx="270902" cy="196884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349" extrusionOk="0">
                    <a:moveTo>
                      <a:pt x="737" y="1"/>
                    </a:moveTo>
                    <a:cubicBezTo>
                      <a:pt x="167" y="1"/>
                      <a:pt x="0" y="901"/>
                      <a:pt x="173" y="1443"/>
                    </a:cubicBezTo>
                    <a:cubicBezTo>
                      <a:pt x="629" y="2902"/>
                      <a:pt x="2422" y="4057"/>
                      <a:pt x="4094" y="4330"/>
                    </a:cubicBezTo>
                    <a:cubicBezTo>
                      <a:pt x="4172" y="4342"/>
                      <a:pt x="4248" y="4348"/>
                      <a:pt x="4322" y="4348"/>
                    </a:cubicBezTo>
                    <a:cubicBezTo>
                      <a:pt x="5350" y="4348"/>
                      <a:pt x="5984" y="3232"/>
                      <a:pt x="4793" y="2750"/>
                    </a:cubicBezTo>
                    <a:cubicBezTo>
                      <a:pt x="3699" y="2294"/>
                      <a:pt x="2604" y="1807"/>
                      <a:pt x="1875" y="926"/>
                    </a:cubicBezTo>
                    <a:cubicBezTo>
                      <a:pt x="1693" y="622"/>
                      <a:pt x="1449" y="379"/>
                      <a:pt x="1206" y="166"/>
                    </a:cubicBezTo>
                    <a:cubicBezTo>
                      <a:pt x="1027" y="50"/>
                      <a:pt x="871" y="1"/>
                      <a:pt x="7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38"/>
              <p:cNvSpPr/>
              <p:nvPr/>
            </p:nvSpPr>
            <p:spPr>
              <a:xfrm rot="266616">
                <a:off x="5321291" y="2219067"/>
                <a:ext cx="441755" cy="345464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7631" extrusionOk="0">
                    <a:moveTo>
                      <a:pt x="183" y="0"/>
                    </a:moveTo>
                    <a:cubicBezTo>
                      <a:pt x="92" y="456"/>
                      <a:pt x="61" y="943"/>
                      <a:pt x="61" y="1399"/>
                    </a:cubicBezTo>
                    <a:cubicBezTo>
                      <a:pt x="0" y="3009"/>
                      <a:pt x="517" y="4590"/>
                      <a:pt x="1520" y="5867"/>
                    </a:cubicBezTo>
                    <a:cubicBezTo>
                      <a:pt x="2472" y="6967"/>
                      <a:pt x="3859" y="7631"/>
                      <a:pt x="5314" y="7631"/>
                    </a:cubicBezTo>
                    <a:cubicBezTo>
                      <a:pt x="5346" y="7631"/>
                      <a:pt x="5378" y="7630"/>
                      <a:pt x="5411" y="7630"/>
                    </a:cubicBezTo>
                    <a:cubicBezTo>
                      <a:pt x="6961" y="7569"/>
                      <a:pt x="8481" y="7082"/>
                      <a:pt x="9758" y="6201"/>
                    </a:cubicBezTo>
                    <a:lnTo>
                      <a:pt x="8846" y="4772"/>
                    </a:lnTo>
                    <a:cubicBezTo>
                      <a:pt x="7843" y="5441"/>
                      <a:pt x="6657" y="5836"/>
                      <a:pt x="5411" y="5897"/>
                    </a:cubicBezTo>
                    <a:cubicBezTo>
                      <a:pt x="5377" y="5898"/>
                      <a:pt x="5344" y="5899"/>
                      <a:pt x="5310" y="5899"/>
                    </a:cubicBezTo>
                    <a:cubicBezTo>
                      <a:pt x="4345" y="5899"/>
                      <a:pt x="3444" y="5476"/>
                      <a:pt x="2827" y="4742"/>
                    </a:cubicBezTo>
                    <a:cubicBezTo>
                      <a:pt x="2098" y="3769"/>
                      <a:pt x="1733" y="2584"/>
                      <a:pt x="1794" y="1399"/>
                    </a:cubicBezTo>
                    <a:cubicBezTo>
                      <a:pt x="1794" y="1003"/>
                      <a:pt x="1794" y="608"/>
                      <a:pt x="1855" y="24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38"/>
              <p:cNvSpPr/>
              <p:nvPr/>
            </p:nvSpPr>
            <p:spPr>
              <a:xfrm rot="266616">
                <a:off x="5283850" y="2296459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38"/>
              <p:cNvSpPr/>
              <p:nvPr/>
            </p:nvSpPr>
            <p:spPr>
              <a:xfrm rot="266616">
                <a:off x="5460474" y="2293733"/>
                <a:ext cx="2807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62" h="153" extrusionOk="0">
                    <a:moveTo>
                      <a:pt x="61" y="1"/>
                    </a:moveTo>
                    <a:lnTo>
                      <a:pt x="0" y="122"/>
                    </a:lnTo>
                    <a:lnTo>
                      <a:pt x="31" y="153"/>
                    </a:lnTo>
                    <a:lnTo>
                      <a:pt x="61" y="153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38"/>
              <p:cNvSpPr/>
              <p:nvPr/>
            </p:nvSpPr>
            <p:spPr>
              <a:xfrm rot="266616">
                <a:off x="5316125" y="2268602"/>
                <a:ext cx="45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53" extrusionOk="0">
                    <a:moveTo>
                      <a:pt x="1" y="153"/>
                    </a:moveTo>
                    <a:lnTo>
                      <a:pt x="1" y="153"/>
                    </a:lnTo>
                    <a:lnTo>
                      <a:pt x="1" y="1"/>
                    </a:lnTo>
                    <a:lnTo>
                      <a:pt x="1" y="153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38"/>
              <p:cNvSpPr/>
              <p:nvPr/>
            </p:nvSpPr>
            <p:spPr>
              <a:xfrm rot="266616">
                <a:off x="5266623" y="2277472"/>
                <a:ext cx="217437" cy="99506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2198" extrusionOk="0">
                    <a:moveTo>
                      <a:pt x="335" y="1"/>
                    </a:moveTo>
                    <a:cubicBezTo>
                      <a:pt x="183" y="122"/>
                      <a:pt x="61" y="305"/>
                      <a:pt x="31" y="518"/>
                    </a:cubicBezTo>
                    <a:cubicBezTo>
                      <a:pt x="0" y="578"/>
                      <a:pt x="0" y="609"/>
                      <a:pt x="0" y="670"/>
                    </a:cubicBezTo>
                    <a:cubicBezTo>
                      <a:pt x="0" y="974"/>
                      <a:pt x="152" y="1277"/>
                      <a:pt x="396" y="1460"/>
                    </a:cubicBezTo>
                    <a:cubicBezTo>
                      <a:pt x="639" y="1703"/>
                      <a:pt x="943" y="1855"/>
                      <a:pt x="1277" y="1946"/>
                    </a:cubicBezTo>
                    <a:cubicBezTo>
                      <a:pt x="1733" y="2098"/>
                      <a:pt x="2189" y="2189"/>
                      <a:pt x="2675" y="2189"/>
                    </a:cubicBezTo>
                    <a:lnTo>
                      <a:pt x="2858" y="2189"/>
                    </a:lnTo>
                    <a:cubicBezTo>
                      <a:pt x="2915" y="2195"/>
                      <a:pt x="2973" y="2197"/>
                      <a:pt x="3032" y="2197"/>
                    </a:cubicBezTo>
                    <a:cubicBezTo>
                      <a:pt x="3316" y="2197"/>
                      <a:pt x="3614" y="2138"/>
                      <a:pt x="3891" y="2037"/>
                    </a:cubicBezTo>
                    <a:cubicBezTo>
                      <a:pt x="4286" y="1885"/>
                      <a:pt x="4590" y="1581"/>
                      <a:pt x="4742" y="1186"/>
                    </a:cubicBezTo>
                    <a:cubicBezTo>
                      <a:pt x="4773" y="1095"/>
                      <a:pt x="4803" y="974"/>
                      <a:pt x="4803" y="882"/>
                    </a:cubicBezTo>
                    <a:cubicBezTo>
                      <a:pt x="4803" y="791"/>
                      <a:pt x="4803" y="700"/>
                      <a:pt x="4773" y="639"/>
                    </a:cubicBezTo>
                    <a:cubicBezTo>
                      <a:pt x="4694" y="639"/>
                      <a:pt x="4594" y="572"/>
                      <a:pt x="4471" y="572"/>
                    </a:cubicBezTo>
                    <a:cubicBezTo>
                      <a:pt x="4451" y="572"/>
                      <a:pt x="4430" y="574"/>
                      <a:pt x="4408" y="578"/>
                    </a:cubicBezTo>
                    <a:cubicBezTo>
                      <a:pt x="4469" y="670"/>
                      <a:pt x="4469" y="761"/>
                      <a:pt x="4499" y="882"/>
                    </a:cubicBezTo>
                    <a:cubicBezTo>
                      <a:pt x="4499" y="943"/>
                      <a:pt x="4469" y="1034"/>
                      <a:pt x="4438" y="1095"/>
                    </a:cubicBezTo>
                    <a:cubicBezTo>
                      <a:pt x="4317" y="1399"/>
                      <a:pt x="4073" y="1642"/>
                      <a:pt x="3770" y="1733"/>
                    </a:cubicBezTo>
                    <a:cubicBezTo>
                      <a:pt x="3466" y="1825"/>
                      <a:pt x="3162" y="1885"/>
                      <a:pt x="2858" y="1885"/>
                    </a:cubicBezTo>
                    <a:lnTo>
                      <a:pt x="2675" y="1885"/>
                    </a:lnTo>
                    <a:cubicBezTo>
                      <a:pt x="2250" y="1855"/>
                      <a:pt x="1794" y="1794"/>
                      <a:pt x="1368" y="1642"/>
                    </a:cubicBezTo>
                    <a:cubicBezTo>
                      <a:pt x="1095" y="1551"/>
                      <a:pt x="852" y="1429"/>
                      <a:pt x="608" y="1247"/>
                    </a:cubicBezTo>
                    <a:cubicBezTo>
                      <a:pt x="456" y="1095"/>
                      <a:pt x="365" y="882"/>
                      <a:pt x="335" y="670"/>
                    </a:cubicBezTo>
                    <a:cubicBezTo>
                      <a:pt x="335" y="639"/>
                      <a:pt x="335" y="609"/>
                      <a:pt x="335" y="578"/>
                    </a:cubicBezTo>
                    <a:cubicBezTo>
                      <a:pt x="365" y="426"/>
                      <a:pt x="456" y="305"/>
                      <a:pt x="578" y="214"/>
                    </a:cubicBezTo>
                    <a:cubicBezTo>
                      <a:pt x="639" y="153"/>
                      <a:pt x="760" y="122"/>
                      <a:pt x="852" y="92"/>
                    </a:cubicBezTo>
                    <a:cubicBezTo>
                      <a:pt x="821" y="31"/>
                      <a:pt x="745" y="24"/>
                      <a:pt x="650" y="24"/>
                    </a:cubicBezTo>
                    <a:cubicBezTo>
                      <a:pt x="619" y="24"/>
                      <a:pt x="585" y="25"/>
                      <a:pt x="550" y="25"/>
                    </a:cubicBezTo>
                    <a:cubicBezTo>
                      <a:pt x="480" y="25"/>
                      <a:pt x="406" y="2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38"/>
              <p:cNvSpPr/>
              <p:nvPr/>
            </p:nvSpPr>
            <p:spPr>
              <a:xfrm rot="266616">
                <a:off x="5286095" y="2260608"/>
                <a:ext cx="31690" cy="1521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36" extrusionOk="0">
                    <a:moveTo>
                      <a:pt x="670" y="1"/>
                    </a:moveTo>
                    <a:cubicBezTo>
                      <a:pt x="457" y="1"/>
                      <a:pt x="214" y="92"/>
                      <a:pt x="31" y="213"/>
                    </a:cubicBezTo>
                    <a:lnTo>
                      <a:pt x="1" y="244"/>
                    </a:lnTo>
                    <a:cubicBezTo>
                      <a:pt x="72" y="264"/>
                      <a:pt x="146" y="268"/>
                      <a:pt x="217" y="268"/>
                    </a:cubicBezTo>
                    <a:cubicBezTo>
                      <a:pt x="252" y="268"/>
                      <a:pt x="287" y="267"/>
                      <a:pt x="320" y="267"/>
                    </a:cubicBezTo>
                    <a:cubicBezTo>
                      <a:pt x="419" y="267"/>
                      <a:pt x="502" y="274"/>
                      <a:pt x="548" y="335"/>
                    </a:cubicBezTo>
                    <a:cubicBezTo>
                      <a:pt x="578" y="335"/>
                      <a:pt x="639" y="305"/>
                      <a:pt x="700" y="305"/>
                    </a:cubicBezTo>
                    <a:lnTo>
                      <a:pt x="700" y="153"/>
                    </a:lnTo>
                    <a:lnTo>
                      <a:pt x="700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38"/>
              <p:cNvSpPr/>
              <p:nvPr/>
            </p:nvSpPr>
            <p:spPr>
              <a:xfrm rot="266616">
                <a:off x="5315014" y="2269701"/>
                <a:ext cx="170672" cy="39929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882" extrusionOk="0">
                    <a:moveTo>
                      <a:pt x="3163" y="575"/>
                    </a:moveTo>
                    <a:lnTo>
                      <a:pt x="3162" y="578"/>
                    </a:lnTo>
                    <a:lnTo>
                      <a:pt x="3192" y="578"/>
                    </a:lnTo>
                    <a:lnTo>
                      <a:pt x="3163" y="575"/>
                    </a:lnTo>
                    <a:close/>
                    <a:moveTo>
                      <a:pt x="1" y="0"/>
                    </a:moveTo>
                    <a:lnTo>
                      <a:pt x="1" y="152"/>
                    </a:lnTo>
                    <a:lnTo>
                      <a:pt x="1" y="304"/>
                    </a:lnTo>
                    <a:lnTo>
                      <a:pt x="3163" y="575"/>
                    </a:lnTo>
                    <a:lnTo>
                      <a:pt x="3163" y="575"/>
                    </a:lnTo>
                    <a:lnTo>
                      <a:pt x="3253" y="426"/>
                    </a:lnTo>
                    <a:lnTo>
                      <a:pt x="3253" y="578"/>
                    </a:lnTo>
                    <a:lnTo>
                      <a:pt x="3222" y="578"/>
                    </a:lnTo>
                    <a:cubicBezTo>
                      <a:pt x="3283" y="638"/>
                      <a:pt x="3344" y="730"/>
                      <a:pt x="3405" y="790"/>
                    </a:cubicBezTo>
                    <a:cubicBezTo>
                      <a:pt x="3418" y="787"/>
                      <a:pt x="3432" y="786"/>
                      <a:pt x="3446" y="786"/>
                    </a:cubicBezTo>
                    <a:cubicBezTo>
                      <a:pt x="3559" y="786"/>
                      <a:pt x="3689" y="882"/>
                      <a:pt x="3770" y="882"/>
                    </a:cubicBezTo>
                    <a:cubicBezTo>
                      <a:pt x="3709" y="638"/>
                      <a:pt x="3557" y="426"/>
                      <a:pt x="3344" y="304"/>
                    </a:cubicBezTo>
                    <a:lnTo>
                      <a:pt x="3314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38"/>
              <p:cNvSpPr/>
              <p:nvPr/>
            </p:nvSpPr>
            <p:spPr>
              <a:xfrm rot="266616">
                <a:off x="5397429" y="1928592"/>
                <a:ext cx="81262" cy="160214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3539" extrusionOk="0">
                    <a:moveTo>
                      <a:pt x="1594" y="1"/>
                    </a:moveTo>
                    <a:cubicBezTo>
                      <a:pt x="1570" y="1"/>
                      <a:pt x="1545" y="4"/>
                      <a:pt x="1521" y="13"/>
                    </a:cubicBezTo>
                    <a:cubicBezTo>
                      <a:pt x="1460" y="13"/>
                      <a:pt x="1369" y="43"/>
                      <a:pt x="1308" y="104"/>
                    </a:cubicBezTo>
                    <a:cubicBezTo>
                      <a:pt x="214" y="712"/>
                      <a:pt x="62" y="2171"/>
                      <a:pt x="1" y="3235"/>
                    </a:cubicBezTo>
                    <a:cubicBezTo>
                      <a:pt x="31" y="3387"/>
                      <a:pt x="92" y="3539"/>
                      <a:pt x="244" y="3539"/>
                    </a:cubicBezTo>
                    <a:cubicBezTo>
                      <a:pt x="366" y="3508"/>
                      <a:pt x="396" y="3417"/>
                      <a:pt x="426" y="3326"/>
                    </a:cubicBezTo>
                    <a:cubicBezTo>
                      <a:pt x="578" y="2900"/>
                      <a:pt x="639" y="2505"/>
                      <a:pt x="670" y="2080"/>
                    </a:cubicBezTo>
                    <a:cubicBezTo>
                      <a:pt x="700" y="1654"/>
                      <a:pt x="822" y="1228"/>
                      <a:pt x="974" y="833"/>
                    </a:cubicBezTo>
                    <a:cubicBezTo>
                      <a:pt x="1156" y="499"/>
                      <a:pt x="1430" y="225"/>
                      <a:pt x="1794" y="73"/>
                    </a:cubicBezTo>
                    <a:cubicBezTo>
                      <a:pt x="1728" y="29"/>
                      <a:pt x="1661" y="1"/>
                      <a:pt x="15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38"/>
              <p:cNvSpPr/>
              <p:nvPr/>
            </p:nvSpPr>
            <p:spPr>
              <a:xfrm rot="266616">
                <a:off x="5321501" y="1935026"/>
                <a:ext cx="72977" cy="183484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053" extrusionOk="0">
                    <a:moveTo>
                      <a:pt x="1387" y="1"/>
                    </a:moveTo>
                    <a:cubicBezTo>
                      <a:pt x="1315" y="1"/>
                      <a:pt x="1247" y="23"/>
                      <a:pt x="1186" y="69"/>
                    </a:cubicBezTo>
                    <a:cubicBezTo>
                      <a:pt x="1034" y="130"/>
                      <a:pt x="912" y="251"/>
                      <a:pt x="821" y="373"/>
                    </a:cubicBezTo>
                    <a:cubicBezTo>
                      <a:pt x="487" y="890"/>
                      <a:pt x="274" y="1437"/>
                      <a:pt x="183" y="2045"/>
                    </a:cubicBezTo>
                    <a:cubicBezTo>
                      <a:pt x="122" y="2349"/>
                      <a:pt x="61" y="2683"/>
                      <a:pt x="31" y="2987"/>
                    </a:cubicBezTo>
                    <a:cubicBezTo>
                      <a:pt x="1" y="3139"/>
                      <a:pt x="1" y="3321"/>
                      <a:pt x="31" y="3504"/>
                    </a:cubicBezTo>
                    <a:cubicBezTo>
                      <a:pt x="31" y="3625"/>
                      <a:pt x="153" y="3808"/>
                      <a:pt x="122" y="3929"/>
                    </a:cubicBezTo>
                    <a:cubicBezTo>
                      <a:pt x="122" y="3960"/>
                      <a:pt x="153" y="3990"/>
                      <a:pt x="183" y="4020"/>
                    </a:cubicBezTo>
                    <a:cubicBezTo>
                      <a:pt x="226" y="4042"/>
                      <a:pt x="269" y="4052"/>
                      <a:pt x="311" y="4052"/>
                    </a:cubicBezTo>
                    <a:cubicBezTo>
                      <a:pt x="387" y="4052"/>
                      <a:pt x="458" y="4018"/>
                      <a:pt x="517" y="3960"/>
                    </a:cubicBezTo>
                    <a:cubicBezTo>
                      <a:pt x="578" y="3838"/>
                      <a:pt x="608" y="3747"/>
                      <a:pt x="639" y="3625"/>
                    </a:cubicBezTo>
                    <a:cubicBezTo>
                      <a:pt x="760" y="2865"/>
                      <a:pt x="669" y="2105"/>
                      <a:pt x="852" y="1346"/>
                    </a:cubicBezTo>
                    <a:cubicBezTo>
                      <a:pt x="973" y="859"/>
                      <a:pt x="1247" y="403"/>
                      <a:pt x="1612" y="69"/>
                    </a:cubicBezTo>
                    <a:cubicBezTo>
                      <a:pt x="1536" y="23"/>
                      <a:pt x="1460" y="1"/>
                      <a:pt x="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38"/>
              <p:cNvSpPr/>
              <p:nvPr/>
            </p:nvSpPr>
            <p:spPr>
              <a:xfrm rot="266616">
                <a:off x="5314574" y="2017417"/>
                <a:ext cx="2807" cy="16569"/>
              </a:xfrm>
              <a:custGeom>
                <a:avLst/>
                <a:gdLst/>
                <a:ahLst/>
                <a:cxnLst/>
                <a:rect l="l" t="t" r="r" b="b"/>
                <a:pathLst>
                  <a:path w="62" h="366" extrusionOk="0">
                    <a:moveTo>
                      <a:pt x="31" y="1"/>
                    </a:moveTo>
                    <a:cubicBezTo>
                      <a:pt x="31" y="106"/>
                      <a:pt x="31" y="211"/>
                      <a:pt x="11" y="316"/>
                    </a:cubicBezTo>
                    <a:lnTo>
                      <a:pt x="11" y="316"/>
                    </a:lnTo>
                    <a:cubicBezTo>
                      <a:pt x="20" y="286"/>
                      <a:pt x="31" y="250"/>
                      <a:pt x="31" y="213"/>
                    </a:cubicBezTo>
                    <a:cubicBezTo>
                      <a:pt x="61" y="153"/>
                      <a:pt x="61" y="61"/>
                      <a:pt x="31" y="1"/>
                    </a:cubicBezTo>
                    <a:close/>
                    <a:moveTo>
                      <a:pt x="11" y="316"/>
                    </a:moveTo>
                    <a:cubicBezTo>
                      <a:pt x="5" y="336"/>
                      <a:pt x="1" y="353"/>
                      <a:pt x="1" y="365"/>
                    </a:cubicBezTo>
                    <a:cubicBezTo>
                      <a:pt x="5" y="349"/>
                      <a:pt x="8" y="333"/>
                      <a:pt x="11" y="316"/>
                    </a:cubicBezTo>
                    <a:close/>
                  </a:path>
                </a:pathLst>
              </a:custGeom>
              <a:solidFill>
                <a:srgbClr val="CFE8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38"/>
              <p:cNvSpPr/>
              <p:nvPr/>
            </p:nvSpPr>
            <p:spPr>
              <a:xfrm rot="266616">
                <a:off x="5420054" y="2104142"/>
                <a:ext cx="66096" cy="114264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524" extrusionOk="0">
                    <a:moveTo>
                      <a:pt x="1429" y="0"/>
                    </a:moveTo>
                    <a:lnTo>
                      <a:pt x="1429" y="0"/>
                    </a:lnTo>
                    <a:cubicBezTo>
                      <a:pt x="1095" y="92"/>
                      <a:pt x="791" y="244"/>
                      <a:pt x="578" y="517"/>
                    </a:cubicBezTo>
                    <a:cubicBezTo>
                      <a:pt x="366" y="760"/>
                      <a:pt x="183" y="1034"/>
                      <a:pt x="92" y="1338"/>
                    </a:cubicBezTo>
                    <a:cubicBezTo>
                      <a:pt x="1" y="1672"/>
                      <a:pt x="62" y="2037"/>
                      <a:pt x="244" y="2311"/>
                    </a:cubicBezTo>
                    <a:cubicBezTo>
                      <a:pt x="366" y="2432"/>
                      <a:pt x="548" y="2493"/>
                      <a:pt x="700" y="2523"/>
                    </a:cubicBezTo>
                    <a:cubicBezTo>
                      <a:pt x="639" y="1915"/>
                      <a:pt x="761" y="1307"/>
                      <a:pt x="1034" y="791"/>
                    </a:cubicBezTo>
                    <a:cubicBezTo>
                      <a:pt x="1065" y="700"/>
                      <a:pt x="1156" y="608"/>
                      <a:pt x="1247" y="578"/>
                    </a:cubicBezTo>
                    <a:cubicBezTo>
                      <a:pt x="1277" y="563"/>
                      <a:pt x="1308" y="555"/>
                      <a:pt x="1338" y="555"/>
                    </a:cubicBezTo>
                    <a:cubicBezTo>
                      <a:pt x="1369" y="555"/>
                      <a:pt x="1399" y="563"/>
                      <a:pt x="1429" y="578"/>
                    </a:cubicBezTo>
                    <a:lnTo>
                      <a:pt x="1429" y="517"/>
                    </a:lnTo>
                    <a:cubicBezTo>
                      <a:pt x="1399" y="274"/>
                      <a:pt x="1460" y="274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38"/>
              <p:cNvSpPr/>
              <p:nvPr/>
            </p:nvSpPr>
            <p:spPr>
              <a:xfrm rot="266616">
                <a:off x="5322613" y="2117304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38"/>
              <p:cNvSpPr/>
              <p:nvPr/>
            </p:nvSpPr>
            <p:spPr>
              <a:xfrm rot="266616">
                <a:off x="5389670" y="2089370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38"/>
              <p:cNvSpPr/>
              <p:nvPr/>
            </p:nvSpPr>
            <p:spPr>
              <a:xfrm rot="266616">
                <a:off x="5239526" y="1920997"/>
                <a:ext cx="319252" cy="413189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9127" extrusionOk="0">
                    <a:moveTo>
                      <a:pt x="5411" y="4681"/>
                    </a:moveTo>
                    <a:lnTo>
                      <a:pt x="5411" y="4711"/>
                    </a:lnTo>
                    <a:cubicBezTo>
                      <a:pt x="5411" y="4772"/>
                      <a:pt x="5441" y="4833"/>
                      <a:pt x="5441" y="4894"/>
                    </a:cubicBezTo>
                    <a:cubicBezTo>
                      <a:pt x="5441" y="4955"/>
                      <a:pt x="5441" y="4985"/>
                      <a:pt x="5471" y="5046"/>
                    </a:cubicBezTo>
                    <a:cubicBezTo>
                      <a:pt x="5532" y="5198"/>
                      <a:pt x="5593" y="5350"/>
                      <a:pt x="5654" y="5471"/>
                    </a:cubicBezTo>
                    <a:cubicBezTo>
                      <a:pt x="5715" y="5532"/>
                      <a:pt x="5745" y="5562"/>
                      <a:pt x="5806" y="5623"/>
                    </a:cubicBezTo>
                    <a:cubicBezTo>
                      <a:pt x="5775" y="5623"/>
                      <a:pt x="5745" y="5654"/>
                      <a:pt x="5715" y="5684"/>
                    </a:cubicBezTo>
                    <a:cubicBezTo>
                      <a:pt x="5654" y="5745"/>
                      <a:pt x="5563" y="5836"/>
                      <a:pt x="5532" y="5927"/>
                    </a:cubicBezTo>
                    <a:cubicBezTo>
                      <a:pt x="5411" y="6170"/>
                      <a:pt x="5259" y="6383"/>
                      <a:pt x="5137" y="6596"/>
                    </a:cubicBezTo>
                    <a:lnTo>
                      <a:pt x="5137" y="6657"/>
                    </a:lnTo>
                    <a:lnTo>
                      <a:pt x="5107" y="6657"/>
                    </a:lnTo>
                    <a:cubicBezTo>
                      <a:pt x="5076" y="6626"/>
                      <a:pt x="5046" y="6626"/>
                      <a:pt x="5015" y="6596"/>
                    </a:cubicBezTo>
                    <a:cubicBezTo>
                      <a:pt x="4985" y="6565"/>
                      <a:pt x="4955" y="6505"/>
                      <a:pt x="4924" y="6444"/>
                    </a:cubicBezTo>
                    <a:cubicBezTo>
                      <a:pt x="4894" y="6353"/>
                      <a:pt x="4894" y="6262"/>
                      <a:pt x="4894" y="6170"/>
                    </a:cubicBezTo>
                    <a:cubicBezTo>
                      <a:pt x="4924" y="5684"/>
                      <a:pt x="5046" y="5258"/>
                      <a:pt x="5259" y="4833"/>
                    </a:cubicBezTo>
                    <a:cubicBezTo>
                      <a:pt x="5259" y="4803"/>
                      <a:pt x="5289" y="4742"/>
                      <a:pt x="5319" y="4711"/>
                    </a:cubicBezTo>
                    <a:lnTo>
                      <a:pt x="5380" y="4681"/>
                    </a:lnTo>
                    <a:close/>
                    <a:moveTo>
                      <a:pt x="4712" y="0"/>
                    </a:moveTo>
                    <a:cubicBezTo>
                      <a:pt x="4620" y="0"/>
                      <a:pt x="4529" y="61"/>
                      <a:pt x="4438" y="91"/>
                    </a:cubicBezTo>
                    <a:cubicBezTo>
                      <a:pt x="4012" y="365"/>
                      <a:pt x="3648" y="730"/>
                      <a:pt x="3465" y="1216"/>
                    </a:cubicBezTo>
                    <a:lnTo>
                      <a:pt x="3496" y="1064"/>
                    </a:lnTo>
                    <a:lnTo>
                      <a:pt x="3496" y="882"/>
                    </a:lnTo>
                    <a:cubicBezTo>
                      <a:pt x="3496" y="790"/>
                      <a:pt x="3465" y="699"/>
                      <a:pt x="3435" y="638"/>
                    </a:cubicBezTo>
                    <a:cubicBezTo>
                      <a:pt x="3405" y="547"/>
                      <a:pt x="3344" y="456"/>
                      <a:pt x="3283" y="395"/>
                    </a:cubicBezTo>
                    <a:cubicBezTo>
                      <a:pt x="3192" y="304"/>
                      <a:pt x="3070" y="274"/>
                      <a:pt x="2918" y="274"/>
                    </a:cubicBezTo>
                    <a:cubicBezTo>
                      <a:pt x="2827" y="274"/>
                      <a:pt x="2736" y="304"/>
                      <a:pt x="2645" y="334"/>
                    </a:cubicBezTo>
                    <a:cubicBezTo>
                      <a:pt x="2462" y="426"/>
                      <a:pt x="2310" y="578"/>
                      <a:pt x="2219" y="730"/>
                    </a:cubicBezTo>
                    <a:cubicBezTo>
                      <a:pt x="1915" y="1185"/>
                      <a:pt x="1702" y="1702"/>
                      <a:pt x="1611" y="2249"/>
                    </a:cubicBezTo>
                    <a:cubicBezTo>
                      <a:pt x="1581" y="2158"/>
                      <a:pt x="1550" y="2037"/>
                      <a:pt x="1490" y="1945"/>
                    </a:cubicBezTo>
                    <a:cubicBezTo>
                      <a:pt x="1398" y="1824"/>
                      <a:pt x="1246" y="1733"/>
                      <a:pt x="1064" y="1733"/>
                    </a:cubicBezTo>
                    <a:cubicBezTo>
                      <a:pt x="973" y="1733"/>
                      <a:pt x="912" y="1733"/>
                      <a:pt x="821" y="1763"/>
                    </a:cubicBezTo>
                    <a:cubicBezTo>
                      <a:pt x="669" y="1854"/>
                      <a:pt x="547" y="1976"/>
                      <a:pt x="487" y="2097"/>
                    </a:cubicBezTo>
                    <a:cubicBezTo>
                      <a:pt x="152" y="2796"/>
                      <a:pt x="0" y="3556"/>
                      <a:pt x="31" y="4347"/>
                    </a:cubicBezTo>
                    <a:cubicBezTo>
                      <a:pt x="31" y="4985"/>
                      <a:pt x="122" y="5623"/>
                      <a:pt x="304" y="6231"/>
                    </a:cubicBezTo>
                    <a:cubicBezTo>
                      <a:pt x="578" y="7325"/>
                      <a:pt x="1368" y="8207"/>
                      <a:pt x="2432" y="8632"/>
                    </a:cubicBezTo>
                    <a:cubicBezTo>
                      <a:pt x="2443" y="8638"/>
                      <a:pt x="2455" y="8640"/>
                      <a:pt x="2468" y="8640"/>
                    </a:cubicBezTo>
                    <a:cubicBezTo>
                      <a:pt x="2524" y="8640"/>
                      <a:pt x="2589" y="8591"/>
                      <a:pt x="2614" y="8541"/>
                    </a:cubicBezTo>
                    <a:cubicBezTo>
                      <a:pt x="2645" y="8450"/>
                      <a:pt x="2614" y="8359"/>
                      <a:pt x="2523" y="8328"/>
                    </a:cubicBezTo>
                    <a:cubicBezTo>
                      <a:pt x="1581" y="7964"/>
                      <a:pt x="851" y="7143"/>
                      <a:pt x="608" y="6140"/>
                    </a:cubicBezTo>
                    <a:cubicBezTo>
                      <a:pt x="456" y="5562"/>
                      <a:pt x="365" y="4955"/>
                      <a:pt x="365" y="4347"/>
                    </a:cubicBezTo>
                    <a:cubicBezTo>
                      <a:pt x="335" y="3617"/>
                      <a:pt x="517" y="2888"/>
                      <a:pt x="851" y="2249"/>
                    </a:cubicBezTo>
                    <a:cubicBezTo>
                      <a:pt x="882" y="2158"/>
                      <a:pt x="942" y="2097"/>
                      <a:pt x="1034" y="2037"/>
                    </a:cubicBezTo>
                    <a:cubicBezTo>
                      <a:pt x="1064" y="2037"/>
                      <a:pt x="1125" y="2006"/>
                      <a:pt x="1155" y="2006"/>
                    </a:cubicBezTo>
                    <a:cubicBezTo>
                      <a:pt x="1216" y="2006"/>
                      <a:pt x="1277" y="2067"/>
                      <a:pt x="1307" y="2128"/>
                    </a:cubicBezTo>
                    <a:cubicBezTo>
                      <a:pt x="1368" y="2189"/>
                      <a:pt x="1398" y="2280"/>
                      <a:pt x="1398" y="2371"/>
                    </a:cubicBezTo>
                    <a:cubicBezTo>
                      <a:pt x="1398" y="2401"/>
                      <a:pt x="1398" y="2432"/>
                      <a:pt x="1398" y="2492"/>
                    </a:cubicBezTo>
                    <a:cubicBezTo>
                      <a:pt x="1307" y="2796"/>
                      <a:pt x="1246" y="3131"/>
                      <a:pt x="1246" y="3465"/>
                    </a:cubicBezTo>
                    <a:cubicBezTo>
                      <a:pt x="1246" y="3799"/>
                      <a:pt x="1307" y="4164"/>
                      <a:pt x="1459" y="4468"/>
                    </a:cubicBezTo>
                    <a:lnTo>
                      <a:pt x="1459" y="4499"/>
                    </a:lnTo>
                    <a:cubicBezTo>
                      <a:pt x="1520" y="4559"/>
                      <a:pt x="1581" y="4590"/>
                      <a:pt x="1642" y="4590"/>
                    </a:cubicBezTo>
                    <a:cubicBezTo>
                      <a:pt x="1702" y="4590"/>
                      <a:pt x="1794" y="4559"/>
                      <a:pt x="1824" y="4499"/>
                    </a:cubicBezTo>
                    <a:cubicBezTo>
                      <a:pt x="1885" y="4407"/>
                      <a:pt x="1885" y="4347"/>
                      <a:pt x="1885" y="4286"/>
                    </a:cubicBezTo>
                    <a:cubicBezTo>
                      <a:pt x="1885" y="4195"/>
                      <a:pt x="1885" y="4103"/>
                      <a:pt x="1854" y="4043"/>
                    </a:cubicBezTo>
                    <a:cubicBezTo>
                      <a:pt x="1854" y="3982"/>
                      <a:pt x="1824" y="3921"/>
                      <a:pt x="1824" y="3891"/>
                    </a:cubicBezTo>
                    <a:cubicBezTo>
                      <a:pt x="1824" y="3830"/>
                      <a:pt x="1824" y="3769"/>
                      <a:pt x="1824" y="3708"/>
                    </a:cubicBezTo>
                    <a:cubicBezTo>
                      <a:pt x="1824" y="3617"/>
                      <a:pt x="1824" y="3526"/>
                      <a:pt x="1824" y="3404"/>
                    </a:cubicBezTo>
                    <a:cubicBezTo>
                      <a:pt x="1885" y="3100"/>
                      <a:pt x="1915" y="2796"/>
                      <a:pt x="1976" y="2492"/>
                    </a:cubicBezTo>
                    <a:cubicBezTo>
                      <a:pt x="2037" y="1915"/>
                      <a:pt x="2249" y="1368"/>
                      <a:pt x="2584" y="912"/>
                    </a:cubicBezTo>
                    <a:cubicBezTo>
                      <a:pt x="2645" y="790"/>
                      <a:pt x="2736" y="699"/>
                      <a:pt x="2857" y="638"/>
                    </a:cubicBezTo>
                    <a:cubicBezTo>
                      <a:pt x="2918" y="608"/>
                      <a:pt x="2979" y="578"/>
                      <a:pt x="3040" y="578"/>
                    </a:cubicBezTo>
                    <a:cubicBezTo>
                      <a:pt x="3070" y="578"/>
                      <a:pt x="3131" y="608"/>
                      <a:pt x="3192" y="638"/>
                    </a:cubicBezTo>
                    <a:cubicBezTo>
                      <a:pt x="3222" y="669"/>
                      <a:pt x="3222" y="699"/>
                      <a:pt x="3253" y="730"/>
                    </a:cubicBezTo>
                    <a:cubicBezTo>
                      <a:pt x="3253" y="760"/>
                      <a:pt x="3253" y="821"/>
                      <a:pt x="3253" y="882"/>
                    </a:cubicBezTo>
                    <a:lnTo>
                      <a:pt x="3253" y="1003"/>
                    </a:lnTo>
                    <a:cubicBezTo>
                      <a:pt x="3161" y="1702"/>
                      <a:pt x="2918" y="2310"/>
                      <a:pt x="2918" y="3009"/>
                    </a:cubicBezTo>
                    <a:cubicBezTo>
                      <a:pt x="2918" y="3192"/>
                      <a:pt x="2949" y="3374"/>
                      <a:pt x="2979" y="3556"/>
                    </a:cubicBezTo>
                    <a:cubicBezTo>
                      <a:pt x="2979" y="3617"/>
                      <a:pt x="3040" y="3678"/>
                      <a:pt x="3101" y="3739"/>
                    </a:cubicBezTo>
                    <a:cubicBezTo>
                      <a:pt x="3131" y="3739"/>
                      <a:pt x="3161" y="3769"/>
                      <a:pt x="3192" y="3769"/>
                    </a:cubicBezTo>
                    <a:lnTo>
                      <a:pt x="3253" y="3769"/>
                    </a:lnTo>
                    <a:cubicBezTo>
                      <a:pt x="3313" y="3739"/>
                      <a:pt x="3344" y="3708"/>
                      <a:pt x="3374" y="3648"/>
                    </a:cubicBezTo>
                    <a:cubicBezTo>
                      <a:pt x="3405" y="3617"/>
                      <a:pt x="3405" y="3587"/>
                      <a:pt x="3405" y="3556"/>
                    </a:cubicBezTo>
                    <a:cubicBezTo>
                      <a:pt x="3435" y="2948"/>
                      <a:pt x="3526" y="2340"/>
                      <a:pt x="3678" y="1763"/>
                    </a:cubicBezTo>
                    <a:cubicBezTo>
                      <a:pt x="3800" y="1185"/>
                      <a:pt x="4164" y="669"/>
                      <a:pt x="4681" y="365"/>
                    </a:cubicBezTo>
                    <a:cubicBezTo>
                      <a:pt x="4712" y="334"/>
                      <a:pt x="4772" y="304"/>
                      <a:pt x="4833" y="304"/>
                    </a:cubicBezTo>
                    <a:cubicBezTo>
                      <a:pt x="4894" y="304"/>
                      <a:pt x="4955" y="334"/>
                      <a:pt x="5015" y="365"/>
                    </a:cubicBezTo>
                    <a:cubicBezTo>
                      <a:pt x="5046" y="426"/>
                      <a:pt x="5076" y="486"/>
                      <a:pt x="5107" y="547"/>
                    </a:cubicBezTo>
                    <a:cubicBezTo>
                      <a:pt x="5107" y="578"/>
                      <a:pt x="5107" y="608"/>
                      <a:pt x="5107" y="638"/>
                    </a:cubicBezTo>
                    <a:cubicBezTo>
                      <a:pt x="5076" y="760"/>
                      <a:pt x="5046" y="912"/>
                      <a:pt x="5015" y="1064"/>
                    </a:cubicBezTo>
                    <a:cubicBezTo>
                      <a:pt x="4924" y="1337"/>
                      <a:pt x="4772" y="1672"/>
                      <a:pt x="4651" y="2006"/>
                    </a:cubicBezTo>
                    <a:cubicBezTo>
                      <a:pt x="4529" y="2340"/>
                      <a:pt x="4438" y="2675"/>
                      <a:pt x="4438" y="3040"/>
                    </a:cubicBezTo>
                    <a:cubicBezTo>
                      <a:pt x="4438" y="3131"/>
                      <a:pt x="4438" y="3252"/>
                      <a:pt x="4468" y="3344"/>
                    </a:cubicBezTo>
                    <a:cubicBezTo>
                      <a:pt x="4468" y="3404"/>
                      <a:pt x="4529" y="3465"/>
                      <a:pt x="4590" y="3465"/>
                    </a:cubicBezTo>
                    <a:cubicBezTo>
                      <a:pt x="4608" y="3474"/>
                      <a:pt x="4626" y="3478"/>
                      <a:pt x="4643" y="3478"/>
                    </a:cubicBezTo>
                    <a:cubicBezTo>
                      <a:pt x="4684" y="3478"/>
                      <a:pt x="4720" y="3456"/>
                      <a:pt x="4742" y="3435"/>
                    </a:cubicBezTo>
                    <a:cubicBezTo>
                      <a:pt x="4924" y="3192"/>
                      <a:pt x="5198" y="3070"/>
                      <a:pt x="5502" y="3070"/>
                    </a:cubicBezTo>
                    <a:cubicBezTo>
                      <a:pt x="5745" y="3070"/>
                      <a:pt x="5958" y="3161"/>
                      <a:pt x="6140" y="3313"/>
                    </a:cubicBezTo>
                    <a:cubicBezTo>
                      <a:pt x="6353" y="3435"/>
                      <a:pt x="6505" y="3617"/>
                      <a:pt x="6596" y="3830"/>
                    </a:cubicBezTo>
                    <a:cubicBezTo>
                      <a:pt x="6718" y="4103"/>
                      <a:pt x="6809" y="4407"/>
                      <a:pt x="6809" y="4711"/>
                    </a:cubicBezTo>
                    <a:cubicBezTo>
                      <a:pt x="6809" y="4894"/>
                      <a:pt x="6778" y="5076"/>
                      <a:pt x="6687" y="5228"/>
                    </a:cubicBezTo>
                    <a:cubicBezTo>
                      <a:pt x="6566" y="5380"/>
                      <a:pt x="6414" y="5441"/>
                      <a:pt x="6231" y="5441"/>
                    </a:cubicBezTo>
                    <a:lnTo>
                      <a:pt x="6140" y="5441"/>
                    </a:lnTo>
                    <a:cubicBezTo>
                      <a:pt x="6019" y="5441"/>
                      <a:pt x="5927" y="5380"/>
                      <a:pt x="5867" y="5289"/>
                    </a:cubicBezTo>
                    <a:cubicBezTo>
                      <a:pt x="5836" y="5228"/>
                      <a:pt x="5806" y="5198"/>
                      <a:pt x="5806" y="5137"/>
                    </a:cubicBezTo>
                    <a:cubicBezTo>
                      <a:pt x="5684" y="4803"/>
                      <a:pt x="5623" y="4499"/>
                      <a:pt x="5593" y="4164"/>
                    </a:cubicBezTo>
                    <a:lnTo>
                      <a:pt x="5593" y="4103"/>
                    </a:lnTo>
                    <a:cubicBezTo>
                      <a:pt x="5593" y="4012"/>
                      <a:pt x="5532" y="3921"/>
                      <a:pt x="5471" y="3921"/>
                    </a:cubicBezTo>
                    <a:cubicBezTo>
                      <a:pt x="5380" y="3921"/>
                      <a:pt x="5289" y="3982"/>
                      <a:pt x="5289" y="4073"/>
                    </a:cubicBezTo>
                    <a:cubicBezTo>
                      <a:pt x="5289" y="4103"/>
                      <a:pt x="5289" y="4134"/>
                      <a:pt x="5289" y="4164"/>
                    </a:cubicBezTo>
                    <a:cubicBezTo>
                      <a:pt x="5289" y="4225"/>
                      <a:pt x="5289" y="4316"/>
                      <a:pt x="5289" y="4377"/>
                    </a:cubicBezTo>
                    <a:cubicBezTo>
                      <a:pt x="5259" y="4377"/>
                      <a:pt x="5228" y="4377"/>
                      <a:pt x="5198" y="4407"/>
                    </a:cubicBezTo>
                    <a:cubicBezTo>
                      <a:pt x="5107" y="4438"/>
                      <a:pt x="5046" y="4468"/>
                      <a:pt x="4985" y="4529"/>
                    </a:cubicBezTo>
                    <a:cubicBezTo>
                      <a:pt x="4955" y="4590"/>
                      <a:pt x="4924" y="4651"/>
                      <a:pt x="4894" y="4711"/>
                    </a:cubicBezTo>
                    <a:cubicBezTo>
                      <a:pt x="4651" y="5167"/>
                      <a:pt x="4529" y="5654"/>
                      <a:pt x="4499" y="6170"/>
                    </a:cubicBezTo>
                    <a:cubicBezTo>
                      <a:pt x="4499" y="6231"/>
                      <a:pt x="4499" y="6322"/>
                      <a:pt x="4499" y="6383"/>
                    </a:cubicBezTo>
                    <a:cubicBezTo>
                      <a:pt x="4316" y="6322"/>
                      <a:pt x="4134" y="6292"/>
                      <a:pt x="3952" y="6262"/>
                    </a:cubicBezTo>
                    <a:cubicBezTo>
                      <a:pt x="3648" y="6201"/>
                      <a:pt x="3344" y="6170"/>
                      <a:pt x="3040" y="6170"/>
                    </a:cubicBezTo>
                    <a:cubicBezTo>
                      <a:pt x="2993" y="6165"/>
                      <a:pt x="2945" y="6163"/>
                      <a:pt x="2897" y="6163"/>
                    </a:cubicBezTo>
                    <a:cubicBezTo>
                      <a:pt x="2664" y="6163"/>
                      <a:pt x="2421" y="6222"/>
                      <a:pt x="2219" y="6322"/>
                    </a:cubicBezTo>
                    <a:cubicBezTo>
                      <a:pt x="2128" y="6383"/>
                      <a:pt x="2098" y="6474"/>
                      <a:pt x="2128" y="6535"/>
                    </a:cubicBezTo>
                    <a:cubicBezTo>
                      <a:pt x="2173" y="6603"/>
                      <a:pt x="2236" y="6638"/>
                      <a:pt x="2290" y="6638"/>
                    </a:cubicBezTo>
                    <a:cubicBezTo>
                      <a:pt x="2308" y="6638"/>
                      <a:pt x="2325" y="6634"/>
                      <a:pt x="2341" y="6626"/>
                    </a:cubicBezTo>
                    <a:cubicBezTo>
                      <a:pt x="2553" y="6505"/>
                      <a:pt x="2797" y="6474"/>
                      <a:pt x="3040" y="6474"/>
                    </a:cubicBezTo>
                    <a:cubicBezTo>
                      <a:pt x="3344" y="6474"/>
                      <a:pt x="3617" y="6505"/>
                      <a:pt x="3891" y="6565"/>
                    </a:cubicBezTo>
                    <a:cubicBezTo>
                      <a:pt x="4195" y="6596"/>
                      <a:pt x="4499" y="6687"/>
                      <a:pt x="4742" y="6869"/>
                    </a:cubicBezTo>
                    <a:cubicBezTo>
                      <a:pt x="4803" y="6900"/>
                      <a:pt x="4864" y="6961"/>
                      <a:pt x="4924" y="6961"/>
                    </a:cubicBezTo>
                    <a:cubicBezTo>
                      <a:pt x="4955" y="6991"/>
                      <a:pt x="5015" y="6991"/>
                      <a:pt x="5046" y="6991"/>
                    </a:cubicBezTo>
                    <a:lnTo>
                      <a:pt x="5137" y="6991"/>
                    </a:lnTo>
                    <a:cubicBezTo>
                      <a:pt x="5198" y="6961"/>
                      <a:pt x="5259" y="6930"/>
                      <a:pt x="5289" y="6900"/>
                    </a:cubicBezTo>
                    <a:cubicBezTo>
                      <a:pt x="5319" y="6869"/>
                      <a:pt x="5319" y="6839"/>
                      <a:pt x="5350" y="6809"/>
                    </a:cubicBezTo>
                    <a:cubicBezTo>
                      <a:pt x="5471" y="6565"/>
                      <a:pt x="5623" y="6353"/>
                      <a:pt x="5745" y="6140"/>
                    </a:cubicBezTo>
                    <a:cubicBezTo>
                      <a:pt x="5775" y="6049"/>
                      <a:pt x="5806" y="5988"/>
                      <a:pt x="5867" y="5927"/>
                    </a:cubicBezTo>
                    <a:cubicBezTo>
                      <a:pt x="5927" y="5866"/>
                      <a:pt x="6019" y="5836"/>
                      <a:pt x="6140" y="5836"/>
                    </a:cubicBezTo>
                    <a:cubicBezTo>
                      <a:pt x="6231" y="5836"/>
                      <a:pt x="6353" y="5866"/>
                      <a:pt x="6444" y="5958"/>
                    </a:cubicBezTo>
                    <a:cubicBezTo>
                      <a:pt x="6596" y="6049"/>
                      <a:pt x="6687" y="6262"/>
                      <a:pt x="6687" y="6444"/>
                    </a:cubicBezTo>
                    <a:cubicBezTo>
                      <a:pt x="6657" y="6657"/>
                      <a:pt x="6626" y="6869"/>
                      <a:pt x="6535" y="7052"/>
                    </a:cubicBezTo>
                    <a:cubicBezTo>
                      <a:pt x="6110" y="7933"/>
                      <a:pt x="5350" y="8572"/>
                      <a:pt x="4438" y="8815"/>
                    </a:cubicBezTo>
                    <a:cubicBezTo>
                      <a:pt x="4244" y="8870"/>
                      <a:pt x="4302" y="9127"/>
                      <a:pt x="4475" y="9127"/>
                    </a:cubicBezTo>
                    <a:cubicBezTo>
                      <a:pt x="4492" y="9127"/>
                      <a:pt x="4510" y="9124"/>
                      <a:pt x="4529" y="9119"/>
                    </a:cubicBezTo>
                    <a:cubicBezTo>
                      <a:pt x="5532" y="8845"/>
                      <a:pt x="6353" y="8146"/>
                      <a:pt x="6809" y="7173"/>
                    </a:cubicBezTo>
                    <a:cubicBezTo>
                      <a:pt x="6900" y="6961"/>
                      <a:pt x="6961" y="6687"/>
                      <a:pt x="6961" y="6444"/>
                    </a:cubicBezTo>
                    <a:cubicBezTo>
                      <a:pt x="6991" y="6140"/>
                      <a:pt x="6839" y="5866"/>
                      <a:pt x="6626" y="5684"/>
                    </a:cubicBezTo>
                    <a:lnTo>
                      <a:pt x="6596" y="5684"/>
                    </a:lnTo>
                    <a:cubicBezTo>
                      <a:pt x="6718" y="5623"/>
                      <a:pt x="6809" y="5532"/>
                      <a:pt x="6870" y="5441"/>
                    </a:cubicBezTo>
                    <a:cubicBezTo>
                      <a:pt x="6991" y="5228"/>
                      <a:pt x="7052" y="4985"/>
                      <a:pt x="7052" y="4742"/>
                    </a:cubicBezTo>
                    <a:cubicBezTo>
                      <a:pt x="7052" y="4377"/>
                      <a:pt x="6961" y="4043"/>
                      <a:pt x="6809" y="3708"/>
                    </a:cubicBezTo>
                    <a:cubicBezTo>
                      <a:pt x="6687" y="3465"/>
                      <a:pt x="6505" y="3222"/>
                      <a:pt x="6292" y="3070"/>
                    </a:cubicBezTo>
                    <a:cubicBezTo>
                      <a:pt x="6049" y="2888"/>
                      <a:pt x="5745" y="2766"/>
                      <a:pt x="5441" y="2766"/>
                    </a:cubicBezTo>
                    <a:cubicBezTo>
                      <a:pt x="5167" y="2766"/>
                      <a:pt x="4894" y="2857"/>
                      <a:pt x="4681" y="3009"/>
                    </a:cubicBezTo>
                    <a:cubicBezTo>
                      <a:pt x="4712" y="2705"/>
                      <a:pt x="4772" y="2401"/>
                      <a:pt x="4864" y="2128"/>
                    </a:cubicBezTo>
                    <a:cubicBezTo>
                      <a:pt x="4985" y="1793"/>
                      <a:pt x="5137" y="1489"/>
                      <a:pt x="5228" y="1155"/>
                    </a:cubicBezTo>
                    <a:cubicBezTo>
                      <a:pt x="5289" y="1003"/>
                      <a:pt x="5319" y="821"/>
                      <a:pt x="5350" y="638"/>
                    </a:cubicBezTo>
                    <a:cubicBezTo>
                      <a:pt x="5350" y="608"/>
                      <a:pt x="5350" y="547"/>
                      <a:pt x="5350" y="486"/>
                    </a:cubicBezTo>
                    <a:cubicBezTo>
                      <a:pt x="5319" y="365"/>
                      <a:pt x="5259" y="243"/>
                      <a:pt x="5137" y="152"/>
                    </a:cubicBezTo>
                    <a:cubicBezTo>
                      <a:pt x="5046" y="61"/>
                      <a:pt x="4924" y="0"/>
                      <a:pt x="4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38"/>
              <p:cNvSpPr/>
              <p:nvPr/>
            </p:nvSpPr>
            <p:spPr>
              <a:xfrm rot="266616">
                <a:off x="5498586" y="1948769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38"/>
              <p:cNvSpPr/>
              <p:nvPr/>
            </p:nvSpPr>
            <p:spPr>
              <a:xfrm rot="266616">
                <a:off x="5537437" y="1898512"/>
                <a:ext cx="1103618" cy="1062376"/>
              </a:xfrm>
              <a:custGeom>
                <a:avLst/>
                <a:gdLst/>
                <a:ahLst/>
                <a:cxnLst/>
                <a:rect l="l" t="t" r="r" b="b"/>
                <a:pathLst>
                  <a:path w="24378" h="23467" extrusionOk="0">
                    <a:moveTo>
                      <a:pt x="12636" y="0"/>
                    </a:moveTo>
                    <a:cubicBezTo>
                      <a:pt x="9272" y="0"/>
                      <a:pt x="5978" y="1457"/>
                      <a:pt x="3708" y="4160"/>
                    </a:cubicBezTo>
                    <a:cubicBezTo>
                      <a:pt x="365" y="8111"/>
                      <a:pt x="0" y="13795"/>
                      <a:pt x="2827" y="18142"/>
                    </a:cubicBezTo>
                    <a:cubicBezTo>
                      <a:pt x="5048" y="21520"/>
                      <a:pt x="8774" y="23467"/>
                      <a:pt x="12650" y="23467"/>
                    </a:cubicBezTo>
                    <a:cubicBezTo>
                      <a:pt x="13761" y="23467"/>
                      <a:pt x="14885" y="23307"/>
                      <a:pt x="15988" y="22975"/>
                    </a:cubicBezTo>
                    <a:cubicBezTo>
                      <a:pt x="20973" y="21486"/>
                      <a:pt x="24377" y="16926"/>
                      <a:pt x="24377" y="11729"/>
                    </a:cubicBezTo>
                    <a:cubicBezTo>
                      <a:pt x="24377" y="7078"/>
                      <a:pt x="21642" y="2853"/>
                      <a:pt x="17356" y="999"/>
                    </a:cubicBezTo>
                    <a:cubicBezTo>
                      <a:pt x="15834" y="326"/>
                      <a:pt x="14227" y="0"/>
                      <a:pt x="126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38"/>
              <p:cNvSpPr/>
              <p:nvPr/>
            </p:nvSpPr>
            <p:spPr>
              <a:xfrm rot="266616">
                <a:off x="5526047" y="1892970"/>
                <a:ext cx="975682" cy="970159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21430" extrusionOk="0">
                    <a:moveTo>
                      <a:pt x="12989" y="0"/>
                    </a:moveTo>
                    <a:cubicBezTo>
                      <a:pt x="9113" y="0"/>
                      <a:pt x="5355" y="1924"/>
                      <a:pt x="3131" y="5336"/>
                    </a:cubicBezTo>
                    <a:cubicBezTo>
                      <a:pt x="1" y="10168"/>
                      <a:pt x="821" y="16521"/>
                      <a:pt x="5077" y="20412"/>
                    </a:cubicBezTo>
                    <a:cubicBezTo>
                      <a:pt x="6647" y="21107"/>
                      <a:pt x="8255" y="21429"/>
                      <a:pt x="9823" y="21429"/>
                    </a:cubicBezTo>
                    <a:cubicBezTo>
                      <a:pt x="15994" y="21429"/>
                      <a:pt x="21527" y="16445"/>
                      <a:pt x="21551" y="9682"/>
                    </a:cubicBezTo>
                    <a:cubicBezTo>
                      <a:pt x="21551" y="6369"/>
                      <a:pt x="20153" y="3208"/>
                      <a:pt x="17691" y="989"/>
                    </a:cubicBezTo>
                    <a:cubicBezTo>
                      <a:pt x="16168" y="320"/>
                      <a:pt x="14569" y="0"/>
                      <a:pt x="12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38"/>
              <p:cNvSpPr/>
              <p:nvPr/>
            </p:nvSpPr>
            <p:spPr>
              <a:xfrm rot="266616">
                <a:off x="5537615" y="1848768"/>
                <a:ext cx="1103618" cy="1157310"/>
              </a:xfrm>
              <a:custGeom>
                <a:avLst/>
                <a:gdLst/>
                <a:ahLst/>
                <a:cxnLst/>
                <a:rect l="l" t="t" r="r" b="b"/>
                <a:pathLst>
                  <a:path w="24378" h="25564" fill="none" extrusionOk="0">
                    <a:moveTo>
                      <a:pt x="24377" y="12828"/>
                    </a:moveTo>
                    <a:cubicBezTo>
                      <a:pt x="24377" y="18025"/>
                      <a:pt x="20973" y="22585"/>
                      <a:pt x="15988" y="24074"/>
                    </a:cubicBezTo>
                    <a:cubicBezTo>
                      <a:pt x="11034" y="25563"/>
                      <a:pt x="5684" y="23588"/>
                      <a:pt x="2827" y="19241"/>
                    </a:cubicBezTo>
                    <a:cubicBezTo>
                      <a:pt x="0" y="14894"/>
                      <a:pt x="365" y="9210"/>
                      <a:pt x="3708" y="5259"/>
                    </a:cubicBezTo>
                    <a:cubicBezTo>
                      <a:pt x="7052" y="1277"/>
                      <a:pt x="12614" y="1"/>
                      <a:pt x="17356" y="2098"/>
                    </a:cubicBezTo>
                    <a:lnTo>
                      <a:pt x="17356" y="2098"/>
                    </a:lnTo>
                    <a:cubicBezTo>
                      <a:pt x="21642" y="3952"/>
                      <a:pt x="24377" y="8177"/>
                      <a:pt x="24377" y="12828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38"/>
              <p:cNvSpPr/>
              <p:nvPr/>
            </p:nvSpPr>
            <p:spPr>
              <a:xfrm rot="266616">
                <a:off x="5714999" y="2111873"/>
                <a:ext cx="195435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9606" extrusionOk="0">
                    <a:moveTo>
                      <a:pt x="2158" y="1"/>
                    </a:moveTo>
                    <a:cubicBezTo>
                      <a:pt x="942" y="1"/>
                      <a:pt x="0" y="973"/>
                      <a:pt x="0" y="2159"/>
                    </a:cubicBezTo>
                    <a:lnTo>
                      <a:pt x="0" y="7447"/>
                    </a:lnTo>
                    <a:cubicBezTo>
                      <a:pt x="0" y="8663"/>
                      <a:pt x="942" y="9606"/>
                      <a:pt x="2158" y="9606"/>
                    </a:cubicBezTo>
                    <a:cubicBezTo>
                      <a:pt x="3344" y="9606"/>
                      <a:pt x="4316" y="8663"/>
                      <a:pt x="4316" y="7447"/>
                    </a:cubicBezTo>
                    <a:lnTo>
                      <a:pt x="4316" y="2159"/>
                    </a:lnTo>
                    <a:cubicBezTo>
                      <a:pt x="4316" y="973"/>
                      <a:pt x="3344" y="1"/>
                      <a:pt x="21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38"/>
              <p:cNvSpPr/>
              <p:nvPr/>
            </p:nvSpPr>
            <p:spPr>
              <a:xfrm rot="266616">
                <a:off x="5776856" y="2200965"/>
                <a:ext cx="132146" cy="295892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6536" extrusionOk="0">
                    <a:moveTo>
                      <a:pt x="1459" y="0"/>
                    </a:moveTo>
                    <a:cubicBezTo>
                      <a:pt x="639" y="0"/>
                      <a:pt x="0" y="669"/>
                      <a:pt x="0" y="1490"/>
                    </a:cubicBezTo>
                    <a:lnTo>
                      <a:pt x="0" y="5077"/>
                    </a:lnTo>
                    <a:cubicBezTo>
                      <a:pt x="0" y="5867"/>
                      <a:pt x="639" y="6535"/>
                      <a:pt x="1459" y="6535"/>
                    </a:cubicBezTo>
                    <a:cubicBezTo>
                      <a:pt x="2280" y="6535"/>
                      <a:pt x="2918" y="5867"/>
                      <a:pt x="2918" y="5077"/>
                    </a:cubicBezTo>
                    <a:lnTo>
                      <a:pt x="2918" y="1490"/>
                    </a:lnTo>
                    <a:cubicBezTo>
                      <a:pt x="2918" y="669"/>
                      <a:pt x="2280" y="0"/>
                      <a:pt x="1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38"/>
              <p:cNvSpPr/>
              <p:nvPr/>
            </p:nvSpPr>
            <p:spPr>
              <a:xfrm rot="266616">
                <a:off x="5768011" y="2219099"/>
                <a:ext cx="57856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278" extrusionOk="0">
                    <a:moveTo>
                      <a:pt x="1" y="1"/>
                    </a:moveTo>
                    <a:lnTo>
                      <a:pt x="1" y="1277"/>
                    </a:lnTo>
                    <a:lnTo>
                      <a:pt x="1277" y="12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38"/>
              <p:cNvSpPr/>
              <p:nvPr/>
            </p:nvSpPr>
            <p:spPr>
              <a:xfrm rot="266616">
                <a:off x="5714999" y="2111873"/>
                <a:ext cx="195435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9606" fill="none" extrusionOk="0">
                    <a:moveTo>
                      <a:pt x="2158" y="9606"/>
                    </a:moveTo>
                    <a:lnTo>
                      <a:pt x="2158" y="9606"/>
                    </a:lnTo>
                    <a:cubicBezTo>
                      <a:pt x="942" y="9606"/>
                      <a:pt x="0" y="8663"/>
                      <a:pt x="0" y="7447"/>
                    </a:cubicBezTo>
                    <a:lnTo>
                      <a:pt x="0" y="2159"/>
                    </a:lnTo>
                    <a:cubicBezTo>
                      <a:pt x="0" y="973"/>
                      <a:pt x="942" y="1"/>
                      <a:pt x="2158" y="1"/>
                    </a:cubicBezTo>
                    <a:lnTo>
                      <a:pt x="2158" y="1"/>
                    </a:lnTo>
                    <a:cubicBezTo>
                      <a:pt x="3344" y="1"/>
                      <a:pt x="4316" y="973"/>
                      <a:pt x="4316" y="2159"/>
                    </a:cubicBezTo>
                    <a:lnTo>
                      <a:pt x="4316" y="7447"/>
                    </a:lnTo>
                    <a:cubicBezTo>
                      <a:pt x="4316" y="8663"/>
                      <a:pt x="3344" y="9606"/>
                      <a:pt x="2158" y="9606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38"/>
              <p:cNvSpPr/>
              <p:nvPr/>
            </p:nvSpPr>
            <p:spPr>
              <a:xfrm rot="266616">
                <a:off x="6033235" y="2136612"/>
                <a:ext cx="195481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9606" extrusionOk="0">
                    <a:moveTo>
                      <a:pt x="2159" y="1"/>
                    </a:moveTo>
                    <a:cubicBezTo>
                      <a:pt x="974" y="1"/>
                      <a:pt x="1" y="973"/>
                      <a:pt x="1" y="2159"/>
                    </a:cubicBezTo>
                    <a:lnTo>
                      <a:pt x="1" y="7447"/>
                    </a:lnTo>
                    <a:cubicBezTo>
                      <a:pt x="1" y="8663"/>
                      <a:pt x="974" y="9606"/>
                      <a:pt x="2159" y="9606"/>
                    </a:cubicBezTo>
                    <a:cubicBezTo>
                      <a:pt x="3375" y="9606"/>
                      <a:pt x="4317" y="8663"/>
                      <a:pt x="4317" y="7447"/>
                    </a:cubicBezTo>
                    <a:lnTo>
                      <a:pt x="4317" y="2159"/>
                    </a:lnTo>
                    <a:cubicBezTo>
                      <a:pt x="4317" y="973"/>
                      <a:pt x="3375" y="1"/>
                      <a:pt x="21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38"/>
              <p:cNvSpPr/>
              <p:nvPr/>
            </p:nvSpPr>
            <p:spPr>
              <a:xfrm rot="266616">
                <a:off x="6095137" y="2225706"/>
                <a:ext cx="132146" cy="295892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6536" extrusionOk="0">
                    <a:moveTo>
                      <a:pt x="1459" y="0"/>
                    </a:moveTo>
                    <a:cubicBezTo>
                      <a:pt x="638" y="0"/>
                      <a:pt x="0" y="669"/>
                      <a:pt x="0" y="1490"/>
                    </a:cubicBezTo>
                    <a:lnTo>
                      <a:pt x="0" y="5077"/>
                    </a:lnTo>
                    <a:cubicBezTo>
                      <a:pt x="0" y="5867"/>
                      <a:pt x="638" y="6535"/>
                      <a:pt x="1459" y="6535"/>
                    </a:cubicBezTo>
                    <a:cubicBezTo>
                      <a:pt x="2280" y="6535"/>
                      <a:pt x="2918" y="5867"/>
                      <a:pt x="2918" y="5077"/>
                    </a:cubicBezTo>
                    <a:lnTo>
                      <a:pt x="2918" y="1490"/>
                    </a:lnTo>
                    <a:cubicBezTo>
                      <a:pt x="2918" y="669"/>
                      <a:pt x="2280" y="0"/>
                      <a:pt x="1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38"/>
              <p:cNvSpPr/>
              <p:nvPr/>
            </p:nvSpPr>
            <p:spPr>
              <a:xfrm rot="266616">
                <a:off x="6080787" y="2243358"/>
                <a:ext cx="56453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78" extrusionOk="0">
                    <a:moveTo>
                      <a:pt x="1" y="1"/>
                    </a:moveTo>
                    <a:lnTo>
                      <a:pt x="1" y="1277"/>
                    </a:lnTo>
                    <a:lnTo>
                      <a:pt x="1247" y="12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38"/>
              <p:cNvSpPr/>
              <p:nvPr/>
            </p:nvSpPr>
            <p:spPr>
              <a:xfrm rot="266616">
                <a:off x="6033235" y="2136612"/>
                <a:ext cx="195481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9606" fill="none" extrusionOk="0">
                    <a:moveTo>
                      <a:pt x="2159" y="9606"/>
                    </a:moveTo>
                    <a:lnTo>
                      <a:pt x="2159" y="9606"/>
                    </a:lnTo>
                    <a:cubicBezTo>
                      <a:pt x="974" y="9606"/>
                      <a:pt x="1" y="8663"/>
                      <a:pt x="1" y="7447"/>
                    </a:cubicBezTo>
                    <a:lnTo>
                      <a:pt x="1" y="2159"/>
                    </a:lnTo>
                    <a:cubicBezTo>
                      <a:pt x="1" y="973"/>
                      <a:pt x="974" y="1"/>
                      <a:pt x="2159" y="1"/>
                    </a:cubicBezTo>
                    <a:lnTo>
                      <a:pt x="2159" y="1"/>
                    </a:lnTo>
                    <a:cubicBezTo>
                      <a:pt x="3375" y="1"/>
                      <a:pt x="4317" y="973"/>
                      <a:pt x="4317" y="2159"/>
                    </a:cubicBezTo>
                    <a:lnTo>
                      <a:pt x="4317" y="7447"/>
                    </a:lnTo>
                    <a:cubicBezTo>
                      <a:pt x="4317" y="8663"/>
                      <a:pt x="3375" y="9606"/>
                      <a:pt x="2159" y="9606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38"/>
              <p:cNvSpPr/>
              <p:nvPr/>
            </p:nvSpPr>
            <p:spPr>
              <a:xfrm rot="266616">
                <a:off x="6472119" y="2421918"/>
                <a:ext cx="342657" cy="43922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9702" extrusionOk="0">
                    <a:moveTo>
                      <a:pt x="1618" y="0"/>
                    </a:moveTo>
                    <a:cubicBezTo>
                      <a:pt x="1535" y="0"/>
                      <a:pt x="1451" y="2"/>
                      <a:pt x="1368" y="5"/>
                    </a:cubicBezTo>
                    <a:lnTo>
                      <a:pt x="851" y="5"/>
                    </a:lnTo>
                    <a:cubicBezTo>
                      <a:pt x="334" y="35"/>
                      <a:pt x="0" y="491"/>
                      <a:pt x="61" y="978"/>
                    </a:cubicBezTo>
                    <a:cubicBezTo>
                      <a:pt x="119" y="1413"/>
                      <a:pt x="481" y="1709"/>
                      <a:pt x="910" y="1709"/>
                    </a:cubicBezTo>
                    <a:cubicBezTo>
                      <a:pt x="931" y="1709"/>
                      <a:pt x="952" y="1708"/>
                      <a:pt x="973" y="1707"/>
                    </a:cubicBezTo>
                    <a:lnTo>
                      <a:pt x="1337" y="1707"/>
                    </a:lnTo>
                    <a:cubicBezTo>
                      <a:pt x="1384" y="1706"/>
                      <a:pt x="1431" y="1705"/>
                      <a:pt x="1478" y="1705"/>
                    </a:cubicBezTo>
                    <a:cubicBezTo>
                      <a:pt x="2642" y="1705"/>
                      <a:pt x="3746" y="2070"/>
                      <a:pt x="4681" y="2771"/>
                    </a:cubicBezTo>
                    <a:cubicBezTo>
                      <a:pt x="5441" y="3409"/>
                      <a:pt x="5866" y="4352"/>
                      <a:pt x="5836" y="5355"/>
                    </a:cubicBezTo>
                    <a:cubicBezTo>
                      <a:pt x="5775" y="6570"/>
                      <a:pt x="5380" y="7756"/>
                      <a:pt x="4681" y="8789"/>
                    </a:cubicBezTo>
                    <a:lnTo>
                      <a:pt x="6140" y="9701"/>
                    </a:lnTo>
                    <a:lnTo>
                      <a:pt x="6140" y="9671"/>
                    </a:lnTo>
                    <a:cubicBezTo>
                      <a:pt x="6991" y="8394"/>
                      <a:pt x="7477" y="6905"/>
                      <a:pt x="7538" y="5355"/>
                    </a:cubicBezTo>
                    <a:cubicBezTo>
                      <a:pt x="7569" y="3865"/>
                      <a:pt x="6930" y="2437"/>
                      <a:pt x="5806" y="1464"/>
                    </a:cubicBezTo>
                    <a:cubicBezTo>
                      <a:pt x="4596" y="514"/>
                      <a:pt x="3115" y="0"/>
                      <a:pt x="1618" y="0"/>
                    </a:cubicBez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38"/>
              <p:cNvSpPr/>
              <p:nvPr/>
            </p:nvSpPr>
            <p:spPr>
              <a:xfrm rot="266616">
                <a:off x="6472119" y="2421918"/>
                <a:ext cx="342657" cy="43922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9702" extrusionOk="0">
                    <a:moveTo>
                      <a:pt x="1618" y="0"/>
                    </a:moveTo>
                    <a:cubicBezTo>
                      <a:pt x="1535" y="0"/>
                      <a:pt x="1451" y="2"/>
                      <a:pt x="1368" y="5"/>
                    </a:cubicBezTo>
                    <a:lnTo>
                      <a:pt x="851" y="5"/>
                    </a:lnTo>
                    <a:cubicBezTo>
                      <a:pt x="334" y="35"/>
                      <a:pt x="0" y="491"/>
                      <a:pt x="61" y="978"/>
                    </a:cubicBezTo>
                    <a:cubicBezTo>
                      <a:pt x="119" y="1413"/>
                      <a:pt x="481" y="1709"/>
                      <a:pt x="910" y="1709"/>
                    </a:cubicBezTo>
                    <a:cubicBezTo>
                      <a:pt x="931" y="1709"/>
                      <a:pt x="952" y="1708"/>
                      <a:pt x="973" y="1707"/>
                    </a:cubicBezTo>
                    <a:lnTo>
                      <a:pt x="1337" y="1707"/>
                    </a:lnTo>
                    <a:cubicBezTo>
                      <a:pt x="1384" y="1706"/>
                      <a:pt x="1431" y="1705"/>
                      <a:pt x="1478" y="1705"/>
                    </a:cubicBezTo>
                    <a:cubicBezTo>
                      <a:pt x="2642" y="1705"/>
                      <a:pt x="3746" y="2070"/>
                      <a:pt x="4681" y="2771"/>
                    </a:cubicBezTo>
                    <a:cubicBezTo>
                      <a:pt x="5441" y="3409"/>
                      <a:pt x="5866" y="4352"/>
                      <a:pt x="5836" y="5355"/>
                    </a:cubicBezTo>
                    <a:cubicBezTo>
                      <a:pt x="5775" y="6570"/>
                      <a:pt x="5380" y="7756"/>
                      <a:pt x="4681" y="8789"/>
                    </a:cubicBezTo>
                    <a:lnTo>
                      <a:pt x="6140" y="9701"/>
                    </a:lnTo>
                    <a:lnTo>
                      <a:pt x="6140" y="9671"/>
                    </a:lnTo>
                    <a:cubicBezTo>
                      <a:pt x="6991" y="8394"/>
                      <a:pt x="7477" y="6905"/>
                      <a:pt x="7538" y="5355"/>
                    </a:cubicBezTo>
                    <a:cubicBezTo>
                      <a:pt x="7569" y="3865"/>
                      <a:pt x="6930" y="2437"/>
                      <a:pt x="5806" y="1464"/>
                    </a:cubicBezTo>
                    <a:cubicBezTo>
                      <a:pt x="4596" y="514"/>
                      <a:pt x="3115" y="0"/>
                      <a:pt x="1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38"/>
              <p:cNvSpPr/>
              <p:nvPr/>
            </p:nvSpPr>
            <p:spPr>
              <a:xfrm rot="266616">
                <a:off x="6651011" y="2706654"/>
                <a:ext cx="180315" cy="12526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767" extrusionOk="0">
                    <a:moveTo>
                      <a:pt x="1550" y="274"/>
                    </a:moveTo>
                    <a:cubicBezTo>
                      <a:pt x="2006" y="274"/>
                      <a:pt x="2462" y="396"/>
                      <a:pt x="2857" y="608"/>
                    </a:cubicBezTo>
                    <a:cubicBezTo>
                      <a:pt x="3192" y="760"/>
                      <a:pt x="3465" y="1003"/>
                      <a:pt x="3617" y="1338"/>
                    </a:cubicBezTo>
                    <a:cubicBezTo>
                      <a:pt x="3678" y="1429"/>
                      <a:pt x="3678" y="1520"/>
                      <a:pt x="3678" y="1611"/>
                    </a:cubicBezTo>
                    <a:cubicBezTo>
                      <a:pt x="3649" y="1964"/>
                      <a:pt x="3392" y="2289"/>
                      <a:pt x="3044" y="2420"/>
                    </a:cubicBezTo>
                    <a:lnTo>
                      <a:pt x="3044" y="2420"/>
                    </a:lnTo>
                    <a:lnTo>
                      <a:pt x="3040" y="2402"/>
                    </a:lnTo>
                    <a:cubicBezTo>
                      <a:pt x="2857" y="2462"/>
                      <a:pt x="2675" y="2523"/>
                      <a:pt x="2493" y="2523"/>
                    </a:cubicBezTo>
                    <a:lnTo>
                      <a:pt x="2219" y="2523"/>
                    </a:lnTo>
                    <a:cubicBezTo>
                      <a:pt x="1642" y="2402"/>
                      <a:pt x="1034" y="2341"/>
                      <a:pt x="669" y="1946"/>
                    </a:cubicBezTo>
                    <a:cubicBezTo>
                      <a:pt x="426" y="1733"/>
                      <a:pt x="274" y="1459"/>
                      <a:pt x="243" y="1125"/>
                    </a:cubicBezTo>
                    <a:cubicBezTo>
                      <a:pt x="243" y="1034"/>
                      <a:pt x="274" y="943"/>
                      <a:pt x="335" y="852"/>
                    </a:cubicBezTo>
                    <a:cubicBezTo>
                      <a:pt x="426" y="669"/>
                      <a:pt x="608" y="517"/>
                      <a:pt x="791" y="426"/>
                    </a:cubicBezTo>
                    <a:cubicBezTo>
                      <a:pt x="1034" y="335"/>
                      <a:pt x="1277" y="274"/>
                      <a:pt x="1550" y="274"/>
                    </a:cubicBezTo>
                    <a:close/>
                    <a:moveTo>
                      <a:pt x="3066" y="2508"/>
                    </a:moveTo>
                    <a:lnTo>
                      <a:pt x="3101" y="2554"/>
                    </a:lnTo>
                    <a:lnTo>
                      <a:pt x="3116" y="2614"/>
                    </a:lnTo>
                    <a:lnTo>
                      <a:pt x="3070" y="2523"/>
                    </a:lnTo>
                    <a:lnTo>
                      <a:pt x="3066" y="2508"/>
                    </a:lnTo>
                    <a:close/>
                    <a:moveTo>
                      <a:pt x="1581" y="0"/>
                    </a:moveTo>
                    <a:cubicBezTo>
                      <a:pt x="1277" y="0"/>
                      <a:pt x="973" y="61"/>
                      <a:pt x="699" y="183"/>
                    </a:cubicBezTo>
                    <a:cubicBezTo>
                      <a:pt x="456" y="274"/>
                      <a:pt x="243" y="487"/>
                      <a:pt x="122" y="700"/>
                    </a:cubicBezTo>
                    <a:cubicBezTo>
                      <a:pt x="31" y="821"/>
                      <a:pt x="0" y="973"/>
                      <a:pt x="0" y="1125"/>
                    </a:cubicBezTo>
                    <a:cubicBezTo>
                      <a:pt x="31" y="1490"/>
                      <a:pt x="213" y="1855"/>
                      <a:pt x="487" y="2098"/>
                    </a:cubicBezTo>
                    <a:cubicBezTo>
                      <a:pt x="943" y="2584"/>
                      <a:pt x="1642" y="2645"/>
                      <a:pt x="2189" y="2736"/>
                    </a:cubicBezTo>
                    <a:cubicBezTo>
                      <a:pt x="2280" y="2766"/>
                      <a:pt x="2371" y="2766"/>
                      <a:pt x="2493" y="2766"/>
                    </a:cubicBezTo>
                    <a:cubicBezTo>
                      <a:pt x="2703" y="2766"/>
                      <a:pt x="2914" y="2737"/>
                      <a:pt x="3124" y="2648"/>
                    </a:cubicBezTo>
                    <a:lnTo>
                      <a:pt x="3124" y="2648"/>
                    </a:lnTo>
                    <a:lnTo>
                      <a:pt x="3131" y="2675"/>
                    </a:lnTo>
                    <a:cubicBezTo>
                      <a:pt x="3617" y="2523"/>
                      <a:pt x="3952" y="2098"/>
                      <a:pt x="3982" y="1611"/>
                    </a:cubicBezTo>
                    <a:cubicBezTo>
                      <a:pt x="3982" y="1459"/>
                      <a:pt x="3952" y="1338"/>
                      <a:pt x="3891" y="1216"/>
                    </a:cubicBezTo>
                    <a:cubicBezTo>
                      <a:pt x="3709" y="852"/>
                      <a:pt x="3405" y="548"/>
                      <a:pt x="3009" y="365"/>
                    </a:cubicBezTo>
                    <a:cubicBezTo>
                      <a:pt x="2584" y="122"/>
                      <a:pt x="2067" y="0"/>
                      <a:pt x="1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38"/>
              <p:cNvSpPr/>
              <p:nvPr/>
            </p:nvSpPr>
            <p:spPr>
              <a:xfrm rot="266616">
                <a:off x="6522922" y="2745696"/>
                <a:ext cx="330253" cy="341299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7539" extrusionOk="0">
                    <a:moveTo>
                      <a:pt x="3891" y="1"/>
                    </a:moveTo>
                    <a:cubicBezTo>
                      <a:pt x="3556" y="1"/>
                      <a:pt x="3222" y="61"/>
                      <a:pt x="2888" y="153"/>
                    </a:cubicBezTo>
                    <a:cubicBezTo>
                      <a:pt x="2097" y="426"/>
                      <a:pt x="1429" y="943"/>
                      <a:pt x="912" y="1612"/>
                    </a:cubicBezTo>
                    <a:lnTo>
                      <a:pt x="1003" y="1703"/>
                    </a:lnTo>
                    <a:lnTo>
                      <a:pt x="1125" y="1794"/>
                    </a:lnTo>
                    <a:cubicBezTo>
                      <a:pt x="1581" y="1156"/>
                      <a:pt x="2249" y="700"/>
                      <a:pt x="2979" y="426"/>
                    </a:cubicBezTo>
                    <a:cubicBezTo>
                      <a:pt x="3283" y="335"/>
                      <a:pt x="3587" y="274"/>
                      <a:pt x="3891" y="274"/>
                    </a:cubicBezTo>
                    <a:cubicBezTo>
                      <a:pt x="4711" y="305"/>
                      <a:pt x="5502" y="639"/>
                      <a:pt x="6079" y="1247"/>
                    </a:cubicBezTo>
                    <a:cubicBezTo>
                      <a:pt x="6687" y="1855"/>
                      <a:pt x="7021" y="2676"/>
                      <a:pt x="7021" y="3527"/>
                    </a:cubicBezTo>
                    <a:lnTo>
                      <a:pt x="7021" y="3679"/>
                    </a:lnTo>
                    <a:cubicBezTo>
                      <a:pt x="6961" y="4773"/>
                      <a:pt x="6535" y="5837"/>
                      <a:pt x="5806" y="6718"/>
                    </a:cubicBezTo>
                    <a:cubicBezTo>
                      <a:pt x="5684" y="6840"/>
                      <a:pt x="5562" y="6931"/>
                      <a:pt x="5380" y="6961"/>
                    </a:cubicBezTo>
                    <a:lnTo>
                      <a:pt x="5289" y="6931"/>
                    </a:lnTo>
                    <a:cubicBezTo>
                      <a:pt x="5228" y="6870"/>
                      <a:pt x="5167" y="6779"/>
                      <a:pt x="5198" y="6688"/>
                    </a:cubicBezTo>
                    <a:lnTo>
                      <a:pt x="5198" y="6627"/>
                    </a:lnTo>
                    <a:cubicBezTo>
                      <a:pt x="5228" y="6475"/>
                      <a:pt x="5258" y="6323"/>
                      <a:pt x="5350" y="6201"/>
                    </a:cubicBezTo>
                    <a:cubicBezTo>
                      <a:pt x="5526" y="5818"/>
                      <a:pt x="5618" y="5378"/>
                      <a:pt x="5623" y="4936"/>
                    </a:cubicBezTo>
                    <a:lnTo>
                      <a:pt x="5623" y="4936"/>
                    </a:lnTo>
                    <a:cubicBezTo>
                      <a:pt x="5634" y="4872"/>
                      <a:pt x="5644" y="4807"/>
                      <a:pt x="5654" y="4742"/>
                    </a:cubicBezTo>
                    <a:lnTo>
                      <a:pt x="5623" y="4742"/>
                    </a:lnTo>
                    <a:cubicBezTo>
                      <a:pt x="5623" y="4651"/>
                      <a:pt x="5555" y="4606"/>
                      <a:pt x="5486" y="4606"/>
                    </a:cubicBezTo>
                    <a:cubicBezTo>
                      <a:pt x="5418" y="4606"/>
                      <a:pt x="5350" y="4651"/>
                      <a:pt x="5350" y="4742"/>
                    </a:cubicBezTo>
                    <a:cubicBezTo>
                      <a:pt x="5289" y="5320"/>
                      <a:pt x="5106" y="5897"/>
                      <a:pt x="4803" y="6445"/>
                    </a:cubicBezTo>
                    <a:cubicBezTo>
                      <a:pt x="4620" y="6809"/>
                      <a:pt x="4316" y="7144"/>
                      <a:pt x="3891" y="7265"/>
                    </a:cubicBezTo>
                    <a:lnTo>
                      <a:pt x="3799" y="7265"/>
                    </a:lnTo>
                    <a:cubicBezTo>
                      <a:pt x="3739" y="7235"/>
                      <a:pt x="3708" y="7174"/>
                      <a:pt x="3708" y="7083"/>
                    </a:cubicBezTo>
                    <a:cubicBezTo>
                      <a:pt x="3708" y="6961"/>
                      <a:pt x="3769" y="6840"/>
                      <a:pt x="3830" y="6749"/>
                    </a:cubicBezTo>
                    <a:cubicBezTo>
                      <a:pt x="4129" y="6120"/>
                      <a:pt x="4311" y="5432"/>
                      <a:pt x="4316" y="4743"/>
                    </a:cubicBezTo>
                    <a:lnTo>
                      <a:pt x="4316" y="4743"/>
                    </a:lnTo>
                    <a:cubicBezTo>
                      <a:pt x="4316" y="4743"/>
                      <a:pt x="4316" y="4743"/>
                      <a:pt x="4316" y="4742"/>
                    </a:cubicBezTo>
                    <a:lnTo>
                      <a:pt x="4316" y="4742"/>
                    </a:lnTo>
                    <a:lnTo>
                      <a:pt x="4316" y="4742"/>
                    </a:lnTo>
                    <a:cubicBezTo>
                      <a:pt x="4316" y="4732"/>
                      <a:pt x="4316" y="4722"/>
                      <a:pt x="4316" y="4712"/>
                    </a:cubicBezTo>
                    <a:cubicBezTo>
                      <a:pt x="4316" y="4637"/>
                      <a:pt x="4275" y="4583"/>
                      <a:pt x="4227" y="4583"/>
                    </a:cubicBezTo>
                    <a:cubicBezTo>
                      <a:pt x="4216" y="4583"/>
                      <a:pt x="4205" y="4585"/>
                      <a:pt x="4195" y="4590"/>
                    </a:cubicBezTo>
                    <a:cubicBezTo>
                      <a:pt x="4178" y="4585"/>
                      <a:pt x="4162" y="4582"/>
                      <a:pt x="4148" y="4582"/>
                    </a:cubicBezTo>
                    <a:cubicBezTo>
                      <a:pt x="4083" y="4582"/>
                      <a:pt x="4043" y="4632"/>
                      <a:pt x="4043" y="4682"/>
                    </a:cubicBezTo>
                    <a:cubicBezTo>
                      <a:pt x="3951" y="5290"/>
                      <a:pt x="3739" y="5897"/>
                      <a:pt x="3435" y="6445"/>
                    </a:cubicBezTo>
                    <a:cubicBezTo>
                      <a:pt x="3344" y="6688"/>
                      <a:pt x="3161" y="6870"/>
                      <a:pt x="2918" y="6992"/>
                    </a:cubicBezTo>
                    <a:cubicBezTo>
                      <a:pt x="2888" y="6992"/>
                      <a:pt x="2827" y="7022"/>
                      <a:pt x="2766" y="7022"/>
                    </a:cubicBezTo>
                    <a:cubicBezTo>
                      <a:pt x="2705" y="7022"/>
                      <a:pt x="2614" y="6992"/>
                      <a:pt x="2553" y="6961"/>
                    </a:cubicBezTo>
                    <a:cubicBezTo>
                      <a:pt x="2492" y="6931"/>
                      <a:pt x="2432" y="6870"/>
                      <a:pt x="2432" y="6809"/>
                    </a:cubicBezTo>
                    <a:lnTo>
                      <a:pt x="2432" y="6718"/>
                    </a:lnTo>
                    <a:cubicBezTo>
                      <a:pt x="2432" y="6657"/>
                      <a:pt x="2432" y="6597"/>
                      <a:pt x="2462" y="6536"/>
                    </a:cubicBezTo>
                    <a:cubicBezTo>
                      <a:pt x="2675" y="5776"/>
                      <a:pt x="3070" y="5016"/>
                      <a:pt x="3222" y="4165"/>
                    </a:cubicBezTo>
                    <a:cubicBezTo>
                      <a:pt x="3252" y="4074"/>
                      <a:pt x="3252" y="3952"/>
                      <a:pt x="3252" y="3861"/>
                    </a:cubicBezTo>
                    <a:cubicBezTo>
                      <a:pt x="3252" y="3557"/>
                      <a:pt x="3192" y="3283"/>
                      <a:pt x="3100" y="2979"/>
                    </a:cubicBezTo>
                    <a:cubicBezTo>
                      <a:pt x="3070" y="2858"/>
                      <a:pt x="3009" y="2736"/>
                      <a:pt x="2918" y="2645"/>
                    </a:cubicBezTo>
                    <a:cubicBezTo>
                      <a:pt x="2842" y="2544"/>
                      <a:pt x="2725" y="2485"/>
                      <a:pt x="2618" y="2485"/>
                    </a:cubicBezTo>
                    <a:cubicBezTo>
                      <a:pt x="2596" y="2485"/>
                      <a:pt x="2574" y="2488"/>
                      <a:pt x="2553" y="2493"/>
                    </a:cubicBezTo>
                    <a:cubicBezTo>
                      <a:pt x="2371" y="2493"/>
                      <a:pt x="2189" y="2554"/>
                      <a:pt x="2067" y="2706"/>
                    </a:cubicBezTo>
                    <a:cubicBezTo>
                      <a:pt x="1854" y="2858"/>
                      <a:pt x="1702" y="3071"/>
                      <a:pt x="1581" y="3314"/>
                    </a:cubicBezTo>
                    <a:cubicBezTo>
                      <a:pt x="1459" y="3618"/>
                      <a:pt x="1337" y="3891"/>
                      <a:pt x="1185" y="4165"/>
                    </a:cubicBezTo>
                    <a:cubicBezTo>
                      <a:pt x="1064" y="4347"/>
                      <a:pt x="881" y="4438"/>
                      <a:pt x="699" y="4469"/>
                    </a:cubicBezTo>
                    <a:cubicBezTo>
                      <a:pt x="638" y="4469"/>
                      <a:pt x="578" y="4469"/>
                      <a:pt x="547" y="4438"/>
                    </a:cubicBezTo>
                    <a:cubicBezTo>
                      <a:pt x="456" y="4378"/>
                      <a:pt x="365" y="4317"/>
                      <a:pt x="334" y="4226"/>
                    </a:cubicBezTo>
                    <a:cubicBezTo>
                      <a:pt x="304" y="4104"/>
                      <a:pt x="274" y="3983"/>
                      <a:pt x="274" y="3861"/>
                    </a:cubicBezTo>
                    <a:lnTo>
                      <a:pt x="274" y="3831"/>
                    </a:lnTo>
                    <a:cubicBezTo>
                      <a:pt x="334" y="3283"/>
                      <a:pt x="486" y="2797"/>
                      <a:pt x="760" y="2341"/>
                    </a:cubicBezTo>
                    <a:cubicBezTo>
                      <a:pt x="881" y="2159"/>
                      <a:pt x="1003" y="1976"/>
                      <a:pt x="1125" y="1794"/>
                    </a:cubicBezTo>
                    <a:lnTo>
                      <a:pt x="1003" y="1733"/>
                    </a:lnTo>
                    <a:lnTo>
                      <a:pt x="912" y="1642"/>
                    </a:lnTo>
                    <a:cubicBezTo>
                      <a:pt x="790" y="1824"/>
                      <a:pt x="638" y="2007"/>
                      <a:pt x="547" y="2220"/>
                    </a:cubicBezTo>
                    <a:cubicBezTo>
                      <a:pt x="243" y="2706"/>
                      <a:pt x="61" y="3253"/>
                      <a:pt x="0" y="3831"/>
                    </a:cubicBezTo>
                    <a:lnTo>
                      <a:pt x="0" y="3891"/>
                    </a:lnTo>
                    <a:cubicBezTo>
                      <a:pt x="0" y="4043"/>
                      <a:pt x="30" y="4195"/>
                      <a:pt x="91" y="4347"/>
                    </a:cubicBezTo>
                    <a:cubicBezTo>
                      <a:pt x="152" y="4499"/>
                      <a:pt x="243" y="4621"/>
                      <a:pt x="395" y="4682"/>
                    </a:cubicBezTo>
                    <a:cubicBezTo>
                      <a:pt x="462" y="4726"/>
                      <a:pt x="529" y="4754"/>
                      <a:pt x="595" y="4754"/>
                    </a:cubicBezTo>
                    <a:cubicBezTo>
                      <a:pt x="620" y="4754"/>
                      <a:pt x="644" y="4751"/>
                      <a:pt x="669" y="4742"/>
                    </a:cubicBezTo>
                    <a:cubicBezTo>
                      <a:pt x="942" y="4742"/>
                      <a:pt x="1216" y="4590"/>
                      <a:pt x="1368" y="4347"/>
                    </a:cubicBezTo>
                    <a:cubicBezTo>
                      <a:pt x="1520" y="4043"/>
                      <a:pt x="1641" y="3770"/>
                      <a:pt x="1763" y="3466"/>
                    </a:cubicBezTo>
                    <a:cubicBezTo>
                      <a:pt x="1854" y="3253"/>
                      <a:pt x="2006" y="3071"/>
                      <a:pt x="2189" y="2919"/>
                    </a:cubicBezTo>
                    <a:cubicBezTo>
                      <a:pt x="2280" y="2827"/>
                      <a:pt x="2371" y="2767"/>
                      <a:pt x="2523" y="2767"/>
                    </a:cubicBezTo>
                    <a:cubicBezTo>
                      <a:pt x="2584" y="2767"/>
                      <a:pt x="2644" y="2797"/>
                      <a:pt x="2675" y="2858"/>
                    </a:cubicBezTo>
                    <a:cubicBezTo>
                      <a:pt x="2888" y="3162"/>
                      <a:pt x="2979" y="3527"/>
                      <a:pt x="2948" y="3891"/>
                    </a:cubicBezTo>
                    <a:cubicBezTo>
                      <a:pt x="2948" y="3983"/>
                      <a:pt x="2948" y="4074"/>
                      <a:pt x="2918" y="4165"/>
                    </a:cubicBezTo>
                    <a:cubicBezTo>
                      <a:pt x="2796" y="4955"/>
                      <a:pt x="2401" y="5685"/>
                      <a:pt x="2158" y="6505"/>
                    </a:cubicBezTo>
                    <a:cubicBezTo>
                      <a:pt x="2158" y="6566"/>
                      <a:pt x="2128" y="6657"/>
                      <a:pt x="2128" y="6749"/>
                    </a:cubicBezTo>
                    <a:lnTo>
                      <a:pt x="2128" y="6900"/>
                    </a:lnTo>
                    <a:cubicBezTo>
                      <a:pt x="2158" y="7022"/>
                      <a:pt x="2249" y="7144"/>
                      <a:pt x="2371" y="7204"/>
                    </a:cubicBezTo>
                    <a:cubicBezTo>
                      <a:pt x="2462" y="7265"/>
                      <a:pt x="2614" y="7296"/>
                      <a:pt x="2736" y="7296"/>
                    </a:cubicBezTo>
                    <a:cubicBezTo>
                      <a:pt x="2857" y="7296"/>
                      <a:pt x="2948" y="7296"/>
                      <a:pt x="3040" y="7235"/>
                    </a:cubicBezTo>
                    <a:cubicBezTo>
                      <a:pt x="3209" y="7160"/>
                      <a:pt x="3355" y="7038"/>
                      <a:pt x="3477" y="6891"/>
                    </a:cubicBezTo>
                    <a:lnTo>
                      <a:pt x="3477" y="6891"/>
                    </a:lnTo>
                    <a:cubicBezTo>
                      <a:pt x="3460" y="6944"/>
                      <a:pt x="3446" y="6998"/>
                      <a:pt x="3435" y="7052"/>
                    </a:cubicBezTo>
                    <a:lnTo>
                      <a:pt x="3435" y="7083"/>
                    </a:lnTo>
                    <a:cubicBezTo>
                      <a:pt x="3435" y="7265"/>
                      <a:pt x="3526" y="7448"/>
                      <a:pt x="3708" y="7508"/>
                    </a:cubicBezTo>
                    <a:lnTo>
                      <a:pt x="3830" y="7539"/>
                    </a:lnTo>
                    <a:cubicBezTo>
                      <a:pt x="3891" y="7539"/>
                      <a:pt x="3951" y="7539"/>
                      <a:pt x="3982" y="7508"/>
                    </a:cubicBezTo>
                    <a:cubicBezTo>
                      <a:pt x="4389" y="7381"/>
                      <a:pt x="4732" y="7105"/>
                      <a:pt x="4958" y="6750"/>
                    </a:cubicBezTo>
                    <a:lnTo>
                      <a:pt x="4958" y="6750"/>
                    </a:lnTo>
                    <a:cubicBezTo>
                      <a:pt x="4977" y="6905"/>
                      <a:pt x="5063" y="7036"/>
                      <a:pt x="5198" y="7144"/>
                    </a:cubicBezTo>
                    <a:cubicBezTo>
                      <a:pt x="5258" y="7174"/>
                      <a:pt x="5350" y="7204"/>
                      <a:pt x="5410" y="7204"/>
                    </a:cubicBezTo>
                    <a:cubicBezTo>
                      <a:pt x="5654" y="7174"/>
                      <a:pt x="5866" y="7052"/>
                      <a:pt x="6018" y="6870"/>
                    </a:cubicBezTo>
                    <a:cubicBezTo>
                      <a:pt x="6778" y="5958"/>
                      <a:pt x="7234" y="4834"/>
                      <a:pt x="7295" y="3648"/>
                    </a:cubicBezTo>
                    <a:lnTo>
                      <a:pt x="7295" y="3496"/>
                    </a:lnTo>
                    <a:cubicBezTo>
                      <a:pt x="7295" y="1581"/>
                      <a:pt x="5775" y="3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38"/>
              <p:cNvSpPr/>
              <p:nvPr/>
            </p:nvSpPr>
            <p:spPr>
              <a:xfrm rot="177835">
                <a:off x="5830648" y="2653121"/>
                <a:ext cx="229980" cy="106983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3230" extrusionOk="0">
                    <a:moveTo>
                      <a:pt x="727" y="1"/>
                    </a:moveTo>
                    <a:cubicBezTo>
                      <a:pt x="366" y="1"/>
                      <a:pt x="0" y="339"/>
                      <a:pt x="210" y="797"/>
                    </a:cubicBezTo>
                    <a:lnTo>
                      <a:pt x="210" y="828"/>
                    </a:lnTo>
                    <a:cubicBezTo>
                      <a:pt x="453" y="1557"/>
                      <a:pt x="939" y="2196"/>
                      <a:pt x="1547" y="2652"/>
                    </a:cubicBezTo>
                    <a:cubicBezTo>
                      <a:pt x="2064" y="3047"/>
                      <a:pt x="2702" y="3229"/>
                      <a:pt x="3371" y="3229"/>
                    </a:cubicBezTo>
                    <a:cubicBezTo>
                      <a:pt x="4769" y="3199"/>
                      <a:pt x="6076" y="2408"/>
                      <a:pt x="6684" y="1132"/>
                    </a:cubicBezTo>
                    <a:cubicBezTo>
                      <a:pt x="6944" y="672"/>
                      <a:pt x="6547" y="292"/>
                      <a:pt x="6167" y="292"/>
                    </a:cubicBezTo>
                    <a:cubicBezTo>
                      <a:pt x="5969" y="292"/>
                      <a:pt x="5775" y="395"/>
                      <a:pt x="5681" y="645"/>
                    </a:cubicBezTo>
                    <a:cubicBezTo>
                      <a:pt x="5225" y="1527"/>
                      <a:pt x="4344" y="2104"/>
                      <a:pt x="3371" y="2104"/>
                    </a:cubicBezTo>
                    <a:cubicBezTo>
                      <a:pt x="2946" y="2104"/>
                      <a:pt x="2550" y="1983"/>
                      <a:pt x="2216" y="1740"/>
                    </a:cubicBezTo>
                    <a:cubicBezTo>
                      <a:pt x="1760" y="1405"/>
                      <a:pt x="1426" y="919"/>
                      <a:pt x="1243" y="402"/>
                    </a:cubicBezTo>
                    <a:cubicBezTo>
                      <a:pt x="1153" y="120"/>
                      <a:pt x="941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38"/>
              <p:cNvSpPr/>
              <p:nvPr/>
            </p:nvSpPr>
            <p:spPr>
              <a:xfrm rot="266725">
                <a:off x="5271971" y="2273624"/>
                <a:ext cx="210176" cy="97146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2137" extrusionOk="0">
                    <a:moveTo>
                      <a:pt x="852" y="1"/>
                    </a:moveTo>
                    <a:cubicBezTo>
                      <a:pt x="487" y="1"/>
                      <a:pt x="122" y="244"/>
                      <a:pt x="31" y="639"/>
                    </a:cubicBezTo>
                    <a:cubicBezTo>
                      <a:pt x="0" y="943"/>
                      <a:pt x="122" y="1247"/>
                      <a:pt x="365" y="1460"/>
                    </a:cubicBezTo>
                    <a:cubicBezTo>
                      <a:pt x="578" y="1642"/>
                      <a:pt x="882" y="1794"/>
                      <a:pt x="1186" y="1885"/>
                    </a:cubicBezTo>
                    <a:cubicBezTo>
                      <a:pt x="1611" y="2037"/>
                      <a:pt x="2067" y="2098"/>
                      <a:pt x="2554" y="2128"/>
                    </a:cubicBezTo>
                    <a:cubicBezTo>
                      <a:pt x="2616" y="2134"/>
                      <a:pt x="2680" y="2136"/>
                      <a:pt x="2744" y="2136"/>
                    </a:cubicBezTo>
                    <a:cubicBezTo>
                      <a:pt x="3053" y="2136"/>
                      <a:pt x="3376" y="2077"/>
                      <a:pt x="3678" y="1976"/>
                    </a:cubicBezTo>
                    <a:cubicBezTo>
                      <a:pt x="4043" y="1855"/>
                      <a:pt x="4317" y="1581"/>
                      <a:pt x="4438" y="1217"/>
                    </a:cubicBezTo>
                    <a:cubicBezTo>
                      <a:pt x="4560" y="882"/>
                      <a:pt x="4438" y="487"/>
                      <a:pt x="4134" y="274"/>
                    </a:cubicBez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38"/>
              <p:cNvSpPr/>
              <p:nvPr/>
            </p:nvSpPr>
            <p:spPr>
              <a:xfrm rot="266616">
                <a:off x="5239062" y="1926876"/>
                <a:ext cx="326767" cy="399110"/>
              </a:xfrm>
              <a:custGeom>
                <a:avLst/>
                <a:gdLst/>
                <a:ahLst/>
                <a:cxnLst/>
                <a:rect l="l" t="t" r="r" b="b"/>
                <a:pathLst>
                  <a:path w="7218" h="8816" extrusionOk="0">
                    <a:moveTo>
                      <a:pt x="4803" y="1"/>
                    </a:moveTo>
                    <a:cubicBezTo>
                      <a:pt x="4712" y="31"/>
                      <a:pt x="4651" y="61"/>
                      <a:pt x="4590" y="92"/>
                    </a:cubicBezTo>
                    <a:cubicBezTo>
                      <a:pt x="3496" y="700"/>
                      <a:pt x="3314" y="2159"/>
                      <a:pt x="3253" y="3223"/>
                    </a:cubicBezTo>
                    <a:lnTo>
                      <a:pt x="3253" y="3405"/>
                    </a:lnTo>
                    <a:cubicBezTo>
                      <a:pt x="3253" y="3435"/>
                      <a:pt x="3253" y="3466"/>
                      <a:pt x="3192" y="3466"/>
                    </a:cubicBezTo>
                    <a:cubicBezTo>
                      <a:pt x="3162" y="3466"/>
                      <a:pt x="3131" y="3435"/>
                      <a:pt x="3131" y="3375"/>
                    </a:cubicBezTo>
                    <a:cubicBezTo>
                      <a:pt x="3071" y="2949"/>
                      <a:pt x="3071" y="2523"/>
                      <a:pt x="3162" y="2098"/>
                    </a:cubicBezTo>
                    <a:cubicBezTo>
                      <a:pt x="3253" y="1733"/>
                      <a:pt x="3344" y="1368"/>
                      <a:pt x="3375" y="1004"/>
                    </a:cubicBezTo>
                    <a:lnTo>
                      <a:pt x="3375" y="882"/>
                    </a:lnTo>
                    <a:cubicBezTo>
                      <a:pt x="3435" y="700"/>
                      <a:pt x="3375" y="517"/>
                      <a:pt x="3253" y="365"/>
                    </a:cubicBezTo>
                    <a:cubicBezTo>
                      <a:pt x="3223" y="365"/>
                      <a:pt x="3223" y="335"/>
                      <a:pt x="3192" y="335"/>
                    </a:cubicBezTo>
                    <a:cubicBezTo>
                      <a:pt x="3131" y="305"/>
                      <a:pt x="3063" y="289"/>
                      <a:pt x="2991" y="289"/>
                    </a:cubicBezTo>
                    <a:cubicBezTo>
                      <a:pt x="2919" y="289"/>
                      <a:pt x="2843" y="305"/>
                      <a:pt x="2767" y="335"/>
                    </a:cubicBezTo>
                    <a:cubicBezTo>
                      <a:pt x="2615" y="426"/>
                      <a:pt x="2493" y="517"/>
                      <a:pt x="2402" y="669"/>
                    </a:cubicBezTo>
                    <a:cubicBezTo>
                      <a:pt x="2098" y="1156"/>
                      <a:pt x="1855" y="1733"/>
                      <a:pt x="1794" y="2311"/>
                    </a:cubicBezTo>
                    <a:cubicBezTo>
                      <a:pt x="1733" y="2615"/>
                      <a:pt x="1672" y="2949"/>
                      <a:pt x="1642" y="3253"/>
                    </a:cubicBezTo>
                    <a:cubicBezTo>
                      <a:pt x="1642" y="3405"/>
                      <a:pt x="1642" y="3587"/>
                      <a:pt x="1642" y="3770"/>
                    </a:cubicBezTo>
                    <a:cubicBezTo>
                      <a:pt x="1642" y="3891"/>
                      <a:pt x="1764" y="4074"/>
                      <a:pt x="1733" y="4195"/>
                    </a:cubicBezTo>
                    <a:cubicBezTo>
                      <a:pt x="1733" y="4226"/>
                      <a:pt x="1703" y="4226"/>
                      <a:pt x="1703" y="4256"/>
                    </a:cubicBezTo>
                    <a:cubicBezTo>
                      <a:pt x="1688" y="4271"/>
                      <a:pt x="1665" y="4279"/>
                      <a:pt x="1642" y="4279"/>
                    </a:cubicBezTo>
                    <a:cubicBezTo>
                      <a:pt x="1619" y="4279"/>
                      <a:pt x="1596" y="4271"/>
                      <a:pt x="1581" y="4256"/>
                    </a:cubicBezTo>
                    <a:cubicBezTo>
                      <a:pt x="1338" y="3709"/>
                      <a:pt x="1308" y="3101"/>
                      <a:pt x="1490" y="2523"/>
                    </a:cubicBezTo>
                    <a:cubicBezTo>
                      <a:pt x="1490" y="2463"/>
                      <a:pt x="1520" y="2432"/>
                      <a:pt x="1520" y="2371"/>
                    </a:cubicBezTo>
                    <a:cubicBezTo>
                      <a:pt x="1551" y="2280"/>
                      <a:pt x="1551" y="2219"/>
                      <a:pt x="1520" y="2128"/>
                    </a:cubicBezTo>
                    <a:cubicBezTo>
                      <a:pt x="1490" y="1976"/>
                      <a:pt x="1429" y="1855"/>
                      <a:pt x="1308" y="1764"/>
                    </a:cubicBezTo>
                    <a:cubicBezTo>
                      <a:pt x="1247" y="1733"/>
                      <a:pt x="1186" y="1718"/>
                      <a:pt x="1125" y="1718"/>
                    </a:cubicBezTo>
                    <a:cubicBezTo>
                      <a:pt x="1064" y="1718"/>
                      <a:pt x="1004" y="1733"/>
                      <a:pt x="943" y="1764"/>
                    </a:cubicBezTo>
                    <a:cubicBezTo>
                      <a:pt x="821" y="1824"/>
                      <a:pt x="730" y="1916"/>
                      <a:pt x="700" y="2037"/>
                    </a:cubicBezTo>
                    <a:cubicBezTo>
                      <a:pt x="1" y="3192"/>
                      <a:pt x="92" y="4803"/>
                      <a:pt x="426" y="6049"/>
                    </a:cubicBezTo>
                    <a:cubicBezTo>
                      <a:pt x="700" y="7083"/>
                      <a:pt x="1429" y="7934"/>
                      <a:pt x="2432" y="8329"/>
                    </a:cubicBezTo>
                    <a:lnTo>
                      <a:pt x="4530" y="8815"/>
                    </a:lnTo>
                    <a:cubicBezTo>
                      <a:pt x="5502" y="8542"/>
                      <a:pt x="6293" y="7873"/>
                      <a:pt x="6718" y="6961"/>
                    </a:cubicBezTo>
                    <a:cubicBezTo>
                      <a:pt x="6900" y="6627"/>
                      <a:pt x="6900" y="6232"/>
                      <a:pt x="6779" y="5867"/>
                    </a:cubicBezTo>
                    <a:cubicBezTo>
                      <a:pt x="6718" y="5776"/>
                      <a:pt x="6657" y="5715"/>
                      <a:pt x="6596" y="5654"/>
                    </a:cubicBezTo>
                    <a:cubicBezTo>
                      <a:pt x="6475" y="5578"/>
                      <a:pt x="6331" y="5540"/>
                      <a:pt x="6190" y="5540"/>
                    </a:cubicBezTo>
                    <a:cubicBezTo>
                      <a:pt x="6049" y="5540"/>
                      <a:pt x="5913" y="5578"/>
                      <a:pt x="5806" y="5654"/>
                    </a:cubicBezTo>
                    <a:cubicBezTo>
                      <a:pt x="5745" y="5715"/>
                      <a:pt x="5685" y="5806"/>
                      <a:pt x="5624" y="5897"/>
                    </a:cubicBezTo>
                    <a:lnTo>
                      <a:pt x="5259" y="6566"/>
                    </a:lnTo>
                    <a:cubicBezTo>
                      <a:pt x="5229" y="6627"/>
                      <a:pt x="5198" y="6657"/>
                      <a:pt x="5137" y="6688"/>
                    </a:cubicBezTo>
                    <a:lnTo>
                      <a:pt x="5016" y="6688"/>
                    </a:lnTo>
                    <a:cubicBezTo>
                      <a:pt x="4864" y="6627"/>
                      <a:pt x="4773" y="6505"/>
                      <a:pt x="4742" y="6353"/>
                    </a:cubicBezTo>
                    <a:cubicBezTo>
                      <a:pt x="4651" y="5745"/>
                      <a:pt x="4773" y="5168"/>
                      <a:pt x="5046" y="4621"/>
                    </a:cubicBezTo>
                    <a:cubicBezTo>
                      <a:pt x="5107" y="4530"/>
                      <a:pt x="5168" y="4438"/>
                      <a:pt x="5259" y="4408"/>
                    </a:cubicBezTo>
                    <a:cubicBezTo>
                      <a:pt x="5289" y="4393"/>
                      <a:pt x="5320" y="4385"/>
                      <a:pt x="5350" y="4385"/>
                    </a:cubicBezTo>
                    <a:cubicBezTo>
                      <a:pt x="5381" y="4385"/>
                      <a:pt x="5411" y="4393"/>
                      <a:pt x="5441" y="4408"/>
                    </a:cubicBezTo>
                    <a:cubicBezTo>
                      <a:pt x="5563" y="4499"/>
                      <a:pt x="5563" y="4742"/>
                      <a:pt x="5593" y="4864"/>
                    </a:cubicBezTo>
                    <a:cubicBezTo>
                      <a:pt x="5685" y="5137"/>
                      <a:pt x="5745" y="5411"/>
                      <a:pt x="6141" y="5441"/>
                    </a:cubicBezTo>
                    <a:cubicBezTo>
                      <a:pt x="6186" y="5446"/>
                      <a:pt x="6229" y="5449"/>
                      <a:pt x="6270" y="5449"/>
                    </a:cubicBezTo>
                    <a:cubicBezTo>
                      <a:pt x="7217" y="5449"/>
                      <a:pt x="7011" y="4142"/>
                      <a:pt x="6748" y="3618"/>
                    </a:cubicBezTo>
                    <a:cubicBezTo>
                      <a:pt x="6505" y="3131"/>
                      <a:pt x="6049" y="2827"/>
                      <a:pt x="5502" y="2767"/>
                    </a:cubicBezTo>
                    <a:cubicBezTo>
                      <a:pt x="5168" y="2767"/>
                      <a:pt x="4834" y="2919"/>
                      <a:pt x="4621" y="3192"/>
                    </a:cubicBezTo>
                    <a:cubicBezTo>
                      <a:pt x="4469" y="2463"/>
                      <a:pt x="4925" y="1672"/>
                      <a:pt x="5137" y="973"/>
                    </a:cubicBezTo>
                    <a:cubicBezTo>
                      <a:pt x="5229" y="791"/>
                      <a:pt x="5259" y="578"/>
                      <a:pt x="5229" y="365"/>
                    </a:cubicBezTo>
                    <a:cubicBezTo>
                      <a:pt x="5229" y="244"/>
                      <a:pt x="5137" y="153"/>
                      <a:pt x="5046" y="92"/>
                    </a:cubicBezTo>
                    <a:cubicBezTo>
                      <a:pt x="4985" y="31"/>
                      <a:pt x="4894" y="1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38"/>
              <p:cNvSpPr/>
              <p:nvPr/>
            </p:nvSpPr>
            <p:spPr>
              <a:xfrm rot="266616">
                <a:off x="5236071" y="2003931"/>
                <a:ext cx="312416" cy="32137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99" extrusionOk="0">
                    <a:moveTo>
                      <a:pt x="1121" y="1"/>
                    </a:moveTo>
                    <a:cubicBezTo>
                      <a:pt x="1064" y="1"/>
                      <a:pt x="1004" y="16"/>
                      <a:pt x="943" y="47"/>
                    </a:cubicBezTo>
                    <a:cubicBezTo>
                      <a:pt x="821" y="107"/>
                      <a:pt x="730" y="199"/>
                      <a:pt x="669" y="290"/>
                    </a:cubicBezTo>
                    <a:cubicBezTo>
                      <a:pt x="1" y="1475"/>
                      <a:pt x="92" y="3086"/>
                      <a:pt x="426" y="4332"/>
                    </a:cubicBezTo>
                    <a:cubicBezTo>
                      <a:pt x="700" y="5366"/>
                      <a:pt x="1429" y="6217"/>
                      <a:pt x="2432" y="6612"/>
                    </a:cubicBezTo>
                    <a:lnTo>
                      <a:pt x="4530" y="7098"/>
                    </a:lnTo>
                    <a:cubicBezTo>
                      <a:pt x="5502" y="6825"/>
                      <a:pt x="6293" y="6156"/>
                      <a:pt x="6718" y="5244"/>
                    </a:cubicBezTo>
                    <a:cubicBezTo>
                      <a:pt x="6900" y="4910"/>
                      <a:pt x="6900" y="4515"/>
                      <a:pt x="6779" y="4150"/>
                    </a:cubicBezTo>
                    <a:lnTo>
                      <a:pt x="6779" y="4150"/>
                    </a:lnTo>
                    <a:cubicBezTo>
                      <a:pt x="6718" y="4180"/>
                      <a:pt x="6657" y="4241"/>
                      <a:pt x="6596" y="4302"/>
                    </a:cubicBezTo>
                    <a:cubicBezTo>
                      <a:pt x="6323" y="4606"/>
                      <a:pt x="6232" y="5031"/>
                      <a:pt x="5928" y="5335"/>
                    </a:cubicBezTo>
                    <a:cubicBezTo>
                      <a:pt x="5685" y="5548"/>
                      <a:pt x="5411" y="5700"/>
                      <a:pt x="5077" y="5791"/>
                    </a:cubicBezTo>
                    <a:cubicBezTo>
                      <a:pt x="4780" y="5877"/>
                      <a:pt x="4482" y="5917"/>
                      <a:pt x="4187" y="5917"/>
                    </a:cubicBezTo>
                    <a:cubicBezTo>
                      <a:pt x="2700" y="5917"/>
                      <a:pt x="1328" y="4882"/>
                      <a:pt x="973" y="3360"/>
                    </a:cubicBezTo>
                    <a:cubicBezTo>
                      <a:pt x="912" y="3025"/>
                      <a:pt x="882" y="2691"/>
                      <a:pt x="852" y="2357"/>
                    </a:cubicBezTo>
                    <a:cubicBezTo>
                      <a:pt x="791" y="1566"/>
                      <a:pt x="912" y="746"/>
                      <a:pt x="1277" y="47"/>
                    </a:cubicBezTo>
                    <a:cubicBezTo>
                      <a:pt x="1232" y="16"/>
                      <a:pt x="1178" y="1"/>
                      <a:pt x="1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38"/>
              <p:cNvSpPr/>
              <p:nvPr/>
            </p:nvSpPr>
            <p:spPr>
              <a:xfrm rot="266616">
                <a:off x="5305709" y="2311323"/>
                <a:ext cx="111503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837" extrusionOk="0">
                    <a:moveTo>
                      <a:pt x="213" y="0"/>
                    </a:moveTo>
                    <a:cubicBezTo>
                      <a:pt x="183" y="0"/>
                      <a:pt x="152" y="8"/>
                      <a:pt x="122" y="23"/>
                    </a:cubicBezTo>
                    <a:cubicBezTo>
                      <a:pt x="61" y="54"/>
                      <a:pt x="0" y="114"/>
                      <a:pt x="31" y="175"/>
                    </a:cubicBezTo>
                    <a:cubicBezTo>
                      <a:pt x="31" y="236"/>
                      <a:pt x="61" y="297"/>
                      <a:pt x="122" y="327"/>
                    </a:cubicBezTo>
                    <a:cubicBezTo>
                      <a:pt x="559" y="660"/>
                      <a:pt x="1081" y="836"/>
                      <a:pt x="1611" y="836"/>
                    </a:cubicBezTo>
                    <a:cubicBezTo>
                      <a:pt x="1856" y="836"/>
                      <a:pt x="2101" y="799"/>
                      <a:pt x="2341" y="722"/>
                    </a:cubicBezTo>
                    <a:cubicBezTo>
                      <a:pt x="2371" y="722"/>
                      <a:pt x="2402" y="692"/>
                      <a:pt x="2432" y="661"/>
                    </a:cubicBezTo>
                    <a:cubicBezTo>
                      <a:pt x="2462" y="601"/>
                      <a:pt x="2432" y="540"/>
                      <a:pt x="2402" y="509"/>
                    </a:cubicBezTo>
                    <a:cubicBezTo>
                      <a:pt x="2341" y="479"/>
                      <a:pt x="2280" y="449"/>
                      <a:pt x="2219" y="449"/>
                    </a:cubicBezTo>
                    <a:cubicBezTo>
                      <a:pt x="1885" y="418"/>
                      <a:pt x="1551" y="358"/>
                      <a:pt x="1216" y="266"/>
                    </a:cubicBezTo>
                    <a:cubicBezTo>
                      <a:pt x="912" y="145"/>
                      <a:pt x="608" y="54"/>
                      <a:pt x="304" y="23"/>
                    </a:cubicBezTo>
                    <a:cubicBezTo>
                      <a:pt x="274" y="8"/>
                      <a:pt x="244" y="0"/>
                      <a:pt x="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38"/>
              <p:cNvSpPr/>
              <p:nvPr/>
            </p:nvSpPr>
            <p:spPr>
              <a:xfrm rot="266616">
                <a:off x="6649929" y="2709355"/>
                <a:ext cx="101905" cy="10842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395" extrusionOk="0">
                    <a:moveTo>
                      <a:pt x="1573" y="0"/>
                    </a:moveTo>
                    <a:cubicBezTo>
                      <a:pt x="1304" y="0"/>
                      <a:pt x="1039" y="63"/>
                      <a:pt x="791" y="175"/>
                    </a:cubicBezTo>
                    <a:cubicBezTo>
                      <a:pt x="548" y="267"/>
                      <a:pt x="366" y="449"/>
                      <a:pt x="244" y="662"/>
                    </a:cubicBezTo>
                    <a:cubicBezTo>
                      <a:pt x="1" y="1118"/>
                      <a:pt x="305" y="1574"/>
                      <a:pt x="639" y="1908"/>
                    </a:cubicBezTo>
                    <a:cubicBezTo>
                      <a:pt x="913" y="2151"/>
                      <a:pt x="1277" y="2333"/>
                      <a:pt x="1642" y="2394"/>
                    </a:cubicBezTo>
                    <a:cubicBezTo>
                      <a:pt x="2189" y="1726"/>
                      <a:pt x="2250" y="783"/>
                      <a:pt x="1855" y="23"/>
                    </a:cubicBezTo>
                    <a:cubicBezTo>
                      <a:pt x="1761" y="8"/>
                      <a:pt x="1667" y="0"/>
                      <a:pt x="15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38"/>
              <p:cNvSpPr/>
              <p:nvPr/>
            </p:nvSpPr>
            <p:spPr>
              <a:xfrm rot="266616">
                <a:off x="6723772" y="2716412"/>
                <a:ext cx="108741" cy="112951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95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608" y="760"/>
                      <a:pt x="517" y="1703"/>
                      <a:pt x="0" y="2371"/>
                    </a:cubicBezTo>
                    <a:cubicBezTo>
                      <a:pt x="183" y="2402"/>
                      <a:pt x="395" y="2432"/>
                      <a:pt x="608" y="2462"/>
                    </a:cubicBezTo>
                    <a:cubicBezTo>
                      <a:pt x="705" y="2484"/>
                      <a:pt x="806" y="2494"/>
                      <a:pt x="909" y="2494"/>
                    </a:cubicBezTo>
                    <a:cubicBezTo>
                      <a:pt x="1097" y="2494"/>
                      <a:pt x="1293" y="2461"/>
                      <a:pt x="1490" y="2402"/>
                    </a:cubicBezTo>
                    <a:cubicBezTo>
                      <a:pt x="1976" y="2189"/>
                      <a:pt x="2401" y="1672"/>
                      <a:pt x="2158" y="1125"/>
                    </a:cubicBezTo>
                    <a:cubicBezTo>
                      <a:pt x="2006" y="791"/>
                      <a:pt x="1702" y="517"/>
                      <a:pt x="1338" y="335"/>
                    </a:cubicBezTo>
                    <a:cubicBezTo>
                      <a:pt x="1003" y="152"/>
                      <a:pt x="608" y="31"/>
                      <a:pt x="2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38"/>
              <p:cNvSpPr/>
              <p:nvPr/>
            </p:nvSpPr>
            <p:spPr>
              <a:xfrm rot="266616">
                <a:off x="6706594" y="2759564"/>
                <a:ext cx="144551" cy="327536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7235" extrusionOk="0">
                    <a:moveTo>
                      <a:pt x="1" y="1"/>
                    </a:moveTo>
                    <a:cubicBezTo>
                      <a:pt x="1672" y="1885"/>
                      <a:pt x="1520" y="5077"/>
                      <a:pt x="1" y="7235"/>
                    </a:cubicBezTo>
                    <a:cubicBezTo>
                      <a:pt x="396" y="7052"/>
                      <a:pt x="700" y="6748"/>
                      <a:pt x="882" y="6353"/>
                    </a:cubicBezTo>
                    <a:cubicBezTo>
                      <a:pt x="1186" y="5806"/>
                      <a:pt x="1368" y="5229"/>
                      <a:pt x="1429" y="4621"/>
                    </a:cubicBezTo>
                    <a:lnTo>
                      <a:pt x="1429" y="4621"/>
                    </a:lnTo>
                    <a:cubicBezTo>
                      <a:pt x="1460" y="5107"/>
                      <a:pt x="1368" y="5593"/>
                      <a:pt x="1186" y="6019"/>
                    </a:cubicBezTo>
                    <a:cubicBezTo>
                      <a:pt x="1095" y="6171"/>
                      <a:pt x="1034" y="6323"/>
                      <a:pt x="1004" y="6475"/>
                    </a:cubicBezTo>
                    <a:cubicBezTo>
                      <a:pt x="973" y="6657"/>
                      <a:pt x="1034" y="6809"/>
                      <a:pt x="1186" y="6900"/>
                    </a:cubicBezTo>
                    <a:cubicBezTo>
                      <a:pt x="1242" y="6940"/>
                      <a:pt x="1301" y="6957"/>
                      <a:pt x="1363" y="6957"/>
                    </a:cubicBezTo>
                    <a:cubicBezTo>
                      <a:pt x="1536" y="6957"/>
                      <a:pt x="1720" y="6822"/>
                      <a:pt x="1855" y="6688"/>
                    </a:cubicBezTo>
                    <a:cubicBezTo>
                      <a:pt x="2584" y="5806"/>
                      <a:pt x="3040" y="4682"/>
                      <a:pt x="3101" y="3527"/>
                    </a:cubicBezTo>
                    <a:cubicBezTo>
                      <a:pt x="3192" y="1703"/>
                      <a:pt x="1824" y="153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38"/>
              <p:cNvSpPr/>
              <p:nvPr/>
            </p:nvSpPr>
            <p:spPr>
              <a:xfrm rot="266563">
                <a:off x="6525627" y="2750094"/>
                <a:ext cx="261169" cy="329981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7289" extrusionOk="0">
                    <a:moveTo>
                      <a:pt x="3983" y="1"/>
                    </a:moveTo>
                    <a:cubicBezTo>
                      <a:pt x="3618" y="1"/>
                      <a:pt x="3223" y="31"/>
                      <a:pt x="2888" y="153"/>
                    </a:cubicBezTo>
                    <a:cubicBezTo>
                      <a:pt x="2098" y="426"/>
                      <a:pt x="1429" y="913"/>
                      <a:pt x="943" y="1551"/>
                    </a:cubicBezTo>
                    <a:cubicBezTo>
                      <a:pt x="791" y="1733"/>
                      <a:pt x="670" y="1916"/>
                      <a:pt x="578" y="2128"/>
                    </a:cubicBezTo>
                    <a:cubicBezTo>
                      <a:pt x="274" y="2584"/>
                      <a:pt x="122" y="3101"/>
                      <a:pt x="62" y="3648"/>
                    </a:cubicBezTo>
                    <a:cubicBezTo>
                      <a:pt x="1" y="3952"/>
                      <a:pt x="122" y="4256"/>
                      <a:pt x="396" y="4408"/>
                    </a:cubicBezTo>
                    <a:cubicBezTo>
                      <a:pt x="468" y="4437"/>
                      <a:pt x="542" y="4450"/>
                      <a:pt x="615" y="4450"/>
                    </a:cubicBezTo>
                    <a:cubicBezTo>
                      <a:pt x="849" y="4450"/>
                      <a:pt x="1070" y="4313"/>
                      <a:pt x="1186" y="4104"/>
                    </a:cubicBezTo>
                    <a:cubicBezTo>
                      <a:pt x="1338" y="3831"/>
                      <a:pt x="1460" y="3527"/>
                      <a:pt x="1581" y="3253"/>
                    </a:cubicBezTo>
                    <a:cubicBezTo>
                      <a:pt x="1703" y="3010"/>
                      <a:pt x="1855" y="2827"/>
                      <a:pt x="2037" y="2675"/>
                    </a:cubicBezTo>
                    <a:cubicBezTo>
                      <a:pt x="2197" y="2539"/>
                      <a:pt x="2333" y="2481"/>
                      <a:pt x="2448" y="2481"/>
                    </a:cubicBezTo>
                    <a:cubicBezTo>
                      <a:pt x="2947" y="2481"/>
                      <a:pt x="3054" y="3568"/>
                      <a:pt x="2980" y="4013"/>
                    </a:cubicBezTo>
                    <a:cubicBezTo>
                      <a:pt x="2858" y="4834"/>
                      <a:pt x="2432" y="5563"/>
                      <a:pt x="2220" y="6353"/>
                    </a:cubicBezTo>
                    <a:cubicBezTo>
                      <a:pt x="2189" y="6475"/>
                      <a:pt x="2189" y="6597"/>
                      <a:pt x="2189" y="6688"/>
                    </a:cubicBezTo>
                    <a:cubicBezTo>
                      <a:pt x="2279" y="6889"/>
                      <a:pt x="2468" y="7008"/>
                      <a:pt x="2670" y="7008"/>
                    </a:cubicBezTo>
                    <a:cubicBezTo>
                      <a:pt x="2742" y="7008"/>
                      <a:pt x="2816" y="6993"/>
                      <a:pt x="2888" y="6961"/>
                    </a:cubicBezTo>
                    <a:cubicBezTo>
                      <a:pt x="3132" y="6840"/>
                      <a:pt x="3344" y="6627"/>
                      <a:pt x="3436" y="6384"/>
                    </a:cubicBezTo>
                    <a:cubicBezTo>
                      <a:pt x="3770" y="5806"/>
                      <a:pt x="3983" y="5198"/>
                      <a:pt x="4074" y="4560"/>
                    </a:cubicBezTo>
                    <a:lnTo>
                      <a:pt x="4074" y="4560"/>
                    </a:lnTo>
                    <a:cubicBezTo>
                      <a:pt x="4074" y="5259"/>
                      <a:pt x="3891" y="5928"/>
                      <a:pt x="3587" y="6536"/>
                    </a:cubicBezTo>
                    <a:cubicBezTo>
                      <a:pt x="3527" y="6657"/>
                      <a:pt x="3496" y="6779"/>
                      <a:pt x="3466" y="6931"/>
                    </a:cubicBezTo>
                    <a:cubicBezTo>
                      <a:pt x="3436" y="7052"/>
                      <a:pt x="3527" y="7204"/>
                      <a:pt x="3648" y="7265"/>
                    </a:cubicBezTo>
                    <a:cubicBezTo>
                      <a:pt x="3679" y="7280"/>
                      <a:pt x="3717" y="7288"/>
                      <a:pt x="3755" y="7288"/>
                    </a:cubicBezTo>
                    <a:cubicBezTo>
                      <a:pt x="3793" y="7288"/>
                      <a:pt x="3831" y="7280"/>
                      <a:pt x="3861" y="7265"/>
                    </a:cubicBezTo>
                    <a:cubicBezTo>
                      <a:pt x="3891" y="7265"/>
                      <a:pt x="3922" y="7235"/>
                      <a:pt x="3952" y="7204"/>
                    </a:cubicBezTo>
                    <a:cubicBezTo>
                      <a:pt x="5502" y="5077"/>
                      <a:pt x="5654" y="1885"/>
                      <a:pt x="39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20" name="Google Shape;5420;p38"/>
            <p:cNvSpPr/>
            <p:nvPr/>
          </p:nvSpPr>
          <p:spPr>
            <a:xfrm rot="243607">
              <a:off x="5722691" y="2193815"/>
              <a:ext cx="206164" cy="72477"/>
            </a:xfrm>
            <a:custGeom>
              <a:avLst/>
              <a:gdLst/>
              <a:ahLst/>
              <a:cxnLst/>
              <a:rect l="l" t="t" r="r" b="b"/>
              <a:pathLst>
                <a:path w="6605" h="2322" extrusionOk="0">
                  <a:moveTo>
                    <a:pt x="4281" y="1"/>
                  </a:moveTo>
                  <a:cubicBezTo>
                    <a:pt x="2944" y="1"/>
                    <a:pt x="1606" y="426"/>
                    <a:pt x="542" y="1186"/>
                  </a:cubicBezTo>
                  <a:cubicBezTo>
                    <a:pt x="1" y="1605"/>
                    <a:pt x="396" y="2322"/>
                    <a:pt x="921" y="2322"/>
                  </a:cubicBezTo>
                  <a:cubicBezTo>
                    <a:pt x="1044" y="2322"/>
                    <a:pt x="1175" y="2282"/>
                    <a:pt x="1302" y="2189"/>
                  </a:cubicBezTo>
                  <a:cubicBezTo>
                    <a:pt x="2153" y="1551"/>
                    <a:pt x="3217" y="1247"/>
                    <a:pt x="4281" y="1247"/>
                  </a:cubicBezTo>
                  <a:cubicBezTo>
                    <a:pt x="4676" y="1247"/>
                    <a:pt x="5102" y="1308"/>
                    <a:pt x="5497" y="1430"/>
                  </a:cubicBezTo>
                  <a:cubicBezTo>
                    <a:pt x="5578" y="1458"/>
                    <a:pt x="5654" y="1470"/>
                    <a:pt x="5726" y="1470"/>
                  </a:cubicBezTo>
                  <a:cubicBezTo>
                    <a:pt x="6356" y="1470"/>
                    <a:pt x="6604" y="493"/>
                    <a:pt x="5922" y="274"/>
                  </a:cubicBezTo>
                  <a:cubicBezTo>
                    <a:pt x="5375" y="92"/>
                    <a:pt x="4828" y="1"/>
                    <a:pt x="4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8"/>
            <p:cNvSpPr/>
            <p:nvPr/>
          </p:nvSpPr>
          <p:spPr>
            <a:xfrm rot="479006">
              <a:off x="6100191" y="2222974"/>
              <a:ext cx="207001" cy="72475"/>
            </a:xfrm>
            <a:custGeom>
              <a:avLst/>
              <a:gdLst/>
              <a:ahLst/>
              <a:cxnLst/>
              <a:rect l="l" t="t" r="r" b="b"/>
              <a:pathLst>
                <a:path w="6632" h="2322" extrusionOk="0">
                  <a:moveTo>
                    <a:pt x="2351" y="1"/>
                  </a:moveTo>
                  <a:cubicBezTo>
                    <a:pt x="1804" y="1"/>
                    <a:pt x="1257" y="92"/>
                    <a:pt x="710" y="274"/>
                  </a:cubicBezTo>
                  <a:cubicBezTo>
                    <a:pt x="1" y="493"/>
                    <a:pt x="271" y="1470"/>
                    <a:pt x="883" y="1470"/>
                  </a:cubicBezTo>
                  <a:cubicBezTo>
                    <a:pt x="953" y="1470"/>
                    <a:pt x="1027" y="1458"/>
                    <a:pt x="1105" y="1430"/>
                  </a:cubicBezTo>
                  <a:cubicBezTo>
                    <a:pt x="1531" y="1308"/>
                    <a:pt x="1926" y="1247"/>
                    <a:pt x="2351" y="1247"/>
                  </a:cubicBezTo>
                  <a:cubicBezTo>
                    <a:pt x="3415" y="1247"/>
                    <a:pt x="4479" y="1551"/>
                    <a:pt x="5330" y="2189"/>
                  </a:cubicBezTo>
                  <a:cubicBezTo>
                    <a:pt x="5458" y="2282"/>
                    <a:pt x="5588" y="2322"/>
                    <a:pt x="5712" y="2322"/>
                  </a:cubicBezTo>
                  <a:cubicBezTo>
                    <a:pt x="6237" y="2322"/>
                    <a:pt x="6631" y="1605"/>
                    <a:pt x="6090" y="1186"/>
                  </a:cubicBezTo>
                  <a:cubicBezTo>
                    <a:pt x="4996" y="426"/>
                    <a:pt x="3689" y="1"/>
                    <a:pt x="2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2" name="Google Shape;5422;p38"/>
          <p:cNvGrpSpPr/>
          <p:nvPr/>
        </p:nvGrpSpPr>
        <p:grpSpPr>
          <a:xfrm>
            <a:off x="2211151" y="4618054"/>
            <a:ext cx="1498571" cy="320491"/>
            <a:chOff x="6932825" y="4335700"/>
            <a:chExt cx="1498571" cy="569357"/>
          </a:xfrm>
        </p:grpSpPr>
        <p:sp>
          <p:nvSpPr>
            <p:cNvPr id="5423" name="Google Shape;5423;p38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8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8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Back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426" name="Google Shape;5426;p38"/>
          <p:cNvSpPr/>
          <p:nvPr/>
        </p:nvSpPr>
        <p:spPr>
          <a:xfrm>
            <a:off x="3865617" y="4654807"/>
            <a:ext cx="1455600" cy="284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38"/>
          <p:cNvSpPr/>
          <p:nvPr/>
        </p:nvSpPr>
        <p:spPr>
          <a:xfrm>
            <a:off x="3822647" y="4618517"/>
            <a:ext cx="1455600" cy="284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38"/>
          <p:cNvSpPr txBox="1"/>
          <p:nvPr/>
        </p:nvSpPr>
        <p:spPr>
          <a:xfrm>
            <a:off x="3988471" y="4653634"/>
            <a:ext cx="1209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Anonymous Pro"/>
                <a:ea typeface="Anonymous Pro"/>
                <a:cs typeface="Anonymous Pro"/>
                <a:sym typeface="Anonymous Pro"/>
              </a:rPr>
              <a:t>Agenda</a:t>
            </a:r>
            <a:endParaRPr sz="1500" b="1"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5429" name="Google Shape;5429;p38"/>
          <p:cNvGrpSpPr/>
          <p:nvPr/>
        </p:nvGrpSpPr>
        <p:grpSpPr>
          <a:xfrm>
            <a:off x="5434231" y="4618054"/>
            <a:ext cx="1498571" cy="320491"/>
            <a:chOff x="6932825" y="4335700"/>
            <a:chExt cx="1498571" cy="569357"/>
          </a:xfrm>
        </p:grpSpPr>
        <p:sp>
          <p:nvSpPr>
            <p:cNvPr id="5430" name="Google Shape;5430;p38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8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8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Next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433" name="Google Shape;5433;p38">
            <a:hlinkClick r:id="" action="ppaction://noaction"/>
          </p:cNvPr>
          <p:cNvSpPr/>
          <p:nvPr/>
        </p:nvSpPr>
        <p:spPr>
          <a:xfrm>
            <a:off x="3822638" y="4620613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38">
            <a:hlinkClick r:id="" action="ppaction://hlinkshowjump?jump=previousslide"/>
          </p:cNvPr>
          <p:cNvSpPr/>
          <p:nvPr/>
        </p:nvSpPr>
        <p:spPr>
          <a:xfrm>
            <a:off x="221106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38">
            <a:hlinkClick r:id="" action="ppaction://hlinkshowjump?jump=nextslide"/>
          </p:cNvPr>
          <p:cNvSpPr/>
          <p:nvPr/>
        </p:nvSpPr>
        <p:spPr>
          <a:xfrm>
            <a:off x="543421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0" name="Google Shape;5440;p39"/>
          <p:cNvSpPr txBox="1">
            <a:spLocks noGrp="1"/>
          </p:cNvSpPr>
          <p:nvPr>
            <p:ph type="title"/>
          </p:nvPr>
        </p:nvSpPr>
        <p:spPr>
          <a:xfrm>
            <a:off x="470000" y="86464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Descubriendo colores </a:t>
            </a:r>
            <a:endParaRPr/>
          </a:p>
        </p:txBody>
      </p:sp>
      <p:sp>
        <p:nvSpPr>
          <p:cNvPr id="5441" name="Google Shape;5441;p39"/>
          <p:cNvSpPr txBox="1">
            <a:spLocks noGrp="1"/>
          </p:cNvSpPr>
          <p:nvPr>
            <p:ph type="body" idx="1"/>
          </p:nvPr>
        </p:nvSpPr>
        <p:spPr>
          <a:xfrm>
            <a:off x="261000" y="535425"/>
            <a:ext cx="8622000" cy="3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La experiencia de la mezcla de colores para obtener otros es absolutamente interesante: la capacidad de obtener cualquier tono con la mezcla de colores primarios que tienen los materiales utilizados en la pintura parece cosa de magia.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Pero el trabajo de mezclar colores y sus resultados no es algo que se pueda dejar al azar; existen numerosas reglas y técnicas que, bien utilizadas, sirven para conseguir ese color imposible que se está buscando.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Beneficios de la pintura para los niños: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1- Desarrollo de la motricidad fina, sobre todo en los niños más pequeños.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2- Ayudan en el desarrollo y formación de la autoestima de los niños.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3- Facilitan y potencian la concentración y evasión mediante la distracción.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4- Mejora la expresión de sentimiento y la comunicación.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5- Fomenta la creatividad y la imaginación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42" name="Google Shape;5442;p39"/>
          <p:cNvGrpSpPr/>
          <p:nvPr/>
        </p:nvGrpSpPr>
        <p:grpSpPr>
          <a:xfrm>
            <a:off x="2211151" y="4618054"/>
            <a:ext cx="1498571" cy="320491"/>
            <a:chOff x="6932825" y="4335700"/>
            <a:chExt cx="1498571" cy="569357"/>
          </a:xfrm>
        </p:grpSpPr>
        <p:sp>
          <p:nvSpPr>
            <p:cNvPr id="5443" name="Google Shape;5443;p39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9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9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Back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446" name="Google Shape;5446;p39"/>
          <p:cNvSpPr/>
          <p:nvPr/>
        </p:nvSpPr>
        <p:spPr>
          <a:xfrm>
            <a:off x="3865617" y="4654807"/>
            <a:ext cx="1455600" cy="284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7" name="Google Shape;5447;p39"/>
          <p:cNvSpPr/>
          <p:nvPr/>
        </p:nvSpPr>
        <p:spPr>
          <a:xfrm>
            <a:off x="3822647" y="4618517"/>
            <a:ext cx="1455600" cy="284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8" name="Google Shape;5448;p39"/>
          <p:cNvSpPr txBox="1"/>
          <p:nvPr/>
        </p:nvSpPr>
        <p:spPr>
          <a:xfrm>
            <a:off x="3988471" y="4653634"/>
            <a:ext cx="1209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Anonymous Pro"/>
                <a:ea typeface="Anonymous Pro"/>
                <a:cs typeface="Anonymous Pro"/>
                <a:sym typeface="Anonymous Pro"/>
              </a:rPr>
              <a:t>Agenda</a:t>
            </a:r>
            <a:endParaRPr sz="1500" b="1"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5449" name="Google Shape;5449;p39"/>
          <p:cNvGrpSpPr/>
          <p:nvPr/>
        </p:nvGrpSpPr>
        <p:grpSpPr>
          <a:xfrm>
            <a:off x="5434231" y="4618054"/>
            <a:ext cx="1498571" cy="320491"/>
            <a:chOff x="6932825" y="4335700"/>
            <a:chExt cx="1498571" cy="569357"/>
          </a:xfrm>
        </p:grpSpPr>
        <p:sp>
          <p:nvSpPr>
            <p:cNvPr id="5450" name="Google Shape;5450;p39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9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9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Next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453" name="Google Shape;5453;p39">
            <a:hlinkClick r:id="" action="ppaction://noaction"/>
          </p:cNvPr>
          <p:cNvSpPr/>
          <p:nvPr/>
        </p:nvSpPr>
        <p:spPr>
          <a:xfrm>
            <a:off x="3822638" y="4620613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4" name="Google Shape;5454;p39">
            <a:hlinkClick r:id="" action="ppaction://hlinkshowjump?jump=previousslide"/>
          </p:cNvPr>
          <p:cNvSpPr/>
          <p:nvPr/>
        </p:nvSpPr>
        <p:spPr>
          <a:xfrm>
            <a:off x="221106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5" name="Google Shape;5455;p39">
            <a:hlinkClick r:id="" action="ppaction://hlinkshowjump?jump=nextslide"/>
          </p:cNvPr>
          <p:cNvSpPr/>
          <p:nvPr/>
        </p:nvSpPr>
        <p:spPr>
          <a:xfrm>
            <a:off x="543421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56" name="Google Shape;54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674" y="2215875"/>
            <a:ext cx="2515325" cy="22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1" name="Google Shape;5461;p40"/>
          <p:cNvSpPr/>
          <p:nvPr/>
        </p:nvSpPr>
        <p:spPr>
          <a:xfrm>
            <a:off x="940325" y="725525"/>
            <a:ext cx="2020179" cy="1745690"/>
          </a:xfrm>
          <a:custGeom>
            <a:avLst/>
            <a:gdLst/>
            <a:ahLst/>
            <a:cxnLst/>
            <a:rect l="l" t="t" r="r" b="b"/>
            <a:pathLst>
              <a:path w="24686" h="14979" extrusionOk="0">
                <a:moveTo>
                  <a:pt x="1" y="1"/>
                </a:moveTo>
                <a:lnTo>
                  <a:pt x="1" y="14978"/>
                </a:lnTo>
                <a:lnTo>
                  <a:pt x="24685" y="14978"/>
                </a:lnTo>
                <a:lnTo>
                  <a:pt x="2468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2" name="Google Shape;5462;p40"/>
          <p:cNvSpPr/>
          <p:nvPr/>
        </p:nvSpPr>
        <p:spPr>
          <a:xfrm>
            <a:off x="940326" y="726745"/>
            <a:ext cx="2020179" cy="242416"/>
          </a:xfrm>
          <a:custGeom>
            <a:avLst/>
            <a:gdLst/>
            <a:ahLst/>
            <a:cxnLst/>
            <a:rect l="l" t="t" r="r" b="b"/>
            <a:pathLst>
              <a:path w="24686" h="2170" extrusionOk="0">
                <a:moveTo>
                  <a:pt x="1" y="1"/>
                </a:moveTo>
                <a:lnTo>
                  <a:pt x="1" y="2169"/>
                </a:lnTo>
                <a:lnTo>
                  <a:pt x="24685" y="2169"/>
                </a:lnTo>
                <a:lnTo>
                  <a:pt x="2468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3" name="Google Shape;5463;p40"/>
          <p:cNvSpPr txBox="1">
            <a:spLocks noGrp="1"/>
          </p:cNvSpPr>
          <p:nvPr>
            <p:ph type="title"/>
          </p:nvPr>
        </p:nvSpPr>
        <p:spPr>
          <a:xfrm>
            <a:off x="864125" y="2674375"/>
            <a:ext cx="3305700" cy="9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Miercoles </a:t>
            </a:r>
            <a:endParaRPr/>
          </a:p>
        </p:txBody>
      </p:sp>
      <p:sp>
        <p:nvSpPr>
          <p:cNvPr id="5464" name="Google Shape;5464;p40"/>
          <p:cNvSpPr txBox="1">
            <a:spLocks noGrp="1"/>
          </p:cNvSpPr>
          <p:nvPr>
            <p:ph type="title" idx="2"/>
          </p:nvPr>
        </p:nvSpPr>
        <p:spPr>
          <a:xfrm>
            <a:off x="906863" y="892925"/>
            <a:ext cx="2087100" cy="14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</a:t>
            </a:r>
            <a:endParaRPr/>
          </a:p>
        </p:txBody>
      </p:sp>
      <p:sp>
        <p:nvSpPr>
          <p:cNvPr id="5465" name="Google Shape;5465;p40"/>
          <p:cNvSpPr txBox="1">
            <a:spLocks noGrp="1"/>
          </p:cNvSpPr>
          <p:nvPr>
            <p:ph type="subTitle" idx="1"/>
          </p:nvPr>
        </p:nvSpPr>
        <p:spPr>
          <a:xfrm>
            <a:off x="324275" y="3857025"/>
            <a:ext cx="44142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Muévete al ritmo de la música  </a:t>
            </a:r>
            <a:endParaRPr sz="2600"/>
          </a:p>
        </p:txBody>
      </p:sp>
      <p:grpSp>
        <p:nvGrpSpPr>
          <p:cNvPr id="5466" name="Google Shape;5466;p40"/>
          <p:cNvGrpSpPr/>
          <p:nvPr/>
        </p:nvGrpSpPr>
        <p:grpSpPr>
          <a:xfrm>
            <a:off x="2763568" y="778593"/>
            <a:ext cx="138753" cy="138753"/>
            <a:chOff x="7016475" y="679000"/>
            <a:chExt cx="198900" cy="198900"/>
          </a:xfrm>
        </p:grpSpPr>
        <p:sp>
          <p:nvSpPr>
            <p:cNvPr id="5467" name="Google Shape;5467;p40"/>
            <p:cNvSpPr/>
            <p:nvPr/>
          </p:nvSpPr>
          <p:spPr>
            <a:xfrm>
              <a:off x="7016475" y="679000"/>
              <a:ext cx="198900" cy="1989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8" name="Google Shape;5468;p40"/>
            <p:cNvGrpSpPr/>
            <p:nvPr/>
          </p:nvGrpSpPr>
          <p:grpSpPr>
            <a:xfrm>
              <a:off x="7056825" y="719650"/>
              <a:ext cx="118200" cy="117600"/>
              <a:chOff x="6856475" y="706375"/>
              <a:chExt cx="118200" cy="117600"/>
            </a:xfrm>
          </p:grpSpPr>
          <p:cxnSp>
            <p:nvCxnSpPr>
              <p:cNvPr id="5469" name="Google Shape;5469;p40"/>
              <p:cNvCxnSpPr/>
              <p:nvPr/>
            </p:nvCxnSpPr>
            <p:spPr>
              <a:xfrm>
                <a:off x="6857075" y="706375"/>
                <a:ext cx="117600" cy="11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0" name="Google Shape;5470;p40"/>
              <p:cNvCxnSpPr/>
              <p:nvPr/>
            </p:nvCxnSpPr>
            <p:spPr>
              <a:xfrm flipH="1">
                <a:off x="6856475" y="706375"/>
                <a:ext cx="117600" cy="11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471" name="Google Shape;5471;p40"/>
          <p:cNvGrpSpPr/>
          <p:nvPr/>
        </p:nvGrpSpPr>
        <p:grpSpPr>
          <a:xfrm>
            <a:off x="4738471" y="1257000"/>
            <a:ext cx="2649126" cy="2995009"/>
            <a:chOff x="4738471" y="1257000"/>
            <a:chExt cx="2649126" cy="2995009"/>
          </a:xfrm>
        </p:grpSpPr>
        <p:grpSp>
          <p:nvGrpSpPr>
            <p:cNvPr id="5472" name="Google Shape;5472;p40"/>
            <p:cNvGrpSpPr/>
            <p:nvPr/>
          </p:nvGrpSpPr>
          <p:grpSpPr>
            <a:xfrm>
              <a:off x="4738471" y="1257000"/>
              <a:ext cx="2649126" cy="2995009"/>
              <a:chOff x="4738471" y="1074250"/>
              <a:chExt cx="2649126" cy="2995009"/>
            </a:xfrm>
          </p:grpSpPr>
          <p:sp>
            <p:nvSpPr>
              <p:cNvPr id="5473" name="Google Shape;5473;p40"/>
              <p:cNvSpPr/>
              <p:nvPr/>
            </p:nvSpPr>
            <p:spPr>
              <a:xfrm rot="266616">
                <a:off x="4843839" y="1164480"/>
                <a:ext cx="2438391" cy="2814548"/>
              </a:xfrm>
              <a:custGeom>
                <a:avLst/>
                <a:gdLst/>
                <a:ahLst/>
                <a:cxnLst/>
                <a:rect l="l" t="t" r="r" b="b"/>
                <a:pathLst>
                  <a:path w="53862" h="62171" extrusionOk="0">
                    <a:moveTo>
                      <a:pt x="26977" y="1"/>
                    </a:moveTo>
                    <a:cubicBezTo>
                      <a:pt x="19439" y="1"/>
                      <a:pt x="11900" y="943"/>
                      <a:pt x="4530" y="2831"/>
                    </a:cubicBezTo>
                    <a:cubicBezTo>
                      <a:pt x="1855" y="3530"/>
                      <a:pt x="31" y="5962"/>
                      <a:pt x="62" y="8728"/>
                    </a:cubicBezTo>
                    <a:lnTo>
                      <a:pt x="62" y="53440"/>
                    </a:lnTo>
                    <a:cubicBezTo>
                      <a:pt x="1" y="56206"/>
                      <a:pt x="1855" y="58637"/>
                      <a:pt x="4530" y="59367"/>
                    </a:cubicBezTo>
                    <a:cubicBezTo>
                      <a:pt x="11885" y="61236"/>
                      <a:pt x="19416" y="62171"/>
                      <a:pt x="26943" y="62171"/>
                    </a:cubicBezTo>
                    <a:cubicBezTo>
                      <a:pt x="34469" y="62171"/>
                      <a:pt x="41992" y="61236"/>
                      <a:pt x="49333" y="59367"/>
                    </a:cubicBezTo>
                    <a:cubicBezTo>
                      <a:pt x="52008" y="58668"/>
                      <a:pt x="53862" y="56236"/>
                      <a:pt x="53832" y="53470"/>
                    </a:cubicBezTo>
                    <a:lnTo>
                      <a:pt x="53832" y="8698"/>
                    </a:lnTo>
                    <a:cubicBezTo>
                      <a:pt x="53862" y="5932"/>
                      <a:pt x="52008" y="3500"/>
                      <a:pt x="49333" y="2801"/>
                    </a:cubicBezTo>
                    <a:cubicBezTo>
                      <a:pt x="41992" y="935"/>
                      <a:pt x="34485" y="1"/>
                      <a:pt x="26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40"/>
              <p:cNvSpPr/>
              <p:nvPr/>
            </p:nvSpPr>
            <p:spPr>
              <a:xfrm rot="266616">
                <a:off x="5374511" y="3424949"/>
                <a:ext cx="399065" cy="29177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6445" extrusionOk="0">
                    <a:moveTo>
                      <a:pt x="122" y="0"/>
                    </a:moveTo>
                    <a:lnTo>
                      <a:pt x="0" y="1034"/>
                    </a:lnTo>
                    <a:lnTo>
                      <a:pt x="517" y="1125"/>
                    </a:lnTo>
                    <a:lnTo>
                      <a:pt x="1337" y="5958"/>
                    </a:lnTo>
                    <a:lnTo>
                      <a:pt x="2796" y="6079"/>
                    </a:lnTo>
                    <a:lnTo>
                      <a:pt x="4286" y="2401"/>
                    </a:lnTo>
                    <a:lnTo>
                      <a:pt x="4985" y="6323"/>
                    </a:lnTo>
                    <a:lnTo>
                      <a:pt x="6414" y="6444"/>
                    </a:lnTo>
                    <a:lnTo>
                      <a:pt x="8207" y="1885"/>
                    </a:lnTo>
                    <a:lnTo>
                      <a:pt x="8693" y="1885"/>
                    </a:lnTo>
                    <a:lnTo>
                      <a:pt x="8815" y="882"/>
                    </a:lnTo>
                    <a:lnTo>
                      <a:pt x="6474" y="669"/>
                    </a:lnTo>
                    <a:lnTo>
                      <a:pt x="6383" y="1702"/>
                    </a:lnTo>
                    <a:lnTo>
                      <a:pt x="6869" y="1794"/>
                    </a:lnTo>
                    <a:lnTo>
                      <a:pt x="6201" y="3830"/>
                    </a:lnTo>
                    <a:lnTo>
                      <a:pt x="5958" y="4499"/>
                    </a:lnTo>
                    <a:cubicBezTo>
                      <a:pt x="5958" y="4347"/>
                      <a:pt x="5927" y="4104"/>
                      <a:pt x="5866" y="3800"/>
                    </a:cubicBezTo>
                    <a:lnTo>
                      <a:pt x="5350" y="547"/>
                    </a:lnTo>
                    <a:lnTo>
                      <a:pt x="3708" y="365"/>
                    </a:lnTo>
                    <a:lnTo>
                      <a:pt x="2553" y="3465"/>
                    </a:lnTo>
                    <a:lnTo>
                      <a:pt x="2310" y="4164"/>
                    </a:lnTo>
                    <a:lnTo>
                      <a:pt x="2219" y="3435"/>
                    </a:lnTo>
                    <a:lnTo>
                      <a:pt x="1976" y="1277"/>
                    </a:lnTo>
                    <a:lnTo>
                      <a:pt x="2462" y="1277"/>
                    </a:lnTo>
                    <a:lnTo>
                      <a:pt x="2553" y="243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40"/>
              <p:cNvSpPr/>
              <p:nvPr/>
            </p:nvSpPr>
            <p:spPr>
              <a:xfrm rot="266616">
                <a:off x="5794094" y="3485465"/>
                <a:ext cx="229841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958" extrusionOk="0">
                    <a:moveTo>
                      <a:pt x="2919" y="1155"/>
                    </a:moveTo>
                    <a:cubicBezTo>
                      <a:pt x="3070" y="1155"/>
                      <a:pt x="3192" y="1216"/>
                      <a:pt x="3344" y="1277"/>
                    </a:cubicBezTo>
                    <a:cubicBezTo>
                      <a:pt x="3435" y="1368"/>
                      <a:pt x="3526" y="1520"/>
                      <a:pt x="3526" y="1641"/>
                    </a:cubicBezTo>
                    <a:cubicBezTo>
                      <a:pt x="3587" y="1915"/>
                      <a:pt x="3587" y="2158"/>
                      <a:pt x="3587" y="2401"/>
                    </a:cubicBezTo>
                    <a:lnTo>
                      <a:pt x="3587" y="3009"/>
                    </a:lnTo>
                    <a:lnTo>
                      <a:pt x="3587" y="3587"/>
                    </a:lnTo>
                    <a:cubicBezTo>
                      <a:pt x="3587" y="3830"/>
                      <a:pt x="3557" y="4104"/>
                      <a:pt x="3496" y="4347"/>
                    </a:cubicBezTo>
                    <a:cubicBezTo>
                      <a:pt x="3496" y="4499"/>
                      <a:pt x="3405" y="4620"/>
                      <a:pt x="3314" y="4711"/>
                    </a:cubicBezTo>
                    <a:cubicBezTo>
                      <a:pt x="3162" y="4772"/>
                      <a:pt x="3010" y="4833"/>
                      <a:pt x="2858" y="4833"/>
                    </a:cubicBezTo>
                    <a:lnTo>
                      <a:pt x="2189" y="4833"/>
                    </a:lnTo>
                    <a:cubicBezTo>
                      <a:pt x="2037" y="4803"/>
                      <a:pt x="1885" y="4772"/>
                      <a:pt x="1763" y="4711"/>
                    </a:cubicBezTo>
                    <a:cubicBezTo>
                      <a:pt x="1642" y="4590"/>
                      <a:pt x="1581" y="4468"/>
                      <a:pt x="1551" y="4316"/>
                    </a:cubicBezTo>
                    <a:cubicBezTo>
                      <a:pt x="1520" y="4073"/>
                      <a:pt x="1490" y="3830"/>
                      <a:pt x="1490" y="3556"/>
                    </a:cubicBezTo>
                    <a:lnTo>
                      <a:pt x="1490" y="2979"/>
                    </a:lnTo>
                    <a:lnTo>
                      <a:pt x="1490" y="2401"/>
                    </a:lnTo>
                    <a:cubicBezTo>
                      <a:pt x="1490" y="2128"/>
                      <a:pt x="1520" y="1885"/>
                      <a:pt x="1581" y="1641"/>
                    </a:cubicBezTo>
                    <a:cubicBezTo>
                      <a:pt x="1611" y="1490"/>
                      <a:pt x="1672" y="1368"/>
                      <a:pt x="1794" y="1246"/>
                    </a:cubicBezTo>
                    <a:cubicBezTo>
                      <a:pt x="1915" y="1186"/>
                      <a:pt x="2067" y="1155"/>
                      <a:pt x="2219" y="1155"/>
                    </a:cubicBezTo>
                    <a:close/>
                    <a:moveTo>
                      <a:pt x="1611" y="0"/>
                    </a:moveTo>
                    <a:cubicBezTo>
                      <a:pt x="1368" y="31"/>
                      <a:pt x="1125" y="61"/>
                      <a:pt x="912" y="152"/>
                    </a:cubicBezTo>
                    <a:cubicBezTo>
                      <a:pt x="730" y="213"/>
                      <a:pt x="578" y="304"/>
                      <a:pt x="426" y="426"/>
                    </a:cubicBezTo>
                    <a:cubicBezTo>
                      <a:pt x="183" y="821"/>
                      <a:pt x="61" y="1307"/>
                      <a:pt x="61" y="1763"/>
                    </a:cubicBezTo>
                    <a:cubicBezTo>
                      <a:pt x="31" y="2067"/>
                      <a:pt x="1" y="2462"/>
                      <a:pt x="1" y="2948"/>
                    </a:cubicBezTo>
                    <a:lnTo>
                      <a:pt x="1" y="4104"/>
                    </a:lnTo>
                    <a:cubicBezTo>
                      <a:pt x="31" y="4377"/>
                      <a:pt x="61" y="4651"/>
                      <a:pt x="122" y="4894"/>
                    </a:cubicBezTo>
                    <a:cubicBezTo>
                      <a:pt x="152" y="5107"/>
                      <a:pt x="244" y="5289"/>
                      <a:pt x="365" y="5471"/>
                    </a:cubicBezTo>
                    <a:cubicBezTo>
                      <a:pt x="669" y="5745"/>
                      <a:pt x="1095" y="5897"/>
                      <a:pt x="1490" y="5897"/>
                    </a:cubicBezTo>
                    <a:cubicBezTo>
                      <a:pt x="1733" y="5927"/>
                      <a:pt x="2067" y="5958"/>
                      <a:pt x="2493" y="5958"/>
                    </a:cubicBezTo>
                    <a:lnTo>
                      <a:pt x="3496" y="5958"/>
                    </a:lnTo>
                    <a:cubicBezTo>
                      <a:pt x="3709" y="5958"/>
                      <a:pt x="3952" y="5897"/>
                      <a:pt x="4165" y="5806"/>
                    </a:cubicBezTo>
                    <a:cubicBezTo>
                      <a:pt x="4347" y="5745"/>
                      <a:pt x="4499" y="5654"/>
                      <a:pt x="4621" y="5532"/>
                    </a:cubicBezTo>
                    <a:cubicBezTo>
                      <a:pt x="4894" y="5137"/>
                      <a:pt x="5016" y="4681"/>
                      <a:pt x="5046" y="4195"/>
                    </a:cubicBezTo>
                    <a:cubicBezTo>
                      <a:pt x="5046" y="3921"/>
                      <a:pt x="5077" y="3496"/>
                      <a:pt x="5077" y="3009"/>
                    </a:cubicBezTo>
                    <a:lnTo>
                      <a:pt x="5077" y="1854"/>
                    </a:lnTo>
                    <a:cubicBezTo>
                      <a:pt x="5077" y="1581"/>
                      <a:pt x="5016" y="1307"/>
                      <a:pt x="4955" y="1064"/>
                    </a:cubicBezTo>
                    <a:cubicBezTo>
                      <a:pt x="4925" y="851"/>
                      <a:pt x="4833" y="669"/>
                      <a:pt x="4712" y="517"/>
                    </a:cubicBezTo>
                    <a:cubicBezTo>
                      <a:pt x="4408" y="213"/>
                      <a:pt x="4013" y="61"/>
                      <a:pt x="3587" y="61"/>
                    </a:cubicBezTo>
                    <a:cubicBezTo>
                      <a:pt x="3344" y="31"/>
                      <a:pt x="3010" y="0"/>
                      <a:pt x="2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40"/>
              <p:cNvSpPr/>
              <p:nvPr/>
            </p:nvSpPr>
            <p:spPr>
              <a:xfrm rot="266616">
                <a:off x="6065762" y="3506512"/>
                <a:ext cx="264247" cy="26977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5959" extrusionOk="0">
                    <a:moveTo>
                      <a:pt x="3041" y="1077"/>
                    </a:moveTo>
                    <a:cubicBezTo>
                      <a:pt x="3690" y="1077"/>
                      <a:pt x="3715" y="1213"/>
                      <a:pt x="3740" y="1733"/>
                    </a:cubicBezTo>
                    <a:cubicBezTo>
                      <a:pt x="3740" y="2098"/>
                      <a:pt x="3770" y="2220"/>
                      <a:pt x="3436" y="2372"/>
                    </a:cubicBezTo>
                    <a:cubicBezTo>
                      <a:pt x="3071" y="2432"/>
                      <a:pt x="2706" y="2463"/>
                      <a:pt x="2341" y="2493"/>
                    </a:cubicBezTo>
                    <a:lnTo>
                      <a:pt x="2159" y="2493"/>
                    </a:lnTo>
                    <a:lnTo>
                      <a:pt x="2098" y="1156"/>
                    </a:lnTo>
                    <a:lnTo>
                      <a:pt x="2493" y="1095"/>
                    </a:lnTo>
                    <a:cubicBezTo>
                      <a:pt x="2713" y="1084"/>
                      <a:pt x="2893" y="1077"/>
                      <a:pt x="3041" y="1077"/>
                    </a:cubicBezTo>
                    <a:close/>
                    <a:moveTo>
                      <a:pt x="3588" y="1"/>
                    </a:moveTo>
                    <a:cubicBezTo>
                      <a:pt x="3344" y="1"/>
                      <a:pt x="3010" y="31"/>
                      <a:pt x="2584" y="31"/>
                    </a:cubicBezTo>
                    <a:lnTo>
                      <a:pt x="1" y="153"/>
                    </a:lnTo>
                    <a:lnTo>
                      <a:pt x="31" y="1217"/>
                    </a:lnTo>
                    <a:lnTo>
                      <a:pt x="609" y="1217"/>
                    </a:lnTo>
                    <a:lnTo>
                      <a:pt x="791" y="4834"/>
                    </a:lnTo>
                    <a:lnTo>
                      <a:pt x="244" y="4894"/>
                    </a:lnTo>
                    <a:lnTo>
                      <a:pt x="274" y="5958"/>
                    </a:lnTo>
                    <a:lnTo>
                      <a:pt x="2858" y="5806"/>
                    </a:lnTo>
                    <a:lnTo>
                      <a:pt x="2828" y="4773"/>
                    </a:lnTo>
                    <a:lnTo>
                      <a:pt x="2281" y="4773"/>
                    </a:lnTo>
                    <a:lnTo>
                      <a:pt x="2220" y="3557"/>
                    </a:lnTo>
                    <a:lnTo>
                      <a:pt x="2372" y="3557"/>
                    </a:lnTo>
                    <a:cubicBezTo>
                      <a:pt x="2441" y="3552"/>
                      <a:pt x="2501" y="3550"/>
                      <a:pt x="2555" y="3550"/>
                    </a:cubicBezTo>
                    <a:cubicBezTo>
                      <a:pt x="2857" y="3550"/>
                      <a:pt x="2942" y="3629"/>
                      <a:pt x="3071" y="3861"/>
                    </a:cubicBezTo>
                    <a:lnTo>
                      <a:pt x="3983" y="5745"/>
                    </a:lnTo>
                    <a:lnTo>
                      <a:pt x="5837" y="5654"/>
                    </a:lnTo>
                    <a:lnTo>
                      <a:pt x="5776" y="4621"/>
                    </a:lnTo>
                    <a:lnTo>
                      <a:pt x="5138" y="4621"/>
                    </a:lnTo>
                    <a:lnTo>
                      <a:pt x="4591" y="3618"/>
                    </a:lnTo>
                    <a:cubicBezTo>
                      <a:pt x="4469" y="3405"/>
                      <a:pt x="4287" y="3223"/>
                      <a:pt x="4043" y="3131"/>
                    </a:cubicBezTo>
                    <a:cubicBezTo>
                      <a:pt x="4408" y="3131"/>
                      <a:pt x="4773" y="2979"/>
                      <a:pt x="5047" y="2706"/>
                    </a:cubicBezTo>
                    <a:cubicBezTo>
                      <a:pt x="5229" y="2372"/>
                      <a:pt x="5290" y="2007"/>
                      <a:pt x="5229" y="1642"/>
                    </a:cubicBezTo>
                    <a:cubicBezTo>
                      <a:pt x="5259" y="1247"/>
                      <a:pt x="5168" y="882"/>
                      <a:pt x="5016" y="517"/>
                    </a:cubicBezTo>
                    <a:cubicBezTo>
                      <a:pt x="4955" y="396"/>
                      <a:pt x="4864" y="274"/>
                      <a:pt x="4743" y="214"/>
                    </a:cubicBezTo>
                    <a:cubicBezTo>
                      <a:pt x="4378" y="62"/>
                      <a:pt x="3983" y="1"/>
                      <a:pt x="3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40"/>
              <p:cNvSpPr/>
              <p:nvPr/>
            </p:nvSpPr>
            <p:spPr>
              <a:xfrm rot="266616">
                <a:off x="6350580" y="3489859"/>
                <a:ext cx="294534" cy="291772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6445" extrusionOk="0">
                    <a:moveTo>
                      <a:pt x="5654" y="0"/>
                    </a:moveTo>
                    <a:lnTo>
                      <a:pt x="3070" y="335"/>
                    </a:lnTo>
                    <a:lnTo>
                      <a:pt x="3192" y="1368"/>
                    </a:lnTo>
                    <a:lnTo>
                      <a:pt x="3739" y="1338"/>
                    </a:lnTo>
                    <a:lnTo>
                      <a:pt x="3739" y="1338"/>
                    </a:lnTo>
                    <a:lnTo>
                      <a:pt x="3374" y="1976"/>
                    </a:lnTo>
                    <a:cubicBezTo>
                      <a:pt x="3253" y="2219"/>
                      <a:pt x="3131" y="2402"/>
                      <a:pt x="2949" y="2614"/>
                    </a:cubicBezTo>
                    <a:cubicBezTo>
                      <a:pt x="2797" y="2705"/>
                      <a:pt x="2584" y="2766"/>
                      <a:pt x="2402" y="2766"/>
                    </a:cubicBezTo>
                    <a:lnTo>
                      <a:pt x="2341" y="2766"/>
                    </a:lnTo>
                    <a:lnTo>
                      <a:pt x="2158" y="1520"/>
                    </a:lnTo>
                    <a:lnTo>
                      <a:pt x="2706" y="1429"/>
                    </a:lnTo>
                    <a:lnTo>
                      <a:pt x="2584" y="365"/>
                    </a:lnTo>
                    <a:lnTo>
                      <a:pt x="0" y="699"/>
                    </a:lnTo>
                    <a:lnTo>
                      <a:pt x="152" y="1733"/>
                    </a:lnTo>
                    <a:lnTo>
                      <a:pt x="699" y="1702"/>
                    </a:lnTo>
                    <a:lnTo>
                      <a:pt x="1155" y="5289"/>
                    </a:lnTo>
                    <a:lnTo>
                      <a:pt x="608" y="5380"/>
                    </a:lnTo>
                    <a:lnTo>
                      <a:pt x="730" y="6444"/>
                    </a:lnTo>
                    <a:lnTo>
                      <a:pt x="3314" y="6110"/>
                    </a:lnTo>
                    <a:lnTo>
                      <a:pt x="3192" y="5076"/>
                    </a:lnTo>
                    <a:lnTo>
                      <a:pt x="2645" y="5107"/>
                    </a:lnTo>
                    <a:lnTo>
                      <a:pt x="2462" y="3800"/>
                    </a:lnTo>
                    <a:lnTo>
                      <a:pt x="2523" y="3800"/>
                    </a:lnTo>
                    <a:cubicBezTo>
                      <a:pt x="2593" y="3776"/>
                      <a:pt x="2667" y="3767"/>
                      <a:pt x="2744" y="3767"/>
                    </a:cubicBezTo>
                    <a:cubicBezTo>
                      <a:pt x="2868" y="3767"/>
                      <a:pt x="3000" y="3793"/>
                      <a:pt x="3131" y="3830"/>
                    </a:cubicBezTo>
                    <a:cubicBezTo>
                      <a:pt x="3374" y="4012"/>
                      <a:pt x="3587" y="4225"/>
                      <a:pt x="3739" y="4468"/>
                    </a:cubicBezTo>
                    <a:lnTo>
                      <a:pt x="4134" y="4924"/>
                    </a:lnTo>
                    <a:lnTo>
                      <a:pt x="3587" y="5016"/>
                    </a:lnTo>
                    <a:lnTo>
                      <a:pt x="3709" y="6079"/>
                    </a:lnTo>
                    <a:lnTo>
                      <a:pt x="6505" y="5715"/>
                    </a:lnTo>
                    <a:lnTo>
                      <a:pt x="6383" y="4681"/>
                    </a:lnTo>
                    <a:lnTo>
                      <a:pt x="5745" y="4742"/>
                    </a:lnTo>
                    <a:lnTo>
                      <a:pt x="4894" y="3769"/>
                    </a:lnTo>
                    <a:cubicBezTo>
                      <a:pt x="4469" y="3283"/>
                      <a:pt x="4195" y="3070"/>
                      <a:pt x="3861" y="3009"/>
                    </a:cubicBezTo>
                    <a:cubicBezTo>
                      <a:pt x="4134" y="2827"/>
                      <a:pt x="4347" y="2584"/>
                      <a:pt x="4499" y="2280"/>
                    </a:cubicBezTo>
                    <a:lnTo>
                      <a:pt x="5198" y="1155"/>
                    </a:lnTo>
                    <a:lnTo>
                      <a:pt x="5776" y="1034"/>
                    </a:lnTo>
                    <a:lnTo>
                      <a:pt x="56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40"/>
              <p:cNvSpPr/>
              <p:nvPr/>
            </p:nvSpPr>
            <p:spPr>
              <a:xfrm rot="266616">
                <a:off x="5629796" y="1383701"/>
                <a:ext cx="279413" cy="286294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324" extrusionOk="0">
                    <a:moveTo>
                      <a:pt x="6080" y="1"/>
                    </a:moveTo>
                    <a:lnTo>
                      <a:pt x="3679" y="214"/>
                    </a:lnTo>
                    <a:lnTo>
                      <a:pt x="3770" y="1247"/>
                    </a:lnTo>
                    <a:lnTo>
                      <a:pt x="4317" y="1247"/>
                    </a:lnTo>
                    <a:lnTo>
                      <a:pt x="4499" y="3496"/>
                    </a:lnTo>
                    <a:lnTo>
                      <a:pt x="4499" y="3496"/>
                    </a:lnTo>
                    <a:lnTo>
                      <a:pt x="2372" y="305"/>
                    </a:lnTo>
                    <a:lnTo>
                      <a:pt x="1" y="518"/>
                    </a:lnTo>
                    <a:lnTo>
                      <a:pt x="92" y="1581"/>
                    </a:lnTo>
                    <a:lnTo>
                      <a:pt x="639" y="1581"/>
                    </a:lnTo>
                    <a:lnTo>
                      <a:pt x="973" y="5168"/>
                    </a:lnTo>
                    <a:lnTo>
                      <a:pt x="426" y="5259"/>
                    </a:lnTo>
                    <a:lnTo>
                      <a:pt x="487" y="6323"/>
                    </a:lnTo>
                    <a:lnTo>
                      <a:pt x="2919" y="6110"/>
                    </a:lnTo>
                    <a:lnTo>
                      <a:pt x="2828" y="5047"/>
                    </a:lnTo>
                    <a:lnTo>
                      <a:pt x="2280" y="5047"/>
                    </a:lnTo>
                    <a:lnTo>
                      <a:pt x="2037" y="2341"/>
                    </a:lnTo>
                    <a:lnTo>
                      <a:pt x="4439" y="5958"/>
                    </a:lnTo>
                    <a:lnTo>
                      <a:pt x="6019" y="5837"/>
                    </a:lnTo>
                    <a:lnTo>
                      <a:pt x="5624" y="1156"/>
                    </a:lnTo>
                    <a:lnTo>
                      <a:pt x="6171" y="1065"/>
                    </a:lnTo>
                    <a:lnTo>
                      <a:pt x="60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40"/>
              <p:cNvSpPr/>
              <p:nvPr/>
            </p:nvSpPr>
            <p:spPr>
              <a:xfrm rot="266616">
                <a:off x="5956181" y="1401685"/>
                <a:ext cx="125265" cy="262889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807" extrusionOk="0">
                    <a:moveTo>
                      <a:pt x="2615" y="0"/>
                    </a:moveTo>
                    <a:lnTo>
                      <a:pt x="1" y="61"/>
                    </a:lnTo>
                    <a:lnTo>
                      <a:pt x="31" y="1125"/>
                    </a:lnTo>
                    <a:lnTo>
                      <a:pt x="578" y="1125"/>
                    </a:lnTo>
                    <a:lnTo>
                      <a:pt x="700" y="4712"/>
                    </a:lnTo>
                    <a:lnTo>
                      <a:pt x="152" y="4742"/>
                    </a:lnTo>
                    <a:lnTo>
                      <a:pt x="183" y="5806"/>
                    </a:lnTo>
                    <a:lnTo>
                      <a:pt x="2767" y="5715"/>
                    </a:lnTo>
                    <a:lnTo>
                      <a:pt x="2736" y="4681"/>
                    </a:lnTo>
                    <a:lnTo>
                      <a:pt x="2189" y="4681"/>
                    </a:lnTo>
                    <a:lnTo>
                      <a:pt x="2098" y="1064"/>
                    </a:lnTo>
                    <a:lnTo>
                      <a:pt x="2645" y="1034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40"/>
              <p:cNvSpPr/>
              <p:nvPr/>
            </p:nvSpPr>
            <p:spPr>
              <a:xfrm rot="266616">
                <a:off x="6126119" y="1415181"/>
                <a:ext cx="218840" cy="270359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5972" extrusionOk="0">
                    <a:moveTo>
                      <a:pt x="3185" y="0"/>
                    </a:moveTo>
                    <a:cubicBezTo>
                      <a:pt x="2976" y="0"/>
                      <a:pt x="2726" y="14"/>
                      <a:pt x="2463" y="14"/>
                    </a:cubicBezTo>
                    <a:lnTo>
                      <a:pt x="1520" y="14"/>
                    </a:lnTo>
                    <a:cubicBezTo>
                      <a:pt x="1308" y="14"/>
                      <a:pt x="1064" y="74"/>
                      <a:pt x="852" y="166"/>
                    </a:cubicBezTo>
                    <a:cubicBezTo>
                      <a:pt x="700" y="196"/>
                      <a:pt x="548" y="318"/>
                      <a:pt x="426" y="439"/>
                    </a:cubicBezTo>
                    <a:cubicBezTo>
                      <a:pt x="183" y="834"/>
                      <a:pt x="61" y="1290"/>
                      <a:pt x="61" y="1777"/>
                    </a:cubicBezTo>
                    <a:cubicBezTo>
                      <a:pt x="31" y="2050"/>
                      <a:pt x="1" y="2445"/>
                      <a:pt x="1" y="2932"/>
                    </a:cubicBezTo>
                    <a:lnTo>
                      <a:pt x="1" y="4117"/>
                    </a:lnTo>
                    <a:cubicBezTo>
                      <a:pt x="31" y="4391"/>
                      <a:pt x="61" y="4634"/>
                      <a:pt x="122" y="4907"/>
                    </a:cubicBezTo>
                    <a:cubicBezTo>
                      <a:pt x="153" y="5120"/>
                      <a:pt x="244" y="5302"/>
                      <a:pt x="335" y="5454"/>
                    </a:cubicBezTo>
                    <a:cubicBezTo>
                      <a:pt x="639" y="5728"/>
                      <a:pt x="1034" y="5910"/>
                      <a:pt x="1429" y="5910"/>
                    </a:cubicBezTo>
                    <a:cubicBezTo>
                      <a:pt x="1672" y="5941"/>
                      <a:pt x="1976" y="5971"/>
                      <a:pt x="2371" y="5971"/>
                    </a:cubicBezTo>
                    <a:lnTo>
                      <a:pt x="3344" y="5971"/>
                    </a:lnTo>
                    <a:cubicBezTo>
                      <a:pt x="3557" y="5971"/>
                      <a:pt x="3770" y="5941"/>
                      <a:pt x="3982" y="5880"/>
                    </a:cubicBezTo>
                    <a:cubicBezTo>
                      <a:pt x="4134" y="5850"/>
                      <a:pt x="4286" y="5789"/>
                      <a:pt x="4408" y="5698"/>
                    </a:cubicBezTo>
                    <a:cubicBezTo>
                      <a:pt x="4651" y="5424"/>
                      <a:pt x="4773" y="5120"/>
                      <a:pt x="4803" y="4786"/>
                    </a:cubicBezTo>
                    <a:cubicBezTo>
                      <a:pt x="4803" y="4603"/>
                      <a:pt x="4833" y="4330"/>
                      <a:pt x="4833" y="3965"/>
                    </a:cubicBezTo>
                    <a:lnTo>
                      <a:pt x="4833" y="3965"/>
                    </a:lnTo>
                    <a:lnTo>
                      <a:pt x="3344" y="4026"/>
                    </a:lnTo>
                    <a:cubicBezTo>
                      <a:pt x="3344" y="4421"/>
                      <a:pt x="3283" y="4664"/>
                      <a:pt x="3192" y="4725"/>
                    </a:cubicBezTo>
                    <a:cubicBezTo>
                      <a:pt x="3010" y="4793"/>
                      <a:pt x="2810" y="4828"/>
                      <a:pt x="2607" y="4828"/>
                    </a:cubicBezTo>
                    <a:cubicBezTo>
                      <a:pt x="2539" y="4828"/>
                      <a:pt x="2470" y="4824"/>
                      <a:pt x="2402" y="4816"/>
                    </a:cubicBezTo>
                    <a:cubicBezTo>
                      <a:pt x="2067" y="4816"/>
                      <a:pt x="1946" y="4816"/>
                      <a:pt x="1794" y="4725"/>
                    </a:cubicBezTo>
                    <a:cubicBezTo>
                      <a:pt x="1733" y="4664"/>
                      <a:pt x="1672" y="4603"/>
                      <a:pt x="1612" y="4543"/>
                    </a:cubicBezTo>
                    <a:cubicBezTo>
                      <a:pt x="1551" y="4269"/>
                      <a:pt x="1520" y="3995"/>
                      <a:pt x="1520" y="3722"/>
                    </a:cubicBezTo>
                    <a:lnTo>
                      <a:pt x="1520" y="2962"/>
                    </a:lnTo>
                    <a:lnTo>
                      <a:pt x="1520" y="2202"/>
                    </a:lnTo>
                    <a:cubicBezTo>
                      <a:pt x="1551" y="2020"/>
                      <a:pt x="1551" y="1868"/>
                      <a:pt x="1581" y="1716"/>
                    </a:cubicBezTo>
                    <a:cubicBezTo>
                      <a:pt x="1612" y="1594"/>
                      <a:pt x="1642" y="1473"/>
                      <a:pt x="1672" y="1381"/>
                    </a:cubicBezTo>
                    <a:cubicBezTo>
                      <a:pt x="1764" y="1229"/>
                      <a:pt x="1916" y="1138"/>
                      <a:pt x="2098" y="1138"/>
                    </a:cubicBezTo>
                    <a:lnTo>
                      <a:pt x="2493" y="1138"/>
                    </a:lnTo>
                    <a:cubicBezTo>
                      <a:pt x="2550" y="1130"/>
                      <a:pt x="2607" y="1126"/>
                      <a:pt x="2664" y="1126"/>
                    </a:cubicBezTo>
                    <a:cubicBezTo>
                      <a:pt x="2820" y="1126"/>
                      <a:pt x="2976" y="1155"/>
                      <a:pt x="3131" y="1199"/>
                    </a:cubicBezTo>
                    <a:cubicBezTo>
                      <a:pt x="3162" y="1199"/>
                      <a:pt x="3223" y="1229"/>
                      <a:pt x="3253" y="1229"/>
                    </a:cubicBezTo>
                    <a:cubicBezTo>
                      <a:pt x="3314" y="1351"/>
                      <a:pt x="3375" y="1473"/>
                      <a:pt x="3375" y="1625"/>
                    </a:cubicBezTo>
                    <a:lnTo>
                      <a:pt x="3375" y="1959"/>
                    </a:lnTo>
                    <a:lnTo>
                      <a:pt x="4833" y="1898"/>
                    </a:lnTo>
                    <a:lnTo>
                      <a:pt x="4833" y="1138"/>
                    </a:lnTo>
                    <a:cubicBezTo>
                      <a:pt x="4833" y="986"/>
                      <a:pt x="4803" y="804"/>
                      <a:pt x="4742" y="652"/>
                    </a:cubicBezTo>
                    <a:cubicBezTo>
                      <a:pt x="4712" y="500"/>
                      <a:pt x="4621" y="378"/>
                      <a:pt x="4530" y="287"/>
                    </a:cubicBezTo>
                    <a:cubicBezTo>
                      <a:pt x="4195" y="105"/>
                      <a:pt x="3830" y="14"/>
                      <a:pt x="3466" y="14"/>
                    </a:cubicBezTo>
                    <a:cubicBezTo>
                      <a:pt x="3385" y="4"/>
                      <a:pt x="3290" y="0"/>
                      <a:pt x="3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40"/>
              <p:cNvSpPr/>
              <p:nvPr/>
            </p:nvSpPr>
            <p:spPr>
              <a:xfrm rot="266616">
                <a:off x="6387161" y="1443515"/>
                <a:ext cx="232603" cy="280771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202" extrusionOk="0">
                    <a:moveTo>
                      <a:pt x="486" y="1"/>
                    </a:moveTo>
                    <a:lnTo>
                      <a:pt x="395" y="1064"/>
                    </a:lnTo>
                    <a:lnTo>
                      <a:pt x="942" y="1156"/>
                    </a:lnTo>
                    <a:lnTo>
                      <a:pt x="638" y="4742"/>
                    </a:lnTo>
                    <a:lnTo>
                      <a:pt x="91" y="4742"/>
                    </a:lnTo>
                    <a:lnTo>
                      <a:pt x="0" y="5806"/>
                    </a:lnTo>
                    <a:lnTo>
                      <a:pt x="4711" y="6201"/>
                    </a:lnTo>
                    <a:lnTo>
                      <a:pt x="4863" y="4438"/>
                    </a:lnTo>
                    <a:lnTo>
                      <a:pt x="3739" y="4317"/>
                    </a:lnTo>
                    <a:lnTo>
                      <a:pt x="3617" y="5046"/>
                    </a:lnTo>
                    <a:lnTo>
                      <a:pt x="2675" y="4955"/>
                    </a:lnTo>
                    <a:lnTo>
                      <a:pt x="2158" y="4864"/>
                    </a:lnTo>
                    <a:lnTo>
                      <a:pt x="2249" y="3618"/>
                    </a:lnTo>
                    <a:lnTo>
                      <a:pt x="3617" y="3739"/>
                    </a:lnTo>
                    <a:lnTo>
                      <a:pt x="3708" y="2706"/>
                    </a:lnTo>
                    <a:lnTo>
                      <a:pt x="2341" y="2584"/>
                    </a:lnTo>
                    <a:lnTo>
                      <a:pt x="2462" y="1277"/>
                    </a:lnTo>
                    <a:lnTo>
                      <a:pt x="3009" y="1277"/>
                    </a:lnTo>
                    <a:lnTo>
                      <a:pt x="3830" y="1338"/>
                    </a:lnTo>
                    <a:lnTo>
                      <a:pt x="3830" y="2068"/>
                    </a:lnTo>
                    <a:lnTo>
                      <a:pt x="4985" y="2159"/>
                    </a:lnTo>
                    <a:lnTo>
                      <a:pt x="5137" y="396"/>
                    </a:lnTo>
                    <a:lnTo>
                      <a:pt x="4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40"/>
              <p:cNvSpPr/>
              <p:nvPr/>
            </p:nvSpPr>
            <p:spPr>
              <a:xfrm rot="266616">
                <a:off x="6306201" y="3064468"/>
                <a:ext cx="174837" cy="255148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5636" extrusionOk="0">
                    <a:moveTo>
                      <a:pt x="2186" y="1"/>
                    </a:moveTo>
                    <a:cubicBezTo>
                      <a:pt x="1449" y="1"/>
                      <a:pt x="746" y="425"/>
                      <a:pt x="761" y="1013"/>
                    </a:cubicBezTo>
                    <a:cubicBezTo>
                      <a:pt x="487" y="2046"/>
                      <a:pt x="274" y="3049"/>
                      <a:pt x="92" y="4083"/>
                    </a:cubicBezTo>
                    <a:cubicBezTo>
                      <a:pt x="31" y="4296"/>
                      <a:pt x="1" y="4539"/>
                      <a:pt x="31" y="4812"/>
                    </a:cubicBezTo>
                    <a:cubicBezTo>
                      <a:pt x="31" y="5055"/>
                      <a:pt x="153" y="5268"/>
                      <a:pt x="366" y="5420"/>
                    </a:cubicBezTo>
                    <a:cubicBezTo>
                      <a:pt x="487" y="5511"/>
                      <a:pt x="639" y="5542"/>
                      <a:pt x="791" y="5572"/>
                    </a:cubicBezTo>
                    <a:cubicBezTo>
                      <a:pt x="1017" y="5610"/>
                      <a:pt x="1230" y="5636"/>
                      <a:pt x="1447" y="5636"/>
                    </a:cubicBezTo>
                    <a:cubicBezTo>
                      <a:pt x="1581" y="5636"/>
                      <a:pt x="1716" y="5626"/>
                      <a:pt x="1855" y="5603"/>
                    </a:cubicBezTo>
                    <a:cubicBezTo>
                      <a:pt x="3253" y="5329"/>
                      <a:pt x="3861" y="2958"/>
                      <a:pt x="3831" y="1773"/>
                    </a:cubicBezTo>
                    <a:cubicBezTo>
                      <a:pt x="3799" y="485"/>
                      <a:pt x="2973" y="1"/>
                      <a:pt x="2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40"/>
              <p:cNvSpPr/>
              <p:nvPr/>
            </p:nvSpPr>
            <p:spPr>
              <a:xfrm rot="266616">
                <a:off x="6158781" y="2849642"/>
                <a:ext cx="132146" cy="21549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4760" extrusionOk="0">
                    <a:moveTo>
                      <a:pt x="1002" y="0"/>
                    </a:moveTo>
                    <a:cubicBezTo>
                      <a:pt x="653" y="0"/>
                      <a:pt x="306" y="196"/>
                      <a:pt x="183" y="651"/>
                    </a:cubicBezTo>
                    <a:cubicBezTo>
                      <a:pt x="61" y="1107"/>
                      <a:pt x="0" y="1624"/>
                      <a:pt x="0" y="2110"/>
                    </a:cubicBezTo>
                    <a:cubicBezTo>
                      <a:pt x="0" y="3053"/>
                      <a:pt x="274" y="3964"/>
                      <a:pt x="821" y="4755"/>
                    </a:cubicBezTo>
                    <a:cubicBezTo>
                      <a:pt x="895" y="4758"/>
                      <a:pt x="968" y="4759"/>
                      <a:pt x="1041" y="4759"/>
                    </a:cubicBezTo>
                    <a:cubicBezTo>
                      <a:pt x="1691" y="4759"/>
                      <a:pt x="2317" y="4639"/>
                      <a:pt x="2918" y="4420"/>
                    </a:cubicBezTo>
                    <a:cubicBezTo>
                      <a:pt x="2128" y="3904"/>
                      <a:pt x="1672" y="3053"/>
                      <a:pt x="1702" y="2110"/>
                    </a:cubicBezTo>
                    <a:cubicBezTo>
                      <a:pt x="1702" y="1746"/>
                      <a:pt x="1763" y="1411"/>
                      <a:pt x="1854" y="1077"/>
                    </a:cubicBezTo>
                    <a:cubicBezTo>
                      <a:pt x="2035" y="425"/>
                      <a:pt x="1516" y="0"/>
                      <a:pt x="10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40"/>
              <p:cNvSpPr/>
              <p:nvPr/>
            </p:nvSpPr>
            <p:spPr>
              <a:xfrm rot="266616">
                <a:off x="6184559" y="3056605"/>
                <a:ext cx="246320" cy="10186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2250" extrusionOk="0">
                    <a:moveTo>
                      <a:pt x="2097" y="0"/>
                    </a:moveTo>
                    <a:cubicBezTo>
                      <a:pt x="1496" y="219"/>
                      <a:pt x="870" y="339"/>
                      <a:pt x="220" y="339"/>
                    </a:cubicBezTo>
                    <a:cubicBezTo>
                      <a:pt x="147" y="339"/>
                      <a:pt x="74" y="338"/>
                      <a:pt x="0" y="335"/>
                    </a:cubicBezTo>
                    <a:lnTo>
                      <a:pt x="0" y="335"/>
                    </a:lnTo>
                    <a:cubicBezTo>
                      <a:pt x="213" y="608"/>
                      <a:pt x="426" y="851"/>
                      <a:pt x="699" y="1095"/>
                    </a:cubicBezTo>
                    <a:cubicBezTo>
                      <a:pt x="1550" y="1855"/>
                      <a:pt x="2675" y="2250"/>
                      <a:pt x="3860" y="2250"/>
                    </a:cubicBezTo>
                    <a:cubicBezTo>
                      <a:pt x="4134" y="2250"/>
                      <a:pt x="4407" y="2250"/>
                      <a:pt x="4681" y="2189"/>
                    </a:cubicBezTo>
                    <a:cubicBezTo>
                      <a:pt x="5137" y="2098"/>
                      <a:pt x="5441" y="1642"/>
                      <a:pt x="5350" y="1186"/>
                    </a:cubicBezTo>
                    <a:cubicBezTo>
                      <a:pt x="5269" y="781"/>
                      <a:pt x="4924" y="472"/>
                      <a:pt x="4528" y="472"/>
                    </a:cubicBezTo>
                    <a:cubicBezTo>
                      <a:pt x="4478" y="472"/>
                      <a:pt x="4428" y="477"/>
                      <a:pt x="4377" y="487"/>
                    </a:cubicBezTo>
                    <a:cubicBezTo>
                      <a:pt x="4195" y="517"/>
                      <a:pt x="4012" y="548"/>
                      <a:pt x="3860" y="548"/>
                    </a:cubicBezTo>
                    <a:cubicBezTo>
                      <a:pt x="3222" y="548"/>
                      <a:pt x="2614" y="335"/>
                      <a:pt x="2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40"/>
              <p:cNvSpPr/>
              <p:nvPr/>
            </p:nvSpPr>
            <p:spPr>
              <a:xfrm rot="266616">
                <a:off x="6156035" y="2833949"/>
                <a:ext cx="283488" cy="323417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144" fill="none" extrusionOk="0">
                    <a:moveTo>
                      <a:pt x="6171" y="6080"/>
                    </a:moveTo>
                    <a:cubicBezTo>
                      <a:pt x="6079" y="5624"/>
                      <a:pt x="5654" y="5290"/>
                      <a:pt x="5198" y="5381"/>
                    </a:cubicBezTo>
                    <a:cubicBezTo>
                      <a:pt x="5016" y="5411"/>
                      <a:pt x="4833" y="5442"/>
                      <a:pt x="4681" y="5442"/>
                    </a:cubicBezTo>
                    <a:cubicBezTo>
                      <a:pt x="4043" y="5442"/>
                      <a:pt x="3435" y="5229"/>
                      <a:pt x="2918" y="4894"/>
                    </a:cubicBezTo>
                    <a:cubicBezTo>
                      <a:pt x="2128" y="4378"/>
                      <a:pt x="1672" y="3527"/>
                      <a:pt x="1702" y="2584"/>
                    </a:cubicBezTo>
                    <a:cubicBezTo>
                      <a:pt x="1702" y="2220"/>
                      <a:pt x="1763" y="1885"/>
                      <a:pt x="1854" y="1551"/>
                    </a:cubicBezTo>
                    <a:cubicBezTo>
                      <a:pt x="2158" y="457"/>
                      <a:pt x="487" y="1"/>
                      <a:pt x="213" y="1125"/>
                    </a:cubicBezTo>
                    <a:lnTo>
                      <a:pt x="213" y="1125"/>
                    </a:lnTo>
                    <a:cubicBezTo>
                      <a:pt x="61" y="1581"/>
                      <a:pt x="0" y="2098"/>
                      <a:pt x="0" y="2584"/>
                    </a:cubicBezTo>
                    <a:cubicBezTo>
                      <a:pt x="0" y="3527"/>
                      <a:pt x="274" y="4438"/>
                      <a:pt x="821" y="5229"/>
                    </a:cubicBezTo>
                    <a:cubicBezTo>
                      <a:pt x="1034" y="5502"/>
                      <a:pt x="1247" y="5745"/>
                      <a:pt x="1490" y="5989"/>
                    </a:cubicBezTo>
                    <a:cubicBezTo>
                      <a:pt x="2371" y="6749"/>
                      <a:pt x="3496" y="7144"/>
                      <a:pt x="4681" y="7144"/>
                    </a:cubicBezTo>
                    <a:cubicBezTo>
                      <a:pt x="4955" y="7144"/>
                      <a:pt x="5228" y="7144"/>
                      <a:pt x="5502" y="7083"/>
                    </a:cubicBezTo>
                    <a:cubicBezTo>
                      <a:pt x="5958" y="6992"/>
                      <a:pt x="6262" y="6536"/>
                      <a:pt x="6171" y="6080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40"/>
              <p:cNvSpPr/>
              <p:nvPr/>
            </p:nvSpPr>
            <p:spPr>
              <a:xfrm rot="266616">
                <a:off x="5761871" y="3142548"/>
                <a:ext cx="416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" extrusionOk="0">
                    <a:moveTo>
                      <a:pt x="92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40"/>
              <p:cNvSpPr/>
              <p:nvPr/>
            </p:nvSpPr>
            <p:spPr>
              <a:xfrm rot="266616">
                <a:off x="5800064" y="2852130"/>
                <a:ext cx="135315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231" extrusionOk="0">
                    <a:moveTo>
                      <a:pt x="1745" y="0"/>
                    </a:moveTo>
                    <a:cubicBezTo>
                      <a:pt x="1617" y="0"/>
                      <a:pt x="1480" y="32"/>
                      <a:pt x="1338" y="103"/>
                    </a:cubicBezTo>
                    <a:cubicBezTo>
                      <a:pt x="851" y="316"/>
                      <a:pt x="395" y="620"/>
                      <a:pt x="0" y="984"/>
                    </a:cubicBezTo>
                    <a:cubicBezTo>
                      <a:pt x="274" y="1501"/>
                      <a:pt x="669" y="1957"/>
                      <a:pt x="1186" y="2231"/>
                    </a:cubicBezTo>
                    <a:cubicBezTo>
                      <a:pt x="1459" y="1987"/>
                      <a:pt x="1763" y="1805"/>
                      <a:pt x="2098" y="1653"/>
                    </a:cubicBezTo>
                    <a:cubicBezTo>
                      <a:pt x="2989" y="1234"/>
                      <a:pt x="2546" y="0"/>
                      <a:pt x="1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40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40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40"/>
              <p:cNvSpPr/>
              <p:nvPr/>
            </p:nvSpPr>
            <p:spPr>
              <a:xfrm rot="266616">
                <a:off x="5695695" y="2889457"/>
                <a:ext cx="147267" cy="297386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6569" extrusionOk="0">
                    <a:moveTo>
                      <a:pt x="2067" y="0"/>
                    </a:moveTo>
                    <a:cubicBezTo>
                      <a:pt x="1885" y="152"/>
                      <a:pt x="1703" y="335"/>
                      <a:pt x="1551" y="517"/>
                    </a:cubicBezTo>
                    <a:cubicBezTo>
                      <a:pt x="943" y="1277"/>
                      <a:pt x="487" y="2158"/>
                      <a:pt x="244" y="3101"/>
                    </a:cubicBezTo>
                    <a:cubicBezTo>
                      <a:pt x="92" y="3769"/>
                      <a:pt x="0" y="4469"/>
                      <a:pt x="0" y="5168"/>
                    </a:cubicBezTo>
                    <a:cubicBezTo>
                      <a:pt x="0" y="5380"/>
                      <a:pt x="0" y="5563"/>
                      <a:pt x="31" y="5776"/>
                    </a:cubicBezTo>
                    <a:cubicBezTo>
                      <a:pt x="59" y="6319"/>
                      <a:pt x="456" y="6568"/>
                      <a:pt x="862" y="6568"/>
                    </a:cubicBezTo>
                    <a:cubicBezTo>
                      <a:pt x="1342" y="6568"/>
                      <a:pt x="1832" y="6219"/>
                      <a:pt x="1733" y="5593"/>
                    </a:cubicBezTo>
                    <a:cubicBezTo>
                      <a:pt x="1733" y="5441"/>
                      <a:pt x="1733" y="5320"/>
                      <a:pt x="1733" y="5168"/>
                    </a:cubicBezTo>
                    <a:cubicBezTo>
                      <a:pt x="1733" y="4377"/>
                      <a:pt x="1854" y="3617"/>
                      <a:pt x="2128" y="2888"/>
                    </a:cubicBezTo>
                    <a:cubicBezTo>
                      <a:pt x="2310" y="2432"/>
                      <a:pt x="2554" y="2007"/>
                      <a:pt x="2888" y="1642"/>
                    </a:cubicBezTo>
                    <a:cubicBezTo>
                      <a:pt x="2979" y="1520"/>
                      <a:pt x="3131" y="1399"/>
                      <a:pt x="3253" y="1277"/>
                    </a:cubicBezTo>
                    <a:cubicBezTo>
                      <a:pt x="2736" y="973"/>
                      <a:pt x="2341" y="548"/>
                      <a:pt x="20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40"/>
              <p:cNvSpPr/>
              <p:nvPr/>
            </p:nvSpPr>
            <p:spPr>
              <a:xfrm rot="266616">
                <a:off x="5696824" y="2842646"/>
                <a:ext cx="216079" cy="364659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8055" fill="none" extrusionOk="0">
                    <a:moveTo>
                      <a:pt x="4560" y="608"/>
                    </a:moveTo>
                    <a:cubicBezTo>
                      <a:pt x="4347" y="183"/>
                      <a:pt x="3830" y="0"/>
                      <a:pt x="3405" y="213"/>
                    </a:cubicBezTo>
                    <a:lnTo>
                      <a:pt x="3405" y="213"/>
                    </a:lnTo>
                    <a:cubicBezTo>
                      <a:pt x="2918" y="426"/>
                      <a:pt x="2462" y="730"/>
                      <a:pt x="2067" y="1094"/>
                    </a:cubicBezTo>
                    <a:cubicBezTo>
                      <a:pt x="1885" y="1246"/>
                      <a:pt x="1733" y="1429"/>
                      <a:pt x="1551" y="1611"/>
                    </a:cubicBezTo>
                    <a:cubicBezTo>
                      <a:pt x="943" y="2371"/>
                      <a:pt x="487" y="3252"/>
                      <a:pt x="274" y="4195"/>
                    </a:cubicBezTo>
                    <a:cubicBezTo>
                      <a:pt x="92" y="4863"/>
                      <a:pt x="0" y="5563"/>
                      <a:pt x="0" y="6262"/>
                    </a:cubicBezTo>
                    <a:cubicBezTo>
                      <a:pt x="0" y="6474"/>
                      <a:pt x="0" y="6657"/>
                      <a:pt x="31" y="6870"/>
                    </a:cubicBezTo>
                    <a:cubicBezTo>
                      <a:pt x="122" y="8055"/>
                      <a:pt x="1915" y="7842"/>
                      <a:pt x="1733" y="6687"/>
                    </a:cubicBezTo>
                    <a:lnTo>
                      <a:pt x="1672" y="6687"/>
                    </a:lnTo>
                    <a:lnTo>
                      <a:pt x="1733" y="6687"/>
                    </a:lnTo>
                    <a:lnTo>
                      <a:pt x="1733" y="6687"/>
                    </a:lnTo>
                    <a:cubicBezTo>
                      <a:pt x="1733" y="6535"/>
                      <a:pt x="1733" y="6414"/>
                      <a:pt x="1733" y="6262"/>
                    </a:cubicBezTo>
                    <a:cubicBezTo>
                      <a:pt x="1733" y="5502"/>
                      <a:pt x="1885" y="4711"/>
                      <a:pt x="2158" y="3982"/>
                    </a:cubicBezTo>
                    <a:cubicBezTo>
                      <a:pt x="2310" y="3526"/>
                      <a:pt x="2584" y="3131"/>
                      <a:pt x="2888" y="2736"/>
                    </a:cubicBezTo>
                    <a:cubicBezTo>
                      <a:pt x="3010" y="2614"/>
                      <a:pt x="3131" y="2493"/>
                      <a:pt x="3253" y="2371"/>
                    </a:cubicBezTo>
                    <a:cubicBezTo>
                      <a:pt x="3526" y="2128"/>
                      <a:pt x="3830" y="1915"/>
                      <a:pt x="4165" y="1763"/>
                    </a:cubicBezTo>
                    <a:cubicBezTo>
                      <a:pt x="4590" y="1550"/>
                      <a:pt x="4772" y="1034"/>
                      <a:pt x="4560" y="608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40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4550" cap="flat" cmpd="sng">
                <a:solidFill>
                  <a:srgbClr val="00006B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40"/>
              <p:cNvSpPr/>
              <p:nvPr/>
            </p:nvSpPr>
            <p:spPr>
              <a:xfrm rot="266616">
                <a:off x="5761871" y="3142548"/>
                <a:ext cx="416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" extrusionOk="0">
                    <a:moveTo>
                      <a:pt x="92" y="0"/>
                    </a:moveTo>
                    <a:lnTo>
                      <a:pt x="1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40"/>
              <p:cNvSpPr/>
              <p:nvPr/>
            </p:nvSpPr>
            <p:spPr>
              <a:xfrm rot="266616">
                <a:off x="5566035" y="3036898"/>
                <a:ext cx="243060" cy="18208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4022" extrusionOk="0">
                    <a:moveTo>
                      <a:pt x="1032" y="1"/>
                    </a:moveTo>
                    <a:cubicBezTo>
                      <a:pt x="744" y="1"/>
                      <a:pt x="466" y="55"/>
                      <a:pt x="274" y="196"/>
                    </a:cubicBezTo>
                    <a:cubicBezTo>
                      <a:pt x="91" y="318"/>
                      <a:pt x="0" y="530"/>
                      <a:pt x="31" y="774"/>
                    </a:cubicBezTo>
                    <a:cubicBezTo>
                      <a:pt x="61" y="1047"/>
                      <a:pt x="183" y="1321"/>
                      <a:pt x="365" y="1533"/>
                    </a:cubicBezTo>
                    <a:cubicBezTo>
                      <a:pt x="1186" y="2567"/>
                      <a:pt x="2249" y="3388"/>
                      <a:pt x="3496" y="3874"/>
                    </a:cubicBezTo>
                    <a:cubicBezTo>
                      <a:pt x="3753" y="3976"/>
                      <a:pt x="3975" y="4022"/>
                      <a:pt x="4163" y="4022"/>
                    </a:cubicBezTo>
                    <a:cubicBezTo>
                      <a:pt x="5368" y="4022"/>
                      <a:pt x="5176" y="2140"/>
                      <a:pt x="4256" y="1351"/>
                    </a:cubicBezTo>
                    <a:cubicBezTo>
                      <a:pt x="3617" y="804"/>
                      <a:pt x="2797" y="561"/>
                      <a:pt x="2067" y="226"/>
                    </a:cubicBezTo>
                    <a:cubicBezTo>
                      <a:pt x="1838" y="103"/>
                      <a:pt x="1427" y="1"/>
                      <a:pt x="1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40"/>
              <p:cNvSpPr/>
              <p:nvPr/>
            </p:nvSpPr>
            <p:spPr>
              <a:xfrm rot="266616">
                <a:off x="5541365" y="3051250"/>
                <a:ext cx="270902" cy="196884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349" extrusionOk="0">
                    <a:moveTo>
                      <a:pt x="737" y="1"/>
                    </a:moveTo>
                    <a:cubicBezTo>
                      <a:pt x="167" y="1"/>
                      <a:pt x="0" y="901"/>
                      <a:pt x="173" y="1443"/>
                    </a:cubicBezTo>
                    <a:cubicBezTo>
                      <a:pt x="629" y="2902"/>
                      <a:pt x="2422" y="4057"/>
                      <a:pt x="4094" y="4330"/>
                    </a:cubicBezTo>
                    <a:cubicBezTo>
                      <a:pt x="4172" y="4342"/>
                      <a:pt x="4248" y="4348"/>
                      <a:pt x="4322" y="4348"/>
                    </a:cubicBezTo>
                    <a:cubicBezTo>
                      <a:pt x="5350" y="4348"/>
                      <a:pt x="5984" y="3232"/>
                      <a:pt x="4793" y="2750"/>
                    </a:cubicBezTo>
                    <a:cubicBezTo>
                      <a:pt x="3699" y="2294"/>
                      <a:pt x="2604" y="1807"/>
                      <a:pt x="1875" y="926"/>
                    </a:cubicBezTo>
                    <a:cubicBezTo>
                      <a:pt x="1693" y="622"/>
                      <a:pt x="1449" y="379"/>
                      <a:pt x="1206" y="166"/>
                    </a:cubicBezTo>
                    <a:cubicBezTo>
                      <a:pt x="1027" y="50"/>
                      <a:pt x="871" y="1"/>
                      <a:pt x="7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40"/>
              <p:cNvSpPr/>
              <p:nvPr/>
            </p:nvSpPr>
            <p:spPr>
              <a:xfrm rot="266616">
                <a:off x="5321291" y="2219067"/>
                <a:ext cx="441755" cy="345464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7631" extrusionOk="0">
                    <a:moveTo>
                      <a:pt x="183" y="0"/>
                    </a:moveTo>
                    <a:cubicBezTo>
                      <a:pt x="92" y="456"/>
                      <a:pt x="61" y="943"/>
                      <a:pt x="61" y="1399"/>
                    </a:cubicBezTo>
                    <a:cubicBezTo>
                      <a:pt x="0" y="3009"/>
                      <a:pt x="517" y="4590"/>
                      <a:pt x="1520" y="5867"/>
                    </a:cubicBezTo>
                    <a:cubicBezTo>
                      <a:pt x="2472" y="6967"/>
                      <a:pt x="3859" y="7631"/>
                      <a:pt x="5314" y="7631"/>
                    </a:cubicBezTo>
                    <a:cubicBezTo>
                      <a:pt x="5346" y="7631"/>
                      <a:pt x="5378" y="7630"/>
                      <a:pt x="5411" y="7630"/>
                    </a:cubicBezTo>
                    <a:cubicBezTo>
                      <a:pt x="6961" y="7569"/>
                      <a:pt x="8481" y="7082"/>
                      <a:pt x="9758" y="6201"/>
                    </a:cubicBezTo>
                    <a:lnTo>
                      <a:pt x="8846" y="4772"/>
                    </a:lnTo>
                    <a:cubicBezTo>
                      <a:pt x="7843" y="5441"/>
                      <a:pt x="6657" y="5836"/>
                      <a:pt x="5411" y="5897"/>
                    </a:cubicBezTo>
                    <a:cubicBezTo>
                      <a:pt x="5377" y="5898"/>
                      <a:pt x="5344" y="5899"/>
                      <a:pt x="5310" y="5899"/>
                    </a:cubicBezTo>
                    <a:cubicBezTo>
                      <a:pt x="4345" y="5899"/>
                      <a:pt x="3444" y="5476"/>
                      <a:pt x="2827" y="4742"/>
                    </a:cubicBezTo>
                    <a:cubicBezTo>
                      <a:pt x="2098" y="3769"/>
                      <a:pt x="1733" y="2584"/>
                      <a:pt x="1794" y="1399"/>
                    </a:cubicBezTo>
                    <a:cubicBezTo>
                      <a:pt x="1794" y="1003"/>
                      <a:pt x="1794" y="608"/>
                      <a:pt x="1855" y="24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40"/>
              <p:cNvSpPr/>
              <p:nvPr/>
            </p:nvSpPr>
            <p:spPr>
              <a:xfrm rot="266616">
                <a:off x="5283850" y="2296459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40"/>
              <p:cNvSpPr/>
              <p:nvPr/>
            </p:nvSpPr>
            <p:spPr>
              <a:xfrm rot="266616">
                <a:off x="5460474" y="2293733"/>
                <a:ext cx="2807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62" h="153" extrusionOk="0">
                    <a:moveTo>
                      <a:pt x="61" y="1"/>
                    </a:moveTo>
                    <a:lnTo>
                      <a:pt x="0" y="122"/>
                    </a:lnTo>
                    <a:lnTo>
                      <a:pt x="31" y="153"/>
                    </a:lnTo>
                    <a:lnTo>
                      <a:pt x="61" y="153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40"/>
              <p:cNvSpPr/>
              <p:nvPr/>
            </p:nvSpPr>
            <p:spPr>
              <a:xfrm rot="266616">
                <a:off x="5316125" y="2268602"/>
                <a:ext cx="45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53" extrusionOk="0">
                    <a:moveTo>
                      <a:pt x="1" y="153"/>
                    </a:moveTo>
                    <a:lnTo>
                      <a:pt x="1" y="153"/>
                    </a:lnTo>
                    <a:lnTo>
                      <a:pt x="1" y="1"/>
                    </a:lnTo>
                    <a:lnTo>
                      <a:pt x="1" y="153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40"/>
              <p:cNvSpPr/>
              <p:nvPr/>
            </p:nvSpPr>
            <p:spPr>
              <a:xfrm rot="266616">
                <a:off x="5266623" y="2277472"/>
                <a:ext cx="217437" cy="99506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2198" extrusionOk="0">
                    <a:moveTo>
                      <a:pt x="335" y="1"/>
                    </a:moveTo>
                    <a:cubicBezTo>
                      <a:pt x="183" y="122"/>
                      <a:pt x="61" y="305"/>
                      <a:pt x="31" y="518"/>
                    </a:cubicBezTo>
                    <a:cubicBezTo>
                      <a:pt x="0" y="578"/>
                      <a:pt x="0" y="609"/>
                      <a:pt x="0" y="670"/>
                    </a:cubicBezTo>
                    <a:cubicBezTo>
                      <a:pt x="0" y="974"/>
                      <a:pt x="152" y="1277"/>
                      <a:pt x="396" y="1460"/>
                    </a:cubicBezTo>
                    <a:cubicBezTo>
                      <a:pt x="639" y="1703"/>
                      <a:pt x="943" y="1855"/>
                      <a:pt x="1277" y="1946"/>
                    </a:cubicBezTo>
                    <a:cubicBezTo>
                      <a:pt x="1733" y="2098"/>
                      <a:pt x="2189" y="2189"/>
                      <a:pt x="2675" y="2189"/>
                    </a:cubicBezTo>
                    <a:lnTo>
                      <a:pt x="2858" y="2189"/>
                    </a:lnTo>
                    <a:cubicBezTo>
                      <a:pt x="2915" y="2195"/>
                      <a:pt x="2973" y="2197"/>
                      <a:pt x="3032" y="2197"/>
                    </a:cubicBezTo>
                    <a:cubicBezTo>
                      <a:pt x="3316" y="2197"/>
                      <a:pt x="3614" y="2138"/>
                      <a:pt x="3891" y="2037"/>
                    </a:cubicBezTo>
                    <a:cubicBezTo>
                      <a:pt x="4286" y="1885"/>
                      <a:pt x="4590" y="1581"/>
                      <a:pt x="4742" y="1186"/>
                    </a:cubicBezTo>
                    <a:cubicBezTo>
                      <a:pt x="4773" y="1095"/>
                      <a:pt x="4803" y="974"/>
                      <a:pt x="4803" y="882"/>
                    </a:cubicBezTo>
                    <a:cubicBezTo>
                      <a:pt x="4803" y="791"/>
                      <a:pt x="4803" y="700"/>
                      <a:pt x="4773" y="639"/>
                    </a:cubicBezTo>
                    <a:cubicBezTo>
                      <a:pt x="4694" y="639"/>
                      <a:pt x="4594" y="572"/>
                      <a:pt x="4471" y="572"/>
                    </a:cubicBezTo>
                    <a:cubicBezTo>
                      <a:pt x="4451" y="572"/>
                      <a:pt x="4430" y="574"/>
                      <a:pt x="4408" y="578"/>
                    </a:cubicBezTo>
                    <a:cubicBezTo>
                      <a:pt x="4469" y="670"/>
                      <a:pt x="4469" y="761"/>
                      <a:pt x="4499" y="882"/>
                    </a:cubicBezTo>
                    <a:cubicBezTo>
                      <a:pt x="4499" y="943"/>
                      <a:pt x="4469" y="1034"/>
                      <a:pt x="4438" y="1095"/>
                    </a:cubicBezTo>
                    <a:cubicBezTo>
                      <a:pt x="4317" y="1399"/>
                      <a:pt x="4073" y="1642"/>
                      <a:pt x="3770" y="1733"/>
                    </a:cubicBezTo>
                    <a:cubicBezTo>
                      <a:pt x="3466" y="1825"/>
                      <a:pt x="3162" y="1885"/>
                      <a:pt x="2858" y="1885"/>
                    </a:cubicBezTo>
                    <a:lnTo>
                      <a:pt x="2675" y="1885"/>
                    </a:lnTo>
                    <a:cubicBezTo>
                      <a:pt x="2250" y="1855"/>
                      <a:pt x="1794" y="1794"/>
                      <a:pt x="1368" y="1642"/>
                    </a:cubicBezTo>
                    <a:cubicBezTo>
                      <a:pt x="1095" y="1551"/>
                      <a:pt x="852" y="1429"/>
                      <a:pt x="608" y="1247"/>
                    </a:cubicBezTo>
                    <a:cubicBezTo>
                      <a:pt x="456" y="1095"/>
                      <a:pt x="365" y="882"/>
                      <a:pt x="335" y="670"/>
                    </a:cubicBezTo>
                    <a:cubicBezTo>
                      <a:pt x="335" y="639"/>
                      <a:pt x="335" y="609"/>
                      <a:pt x="335" y="578"/>
                    </a:cubicBezTo>
                    <a:cubicBezTo>
                      <a:pt x="365" y="426"/>
                      <a:pt x="456" y="305"/>
                      <a:pt x="578" y="214"/>
                    </a:cubicBezTo>
                    <a:cubicBezTo>
                      <a:pt x="639" y="153"/>
                      <a:pt x="760" y="122"/>
                      <a:pt x="852" y="92"/>
                    </a:cubicBezTo>
                    <a:cubicBezTo>
                      <a:pt x="821" y="31"/>
                      <a:pt x="745" y="24"/>
                      <a:pt x="650" y="24"/>
                    </a:cubicBezTo>
                    <a:cubicBezTo>
                      <a:pt x="619" y="24"/>
                      <a:pt x="585" y="25"/>
                      <a:pt x="550" y="25"/>
                    </a:cubicBezTo>
                    <a:cubicBezTo>
                      <a:pt x="480" y="25"/>
                      <a:pt x="406" y="2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40"/>
              <p:cNvSpPr/>
              <p:nvPr/>
            </p:nvSpPr>
            <p:spPr>
              <a:xfrm rot="266616">
                <a:off x="5286095" y="2260608"/>
                <a:ext cx="31690" cy="1521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36" extrusionOk="0">
                    <a:moveTo>
                      <a:pt x="670" y="1"/>
                    </a:moveTo>
                    <a:cubicBezTo>
                      <a:pt x="457" y="1"/>
                      <a:pt x="214" y="92"/>
                      <a:pt x="31" y="213"/>
                    </a:cubicBezTo>
                    <a:lnTo>
                      <a:pt x="1" y="244"/>
                    </a:lnTo>
                    <a:cubicBezTo>
                      <a:pt x="72" y="264"/>
                      <a:pt x="146" y="268"/>
                      <a:pt x="217" y="268"/>
                    </a:cubicBezTo>
                    <a:cubicBezTo>
                      <a:pt x="252" y="268"/>
                      <a:pt x="287" y="267"/>
                      <a:pt x="320" y="267"/>
                    </a:cubicBezTo>
                    <a:cubicBezTo>
                      <a:pt x="419" y="267"/>
                      <a:pt x="502" y="274"/>
                      <a:pt x="548" y="335"/>
                    </a:cubicBezTo>
                    <a:cubicBezTo>
                      <a:pt x="578" y="335"/>
                      <a:pt x="639" y="305"/>
                      <a:pt x="700" y="305"/>
                    </a:cubicBezTo>
                    <a:lnTo>
                      <a:pt x="700" y="153"/>
                    </a:lnTo>
                    <a:lnTo>
                      <a:pt x="700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40"/>
              <p:cNvSpPr/>
              <p:nvPr/>
            </p:nvSpPr>
            <p:spPr>
              <a:xfrm rot="266616">
                <a:off x="5315014" y="2269701"/>
                <a:ext cx="170672" cy="39929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882" extrusionOk="0">
                    <a:moveTo>
                      <a:pt x="3163" y="575"/>
                    </a:moveTo>
                    <a:lnTo>
                      <a:pt x="3162" y="578"/>
                    </a:lnTo>
                    <a:lnTo>
                      <a:pt x="3192" y="578"/>
                    </a:lnTo>
                    <a:lnTo>
                      <a:pt x="3163" y="575"/>
                    </a:lnTo>
                    <a:close/>
                    <a:moveTo>
                      <a:pt x="1" y="0"/>
                    </a:moveTo>
                    <a:lnTo>
                      <a:pt x="1" y="152"/>
                    </a:lnTo>
                    <a:lnTo>
                      <a:pt x="1" y="304"/>
                    </a:lnTo>
                    <a:lnTo>
                      <a:pt x="3163" y="575"/>
                    </a:lnTo>
                    <a:lnTo>
                      <a:pt x="3163" y="575"/>
                    </a:lnTo>
                    <a:lnTo>
                      <a:pt x="3253" y="426"/>
                    </a:lnTo>
                    <a:lnTo>
                      <a:pt x="3253" y="578"/>
                    </a:lnTo>
                    <a:lnTo>
                      <a:pt x="3222" y="578"/>
                    </a:lnTo>
                    <a:cubicBezTo>
                      <a:pt x="3283" y="638"/>
                      <a:pt x="3344" y="730"/>
                      <a:pt x="3405" y="790"/>
                    </a:cubicBezTo>
                    <a:cubicBezTo>
                      <a:pt x="3418" y="787"/>
                      <a:pt x="3432" y="786"/>
                      <a:pt x="3446" y="786"/>
                    </a:cubicBezTo>
                    <a:cubicBezTo>
                      <a:pt x="3559" y="786"/>
                      <a:pt x="3689" y="882"/>
                      <a:pt x="3770" y="882"/>
                    </a:cubicBezTo>
                    <a:cubicBezTo>
                      <a:pt x="3709" y="638"/>
                      <a:pt x="3557" y="426"/>
                      <a:pt x="3344" y="304"/>
                    </a:cubicBezTo>
                    <a:lnTo>
                      <a:pt x="3314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40"/>
              <p:cNvSpPr/>
              <p:nvPr/>
            </p:nvSpPr>
            <p:spPr>
              <a:xfrm rot="266616">
                <a:off x="5397429" y="1928592"/>
                <a:ext cx="81262" cy="160214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3539" extrusionOk="0">
                    <a:moveTo>
                      <a:pt x="1594" y="1"/>
                    </a:moveTo>
                    <a:cubicBezTo>
                      <a:pt x="1570" y="1"/>
                      <a:pt x="1545" y="4"/>
                      <a:pt x="1521" y="13"/>
                    </a:cubicBezTo>
                    <a:cubicBezTo>
                      <a:pt x="1460" y="13"/>
                      <a:pt x="1369" y="43"/>
                      <a:pt x="1308" y="104"/>
                    </a:cubicBezTo>
                    <a:cubicBezTo>
                      <a:pt x="214" y="712"/>
                      <a:pt x="62" y="2171"/>
                      <a:pt x="1" y="3235"/>
                    </a:cubicBezTo>
                    <a:cubicBezTo>
                      <a:pt x="31" y="3387"/>
                      <a:pt x="92" y="3539"/>
                      <a:pt x="244" y="3539"/>
                    </a:cubicBezTo>
                    <a:cubicBezTo>
                      <a:pt x="366" y="3508"/>
                      <a:pt x="396" y="3417"/>
                      <a:pt x="426" y="3326"/>
                    </a:cubicBezTo>
                    <a:cubicBezTo>
                      <a:pt x="578" y="2900"/>
                      <a:pt x="639" y="2505"/>
                      <a:pt x="670" y="2080"/>
                    </a:cubicBezTo>
                    <a:cubicBezTo>
                      <a:pt x="700" y="1654"/>
                      <a:pt x="822" y="1228"/>
                      <a:pt x="974" y="833"/>
                    </a:cubicBezTo>
                    <a:cubicBezTo>
                      <a:pt x="1156" y="499"/>
                      <a:pt x="1430" y="225"/>
                      <a:pt x="1794" y="73"/>
                    </a:cubicBezTo>
                    <a:cubicBezTo>
                      <a:pt x="1728" y="29"/>
                      <a:pt x="1661" y="1"/>
                      <a:pt x="15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40"/>
              <p:cNvSpPr/>
              <p:nvPr/>
            </p:nvSpPr>
            <p:spPr>
              <a:xfrm rot="266616">
                <a:off x="5321501" y="1935026"/>
                <a:ext cx="72977" cy="183484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053" extrusionOk="0">
                    <a:moveTo>
                      <a:pt x="1387" y="1"/>
                    </a:moveTo>
                    <a:cubicBezTo>
                      <a:pt x="1315" y="1"/>
                      <a:pt x="1247" y="23"/>
                      <a:pt x="1186" y="69"/>
                    </a:cubicBezTo>
                    <a:cubicBezTo>
                      <a:pt x="1034" y="130"/>
                      <a:pt x="912" y="251"/>
                      <a:pt x="821" y="373"/>
                    </a:cubicBezTo>
                    <a:cubicBezTo>
                      <a:pt x="487" y="890"/>
                      <a:pt x="274" y="1437"/>
                      <a:pt x="183" y="2045"/>
                    </a:cubicBezTo>
                    <a:cubicBezTo>
                      <a:pt x="122" y="2349"/>
                      <a:pt x="61" y="2683"/>
                      <a:pt x="31" y="2987"/>
                    </a:cubicBezTo>
                    <a:cubicBezTo>
                      <a:pt x="1" y="3139"/>
                      <a:pt x="1" y="3321"/>
                      <a:pt x="31" y="3504"/>
                    </a:cubicBezTo>
                    <a:cubicBezTo>
                      <a:pt x="31" y="3625"/>
                      <a:pt x="153" y="3808"/>
                      <a:pt x="122" y="3929"/>
                    </a:cubicBezTo>
                    <a:cubicBezTo>
                      <a:pt x="122" y="3960"/>
                      <a:pt x="153" y="3990"/>
                      <a:pt x="183" y="4020"/>
                    </a:cubicBezTo>
                    <a:cubicBezTo>
                      <a:pt x="226" y="4042"/>
                      <a:pt x="269" y="4052"/>
                      <a:pt x="311" y="4052"/>
                    </a:cubicBezTo>
                    <a:cubicBezTo>
                      <a:pt x="387" y="4052"/>
                      <a:pt x="458" y="4018"/>
                      <a:pt x="517" y="3960"/>
                    </a:cubicBezTo>
                    <a:cubicBezTo>
                      <a:pt x="578" y="3838"/>
                      <a:pt x="608" y="3747"/>
                      <a:pt x="639" y="3625"/>
                    </a:cubicBezTo>
                    <a:cubicBezTo>
                      <a:pt x="760" y="2865"/>
                      <a:pt x="669" y="2105"/>
                      <a:pt x="852" y="1346"/>
                    </a:cubicBezTo>
                    <a:cubicBezTo>
                      <a:pt x="973" y="859"/>
                      <a:pt x="1247" y="403"/>
                      <a:pt x="1612" y="69"/>
                    </a:cubicBezTo>
                    <a:cubicBezTo>
                      <a:pt x="1536" y="23"/>
                      <a:pt x="1460" y="1"/>
                      <a:pt x="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40"/>
              <p:cNvSpPr/>
              <p:nvPr/>
            </p:nvSpPr>
            <p:spPr>
              <a:xfrm rot="266616">
                <a:off x="5314574" y="2017417"/>
                <a:ext cx="2807" cy="16569"/>
              </a:xfrm>
              <a:custGeom>
                <a:avLst/>
                <a:gdLst/>
                <a:ahLst/>
                <a:cxnLst/>
                <a:rect l="l" t="t" r="r" b="b"/>
                <a:pathLst>
                  <a:path w="62" h="366" extrusionOk="0">
                    <a:moveTo>
                      <a:pt x="31" y="1"/>
                    </a:moveTo>
                    <a:cubicBezTo>
                      <a:pt x="31" y="106"/>
                      <a:pt x="31" y="211"/>
                      <a:pt x="11" y="316"/>
                    </a:cubicBezTo>
                    <a:lnTo>
                      <a:pt x="11" y="316"/>
                    </a:lnTo>
                    <a:cubicBezTo>
                      <a:pt x="20" y="286"/>
                      <a:pt x="31" y="250"/>
                      <a:pt x="31" y="213"/>
                    </a:cubicBezTo>
                    <a:cubicBezTo>
                      <a:pt x="61" y="153"/>
                      <a:pt x="61" y="61"/>
                      <a:pt x="31" y="1"/>
                    </a:cubicBezTo>
                    <a:close/>
                    <a:moveTo>
                      <a:pt x="11" y="316"/>
                    </a:moveTo>
                    <a:cubicBezTo>
                      <a:pt x="5" y="336"/>
                      <a:pt x="1" y="353"/>
                      <a:pt x="1" y="365"/>
                    </a:cubicBezTo>
                    <a:cubicBezTo>
                      <a:pt x="5" y="349"/>
                      <a:pt x="8" y="333"/>
                      <a:pt x="11" y="316"/>
                    </a:cubicBezTo>
                    <a:close/>
                  </a:path>
                </a:pathLst>
              </a:custGeom>
              <a:solidFill>
                <a:srgbClr val="CFE8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40"/>
              <p:cNvSpPr/>
              <p:nvPr/>
            </p:nvSpPr>
            <p:spPr>
              <a:xfrm rot="266616">
                <a:off x="5420054" y="2104142"/>
                <a:ext cx="66096" cy="114264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524" extrusionOk="0">
                    <a:moveTo>
                      <a:pt x="1429" y="0"/>
                    </a:moveTo>
                    <a:lnTo>
                      <a:pt x="1429" y="0"/>
                    </a:lnTo>
                    <a:cubicBezTo>
                      <a:pt x="1095" y="92"/>
                      <a:pt x="791" y="244"/>
                      <a:pt x="578" y="517"/>
                    </a:cubicBezTo>
                    <a:cubicBezTo>
                      <a:pt x="366" y="760"/>
                      <a:pt x="183" y="1034"/>
                      <a:pt x="92" y="1338"/>
                    </a:cubicBezTo>
                    <a:cubicBezTo>
                      <a:pt x="1" y="1672"/>
                      <a:pt x="62" y="2037"/>
                      <a:pt x="244" y="2311"/>
                    </a:cubicBezTo>
                    <a:cubicBezTo>
                      <a:pt x="366" y="2432"/>
                      <a:pt x="548" y="2493"/>
                      <a:pt x="700" y="2523"/>
                    </a:cubicBezTo>
                    <a:cubicBezTo>
                      <a:pt x="639" y="1915"/>
                      <a:pt x="761" y="1307"/>
                      <a:pt x="1034" y="791"/>
                    </a:cubicBezTo>
                    <a:cubicBezTo>
                      <a:pt x="1065" y="700"/>
                      <a:pt x="1156" y="608"/>
                      <a:pt x="1247" y="578"/>
                    </a:cubicBezTo>
                    <a:cubicBezTo>
                      <a:pt x="1277" y="563"/>
                      <a:pt x="1308" y="555"/>
                      <a:pt x="1338" y="555"/>
                    </a:cubicBezTo>
                    <a:cubicBezTo>
                      <a:pt x="1369" y="555"/>
                      <a:pt x="1399" y="563"/>
                      <a:pt x="1429" y="578"/>
                    </a:cubicBezTo>
                    <a:lnTo>
                      <a:pt x="1429" y="517"/>
                    </a:lnTo>
                    <a:cubicBezTo>
                      <a:pt x="1399" y="274"/>
                      <a:pt x="1460" y="274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40"/>
              <p:cNvSpPr/>
              <p:nvPr/>
            </p:nvSpPr>
            <p:spPr>
              <a:xfrm rot="266616">
                <a:off x="5322613" y="2117304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40"/>
              <p:cNvSpPr/>
              <p:nvPr/>
            </p:nvSpPr>
            <p:spPr>
              <a:xfrm rot="266616">
                <a:off x="5389670" y="2089370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40"/>
              <p:cNvSpPr/>
              <p:nvPr/>
            </p:nvSpPr>
            <p:spPr>
              <a:xfrm rot="266616">
                <a:off x="5239526" y="1920997"/>
                <a:ext cx="319252" cy="413189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9127" extrusionOk="0">
                    <a:moveTo>
                      <a:pt x="5411" y="4681"/>
                    </a:moveTo>
                    <a:lnTo>
                      <a:pt x="5411" y="4711"/>
                    </a:lnTo>
                    <a:cubicBezTo>
                      <a:pt x="5411" y="4772"/>
                      <a:pt x="5441" y="4833"/>
                      <a:pt x="5441" y="4894"/>
                    </a:cubicBezTo>
                    <a:cubicBezTo>
                      <a:pt x="5441" y="4955"/>
                      <a:pt x="5441" y="4985"/>
                      <a:pt x="5471" y="5046"/>
                    </a:cubicBezTo>
                    <a:cubicBezTo>
                      <a:pt x="5532" y="5198"/>
                      <a:pt x="5593" y="5350"/>
                      <a:pt x="5654" y="5471"/>
                    </a:cubicBezTo>
                    <a:cubicBezTo>
                      <a:pt x="5715" y="5532"/>
                      <a:pt x="5745" y="5562"/>
                      <a:pt x="5806" y="5623"/>
                    </a:cubicBezTo>
                    <a:cubicBezTo>
                      <a:pt x="5775" y="5623"/>
                      <a:pt x="5745" y="5654"/>
                      <a:pt x="5715" y="5684"/>
                    </a:cubicBezTo>
                    <a:cubicBezTo>
                      <a:pt x="5654" y="5745"/>
                      <a:pt x="5563" y="5836"/>
                      <a:pt x="5532" y="5927"/>
                    </a:cubicBezTo>
                    <a:cubicBezTo>
                      <a:pt x="5411" y="6170"/>
                      <a:pt x="5259" y="6383"/>
                      <a:pt x="5137" y="6596"/>
                    </a:cubicBezTo>
                    <a:lnTo>
                      <a:pt x="5137" y="6657"/>
                    </a:lnTo>
                    <a:lnTo>
                      <a:pt x="5107" y="6657"/>
                    </a:lnTo>
                    <a:cubicBezTo>
                      <a:pt x="5076" y="6626"/>
                      <a:pt x="5046" y="6626"/>
                      <a:pt x="5015" y="6596"/>
                    </a:cubicBezTo>
                    <a:cubicBezTo>
                      <a:pt x="4985" y="6565"/>
                      <a:pt x="4955" y="6505"/>
                      <a:pt x="4924" y="6444"/>
                    </a:cubicBezTo>
                    <a:cubicBezTo>
                      <a:pt x="4894" y="6353"/>
                      <a:pt x="4894" y="6262"/>
                      <a:pt x="4894" y="6170"/>
                    </a:cubicBezTo>
                    <a:cubicBezTo>
                      <a:pt x="4924" y="5684"/>
                      <a:pt x="5046" y="5258"/>
                      <a:pt x="5259" y="4833"/>
                    </a:cubicBezTo>
                    <a:cubicBezTo>
                      <a:pt x="5259" y="4803"/>
                      <a:pt x="5289" y="4742"/>
                      <a:pt x="5319" y="4711"/>
                    </a:cubicBezTo>
                    <a:lnTo>
                      <a:pt x="5380" y="4681"/>
                    </a:lnTo>
                    <a:close/>
                    <a:moveTo>
                      <a:pt x="4712" y="0"/>
                    </a:moveTo>
                    <a:cubicBezTo>
                      <a:pt x="4620" y="0"/>
                      <a:pt x="4529" y="61"/>
                      <a:pt x="4438" y="91"/>
                    </a:cubicBezTo>
                    <a:cubicBezTo>
                      <a:pt x="4012" y="365"/>
                      <a:pt x="3648" y="730"/>
                      <a:pt x="3465" y="1216"/>
                    </a:cubicBezTo>
                    <a:lnTo>
                      <a:pt x="3496" y="1064"/>
                    </a:lnTo>
                    <a:lnTo>
                      <a:pt x="3496" y="882"/>
                    </a:lnTo>
                    <a:cubicBezTo>
                      <a:pt x="3496" y="790"/>
                      <a:pt x="3465" y="699"/>
                      <a:pt x="3435" y="638"/>
                    </a:cubicBezTo>
                    <a:cubicBezTo>
                      <a:pt x="3405" y="547"/>
                      <a:pt x="3344" y="456"/>
                      <a:pt x="3283" y="395"/>
                    </a:cubicBezTo>
                    <a:cubicBezTo>
                      <a:pt x="3192" y="304"/>
                      <a:pt x="3070" y="274"/>
                      <a:pt x="2918" y="274"/>
                    </a:cubicBezTo>
                    <a:cubicBezTo>
                      <a:pt x="2827" y="274"/>
                      <a:pt x="2736" y="304"/>
                      <a:pt x="2645" y="334"/>
                    </a:cubicBezTo>
                    <a:cubicBezTo>
                      <a:pt x="2462" y="426"/>
                      <a:pt x="2310" y="578"/>
                      <a:pt x="2219" y="730"/>
                    </a:cubicBezTo>
                    <a:cubicBezTo>
                      <a:pt x="1915" y="1185"/>
                      <a:pt x="1702" y="1702"/>
                      <a:pt x="1611" y="2249"/>
                    </a:cubicBezTo>
                    <a:cubicBezTo>
                      <a:pt x="1581" y="2158"/>
                      <a:pt x="1550" y="2037"/>
                      <a:pt x="1490" y="1945"/>
                    </a:cubicBezTo>
                    <a:cubicBezTo>
                      <a:pt x="1398" y="1824"/>
                      <a:pt x="1246" y="1733"/>
                      <a:pt x="1064" y="1733"/>
                    </a:cubicBezTo>
                    <a:cubicBezTo>
                      <a:pt x="973" y="1733"/>
                      <a:pt x="912" y="1733"/>
                      <a:pt x="821" y="1763"/>
                    </a:cubicBezTo>
                    <a:cubicBezTo>
                      <a:pt x="669" y="1854"/>
                      <a:pt x="547" y="1976"/>
                      <a:pt x="487" y="2097"/>
                    </a:cubicBezTo>
                    <a:cubicBezTo>
                      <a:pt x="152" y="2796"/>
                      <a:pt x="0" y="3556"/>
                      <a:pt x="31" y="4347"/>
                    </a:cubicBezTo>
                    <a:cubicBezTo>
                      <a:pt x="31" y="4985"/>
                      <a:pt x="122" y="5623"/>
                      <a:pt x="304" y="6231"/>
                    </a:cubicBezTo>
                    <a:cubicBezTo>
                      <a:pt x="578" y="7325"/>
                      <a:pt x="1368" y="8207"/>
                      <a:pt x="2432" y="8632"/>
                    </a:cubicBezTo>
                    <a:cubicBezTo>
                      <a:pt x="2443" y="8638"/>
                      <a:pt x="2455" y="8640"/>
                      <a:pt x="2468" y="8640"/>
                    </a:cubicBezTo>
                    <a:cubicBezTo>
                      <a:pt x="2524" y="8640"/>
                      <a:pt x="2589" y="8591"/>
                      <a:pt x="2614" y="8541"/>
                    </a:cubicBezTo>
                    <a:cubicBezTo>
                      <a:pt x="2645" y="8450"/>
                      <a:pt x="2614" y="8359"/>
                      <a:pt x="2523" y="8328"/>
                    </a:cubicBezTo>
                    <a:cubicBezTo>
                      <a:pt x="1581" y="7964"/>
                      <a:pt x="851" y="7143"/>
                      <a:pt x="608" y="6140"/>
                    </a:cubicBezTo>
                    <a:cubicBezTo>
                      <a:pt x="456" y="5562"/>
                      <a:pt x="365" y="4955"/>
                      <a:pt x="365" y="4347"/>
                    </a:cubicBezTo>
                    <a:cubicBezTo>
                      <a:pt x="335" y="3617"/>
                      <a:pt x="517" y="2888"/>
                      <a:pt x="851" y="2249"/>
                    </a:cubicBezTo>
                    <a:cubicBezTo>
                      <a:pt x="882" y="2158"/>
                      <a:pt x="942" y="2097"/>
                      <a:pt x="1034" y="2037"/>
                    </a:cubicBezTo>
                    <a:cubicBezTo>
                      <a:pt x="1064" y="2037"/>
                      <a:pt x="1125" y="2006"/>
                      <a:pt x="1155" y="2006"/>
                    </a:cubicBezTo>
                    <a:cubicBezTo>
                      <a:pt x="1216" y="2006"/>
                      <a:pt x="1277" y="2067"/>
                      <a:pt x="1307" y="2128"/>
                    </a:cubicBezTo>
                    <a:cubicBezTo>
                      <a:pt x="1368" y="2189"/>
                      <a:pt x="1398" y="2280"/>
                      <a:pt x="1398" y="2371"/>
                    </a:cubicBezTo>
                    <a:cubicBezTo>
                      <a:pt x="1398" y="2401"/>
                      <a:pt x="1398" y="2432"/>
                      <a:pt x="1398" y="2492"/>
                    </a:cubicBezTo>
                    <a:cubicBezTo>
                      <a:pt x="1307" y="2796"/>
                      <a:pt x="1246" y="3131"/>
                      <a:pt x="1246" y="3465"/>
                    </a:cubicBezTo>
                    <a:cubicBezTo>
                      <a:pt x="1246" y="3799"/>
                      <a:pt x="1307" y="4164"/>
                      <a:pt x="1459" y="4468"/>
                    </a:cubicBezTo>
                    <a:lnTo>
                      <a:pt x="1459" y="4499"/>
                    </a:lnTo>
                    <a:cubicBezTo>
                      <a:pt x="1520" y="4559"/>
                      <a:pt x="1581" y="4590"/>
                      <a:pt x="1642" y="4590"/>
                    </a:cubicBezTo>
                    <a:cubicBezTo>
                      <a:pt x="1702" y="4590"/>
                      <a:pt x="1794" y="4559"/>
                      <a:pt x="1824" y="4499"/>
                    </a:cubicBezTo>
                    <a:cubicBezTo>
                      <a:pt x="1885" y="4407"/>
                      <a:pt x="1885" y="4347"/>
                      <a:pt x="1885" y="4286"/>
                    </a:cubicBezTo>
                    <a:cubicBezTo>
                      <a:pt x="1885" y="4195"/>
                      <a:pt x="1885" y="4103"/>
                      <a:pt x="1854" y="4043"/>
                    </a:cubicBezTo>
                    <a:cubicBezTo>
                      <a:pt x="1854" y="3982"/>
                      <a:pt x="1824" y="3921"/>
                      <a:pt x="1824" y="3891"/>
                    </a:cubicBezTo>
                    <a:cubicBezTo>
                      <a:pt x="1824" y="3830"/>
                      <a:pt x="1824" y="3769"/>
                      <a:pt x="1824" y="3708"/>
                    </a:cubicBezTo>
                    <a:cubicBezTo>
                      <a:pt x="1824" y="3617"/>
                      <a:pt x="1824" y="3526"/>
                      <a:pt x="1824" y="3404"/>
                    </a:cubicBezTo>
                    <a:cubicBezTo>
                      <a:pt x="1885" y="3100"/>
                      <a:pt x="1915" y="2796"/>
                      <a:pt x="1976" y="2492"/>
                    </a:cubicBezTo>
                    <a:cubicBezTo>
                      <a:pt x="2037" y="1915"/>
                      <a:pt x="2249" y="1368"/>
                      <a:pt x="2584" y="912"/>
                    </a:cubicBezTo>
                    <a:cubicBezTo>
                      <a:pt x="2645" y="790"/>
                      <a:pt x="2736" y="699"/>
                      <a:pt x="2857" y="638"/>
                    </a:cubicBezTo>
                    <a:cubicBezTo>
                      <a:pt x="2918" y="608"/>
                      <a:pt x="2979" y="578"/>
                      <a:pt x="3040" y="578"/>
                    </a:cubicBezTo>
                    <a:cubicBezTo>
                      <a:pt x="3070" y="578"/>
                      <a:pt x="3131" y="608"/>
                      <a:pt x="3192" y="638"/>
                    </a:cubicBezTo>
                    <a:cubicBezTo>
                      <a:pt x="3222" y="669"/>
                      <a:pt x="3222" y="699"/>
                      <a:pt x="3253" y="730"/>
                    </a:cubicBezTo>
                    <a:cubicBezTo>
                      <a:pt x="3253" y="760"/>
                      <a:pt x="3253" y="821"/>
                      <a:pt x="3253" y="882"/>
                    </a:cubicBezTo>
                    <a:lnTo>
                      <a:pt x="3253" y="1003"/>
                    </a:lnTo>
                    <a:cubicBezTo>
                      <a:pt x="3161" y="1702"/>
                      <a:pt x="2918" y="2310"/>
                      <a:pt x="2918" y="3009"/>
                    </a:cubicBezTo>
                    <a:cubicBezTo>
                      <a:pt x="2918" y="3192"/>
                      <a:pt x="2949" y="3374"/>
                      <a:pt x="2979" y="3556"/>
                    </a:cubicBezTo>
                    <a:cubicBezTo>
                      <a:pt x="2979" y="3617"/>
                      <a:pt x="3040" y="3678"/>
                      <a:pt x="3101" y="3739"/>
                    </a:cubicBezTo>
                    <a:cubicBezTo>
                      <a:pt x="3131" y="3739"/>
                      <a:pt x="3161" y="3769"/>
                      <a:pt x="3192" y="3769"/>
                    </a:cubicBezTo>
                    <a:lnTo>
                      <a:pt x="3253" y="3769"/>
                    </a:lnTo>
                    <a:cubicBezTo>
                      <a:pt x="3313" y="3739"/>
                      <a:pt x="3344" y="3708"/>
                      <a:pt x="3374" y="3648"/>
                    </a:cubicBezTo>
                    <a:cubicBezTo>
                      <a:pt x="3405" y="3617"/>
                      <a:pt x="3405" y="3587"/>
                      <a:pt x="3405" y="3556"/>
                    </a:cubicBezTo>
                    <a:cubicBezTo>
                      <a:pt x="3435" y="2948"/>
                      <a:pt x="3526" y="2340"/>
                      <a:pt x="3678" y="1763"/>
                    </a:cubicBezTo>
                    <a:cubicBezTo>
                      <a:pt x="3800" y="1185"/>
                      <a:pt x="4164" y="669"/>
                      <a:pt x="4681" y="365"/>
                    </a:cubicBezTo>
                    <a:cubicBezTo>
                      <a:pt x="4712" y="334"/>
                      <a:pt x="4772" y="304"/>
                      <a:pt x="4833" y="304"/>
                    </a:cubicBezTo>
                    <a:cubicBezTo>
                      <a:pt x="4894" y="304"/>
                      <a:pt x="4955" y="334"/>
                      <a:pt x="5015" y="365"/>
                    </a:cubicBezTo>
                    <a:cubicBezTo>
                      <a:pt x="5046" y="426"/>
                      <a:pt x="5076" y="486"/>
                      <a:pt x="5107" y="547"/>
                    </a:cubicBezTo>
                    <a:cubicBezTo>
                      <a:pt x="5107" y="578"/>
                      <a:pt x="5107" y="608"/>
                      <a:pt x="5107" y="638"/>
                    </a:cubicBezTo>
                    <a:cubicBezTo>
                      <a:pt x="5076" y="760"/>
                      <a:pt x="5046" y="912"/>
                      <a:pt x="5015" y="1064"/>
                    </a:cubicBezTo>
                    <a:cubicBezTo>
                      <a:pt x="4924" y="1337"/>
                      <a:pt x="4772" y="1672"/>
                      <a:pt x="4651" y="2006"/>
                    </a:cubicBezTo>
                    <a:cubicBezTo>
                      <a:pt x="4529" y="2340"/>
                      <a:pt x="4438" y="2675"/>
                      <a:pt x="4438" y="3040"/>
                    </a:cubicBezTo>
                    <a:cubicBezTo>
                      <a:pt x="4438" y="3131"/>
                      <a:pt x="4438" y="3252"/>
                      <a:pt x="4468" y="3344"/>
                    </a:cubicBezTo>
                    <a:cubicBezTo>
                      <a:pt x="4468" y="3404"/>
                      <a:pt x="4529" y="3465"/>
                      <a:pt x="4590" y="3465"/>
                    </a:cubicBezTo>
                    <a:cubicBezTo>
                      <a:pt x="4608" y="3474"/>
                      <a:pt x="4626" y="3478"/>
                      <a:pt x="4643" y="3478"/>
                    </a:cubicBezTo>
                    <a:cubicBezTo>
                      <a:pt x="4684" y="3478"/>
                      <a:pt x="4720" y="3456"/>
                      <a:pt x="4742" y="3435"/>
                    </a:cubicBezTo>
                    <a:cubicBezTo>
                      <a:pt x="4924" y="3192"/>
                      <a:pt x="5198" y="3070"/>
                      <a:pt x="5502" y="3070"/>
                    </a:cubicBezTo>
                    <a:cubicBezTo>
                      <a:pt x="5745" y="3070"/>
                      <a:pt x="5958" y="3161"/>
                      <a:pt x="6140" y="3313"/>
                    </a:cubicBezTo>
                    <a:cubicBezTo>
                      <a:pt x="6353" y="3435"/>
                      <a:pt x="6505" y="3617"/>
                      <a:pt x="6596" y="3830"/>
                    </a:cubicBezTo>
                    <a:cubicBezTo>
                      <a:pt x="6718" y="4103"/>
                      <a:pt x="6809" y="4407"/>
                      <a:pt x="6809" y="4711"/>
                    </a:cubicBezTo>
                    <a:cubicBezTo>
                      <a:pt x="6809" y="4894"/>
                      <a:pt x="6778" y="5076"/>
                      <a:pt x="6687" y="5228"/>
                    </a:cubicBezTo>
                    <a:cubicBezTo>
                      <a:pt x="6566" y="5380"/>
                      <a:pt x="6414" y="5441"/>
                      <a:pt x="6231" y="5441"/>
                    </a:cubicBezTo>
                    <a:lnTo>
                      <a:pt x="6140" y="5441"/>
                    </a:lnTo>
                    <a:cubicBezTo>
                      <a:pt x="6019" y="5441"/>
                      <a:pt x="5927" y="5380"/>
                      <a:pt x="5867" y="5289"/>
                    </a:cubicBezTo>
                    <a:cubicBezTo>
                      <a:pt x="5836" y="5228"/>
                      <a:pt x="5806" y="5198"/>
                      <a:pt x="5806" y="5137"/>
                    </a:cubicBezTo>
                    <a:cubicBezTo>
                      <a:pt x="5684" y="4803"/>
                      <a:pt x="5623" y="4499"/>
                      <a:pt x="5593" y="4164"/>
                    </a:cubicBezTo>
                    <a:lnTo>
                      <a:pt x="5593" y="4103"/>
                    </a:lnTo>
                    <a:cubicBezTo>
                      <a:pt x="5593" y="4012"/>
                      <a:pt x="5532" y="3921"/>
                      <a:pt x="5471" y="3921"/>
                    </a:cubicBezTo>
                    <a:cubicBezTo>
                      <a:pt x="5380" y="3921"/>
                      <a:pt x="5289" y="3982"/>
                      <a:pt x="5289" y="4073"/>
                    </a:cubicBezTo>
                    <a:cubicBezTo>
                      <a:pt x="5289" y="4103"/>
                      <a:pt x="5289" y="4134"/>
                      <a:pt x="5289" y="4164"/>
                    </a:cubicBezTo>
                    <a:cubicBezTo>
                      <a:pt x="5289" y="4225"/>
                      <a:pt x="5289" y="4316"/>
                      <a:pt x="5289" y="4377"/>
                    </a:cubicBezTo>
                    <a:cubicBezTo>
                      <a:pt x="5259" y="4377"/>
                      <a:pt x="5228" y="4377"/>
                      <a:pt x="5198" y="4407"/>
                    </a:cubicBezTo>
                    <a:cubicBezTo>
                      <a:pt x="5107" y="4438"/>
                      <a:pt x="5046" y="4468"/>
                      <a:pt x="4985" y="4529"/>
                    </a:cubicBezTo>
                    <a:cubicBezTo>
                      <a:pt x="4955" y="4590"/>
                      <a:pt x="4924" y="4651"/>
                      <a:pt x="4894" y="4711"/>
                    </a:cubicBezTo>
                    <a:cubicBezTo>
                      <a:pt x="4651" y="5167"/>
                      <a:pt x="4529" y="5654"/>
                      <a:pt x="4499" y="6170"/>
                    </a:cubicBezTo>
                    <a:cubicBezTo>
                      <a:pt x="4499" y="6231"/>
                      <a:pt x="4499" y="6322"/>
                      <a:pt x="4499" y="6383"/>
                    </a:cubicBezTo>
                    <a:cubicBezTo>
                      <a:pt x="4316" y="6322"/>
                      <a:pt x="4134" y="6292"/>
                      <a:pt x="3952" y="6262"/>
                    </a:cubicBezTo>
                    <a:cubicBezTo>
                      <a:pt x="3648" y="6201"/>
                      <a:pt x="3344" y="6170"/>
                      <a:pt x="3040" y="6170"/>
                    </a:cubicBezTo>
                    <a:cubicBezTo>
                      <a:pt x="2993" y="6165"/>
                      <a:pt x="2945" y="6163"/>
                      <a:pt x="2897" y="6163"/>
                    </a:cubicBezTo>
                    <a:cubicBezTo>
                      <a:pt x="2664" y="6163"/>
                      <a:pt x="2421" y="6222"/>
                      <a:pt x="2219" y="6322"/>
                    </a:cubicBezTo>
                    <a:cubicBezTo>
                      <a:pt x="2128" y="6383"/>
                      <a:pt x="2098" y="6474"/>
                      <a:pt x="2128" y="6535"/>
                    </a:cubicBezTo>
                    <a:cubicBezTo>
                      <a:pt x="2173" y="6603"/>
                      <a:pt x="2236" y="6638"/>
                      <a:pt x="2290" y="6638"/>
                    </a:cubicBezTo>
                    <a:cubicBezTo>
                      <a:pt x="2308" y="6638"/>
                      <a:pt x="2325" y="6634"/>
                      <a:pt x="2341" y="6626"/>
                    </a:cubicBezTo>
                    <a:cubicBezTo>
                      <a:pt x="2553" y="6505"/>
                      <a:pt x="2797" y="6474"/>
                      <a:pt x="3040" y="6474"/>
                    </a:cubicBezTo>
                    <a:cubicBezTo>
                      <a:pt x="3344" y="6474"/>
                      <a:pt x="3617" y="6505"/>
                      <a:pt x="3891" y="6565"/>
                    </a:cubicBezTo>
                    <a:cubicBezTo>
                      <a:pt x="4195" y="6596"/>
                      <a:pt x="4499" y="6687"/>
                      <a:pt x="4742" y="6869"/>
                    </a:cubicBezTo>
                    <a:cubicBezTo>
                      <a:pt x="4803" y="6900"/>
                      <a:pt x="4864" y="6961"/>
                      <a:pt x="4924" y="6961"/>
                    </a:cubicBezTo>
                    <a:cubicBezTo>
                      <a:pt x="4955" y="6991"/>
                      <a:pt x="5015" y="6991"/>
                      <a:pt x="5046" y="6991"/>
                    </a:cubicBezTo>
                    <a:lnTo>
                      <a:pt x="5137" y="6991"/>
                    </a:lnTo>
                    <a:cubicBezTo>
                      <a:pt x="5198" y="6961"/>
                      <a:pt x="5259" y="6930"/>
                      <a:pt x="5289" y="6900"/>
                    </a:cubicBezTo>
                    <a:cubicBezTo>
                      <a:pt x="5319" y="6869"/>
                      <a:pt x="5319" y="6839"/>
                      <a:pt x="5350" y="6809"/>
                    </a:cubicBezTo>
                    <a:cubicBezTo>
                      <a:pt x="5471" y="6565"/>
                      <a:pt x="5623" y="6353"/>
                      <a:pt x="5745" y="6140"/>
                    </a:cubicBezTo>
                    <a:cubicBezTo>
                      <a:pt x="5775" y="6049"/>
                      <a:pt x="5806" y="5988"/>
                      <a:pt x="5867" y="5927"/>
                    </a:cubicBezTo>
                    <a:cubicBezTo>
                      <a:pt x="5927" y="5866"/>
                      <a:pt x="6019" y="5836"/>
                      <a:pt x="6140" y="5836"/>
                    </a:cubicBezTo>
                    <a:cubicBezTo>
                      <a:pt x="6231" y="5836"/>
                      <a:pt x="6353" y="5866"/>
                      <a:pt x="6444" y="5958"/>
                    </a:cubicBezTo>
                    <a:cubicBezTo>
                      <a:pt x="6596" y="6049"/>
                      <a:pt x="6687" y="6262"/>
                      <a:pt x="6687" y="6444"/>
                    </a:cubicBezTo>
                    <a:cubicBezTo>
                      <a:pt x="6657" y="6657"/>
                      <a:pt x="6626" y="6869"/>
                      <a:pt x="6535" y="7052"/>
                    </a:cubicBezTo>
                    <a:cubicBezTo>
                      <a:pt x="6110" y="7933"/>
                      <a:pt x="5350" y="8572"/>
                      <a:pt x="4438" y="8815"/>
                    </a:cubicBezTo>
                    <a:cubicBezTo>
                      <a:pt x="4244" y="8870"/>
                      <a:pt x="4302" y="9127"/>
                      <a:pt x="4475" y="9127"/>
                    </a:cubicBezTo>
                    <a:cubicBezTo>
                      <a:pt x="4492" y="9127"/>
                      <a:pt x="4510" y="9124"/>
                      <a:pt x="4529" y="9119"/>
                    </a:cubicBezTo>
                    <a:cubicBezTo>
                      <a:pt x="5532" y="8845"/>
                      <a:pt x="6353" y="8146"/>
                      <a:pt x="6809" y="7173"/>
                    </a:cubicBezTo>
                    <a:cubicBezTo>
                      <a:pt x="6900" y="6961"/>
                      <a:pt x="6961" y="6687"/>
                      <a:pt x="6961" y="6444"/>
                    </a:cubicBezTo>
                    <a:cubicBezTo>
                      <a:pt x="6991" y="6140"/>
                      <a:pt x="6839" y="5866"/>
                      <a:pt x="6626" y="5684"/>
                    </a:cubicBezTo>
                    <a:lnTo>
                      <a:pt x="6596" y="5684"/>
                    </a:lnTo>
                    <a:cubicBezTo>
                      <a:pt x="6718" y="5623"/>
                      <a:pt x="6809" y="5532"/>
                      <a:pt x="6870" y="5441"/>
                    </a:cubicBezTo>
                    <a:cubicBezTo>
                      <a:pt x="6991" y="5228"/>
                      <a:pt x="7052" y="4985"/>
                      <a:pt x="7052" y="4742"/>
                    </a:cubicBezTo>
                    <a:cubicBezTo>
                      <a:pt x="7052" y="4377"/>
                      <a:pt x="6961" y="4043"/>
                      <a:pt x="6809" y="3708"/>
                    </a:cubicBezTo>
                    <a:cubicBezTo>
                      <a:pt x="6687" y="3465"/>
                      <a:pt x="6505" y="3222"/>
                      <a:pt x="6292" y="3070"/>
                    </a:cubicBezTo>
                    <a:cubicBezTo>
                      <a:pt x="6049" y="2888"/>
                      <a:pt x="5745" y="2766"/>
                      <a:pt x="5441" y="2766"/>
                    </a:cubicBezTo>
                    <a:cubicBezTo>
                      <a:pt x="5167" y="2766"/>
                      <a:pt x="4894" y="2857"/>
                      <a:pt x="4681" y="3009"/>
                    </a:cubicBezTo>
                    <a:cubicBezTo>
                      <a:pt x="4712" y="2705"/>
                      <a:pt x="4772" y="2401"/>
                      <a:pt x="4864" y="2128"/>
                    </a:cubicBezTo>
                    <a:cubicBezTo>
                      <a:pt x="4985" y="1793"/>
                      <a:pt x="5137" y="1489"/>
                      <a:pt x="5228" y="1155"/>
                    </a:cubicBezTo>
                    <a:cubicBezTo>
                      <a:pt x="5289" y="1003"/>
                      <a:pt x="5319" y="821"/>
                      <a:pt x="5350" y="638"/>
                    </a:cubicBezTo>
                    <a:cubicBezTo>
                      <a:pt x="5350" y="608"/>
                      <a:pt x="5350" y="547"/>
                      <a:pt x="5350" y="486"/>
                    </a:cubicBezTo>
                    <a:cubicBezTo>
                      <a:pt x="5319" y="365"/>
                      <a:pt x="5259" y="243"/>
                      <a:pt x="5137" y="152"/>
                    </a:cubicBezTo>
                    <a:cubicBezTo>
                      <a:pt x="5046" y="61"/>
                      <a:pt x="4924" y="0"/>
                      <a:pt x="4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40"/>
              <p:cNvSpPr/>
              <p:nvPr/>
            </p:nvSpPr>
            <p:spPr>
              <a:xfrm rot="266616">
                <a:off x="5498586" y="1948769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40"/>
              <p:cNvSpPr/>
              <p:nvPr/>
            </p:nvSpPr>
            <p:spPr>
              <a:xfrm rot="266616">
                <a:off x="5537437" y="1898512"/>
                <a:ext cx="1103618" cy="1062376"/>
              </a:xfrm>
              <a:custGeom>
                <a:avLst/>
                <a:gdLst/>
                <a:ahLst/>
                <a:cxnLst/>
                <a:rect l="l" t="t" r="r" b="b"/>
                <a:pathLst>
                  <a:path w="24378" h="23467" extrusionOk="0">
                    <a:moveTo>
                      <a:pt x="12636" y="0"/>
                    </a:moveTo>
                    <a:cubicBezTo>
                      <a:pt x="9272" y="0"/>
                      <a:pt x="5978" y="1457"/>
                      <a:pt x="3708" y="4160"/>
                    </a:cubicBezTo>
                    <a:cubicBezTo>
                      <a:pt x="365" y="8111"/>
                      <a:pt x="0" y="13795"/>
                      <a:pt x="2827" y="18142"/>
                    </a:cubicBezTo>
                    <a:cubicBezTo>
                      <a:pt x="5048" y="21520"/>
                      <a:pt x="8774" y="23467"/>
                      <a:pt x="12650" y="23467"/>
                    </a:cubicBezTo>
                    <a:cubicBezTo>
                      <a:pt x="13761" y="23467"/>
                      <a:pt x="14885" y="23307"/>
                      <a:pt x="15988" y="22975"/>
                    </a:cubicBezTo>
                    <a:cubicBezTo>
                      <a:pt x="20973" y="21486"/>
                      <a:pt x="24377" y="16926"/>
                      <a:pt x="24377" y="11729"/>
                    </a:cubicBezTo>
                    <a:cubicBezTo>
                      <a:pt x="24377" y="7078"/>
                      <a:pt x="21642" y="2853"/>
                      <a:pt x="17356" y="999"/>
                    </a:cubicBezTo>
                    <a:cubicBezTo>
                      <a:pt x="15834" y="326"/>
                      <a:pt x="14227" y="0"/>
                      <a:pt x="126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40"/>
              <p:cNvSpPr/>
              <p:nvPr/>
            </p:nvSpPr>
            <p:spPr>
              <a:xfrm rot="266616">
                <a:off x="5526047" y="1892970"/>
                <a:ext cx="975682" cy="970159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21430" extrusionOk="0">
                    <a:moveTo>
                      <a:pt x="12989" y="0"/>
                    </a:moveTo>
                    <a:cubicBezTo>
                      <a:pt x="9113" y="0"/>
                      <a:pt x="5355" y="1924"/>
                      <a:pt x="3131" y="5336"/>
                    </a:cubicBezTo>
                    <a:cubicBezTo>
                      <a:pt x="1" y="10168"/>
                      <a:pt x="821" y="16521"/>
                      <a:pt x="5077" y="20412"/>
                    </a:cubicBezTo>
                    <a:cubicBezTo>
                      <a:pt x="6647" y="21107"/>
                      <a:pt x="8255" y="21429"/>
                      <a:pt x="9823" y="21429"/>
                    </a:cubicBezTo>
                    <a:cubicBezTo>
                      <a:pt x="15994" y="21429"/>
                      <a:pt x="21527" y="16445"/>
                      <a:pt x="21551" y="9682"/>
                    </a:cubicBezTo>
                    <a:cubicBezTo>
                      <a:pt x="21551" y="6369"/>
                      <a:pt x="20153" y="3208"/>
                      <a:pt x="17691" y="989"/>
                    </a:cubicBezTo>
                    <a:cubicBezTo>
                      <a:pt x="16168" y="320"/>
                      <a:pt x="14569" y="0"/>
                      <a:pt x="12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40"/>
              <p:cNvSpPr/>
              <p:nvPr/>
            </p:nvSpPr>
            <p:spPr>
              <a:xfrm rot="266616">
                <a:off x="5537615" y="1848768"/>
                <a:ext cx="1103618" cy="1157310"/>
              </a:xfrm>
              <a:custGeom>
                <a:avLst/>
                <a:gdLst/>
                <a:ahLst/>
                <a:cxnLst/>
                <a:rect l="l" t="t" r="r" b="b"/>
                <a:pathLst>
                  <a:path w="24378" h="25564" fill="none" extrusionOk="0">
                    <a:moveTo>
                      <a:pt x="24377" y="12828"/>
                    </a:moveTo>
                    <a:cubicBezTo>
                      <a:pt x="24377" y="18025"/>
                      <a:pt x="20973" y="22585"/>
                      <a:pt x="15988" y="24074"/>
                    </a:cubicBezTo>
                    <a:cubicBezTo>
                      <a:pt x="11034" y="25563"/>
                      <a:pt x="5684" y="23588"/>
                      <a:pt x="2827" y="19241"/>
                    </a:cubicBezTo>
                    <a:cubicBezTo>
                      <a:pt x="0" y="14894"/>
                      <a:pt x="365" y="9210"/>
                      <a:pt x="3708" y="5259"/>
                    </a:cubicBezTo>
                    <a:cubicBezTo>
                      <a:pt x="7052" y="1277"/>
                      <a:pt x="12614" y="1"/>
                      <a:pt x="17356" y="2098"/>
                    </a:cubicBezTo>
                    <a:lnTo>
                      <a:pt x="17356" y="2098"/>
                    </a:lnTo>
                    <a:cubicBezTo>
                      <a:pt x="21642" y="3952"/>
                      <a:pt x="24377" y="8177"/>
                      <a:pt x="24377" y="12828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40"/>
              <p:cNvSpPr/>
              <p:nvPr/>
            </p:nvSpPr>
            <p:spPr>
              <a:xfrm rot="266616">
                <a:off x="5714999" y="2111873"/>
                <a:ext cx="195435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9606" extrusionOk="0">
                    <a:moveTo>
                      <a:pt x="2158" y="1"/>
                    </a:moveTo>
                    <a:cubicBezTo>
                      <a:pt x="942" y="1"/>
                      <a:pt x="0" y="973"/>
                      <a:pt x="0" y="2159"/>
                    </a:cubicBezTo>
                    <a:lnTo>
                      <a:pt x="0" y="7447"/>
                    </a:lnTo>
                    <a:cubicBezTo>
                      <a:pt x="0" y="8663"/>
                      <a:pt x="942" y="9606"/>
                      <a:pt x="2158" y="9606"/>
                    </a:cubicBezTo>
                    <a:cubicBezTo>
                      <a:pt x="3344" y="9606"/>
                      <a:pt x="4316" y="8663"/>
                      <a:pt x="4316" y="7447"/>
                    </a:cubicBezTo>
                    <a:lnTo>
                      <a:pt x="4316" y="2159"/>
                    </a:lnTo>
                    <a:cubicBezTo>
                      <a:pt x="4316" y="973"/>
                      <a:pt x="3344" y="1"/>
                      <a:pt x="21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40"/>
              <p:cNvSpPr/>
              <p:nvPr/>
            </p:nvSpPr>
            <p:spPr>
              <a:xfrm rot="266616">
                <a:off x="5776856" y="2200965"/>
                <a:ext cx="132146" cy="295892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6536" extrusionOk="0">
                    <a:moveTo>
                      <a:pt x="1459" y="0"/>
                    </a:moveTo>
                    <a:cubicBezTo>
                      <a:pt x="639" y="0"/>
                      <a:pt x="0" y="669"/>
                      <a:pt x="0" y="1490"/>
                    </a:cubicBezTo>
                    <a:lnTo>
                      <a:pt x="0" y="5077"/>
                    </a:lnTo>
                    <a:cubicBezTo>
                      <a:pt x="0" y="5867"/>
                      <a:pt x="639" y="6535"/>
                      <a:pt x="1459" y="6535"/>
                    </a:cubicBezTo>
                    <a:cubicBezTo>
                      <a:pt x="2280" y="6535"/>
                      <a:pt x="2918" y="5867"/>
                      <a:pt x="2918" y="5077"/>
                    </a:cubicBezTo>
                    <a:lnTo>
                      <a:pt x="2918" y="1490"/>
                    </a:lnTo>
                    <a:cubicBezTo>
                      <a:pt x="2918" y="669"/>
                      <a:pt x="2280" y="0"/>
                      <a:pt x="1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40"/>
              <p:cNvSpPr/>
              <p:nvPr/>
            </p:nvSpPr>
            <p:spPr>
              <a:xfrm rot="266616">
                <a:off x="5768011" y="2219099"/>
                <a:ext cx="57856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278" extrusionOk="0">
                    <a:moveTo>
                      <a:pt x="1" y="1"/>
                    </a:moveTo>
                    <a:lnTo>
                      <a:pt x="1" y="1277"/>
                    </a:lnTo>
                    <a:lnTo>
                      <a:pt x="1277" y="12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40"/>
              <p:cNvSpPr/>
              <p:nvPr/>
            </p:nvSpPr>
            <p:spPr>
              <a:xfrm rot="266616">
                <a:off x="5714999" y="2111873"/>
                <a:ext cx="195435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9606" fill="none" extrusionOk="0">
                    <a:moveTo>
                      <a:pt x="2158" y="9606"/>
                    </a:moveTo>
                    <a:lnTo>
                      <a:pt x="2158" y="9606"/>
                    </a:lnTo>
                    <a:cubicBezTo>
                      <a:pt x="942" y="9606"/>
                      <a:pt x="0" y="8663"/>
                      <a:pt x="0" y="7447"/>
                    </a:cubicBezTo>
                    <a:lnTo>
                      <a:pt x="0" y="2159"/>
                    </a:lnTo>
                    <a:cubicBezTo>
                      <a:pt x="0" y="973"/>
                      <a:pt x="942" y="1"/>
                      <a:pt x="2158" y="1"/>
                    </a:cubicBezTo>
                    <a:lnTo>
                      <a:pt x="2158" y="1"/>
                    </a:lnTo>
                    <a:cubicBezTo>
                      <a:pt x="3344" y="1"/>
                      <a:pt x="4316" y="973"/>
                      <a:pt x="4316" y="2159"/>
                    </a:cubicBezTo>
                    <a:lnTo>
                      <a:pt x="4316" y="7447"/>
                    </a:lnTo>
                    <a:cubicBezTo>
                      <a:pt x="4316" y="8663"/>
                      <a:pt x="3344" y="9606"/>
                      <a:pt x="2158" y="9606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40"/>
              <p:cNvSpPr/>
              <p:nvPr/>
            </p:nvSpPr>
            <p:spPr>
              <a:xfrm rot="266616">
                <a:off x="6033235" y="2136612"/>
                <a:ext cx="195481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9606" extrusionOk="0">
                    <a:moveTo>
                      <a:pt x="2159" y="1"/>
                    </a:moveTo>
                    <a:cubicBezTo>
                      <a:pt x="974" y="1"/>
                      <a:pt x="1" y="973"/>
                      <a:pt x="1" y="2159"/>
                    </a:cubicBezTo>
                    <a:lnTo>
                      <a:pt x="1" y="7447"/>
                    </a:lnTo>
                    <a:cubicBezTo>
                      <a:pt x="1" y="8663"/>
                      <a:pt x="974" y="9606"/>
                      <a:pt x="2159" y="9606"/>
                    </a:cubicBezTo>
                    <a:cubicBezTo>
                      <a:pt x="3375" y="9606"/>
                      <a:pt x="4317" y="8663"/>
                      <a:pt x="4317" y="7447"/>
                    </a:cubicBezTo>
                    <a:lnTo>
                      <a:pt x="4317" y="2159"/>
                    </a:lnTo>
                    <a:cubicBezTo>
                      <a:pt x="4317" y="973"/>
                      <a:pt x="3375" y="1"/>
                      <a:pt x="21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40"/>
              <p:cNvSpPr/>
              <p:nvPr/>
            </p:nvSpPr>
            <p:spPr>
              <a:xfrm rot="266616">
                <a:off x="6095137" y="2225706"/>
                <a:ext cx="132146" cy="295892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6536" extrusionOk="0">
                    <a:moveTo>
                      <a:pt x="1459" y="0"/>
                    </a:moveTo>
                    <a:cubicBezTo>
                      <a:pt x="638" y="0"/>
                      <a:pt x="0" y="669"/>
                      <a:pt x="0" y="1490"/>
                    </a:cubicBezTo>
                    <a:lnTo>
                      <a:pt x="0" y="5077"/>
                    </a:lnTo>
                    <a:cubicBezTo>
                      <a:pt x="0" y="5867"/>
                      <a:pt x="638" y="6535"/>
                      <a:pt x="1459" y="6535"/>
                    </a:cubicBezTo>
                    <a:cubicBezTo>
                      <a:pt x="2280" y="6535"/>
                      <a:pt x="2918" y="5867"/>
                      <a:pt x="2918" y="5077"/>
                    </a:cubicBezTo>
                    <a:lnTo>
                      <a:pt x="2918" y="1490"/>
                    </a:lnTo>
                    <a:cubicBezTo>
                      <a:pt x="2918" y="669"/>
                      <a:pt x="2280" y="0"/>
                      <a:pt x="1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40"/>
              <p:cNvSpPr/>
              <p:nvPr/>
            </p:nvSpPr>
            <p:spPr>
              <a:xfrm rot="266616">
                <a:off x="6080787" y="2243358"/>
                <a:ext cx="56453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78" extrusionOk="0">
                    <a:moveTo>
                      <a:pt x="1" y="1"/>
                    </a:moveTo>
                    <a:lnTo>
                      <a:pt x="1" y="1277"/>
                    </a:lnTo>
                    <a:lnTo>
                      <a:pt x="1247" y="12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40"/>
              <p:cNvSpPr/>
              <p:nvPr/>
            </p:nvSpPr>
            <p:spPr>
              <a:xfrm rot="266616">
                <a:off x="6033235" y="2136612"/>
                <a:ext cx="195481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9606" fill="none" extrusionOk="0">
                    <a:moveTo>
                      <a:pt x="2159" y="9606"/>
                    </a:moveTo>
                    <a:lnTo>
                      <a:pt x="2159" y="9606"/>
                    </a:lnTo>
                    <a:cubicBezTo>
                      <a:pt x="974" y="9606"/>
                      <a:pt x="1" y="8663"/>
                      <a:pt x="1" y="7447"/>
                    </a:cubicBezTo>
                    <a:lnTo>
                      <a:pt x="1" y="2159"/>
                    </a:lnTo>
                    <a:cubicBezTo>
                      <a:pt x="1" y="973"/>
                      <a:pt x="974" y="1"/>
                      <a:pt x="2159" y="1"/>
                    </a:cubicBezTo>
                    <a:lnTo>
                      <a:pt x="2159" y="1"/>
                    </a:lnTo>
                    <a:cubicBezTo>
                      <a:pt x="3375" y="1"/>
                      <a:pt x="4317" y="973"/>
                      <a:pt x="4317" y="2159"/>
                    </a:cubicBezTo>
                    <a:lnTo>
                      <a:pt x="4317" y="7447"/>
                    </a:lnTo>
                    <a:cubicBezTo>
                      <a:pt x="4317" y="8663"/>
                      <a:pt x="3375" y="9606"/>
                      <a:pt x="2159" y="9606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40"/>
              <p:cNvSpPr/>
              <p:nvPr/>
            </p:nvSpPr>
            <p:spPr>
              <a:xfrm rot="266616">
                <a:off x="6472119" y="2421918"/>
                <a:ext cx="342657" cy="43922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9702" extrusionOk="0">
                    <a:moveTo>
                      <a:pt x="1618" y="0"/>
                    </a:moveTo>
                    <a:cubicBezTo>
                      <a:pt x="1535" y="0"/>
                      <a:pt x="1451" y="2"/>
                      <a:pt x="1368" y="5"/>
                    </a:cubicBezTo>
                    <a:lnTo>
                      <a:pt x="851" y="5"/>
                    </a:lnTo>
                    <a:cubicBezTo>
                      <a:pt x="334" y="35"/>
                      <a:pt x="0" y="491"/>
                      <a:pt x="61" y="978"/>
                    </a:cubicBezTo>
                    <a:cubicBezTo>
                      <a:pt x="119" y="1413"/>
                      <a:pt x="481" y="1709"/>
                      <a:pt x="910" y="1709"/>
                    </a:cubicBezTo>
                    <a:cubicBezTo>
                      <a:pt x="931" y="1709"/>
                      <a:pt x="952" y="1708"/>
                      <a:pt x="973" y="1707"/>
                    </a:cubicBezTo>
                    <a:lnTo>
                      <a:pt x="1337" y="1707"/>
                    </a:lnTo>
                    <a:cubicBezTo>
                      <a:pt x="1384" y="1706"/>
                      <a:pt x="1431" y="1705"/>
                      <a:pt x="1478" y="1705"/>
                    </a:cubicBezTo>
                    <a:cubicBezTo>
                      <a:pt x="2642" y="1705"/>
                      <a:pt x="3746" y="2070"/>
                      <a:pt x="4681" y="2771"/>
                    </a:cubicBezTo>
                    <a:cubicBezTo>
                      <a:pt x="5441" y="3409"/>
                      <a:pt x="5866" y="4352"/>
                      <a:pt x="5836" y="5355"/>
                    </a:cubicBezTo>
                    <a:cubicBezTo>
                      <a:pt x="5775" y="6570"/>
                      <a:pt x="5380" y="7756"/>
                      <a:pt x="4681" y="8789"/>
                    </a:cubicBezTo>
                    <a:lnTo>
                      <a:pt x="6140" y="9701"/>
                    </a:lnTo>
                    <a:lnTo>
                      <a:pt x="6140" y="9671"/>
                    </a:lnTo>
                    <a:cubicBezTo>
                      <a:pt x="6991" y="8394"/>
                      <a:pt x="7477" y="6905"/>
                      <a:pt x="7538" y="5355"/>
                    </a:cubicBezTo>
                    <a:cubicBezTo>
                      <a:pt x="7569" y="3865"/>
                      <a:pt x="6930" y="2437"/>
                      <a:pt x="5806" y="1464"/>
                    </a:cubicBezTo>
                    <a:cubicBezTo>
                      <a:pt x="4596" y="514"/>
                      <a:pt x="3115" y="0"/>
                      <a:pt x="1618" y="0"/>
                    </a:cubicBez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40"/>
              <p:cNvSpPr/>
              <p:nvPr/>
            </p:nvSpPr>
            <p:spPr>
              <a:xfrm rot="266616">
                <a:off x="6472119" y="2421918"/>
                <a:ext cx="342657" cy="43922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9702" extrusionOk="0">
                    <a:moveTo>
                      <a:pt x="1618" y="0"/>
                    </a:moveTo>
                    <a:cubicBezTo>
                      <a:pt x="1535" y="0"/>
                      <a:pt x="1451" y="2"/>
                      <a:pt x="1368" y="5"/>
                    </a:cubicBezTo>
                    <a:lnTo>
                      <a:pt x="851" y="5"/>
                    </a:lnTo>
                    <a:cubicBezTo>
                      <a:pt x="334" y="35"/>
                      <a:pt x="0" y="491"/>
                      <a:pt x="61" y="978"/>
                    </a:cubicBezTo>
                    <a:cubicBezTo>
                      <a:pt x="119" y="1413"/>
                      <a:pt x="481" y="1709"/>
                      <a:pt x="910" y="1709"/>
                    </a:cubicBezTo>
                    <a:cubicBezTo>
                      <a:pt x="931" y="1709"/>
                      <a:pt x="952" y="1708"/>
                      <a:pt x="973" y="1707"/>
                    </a:cubicBezTo>
                    <a:lnTo>
                      <a:pt x="1337" y="1707"/>
                    </a:lnTo>
                    <a:cubicBezTo>
                      <a:pt x="1384" y="1706"/>
                      <a:pt x="1431" y="1705"/>
                      <a:pt x="1478" y="1705"/>
                    </a:cubicBezTo>
                    <a:cubicBezTo>
                      <a:pt x="2642" y="1705"/>
                      <a:pt x="3746" y="2070"/>
                      <a:pt x="4681" y="2771"/>
                    </a:cubicBezTo>
                    <a:cubicBezTo>
                      <a:pt x="5441" y="3409"/>
                      <a:pt x="5866" y="4352"/>
                      <a:pt x="5836" y="5355"/>
                    </a:cubicBezTo>
                    <a:cubicBezTo>
                      <a:pt x="5775" y="6570"/>
                      <a:pt x="5380" y="7756"/>
                      <a:pt x="4681" y="8789"/>
                    </a:cubicBezTo>
                    <a:lnTo>
                      <a:pt x="6140" y="9701"/>
                    </a:lnTo>
                    <a:lnTo>
                      <a:pt x="6140" y="9671"/>
                    </a:lnTo>
                    <a:cubicBezTo>
                      <a:pt x="6991" y="8394"/>
                      <a:pt x="7477" y="6905"/>
                      <a:pt x="7538" y="5355"/>
                    </a:cubicBezTo>
                    <a:cubicBezTo>
                      <a:pt x="7569" y="3865"/>
                      <a:pt x="6930" y="2437"/>
                      <a:pt x="5806" y="1464"/>
                    </a:cubicBezTo>
                    <a:cubicBezTo>
                      <a:pt x="4596" y="514"/>
                      <a:pt x="3115" y="0"/>
                      <a:pt x="1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40"/>
              <p:cNvSpPr/>
              <p:nvPr/>
            </p:nvSpPr>
            <p:spPr>
              <a:xfrm rot="266616">
                <a:off x="6651011" y="2706654"/>
                <a:ext cx="180315" cy="12526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767" extrusionOk="0">
                    <a:moveTo>
                      <a:pt x="1550" y="274"/>
                    </a:moveTo>
                    <a:cubicBezTo>
                      <a:pt x="2006" y="274"/>
                      <a:pt x="2462" y="396"/>
                      <a:pt x="2857" y="608"/>
                    </a:cubicBezTo>
                    <a:cubicBezTo>
                      <a:pt x="3192" y="760"/>
                      <a:pt x="3465" y="1003"/>
                      <a:pt x="3617" y="1338"/>
                    </a:cubicBezTo>
                    <a:cubicBezTo>
                      <a:pt x="3678" y="1429"/>
                      <a:pt x="3678" y="1520"/>
                      <a:pt x="3678" y="1611"/>
                    </a:cubicBezTo>
                    <a:cubicBezTo>
                      <a:pt x="3649" y="1964"/>
                      <a:pt x="3392" y="2289"/>
                      <a:pt x="3044" y="2420"/>
                    </a:cubicBezTo>
                    <a:lnTo>
                      <a:pt x="3044" y="2420"/>
                    </a:lnTo>
                    <a:lnTo>
                      <a:pt x="3040" y="2402"/>
                    </a:lnTo>
                    <a:cubicBezTo>
                      <a:pt x="2857" y="2462"/>
                      <a:pt x="2675" y="2523"/>
                      <a:pt x="2493" y="2523"/>
                    </a:cubicBezTo>
                    <a:lnTo>
                      <a:pt x="2219" y="2523"/>
                    </a:lnTo>
                    <a:cubicBezTo>
                      <a:pt x="1642" y="2402"/>
                      <a:pt x="1034" y="2341"/>
                      <a:pt x="669" y="1946"/>
                    </a:cubicBezTo>
                    <a:cubicBezTo>
                      <a:pt x="426" y="1733"/>
                      <a:pt x="274" y="1459"/>
                      <a:pt x="243" y="1125"/>
                    </a:cubicBezTo>
                    <a:cubicBezTo>
                      <a:pt x="243" y="1034"/>
                      <a:pt x="274" y="943"/>
                      <a:pt x="335" y="852"/>
                    </a:cubicBezTo>
                    <a:cubicBezTo>
                      <a:pt x="426" y="669"/>
                      <a:pt x="608" y="517"/>
                      <a:pt x="791" y="426"/>
                    </a:cubicBezTo>
                    <a:cubicBezTo>
                      <a:pt x="1034" y="335"/>
                      <a:pt x="1277" y="274"/>
                      <a:pt x="1550" y="274"/>
                    </a:cubicBezTo>
                    <a:close/>
                    <a:moveTo>
                      <a:pt x="3066" y="2508"/>
                    </a:moveTo>
                    <a:lnTo>
                      <a:pt x="3101" y="2554"/>
                    </a:lnTo>
                    <a:lnTo>
                      <a:pt x="3116" y="2614"/>
                    </a:lnTo>
                    <a:lnTo>
                      <a:pt x="3070" y="2523"/>
                    </a:lnTo>
                    <a:lnTo>
                      <a:pt x="3066" y="2508"/>
                    </a:lnTo>
                    <a:close/>
                    <a:moveTo>
                      <a:pt x="1581" y="0"/>
                    </a:moveTo>
                    <a:cubicBezTo>
                      <a:pt x="1277" y="0"/>
                      <a:pt x="973" y="61"/>
                      <a:pt x="699" y="183"/>
                    </a:cubicBezTo>
                    <a:cubicBezTo>
                      <a:pt x="456" y="274"/>
                      <a:pt x="243" y="487"/>
                      <a:pt x="122" y="700"/>
                    </a:cubicBezTo>
                    <a:cubicBezTo>
                      <a:pt x="31" y="821"/>
                      <a:pt x="0" y="973"/>
                      <a:pt x="0" y="1125"/>
                    </a:cubicBezTo>
                    <a:cubicBezTo>
                      <a:pt x="31" y="1490"/>
                      <a:pt x="213" y="1855"/>
                      <a:pt x="487" y="2098"/>
                    </a:cubicBezTo>
                    <a:cubicBezTo>
                      <a:pt x="943" y="2584"/>
                      <a:pt x="1642" y="2645"/>
                      <a:pt x="2189" y="2736"/>
                    </a:cubicBezTo>
                    <a:cubicBezTo>
                      <a:pt x="2280" y="2766"/>
                      <a:pt x="2371" y="2766"/>
                      <a:pt x="2493" y="2766"/>
                    </a:cubicBezTo>
                    <a:cubicBezTo>
                      <a:pt x="2703" y="2766"/>
                      <a:pt x="2914" y="2737"/>
                      <a:pt x="3124" y="2648"/>
                    </a:cubicBezTo>
                    <a:lnTo>
                      <a:pt x="3124" y="2648"/>
                    </a:lnTo>
                    <a:lnTo>
                      <a:pt x="3131" y="2675"/>
                    </a:lnTo>
                    <a:cubicBezTo>
                      <a:pt x="3617" y="2523"/>
                      <a:pt x="3952" y="2098"/>
                      <a:pt x="3982" y="1611"/>
                    </a:cubicBezTo>
                    <a:cubicBezTo>
                      <a:pt x="3982" y="1459"/>
                      <a:pt x="3952" y="1338"/>
                      <a:pt x="3891" y="1216"/>
                    </a:cubicBezTo>
                    <a:cubicBezTo>
                      <a:pt x="3709" y="852"/>
                      <a:pt x="3405" y="548"/>
                      <a:pt x="3009" y="365"/>
                    </a:cubicBezTo>
                    <a:cubicBezTo>
                      <a:pt x="2584" y="122"/>
                      <a:pt x="2067" y="0"/>
                      <a:pt x="1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40"/>
              <p:cNvSpPr/>
              <p:nvPr/>
            </p:nvSpPr>
            <p:spPr>
              <a:xfrm rot="266616">
                <a:off x="6522922" y="2745696"/>
                <a:ext cx="330253" cy="341299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7539" extrusionOk="0">
                    <a:moveTo>
                      <a:pt x="3891" y="1"/>
                    </a:moveTo>
                    <a:cubicBezTo>
                      <a:pt x="3556" y="1"/>
                      <a:pt x="3222" y="61"/>
                      <a:pt x="2888" y="153"/>
                    </a:cubicBezTo>
                    <a:cubicBezTo>
                      <a:pt x="2097" y="426"/>
                      <a:pt x="1429" y="943"/>
                      <a:pt x="912" y="1612"/>
                    </a:cubicBezTo>
                    <a:lnTo>
                      <a:pt x="1003" y="1703"/>
                    </a:lnTo>
                    <a:lnTo>
                      <a:pt x="1125" y="1794"/>
                    </a:lnTo>
                    <a:cubicBezTo>
                      <a:pt x="1581" y="1156"/>
                      <a:pt x="2249" y="700"/>
                      <a:pt x="2979" y="426"/>
                    </a:cubicBezTo>
                    <a:cubicBezTo>
                      <a:pt x="3283" y="335"/>
                      <a:pt x="3587" y="274"/>
                      <a:pt x="3891" y="274"/>
                    </a:cubicBezTo>
                    <a:cubicBezTo>
                      <a:pt x="4711" y="305"/>
                      <a:pt x="5502" y="639"/>
                      <a:pt x="6079" y="1247"/>
                    </a:cubicBezTo>
                    <a:cubicBezTo>
                      <a:pt x="6687" y="1855"/>
                      <a:pt x="7021" y="2676"/>
                      <a:pt x="7021" y="3527"/>
                    </a:cubicBezTo>
                    <a:lnTo>
                      <a:pt x="7021" y="3679"/>
                    </a:lnTo>
                    <a:cubicBezTo>
                      <a:pt x="6961" y="4773"/>
                      <a:pt x="6535" y="5837"/>
                      <a:pt x="5806" y="6718"/>
                    </a:cubicBezTo>
                    <a:cubicBezTo>
                      <a:pt x="5684" y="6840"/>
                      <a:pt x="5562" y="6931"/>
                      <a:pt x="5380" y="6961"/>
                    </a:cubicBezTo>
                    <a:lnTo>
                      <a:pt x="5289" y="6931"/>
                    </a:lnTo>
                    <a:cubicBezTo>
                      <a:pt x="5228" y="6870"/>
                      <a:pt x="5167" y="6779"/>
                      <a:pt x="5198" y="6688"/>
                    </a:cubicBezTo>
                    <a:lnTo>
                      <a:pt x="5198" y="6627"/>
                    </a:lnTo>
                    <a:cubicBezTo>
                      <a:pt x="5228" y="6475"/>
                      <a:pt x="5258" y="6323"/>
                      <a:pt x="5350" y="6201"/>
                    </a:cubicBezTo>
                    <a:cubicBezTo>
                      <a:pt x="5526" y="5818"/>
                      <a:pt x="5618" y="5378"/>
                      <a:pt x="5623" y="4936"/>
                    </a:cubicBezTo>
                    <a:lnTo>
                      <a:pt x="5623" y="4936"/>
                    </a:lnTo>
                    <a:cubicBezTo>
                      <a:pt x="5634" y="4872"/>
                      <a:pt x="5644" y="4807"/>
                      <a:pt x="5654" y="4742"/>
                    </a:cubicBezTo>
                    <a:lnTo>
                      <a:pt x="5623" y="4742"/>
                    </a:lnTo>
                    <a:cubicBezTo>
                      <a:pt x="5623" y="4651"/>
                      <a:pt x="5555" y="4606"/>
                      <a:pt x="5486" y="4606"/>
                    </a:cubicBezTo>
                    <a:cubicBezTo>
                      <a:pt x="5418" y="4606"/>
                      <a:pt x="5350" y="4651"/>
                      <a:pt x="5350" y="4742"/>
                    </a:cubicBezTo>
                    <a:cubicBezTo>
                      <a:pt x="5289" y="5320"/>
                      <a:pt x="5106" y="5897"/>
                      <a:pt x="4803" y="6445"/>
                    </a:cubicBezTo>
                    <a:cubicBezTo>
                      <a:pt x="4620" y="6809"/>
                      <a:pt x="4316" y="7144"/>
                      <a:pt x="3891" y="7265"/>
                    </a:cubicBezTo>
                    <a:lnTo>
                      <a:pt x="3799" y="7265"/>
                    </a:lnTo>
                    <a:cubicBezTo>
                      <a:pt x="3739" y="7235"/>
                      <a:pt x="3708" y="7174"/>
                      <a:pt x="3708" y="7083"/>
                    </a:cubicBezTo>
                    <a:cubicBezTo>
                      <a:pt x="3708" y="6961"/>
                      <a:pt x="3769" y="6840"/>
                      <a:pt x="3830" y="6749"/>
                    </a:cubicBezTo>
                    <a:cubicBezTo>
                      <a:pt x="4129" y="6120"/>
                      <a:pt x="4311" y="5432"/>
                      <a:pt x="4316" y="4743"/>
                    </a:cubicBezTo>
                    <a:lnTo>
                      <a:pt x="4316" y="4743"/>
                    </a:lnTo>
                    <a:cubicBezTo>
                      <a:pt x="4316" y="4743"/>
                      <a:pt x="4316" y="4743"/>
                      <a:pt x="4316" y="4742"/>
                    </a:cubicBezTo>
                    <a:lnTo>
                      <a:pt x="4316" y="4742"/>
                    </a:lnTo>
                    <a:lnTo>
                      <a:pt x="4316" y="4742"/>
                    </a:lnTo>
                    <a:cubicBezTo>
                      <a:pt x="4316" y="4732"/>
                      <a:pt x="4316" y="4722"/>
                      <a:pt x="4316" y="4712"/>
                    </a:cubicBezTo>
                    <a:cubicBezTo>
                      <a:pt x="4316" y="4637"/>
                      <a:pt x="4275" y="4583"/>
                      <a:pt x="4227" y="4583"/>
                    </a:cubicBezTo>
                    <a:cubicBezTo>
                      <a:pt x="4216" y="4583"/>
                      <a:pt x="4205" y="4585"/>
                      <a:pt x="4195" y="4590"/>
                    </a:cubicBezTo>
                    <a:cubicBezTo>
                      <a:pt x="4178" y="4585"/>
                      <a:pt x="4162" y="4582"/>
                      <a:pt x="4148" y="4582"/>
                    </a:cubicBezTo>
                    <a:cubicBezTo>
                      <a:pt x="4083" y="4582"/>
                      <a:pt x="4043" y="4632"/>
                      <a:pt x="4043" y="4682"/>
                    </a:cubicBezTo>
                    <a:cubicBezTo>
                      <a:pt x="3951" y="5290"/>
                      <a:pt x="3739" y="5897"/>
                      <a:pt x="3435" y="6445"/>
                    </a:cubicBezTo>
                    <a:cubicBezTo>
                      <a:pt x="3344" y="6688"/>
                      <a:pt x="3161" y="6870"/>
                      <a:pt x="2918" y="6992"/>
                    </a:cubicBezTo>
                    <a:cubicBezTo>
                      <a:pt x="2888" y="6992"/>
                      <a:pt x="2827" y="7022"/>
                      <a:pt x="2766" y="7022"/>
                    </a:cubicBezTo>
                    <a:cubicBezTo>
                      <a:pt x="2705" y="7022"/>
                      <a:pt x="2614" y="6992"/>
                      <a:pt x="2553" y="6961"/>
                    </a:cubicBezTo>
                    <a:cubicBezTo>
                      <a:pt x="2492" y="6931"/>
                      <a:pt x="2432" y="6870"/>
                      <a:pt x="2432" y="6809"/>
                    </a:cubicBezTo>
                    <a:lnTo>
                      <a:pt x="2432" y="6718"/>
                    </a:lnTo>
                    <a:cubicBezTo>
                      <a:pt x="2432" y="6657"/>
                      <a:pt x="2432" y="6597"/>
                      <a:pt x="2462" y="6536"/>
                    </a:cubicBezTo>
                    <a:cubicBezTo>
                      <a:pt x="2675" y="5776"/>
                      <a:pt x="3070" y="5016"/>
                      <a:pt x="3222" y="4165"/>
                    </a:cubicBezTo>
                    <a:cubicBezTo>
                      <a:pt x="3252" y="4074"/>
                      <a:pt x="3252" y="3952"/>
                      <a:pt x="3252" y="3861"/>
                    </a:cubicBezTo>
                    <a:cubicBezTo>
                      <a:pt x="3252" y="3557"/>
                      <a:pt x="3192" y="3283"/>
                      <a:pt x="3100" y="2979"/>
                    </a:cubicBezTo>
                    <a:cubicBezTo>
                      <a:pt x="3070" y="2858"/>
                      <a:pt x="3009" y="2736"/>
                      <a:pt x="2918" y="2645"/>
                    </a:cubicBezTo>
                    <a:cubicBezTo>
                      <a:pt x="2842" y="2544"/>
                      <a:pt x="2725" y="2485"/>
                      <a:pt x="2618" y="2485"/>
                    </a:cubicBezTo>
                    <a:cubicBezTo>
                      <a:pt x="2596" y="2485"/>
                      <a:pt x="2574" y="2488"/>
                      <a:pt x="2553" y="2493"/>
                    </a:cubicBezTo>
                    <a:cubicBezTo>
                      <a:pt x="2371" y="2493"/>
                      <a:pt x="2189" y="2554"/>
                      <a:pt x="2067" y="2706"/>
                    </a:cubicBezTo>
                    <a:cubicBezTo>
                      <a:pt x="1854" y="2858"/>
                      <a:pt x="1702" y="3071"/>
                      <a:pt x="1581" y="3314"/>
                    </a:cubicBezTo>
                    <a:cubicBezTo>
                      <a:pt x="1459" y="3618"/>
                      <a:pt x="1337" y="3891"/>
                      <a:pt x="1185" y="4165"/>
                    </a:cubicBezTo>
                    <a:cubicBezTo>
                      <a:pt x="1064" y="4347"/>
                      <a:pt x="881" y="4438"/>
                      <a:pt x="699" y="4469"/>
                    </a:cubicBezTo>
                    <a:cubicBezTo>
                      <a:pt x="638" y="4469"/>
                      <a:pt x="578" y="4469"/>
                      <a:pt x="547" y="4438"/>
                    </a:cubicBezTo>
                    <a:cubicBezTo>
                      <a:pt x="456" y="4378"/>
                      <a:pt x="365" y="4317"/>
                      <a:pt x="334" y="4226"/>
                    </a:cubicBezTo>
                    <a:cubicBezTo>
                      <a:pt x="304" y="4104"/>
                      <a:pt x="274" y="3983"/>
                      <a:pt x="274" y="3861"/>
                    </a:cubicBezTo>
                    <a:lnTo>
                      <a:pt x="274" y="3831"/>
                    </a:lnTo>
                    <a:cubicBezTo>
                      <a:pt x="334" y="3283"/>
                      <a:pt x="486" y="2797"/>
                      <a:pt x="760" y="2341"/>
                    </a:cubicBezTo>
                    <a:cubicBezTo>
                      <a:pt x="881" y="2159"/>
                      <a:pt x="1003" y="1976"/>
                      <a:pt x="1125" y="1794"/>
                    </a:cubicBezTo>
                    <a:lnTo>
                      <a:pt x="1003" y="1733"/>
                    </a:lnTo>
                    <a:lnTo>
                      <a:pt x="912" y="1642"/>
                    </a:lnTo>
                    <a:cubicBezTo>
                      <a:pt x="790" y="1824"/>
                      <a:pt x="638" y="2007"/>
                      <a:pt x="547" y="2220"/>
                    </a:cubicBezTo>
                    <a:cubicBezTo>
                      <a:pt x="243" y="2706"/>
                      <a:pt x="61" y="3253"/>
                      <a:pt x="0" y="3831"/>
                    </a:cubicBezTo>
                    <a:lnTo>
                      <a:pt x="0" y="3891"/>
                    </a:lnTo>
                    <a:cubicBezTo>
                      <a:pt x="0" y="4043"/>
                      <a:pt x="30" y="4195"/>
                      <a:pt x="91" y="4347"/>
                    </a:cubicBezTo>
                    <a:cubicBezTo>
                      <a:pt x="152" y="4499"/>
                      <a:pt x="243" y="4621"/>
                      <a:pt x="395" y="4682"/>
                    </a:cubicBezTo>
                    <a:cubicBezTo>
                      <a:pt x="462" y="4726"/>
                      <a:pt x="529" y="4754"/>
                      <a:pt x="595" y="4754"/>
                    </a:cubicBezTo>
                    <a:cubicBezTo>
                      <a:pt x="620" y="4754"/>
                      <a:pt x="644" y="4751"/>
                      <a:pt x="669" y="4742"/>
                    </a:cubicBezTo>
                    <a:cubicBezTo>
                      <a:pt x="942" y="4742"/>
                      <a:pt x="1216" y="4590"/>
                      <a:pt x="1368" y="4347"/>
                    </a:cubicBezTo>
                    <a:cubicBezTo>
                      <a:pt x="1520" y="4043"/>
                      <a:pt x="1641" y="3770"/>
                      <a:pt x="1763" y="3466"/>
                    </a:cubicBezTo>
                    <a:cubicBezTo>
                      <a:pt x="1854" y="3253"/>
                      <a:pt x="2006" y="3071"/>
                      <a:pt x="2189" y="2919"/>
                    </a:cubicBezTo>
                    <a:cubicBezTo>
                      <a:pt x="2280" y="2827"/>
                      <a:pt x="2371" y="2767"/>
                      <a:pt x="2523" y="2767"/>
                    </a:cubicBezTo>
                    <a:cubicBezTo>
                      <a:pt x="2584" y="2767"/>
                      <a:pt x="2644" y="2797"/>
                      <a:pt x="2675" y="2858"/>
                    </a:cubicBezTo>
                    <a:cubicBezTo>
                      <a:pt x="2888" y="3162"/>
                      <a:pt x="2979" y="3527"/>
                      <a:pt x="2948" y="3891"/>
                    </a:cubicBezTo>
                    <a:cubicBezTo>
                      <a:pt x="2948" y="3983"/>
                      <a:pt x="2948" y="4074"/>
                      <a:pt x="2918" y="4165"/>
                    </a:cubicBezTo>
                    <a:cubicBezTo>
                      <a:pt x="2796" y="4955"/>
                      <a:pt x="2401" y="5685"/>
                      <a:pt x="2158" y="6505"/>
                    </a:cubicBezTo>
                    <a:cubicBezTo>
                      <a:pt x="2158" y="6566"/>
                      <a:pt x="2128" y="6657"/>
                      <a:pt x="2128" y="6749"/>
                    </a:cubicBezTo>
                    <a:lnTo>
                      <a:pt x="2128" y="6900"/>
                    </a:lnTo>
                    <a:cubicBezTo>
                      <a:pt x="2158" y="7022"/>
                      <a:pt x="2249" y="7144"/>
                      <a:pt x="2371" y="7204"/>
                    </a:cubicBezTo>
                    <a:cubicBezTo>
                      <a:pt x="2462" y="7265"/>
                      <a:pt x="2614" y="7296"/>
                      <a:pt x="2736" y="7296"/>
                    </a:cubicBezTo>
                    <a:cubicBezTo>
                      <a:pt x="2857" y="7296"/>
                      <a:pt x="2948" y="7296"/>
                      <a:pt x="3040" y="7235"/>
                    </a:cubicBezTo>
                    <a:cubicBezTo>
                      <a:pt x="3209" y="7160"/>
                      <a:pt x="3355" y="7038"/>
                      <a:pt x="3477" y="6891"/>
                    </a:cubicBezTo>
                    <a:lnTo>
                      <a:pt x="3477" y="6891"/>
                    </a:lnTo>
                    <a:cubicBezTo>
                      <a:pt x="3460" y="6944"/>
                      <a:pt x="3446" y="6998"/>
                      <a:pt x="3435" y="7052"/>
                    </a:cubicBezTo>
                    <a:lnTo>
                      <a:pt x="3435" y="7083"/>
                    </a:lnTo>
                    <a:cubicBezTo>
                      <a:pt x="3435" y="7265"/>
                      <a:pt x="3526" y="7448"/>
                      <a:pt x="3708" y="7508"/>
                    </a:cubicBezTo>
                    <a:lnTo>
                      <a:pt x="3830" y="7539"/>
                    </a:lnTo>
                    <a:cubicBezTo>
                      <a:pt x="3891" y="7539"/>
                      <a:pt x="3951" y="7539"/>
                      <a:pt x="3982" y="7508"/>
                    </a:cubicBezTo>
                    <a:cubicBezTo>
                      <a:pt x="4389" y="7381"/>
                      <a:pt x="4732" y="7105"/>
                      <a:pt x="4958" y="6750"/>
                    </a:cubicBezTo>
                    <a:lnTo>
                      <a:pt x="4958" y="6750"/>
                    </a:lnTo>
                    <a:cubicBezTo>
                      <a:pt x="4977" y="6905"/>
                      <a:pt x="5063" y="7036"/>
                      <a:pt x="5198" y="7144"/>
                    </a:cubicBezTo>
                    <a:cubicBezTo>
                      <a:pt x="5258" y="7174"/>
                      <a:pt x="5350" y="7204"/>
                      <a:pt x="5410" y="7204"/>
                    </a:cubicBezTo>
                    <a:cubicBezTo>
                      <a:pt x="5654" y="7174"/>
                      <a:pt x="5866" y="7052"/>
                      <a:pt x="6018" y="6870"/>
                    </a:cubicBezTo>
                    <a:cubicBezTo>
                      <a:pt x="6778" y="5958"/>
                      <a:pt x="7234" y="4834"/>
                      <a:pt x="7295" y="3648"/>
                    </a:cubicBezTo>
                    <a:lnTo>
                      <a:pt x="7295" y="3496"/>
                    </a:lnTo>
                    <a:cubicBezTo>
                      <a:pt x="7295" y="1581"/>
                      <a:pt x="5775" y="3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40"/>
              <p:cNvSpPr/>
              <p:nvPr/>
            </p:nvSpPr>
            <p:spPr>
              <a:xfrm rot="177835">
                <a:off x="5830648" y="2653121"/>
                <a:ext cx="229980" cy="106983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3230" extrusionOk="0">
                    <a:moveTo>
                      <a:pt x="727" y="1"/>
                    </a:moveTo>
                    <a:cubicBezTo>
                      <a:pt x="366" y="1"/>
                      <a:pt x="0" y="339"/>
                      <a:pt x="210" y="797"/>
                    </a:cubicBezTo>
                    <a:lnTo>
                      <a:pt x="210" y="828"/>
                    </a:lnTo>
                    <a:cubicBezTo>
                      <a:pt x="453" y="1557"/>
                      <a:pt x="939" y="2196"/>
                      <a:pt x="1547" y="2652"/>
                    </a:cubicBezTo>
                    <a:cubicBezTo>
                      <a:pt x="2064" y="3047"/>
                      <a:pt x="2702" y="3229"/>
                      <a:pt x="3371" y="3229"/>
                    </a:cubicBezTo>
                    <a:cubicBezTo>
                      <a:pt x="4769" y="3199"/>
                      <a:pt x="6076" y="2408"/>
                      <a:pt x="6684" y="1132"/>
                    </a:cubicBezTo>
                    <a:cubicBezTo>
                      <a:pt x="6944" y="672"/>
                      <a:pt x="6547" y="292"/>
                      <a:pt x="6167" y="292"/>
                    </a:cubicBezTo>
                    <a:cubicBezTo>
                      <a:pt x="5969" y="292"/>
                      <a:pt x="5775" y="395"/>
                      <a:pt x="5681" y="645"/>
                    </a:cubicBezTo>
                    <a:cubicBezTo>
                      <a:pt x="5225" y="1527"/>
                      <a:pt x="4344" y="2104"/>
                      <a:pt x="3371" y="2104"/>
                    </a:cubicBezTo>
                    <a:cubicBezTo>
                      <a:pt x="2946" y="2104"/>
                      <a:pt x="2550" y="1983"/>
                      <a:pt x="2216" y="1740"/>
                    </a:cubicBezTo>
                    <a:cubicBezTo>
                      <a:pt x="1760" y="1405"/>
                      <a:pt x="1426" y="919"/>
                      <a:pt x="1243" y="402"/>
                    </a:cubicBezTo>
                    <a:cubicBezTo>
                      <a:pt x="1153" y="120"/>
                      <a:pt x="941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40"/>
              <p:cNvSpPr/>
              <p:nvPr/>
            </p:nvSpPr>
            <p:spPr>
              <a:xfrm rot="266725">
                <a:off x="5271971" y="2273624"/>
                <a:ext cx="210176" cy="97146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2137" extrusionOk="0">
                    <a:moveTo>
                      <a:pt x="852" y="1"/>
                    </a:moveTo>
                    <a:cubicBezTo>
                      <a:pt x="487" y="1"/>
                      <a:pt x="122" y="244"/>
                      <a:pt x="31" y="639"/>
                    </a:cubicBezTo>
                    <a:cubicBezTo>
                      <a:pt x="0" y="943"/>
                      <a:pt x="122" y="1247"/>
                      <a:pt x="365" y="1460"/>
                    </a:cubicBezTo>
                    <a:cubicBezTo>
                      <a:pt x="578" y="1642"/>
                      <a:pt x="882" y="1794"/>
                      <a:pt x="1186" y="1885"/>
                    </a:cubicBezTo>
                    <a:cubicBezTo>
                      <a:pt x="1611" y="2037"/>
                      <a:pt x="2067" y="2098"/>
                      <a:pt x="2554" y="2128"/>
                    </a:cubicBezTo>
                    <a:cubicBezTo>
                      <a:pt x="2616" y="2134"/>
                      <a:pt x="2680" y="2136"/>
                      <a:pt x="2744" y="2136"/>
                    </a:cubicBezTo>
                    <a:cubicBezTo>
                      <a:pt x="3053" y="2136"/>
                      <a:pt x="3376" y="2077"/>
                      <a:pt x="3678" y="1976"/>
                    </a:cubicBezTo>
                    <a:cubicBezTo>
                      <a:pt x="4043" y="1855"/>
                      <a:pt x="4317" y="1581"/>
                      <a:pt x="4438" y="1217"/>
                    </a:cubicBezTo>
                    <a:cubicBezTo>
                      <a:pt x="4560" y="882"/>
                      <a:pt x="4438" y="487"/>
                      <a:pt x="4134" y="274"/>
                    </a:cubicBez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40"/>
              <p:cNvSpPr/>
              <p:nvPr/>
            </p:nvSpPr>
            <p:spPr>
              <a:xfrm rot="266616">
                <a:off x="5239062" y="1926876"/>
                <a:ext cx="326767" cy="399110"/>
              </a:xfrm>
              <a:custGeom>
                <a:avLst/>
                <a:gdLst/>
                <a:ahLst/>
                <a:cxnLst/>
                <a:rect l="l" t="t" r="r" b="b"/>
                <a:pathLst>
                  <a:path w="7218" h="8816" extrusionOk="0">
                    <a:moveTo>
                      <a:pt x="4803" y="1"/>
                    </a:moveTo>
                    <a:cubicBezTo>
                      <a:pt x="4712" y="31"/>
                      <a:pt x="4651" y="61"/>
                      <a:pt x="4590" y="92"/>
                    </a:cubicBezTo>
                    <a:cubicBezTo>
                      <a:pt x="3496" y="700"/>
                      <a:pt x="3314" y="2159"/>
                      <a:pt x="3253" y="3223"/>
                    </a:cubicBezTo>
                    <a:lnTo>
                      <a:pt x="3253" y="3405"/>
                    </a:lnTo>
                    <a:cubicBezTo>
                      <a:pt x="3253" y="3435"/>
                      <a:pt x="3253" y="3466"/>
                      <a:pt x="3192" y="3466"/>
                    </a:cubicBezTo>
                    <a:cubicBezTo>
                      <a:pt x="3162" y="3466"/>
                      <a:pt x="3131" y="3435"/>
                      <a:pt x="3131" y="3375"/>
                    </a:cubicBezTo>
                    <a:cubicBezTo>
                      <a:pt x="3071" y="2949"/>
                      <a:pt x="3071" y="2523"/>
                      <a:pt x="3162" y="2098"/>
                    </a:cubicBezTo>
                    <a:cubicBezTo>
                      <a:pt x="3253" y="1733"/>
                      <a:pt x="3344" y="1368"/>
                      <a:pt x="3375" y="1004"/>
                    </a:cubicBezTo>
                    <a:lnTo>
                      <a:pt x="3375" y="882"/>
                    </a:lnTo>
                    <a:cubicBezTo>
                      <a:pt x="3435" y="700"/>
                      <a:pt x="3375" y="517"/>
                      <a:pt x="3253" y="365"/>
                    </a:cubicBezTo>
                    <a:cubicBezTo>
                      <a:pt x="3223" y="365"/>
                      <a:pt x="3223" y="335"/>
                      <a:pt x="3192" y="335"/>
                    </a:cubicBezTo>
                    <a:cubicBezTo>
                      <a:pt x="3131" y="305"/>
                      <a:pt x="3063" y="289"/>
                      <a:pt x="2991" y="289"/>
                    </a:cubicBezTo>
                    <a:cubicBezTo>
                      <a:pt x="2919" y="289"/>
                      <a:pt x="2843" y="305"/>
                      <a:pt x="2767" y="335"/>
                    </a:cubicBezTo>
                    <a:cubicBezTo>
                      <a:pt x="2615" y="426"/>
                      <a:pt x="2493" y="517"/>
                      <a:pt x="2402" y="669"/>
                    </a:cubicBezTo>
                    <a:cubicBezTo>
                      <a:pt x="2098" y="1156"/>
                      <a:pt x="1855" y="1733"/>
                      <a:pt x="1794" y="2311"/>
                    </a:cubicBezTo>
                    <a:cubicBezTo>
                      <a:pt x="1733" y="2615"/>
                      <a:pt x="1672" y="2949"/>
                      <a:pt x="1642" y="3253"/>
                    </a:cubicBezTo>
                    <a:cubicBezTo>
                      <a:pt x="1642" y="3405"/>
                      <a:pt x="1642" y="3587"/>
                      <a:pt x="1642" y="3770"/>
                    </a:cubicBezTo>
                    <a:cubicBezTo>
                      <a:pt x="1642" y="3891"/>
                      <a:pt x="1764" y="4074"/>
                      <a:pt x="1733" y="4195"/>
                    </a:cubicBezTo>
                    <a:cubicBezTo>
                      <a:pt x="1733" y="4226"/>
                      <a:pt x="1703" y="4226"/>
                      <a:pt x="1703" y="4256"/>
                    </a:cubicBezTo>
                    <a:cubicBezTo>
                      <a:pt x="1688" y="4271"/>
                      <a:pt x="1665" y="4279"/>
                      <a:pt x="1642" y="4279"/>
                    </a:cubicBezTo>
                    <a:cubicBezTo>
                      <a:pt x="1619" y="4279"/>
                      <a:pt x="1596" y="4271"/>
                      <a:pt x="1581" y="4256"/>
                    </a:cubicBezTo>
                    <a:cubicBezTo>
                      <a:pt x="1338" y="3709"/>
                      <a:pt x="1308" y="3101"/>
                      <a:pt x="1490" y="2523"/>
                    </a:cubicBezTo>
                    <a:cubicBezTo>
                      <a:pt x="1490" y="2463"/>
                      <a:pt x="1520" y="2432"/>
                      <a:pt x="1520" y="2371"/>
                    </a:cubicBezTo>
                    <a:cubicBezTo>
                      <a:pt x="1551" y="2280"/>
                      <a:pt x="1551" y="2219"/>
                      <a:pt x="1520" y="2128"/>
                    </a:cubicBezTo>
                    <a:cubicBezTo>
                      <a:pt x="1490" y="1976"/>
                      <a:pt x="1429" y="1855"/>
                      <a:pt x="1308" y="1764"/>
                    </a:cubicBezTo>
                    <a:cubicBezTo>
                      <a:pt x="1247" y="1733"/>
                      <a:pt x="1186" y="1718"/>
                      <a:pt x="1125" y="1718"/>
                    </a:cubicBezTo>
                    <a:cubicBezTo>
                      <a:pt x="1064" y="1718"/>
                      <a:pt x="1004" y="1733"/>
                      <a:pt x="943" y="1764"/>
                    </a:cubicBezTo>
                    <a:cubicBezTo>
                      <a:pt x="821" y="1824"/>
                      <a:pt x="730" y="1916"/>
                      <a:pt x="700" y="2037"/>
                    </a:cubicBezTo>
                    <a:cubicBezTo>
                      <a:pt x="1" y="3192"/>
                      <a:pt x="92" y="4803"/>
                      <a:pt x="426" y="6049"/>
                    </a:cubicBezTo>
                    <a:cubicBezTo>
                      <a:pt x="700" y="7083"/>
                      <a:pt x="1429" y="7934"/>
                      <a:pt x="2432" y="8329"/>
                    </a:cubicBezTo>
                    <a:lnTo>
                      <a:pt x="4530" y="8815"/>
                    </a:lnTo>
                    <a:cubicBezTo>
                      <a:pt x="5502" y="8542"/>
                      <a:pt x="6293" y="7873"/>
                      <a:pt x="6718" y="6961"/>
                    </a:cubicBezTo>
                    <a:cubicBezTo>
                      <a:pt x="6900" y="6627"/>
                      <a:pt x="6900" y="6232"/>
                      <a:pt x="6779" y="5867"/>
                    </a:cubicBezTo>
                    <a:cubicBezTo>
                      <a:pt x="6718" y="5776"/>
                      <a:pt x="6657" y="5715"/>
                      <a:pt x="6596" y="5654"/>
                    </a:cubicBezTo>
                    <a:cubicBezTo>
                      <a:pt x="6475" y="5578"/>
                      <a:pt x="6331" y="5540"/>
                      <a:pt x="6190" y="5540"/>
                    </a:cubicBezTo>
                    <a:cubicBezTo>
                      <a:pt x="6049" y="5540"/>
                      <a:pt x="5913" y="5578"/>
                      <a:pt x="5806" y="5654"/>
                    </a:cubicBezTo>
                    <a:cubicBezTo>
                      <a:pt x="5745" y="5715"/>
                      <a:pt x="5685" y="5806"/>
                      <a:pt x="5624" y="5897"/>
                    </a:cubicBezTo>
                    <a:lnTo>
                      <a:pt x="5259" y="6566"/>
                    </a:lnTo>
                    <a:cubicBezTo>
                      <a:pt x="5229" y="6627"/>
                      <a:pt x="5198" y="6657"/>
                      <a:pt x="5137" y="6688"/>
                    </a:cubicBezTo>
                    <a:lnTo>
                      <a:pt x="5016" y="6688"/>
                    </a:lnTo>
                    <a:cubicBezTo>
                      <a:pt x="4864" y="6627"/>
                      <a:pt x="4773" y="6505"/>
                      <a:pt x="4742" y="6353"/>
                    </a:cubicBezTo>
                    <a:cubicBezTo>
                      <a:pt x="4651" y="5745"/>
                      <a:pt x="4773" y="5168"/>
                      <a:pt x="5046" y="4621"/>
                    </a:cubicBezTo>
                    <a:cubicBezTo>
                      <a:pt x="5107" y="4530"/>
                      <a:pt x="5168" y="4438"/>
                      <a:pt x="5259" y="4408"/>
                    </a:cubicBezTo>
                    <a:cubicBezTo>
                      <a:pt x="5289" y="4393"/>
                      <a:pt x="5320" y="4385"/>
                      <a:pt x="5350" y="4385"/>
                    </a:cubicBezTo>
                    <a:cubicBezTo>
                      <a:pt x="5381" y="4385"/>
                      <a:pt x="5411" y="4393"/>
                      <a:pt x="5441" y="4408"/>
                    </a:cubicBezTo>
                    <a:cubicBezTo>
                      <a:pt x="5563" y="4499"/>
                      <a:pt x="5563" y="4742"/>
                      <a:pt x="5593" y="4864"/>
                    </a:cubicBezTo>
                    <a:cubicBezTo>
                      <a:pt x="5685" y="5137"/>
                      <a:pt x="5745" y="5411"/>
                      <a:pt x="6141" y="5441"/>
                    </a:cubicBezTo>
                    <a:cubicBezTo>
                      <a:pt x="6186" y="5446"/>
                      <a:pt x="6229" y="5449"/>
                      <a:pt x="6270" y="5449"/>
                    </a:cubicBezTo>
                    <a:cubicBezTo>
                      <a:pt x="7217" y="5449"/>
                      <a:pt x="7011" y="4142"/>
                      <a:pt x="6748" y="3618"/>
                    </a:cubicBezTo>
                    <a:cubicBezTo>
                      <a:pt x="6505" y="3131"/>
                      <a:pt x="6049" y="2827"/>
                      <a:pt x="5502" y="2767"/>
                    </a:cubicBezTo>
                    <a:cubicBezTo>
                      <a:pt x="5168" y="2767"/>
                      <a:pt x="4834" y="2919"/>
                      <a:pt x="4621" y="3192"/>
                    </a:cubicBezTo>
                    <a:cubicBezTo>
                      <a:pt x="4469" y="2463"/>
                      <a:pt x="4925" y="1672"/>
                      <a:pt x="5137" y="973"/>
                    </a:cubicBezTo>
                    <a:cubicBezTo>
                      <a:pt x="5229" y="791"/>
                      <a:pt x="5259" y="578"/>
                      <a:pt x="5229" y="365"/>
                    </a:cubicBezTo>
                    <a:cubicBezTo>
                      <a:pt x="5229" y="244"/>
                      <a:pt x="5137" y="153"/>
                      <a:pt x="5046" y="92"/>
                    </a:cubicBezTo>
                    <a:cubicBezTo>
                      <a:pt x="4985" y="31"/>
                      <a:pt x="4894" y="1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40"/>
              <p:cNvSpPr/>
              <p:nvPr/>
            </p:nvSpPr>
            <p:spPr>
              <a:xfrm rot="266616">
                <a:off x="5236071" y="2003931"/>
                <a:ext cx="312416" cy="32137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99" extrusionOk="0">
                    <a:moveTo>
                      <a:pt x="1121" y="1"/>
                    </a:moveTo>
                    <a:cubicBezTo>
                      <a:pt x="1064" y="1"/>
                      <a:pt x="1004" y="16"/>
                      <a:pt x="943" y="47"/>
                    </a:cubicBezTo>
                    <a:cubicBezTo>
                      <a:pt x="821" y="107"/>
                      <a:pt x="730" y="199"/>
                      <a:pt x="669" y="290"/>
                    </a:cubicBezTo>
                    <a:cubicBezTo>
                      <a:pt x="1" y="1475"/>
                      <a:pt x="92" y="3086"/>
                      <a:pt x="426" y="4332"/>
                    </a:cubicBezTo>
                    <a:cubicBezTo>
                      <a:pt x="700" y="5366"/>
                      <a:pt x="1429" y="6217"/>
                      <a:pt x="2432" y="6612"/>
                    </a:cubicBezTo>
                    <a:lnTo>
                      <a:pt x="4530" y="7098"/>
                    </a:lnTo>
                    <a:cubicBezTo>
                      <a:pt x="5502" y="6825"/>
                      <a:pt x="6293" y="6156"/>
                      <a:pt x="6718" y="5244"/>
                    </a:cubicBezTo>
                    <a:cubicBezTo>
                      <a:pt x="6900" y="4910"/>
                      <a:pt x="6900" y="4515"/>
                      <a:pt x="6779" y="4150"/>
                    </a:cubicBezTo>
                    <a:lnTo>
                      <a:pt x="6779" y="4150"/>
                    </a:lnTo>
                    <a:cubicBezTo>
                      <a:pt x="6718" y="4180"/>
                      <a:pt x="6657" y="4241"/>
                      <a:pt x="6596" y="4302"/>
                    </a:cubicBezTo>
                    <a:cubicBezTo>
                      <a:pt x="6323" y="4606"/>
                      <a:pt x="6232" y="5031"/>
                      <a:pt x="5928" y="5335"/>
                    </a:cubicBezTo>
                    <a:cubicBezTo>
                      <a:pt x="5685" y="5548"/>
                      <a:pt x="5411" y="5700"/>
                      <a:pt x="5077" y="5791"/>
                    </a:cubicBezTo>
                    <a:cubicBezTo>
                      <a:pt x="4780" y="5877"/>
                      <a:pt x="4482" y="5917"/>
                      <a:pt x="4187" y="5917"/>
                    </a:cubicBezTo>
                    <a:cubicBezTo>
                      <a:pt x="2700" y="5917"/>
                      <a:pt x="1328" y="4882"/>
                      <a:pt x="973" y="3360"/>
                    </a:cubicBezTo>
                    <a:cubicBezTo>
                      <a:pt x="912" y="3025"/>
                      <a:pt x="882" y="2691"/>
                      <a:pt x="852" y="2357"/>
                    </a:cubicBezTo>
                    <a:cubicBezTo>
                      <a:pt x="791" y="1566"/>
                      <a:pt x="912" y="746"/>
                      <a:pt x="1277" y="47"/>
                    </a:cubicBezTo>
                    <a:cubicBezTo>
                      <a:pt x="1232" y="16"/>
                      <a:pt x="1178" y="1"/>
                      <a:pt x="1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40"/>
              <p:cNvSpPr/>
              <p:nvPr/>
            </p:nvSpPr>
            <p:spPr>
              <a:xfrm rot="266616">
                <a:off x="5305709" y="2311323"/>
                <a:ext cx="111503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837" extrusionOk="0">
                    <a:moveTo>
                      <a:pt x="213" y="0"/>
                    </a:moveTo>
                    <a:cubicBezTo>
                      <a:pt x="183" y="0"/>
                      <a:pt x="152" y="8"/>
                      <a:pt x="122" y="23"/>
                    </a:cubicBezTo>
                    <a:cubicBezTo>
                      <a:pt x="61" y="54"/>
                      <a:pt x="0" y="114"/>
                      <a:pt x="31" y="175"/>
                    </a:cubicBezTo>
                    <a:cubicBezTo>
                      <a:pt x="31" y="236"/>
                      <a:pt x="61" y="297"/>
                      <a:pt x="122" y="327"/>
                    </a:cubicBezTo>
                    <a:cubicBezTo>
                      <a:pt x="559" y="660"/>
                      <a:pt x="1081" y="836"/>
                      <a:pt x="1611" y="836"/>
                    </a:cubicBezTo>
                    <a:cubicBezTo>
                      <a:pt x="1856" y="836"/>
                      <a:pt x="2101" y="799"/>
                      <a:pt x="2341" y="722"/>
                    </a:cubicBezTo>
                    <a:cubicBezTo>
                      <a:pt x="2371" y="722"/>
                      <a:pt x="2402" y="692"/>
                      <a:pt x="2432" y="661"/>
                    </a:cubicBezTo>
                    <a:cubicBezTo>
                      <a:pt x="2462" y="601"/>
                      <a:pt x="2432" y="540"/>
                      <a:pt x="2402" y="509"/>
                    </a:cubicBezTo>
                    <a:cubicBezTo>
                      <a:pt x="2341" y="479"/>
                      <a:pt x="2280" y="449"/>
                      <a:pt x="2219" y="449"/>
                    </a:cubicBezTo>
                    <a:cubicBezTo>
                      <a:pt x="1885" y="418"/>
                      <a:pt x="1551" y="358"/>
                      <a:pt x="1216" y="266"/>
                    </a:cubicBezTo>
                    <a:cubicBezTo>
                      <a:pt x="912" y="145"/>
                      <a:pt x="608" y="54"/>
                      <a:pt x="304" y="23"/>
                    </a:cubicBezTo>
                    <a:cubicBezTo>
                      <a:pt x="274" y="8"/>
                      <a:pt x="244" y="0"/>
                      <a:pt x="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40"/>
              <p:cNvSpPr/>
              <p:nvPr/>
            </p:nvSpPr>
            <p:spPr>
              <a:xfrm rot="266616">
                <a:off x="6649929" y="2709355"/>
                <a:ext cx="101905" cy="10842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395" extrusionOk="0">
                    <a:moveTo>
                      <a:pt x="1573" y="0"/>
                    </a:moveTo>
                    <a:cubicBezTo>
                      <a:pt x="1304" y="0"/>
                      <a:pt x="1039" y="63"/>
                      <a:pt x="791" y="175"/>
                    </a:cubicBezTo>
                    <a:cubicBezTo>
                      <a:pt x="548" y="267"/>
                      <a:pt x="366" y="449"/>
                      <a:pt x="244" y="662"/>
                    </a:cubicBezTo>
                    <a:cubicBezTo>
                      <a:pt x="1" y="1118"/>
                      <a:pt x="305" y="1574"/>
                      <a:pt x="639" y="1908"/>
                    </a:cubicBezTo>
                    <a:cubicBezTo>
                      <a:pt x="913" y="2151"/>
                      <a:pt x="1277" y="2333"/>
                      <a:pt x="1642" y="2394"/>
                    </a:cubicBezTo>
                    <a:cubicBezTo>
                      <a:pt x="2189" y="1726"/>
                      <a:pt x="2250" y="783"/>
                      <a:pt x="1855" y="23"/>
                    </a:cubicBezTo>
                    <a:cubicBezTo>
                      <a:pt x="1761" y="8"/>
                      <a:pt x="1667" y="0"/>
                      <a:pt x="15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40"/>
              <p:cNvSpPr/>
              <p:nvPr/>
            </p:nvSpPr>
            <p:spPr>
              <a:xfrm rot="266616">
                <a:off x="6723772" y="2716412"/>
                <a:ext cx="108741" cy="112951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95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608" y="760"/>
                      <a:pt x="517" y="1703"/>
                      <a:pt x="0" y="2371"/>
                    </a:cubicBezTo>
                    <a:cubicBezTo>
                      <a:pt x="183" y="2402"/>
                      <a:pt x="395" y="2432"/>
                      <a:pt x="608" y="2462"/>
                    </a:cubicBezTo>
                    <a:cubicBezTo>
                      <a:pt x="705" y="2484"/>
                      <a:pt x="806" y="2494"/>
                      <a:pt x="909" y="2494"/>
                    </a:cubicBezTo>
                    <a:cubicBezTo>
                      <a:pt x="1097" y="2494"/>
                      <a:pt x="1293" y="2461"/>
                      <a:pt x="1490" y="2402"/>
                    </a:cubicBezTo>
                    <a:cubicBezTo>
                      <a:pt x="1976" y="2189"/>
                      <a:pt x="2401" y="1672"/>
                      <a:pt x="2158" y="1125"/>
                    </a:cubicBezTo>
                    <a:cubicBezTo>
                      <a:pt x="2006" y="791"/>
                      <a:pt x="1702" y="517"/>
                      <a:pt x="1338" y="335"/>
                    </a:cubicBezTo>
                    <a:cubicBezTo>
                      <a:pt x="1003" y="152"/>
                      <a:pt x="608" y="31"/>
                      <a:pt x="2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40"/>
              <p:cNvSpPr/>
              <p:nvPr/>
            </p:nvSpPr>
            <p:spPr>
              <a:xfrm rot="266616">
                <a:off x="6706594" y="2759564"/>
                <a:ext cx="144551" cy="327536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7235" extrusionOk="0">
                    <a:moveTo>
                      <a:pt x="1" y="1"/>
                    </a:moveTo>
                    <a:cubicBezTo>
                      <a:pt x="1672" y="1885"/>
                      <a:pt x="1520" y="5077"/>
                      <a:pt x="1" y="7235"/>
                    </a:cubicBezTo>
                    <a:cubicBezTo>
                      <a:pt x="396" y="7052"/>
                      <a:pt x="700" y="6748"/>
                      <a:pt x="882" y="6353"/>
                    </a:cubicBezTo>
                    <a:cubicBezTo>
                      <a:pt x="1186" y="5806"/>
                      <a:pt x="1368" y="5229"/>
                      <a:pt x="1429" y="4621"/>
                    </a:cubicBezTo>
                    <a:lnTo>
                      <a:pt x="1429" y="4621"/>
                    </a:lnTo>
                    <a:cubicBezTo>
                      <a:pt x="1460" y="5107"/>
                      <a:pt x="1368" y="5593"/>
                      <a:pt x="1186" y="6019"/>
                    </a:cubicBezTo>
                    <a:cubicBezTo>
                      <a:pt x="1095" y="6171"/>
                      <a:pt x="1034" y="6323"/>
                      <a:pt x="1004" y="6475"/>
                    </a:cubicBezTo>
                    <a:cubicBezTo>
                      <a:pt x="973" y="6657"/>
                      <a:pt x="1034" y="6809"/>
                      <a:pt x="1186" y="6900"/>
                    </a:cubicBezTo>
                    <a:cubicBezTo>
                      <a:pt x="1242" y="6940"/>
                      <a:pt x="1301" y="6957"/>
                      <a:pt x="1363" y="6957"/>
                    </a:cubicBezTo>
                    <a:cubicBezTo>
                      <a:pt x="1536" y="6957"/>
                      <a:pt x="1720" y="6822"/>
                      <a:pt x="1855" y="6688"/>
                    </a:cubicBezTo>
                    <a:cubicBezTo>
                      <a:pt x="2584" y="5806"/>
                      <a:pt x="3040" y="4682"/>
                      <a:pt x="3101" y="3527"/>
                    </a:cubicBezTo>
                    <a:cubicBezTo>
                      <a:pt x="3192" y="1703"/>
                      <a:pt x="1824" y="153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40"/>
              <p:cNvSpPr/>
              <p:nvPr/>
            </p:nvSpPr>
            <p:spPr>
              <a:xfrm rot="266563">
                <a:off x="6525627" y="2750094"/>
                <a:ext cx="261169" cy="329981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7289" extrusionOk="0">
                    <a:moveTo>
                      <a:pt x="3983" y="1"/>
                    </a:moveTo>
                    <a:cubicBezTo>
                      <a:pt x="3618" y="1"/>
                      <a:pt x="3223" y="31"/>
                      <a:pt x="2888" y="153"/>
                    </a:cubicBezTo>
                    <a:cubicBezTo>
                      <a:pt x="2098" y="426"/>
                      <a:pt x="1429" y="913"/>
                      <a:pt x="943" y="1551"/>
                    </a:cubicBezTo>
                    <a:cubicBezTo>
                      <a:pt x="791" y="1733"/>
                      <a:pt x="670" y="1916"/>
                      <a:pt x="578" y="2128"/>
                    </a:cubicBezTo>
                    <a:cubicBezTo>
                      <a:pt x="274" y="2584"/>
                      <a:pt x="122" y="3101"/>
                      <a:pt x="62" y="3648"/>
                    </a:cubicBezTo>
                    <a:cubicBezTo>
                      <a:pt x="1" y="3952"/>
                      <a:pt x="122" y="4256"/>
                      <a:pt x="396" y="4408"/>
                    </a:cubicBezTo>
                    <a:cubicBezTo>
                      <a:pt x="468" y="4437"/>
                      <a:pt x="542" y="4450"/>
                      <a:pt x="615" y="4450"/>
                    </a:cubicBezTo>
                    <a:cubicBezTo>
                      <a:pt x="849" y="4450"/>
                      <a:pt x="1070" y="4313"/>
                      <a:pt x="1186" y="4104"/>
                    </a:cubicBezTo>
                    <a:cubicBezTo>
                      <a:pt x="1338" y="3831"/>
                      <a:pt x="1460" y="3527"/>
                      <a:pt x="1581" y="3253"/>
                    </a:cubicBezTo>
                    <a:cubicBezTo>
                      <a:pt x="1703" y="3010"/>
                      <a:pt x="1855" y="2827"/>
                      <a:pt x="2037" y="2675"/>
                    </a:cubicBezTo>
                    <a:cubicBezTo>
                      <a:pt x="2197" y="2539"/>
                      <a:pt x="2333" y="2481"/>
                      <a:pt x="2448" y="2481"/>
                    </a:cubicBezTo>
                    <a:cubicBezTo>
                      <a:pt x="2947" y="2481"/>
                      <a:pt x="3054" y="3568"/>
                      <a:pt x="2980" y="4013"/>
                    </a:cubicBezTo>
                    <a:cubicBezTo>
                      <a:pt x="2858" y="4834"/>
                      <a:pt x="2432" y="5563"/>
                      <a:pt x="2220" y="6353"/>
                    </a:cubicBezTo>
                    <a:cubicBezTo>
                      <a:pt x="2189" y="6475"/>
                      <a:pt x="2189" y="6597"/>
                      <a:pt x="2189" y="6688"/>
                    </a:cubicBezTo>
                    <a:cubicBezTo>
                      <a:pt x="2279" y="6889"/>
                      <a:pt x="2468" y="7008"/>
                      <a:pt x="2670" y="7008"/>
                    </a:cubicBezTo>
                    <a:cubicBezTo>
                      <a:pt x="2742" y="7008"/>
                      <a:pt x="2816" y="6993"/>
                      <a:pt x="2888" y="6961"/>
                    </a:cubicBezTo>
                    <a:cubicBezTo>
                      <a:pt x="3132" y="6840"/>
                      <a:pt x="3344" y="6627"/>
                      <a:pt x="3436" y="6384"/>
                    </a:cubicBezTo>
                    <a:cubicBezTo>
                      <a:pt x="3770" y="5806"/>
                      <a:pt x="3983" y="5198"/>
                      <a:pt x="4074" y="4560"/>
                    </a:cubicBezTo>
                    <a:lnTo>
                      <a:pt x="4074" y="4560"/>
                    </a:lnTo>
                    <a:cubicBezTo>
                      <a:pt x="4074" y="5259"/>
                      <a:pt x="3891" y="5928"/>
                      <a:pt x="3587" y="6536"/>
                    </a:cubicBezTo>
                    <a:cubicBezTo>
                      <a:pt x="3527" y="6657"/>
                      <a:pt x="3496" y="6779"/>
                      <a:pt x="3466" y="6931"/>
                    </a:cubicBezTo>
                    <a:cubicBezTo>
                      <a:pt x="3436" y="7052"/>
                      <a:pt x="3527" y="7204"/>
                      <a:pt x="3648" y="7265"/>
                    </a:cubicBezTo>
                    <a:cubicBezTo>
                      <a:pt x="3679" y="7280"/>
                      <a:pt x="3717" y="7288"/>
                      <a:pt x="3755" y="7288"/>
                    </a:cubicBezTo>
                    <a:cubicBezTo>
                      <a:pt x="3793" y="7288"/>
                      <a:pt x="3831" y="7280"/>
                      <a:pt x="3861" y="7265"/>
                    </a:cubicBezTo>
                    <a:cubicBezTo>
                      <a:pt x="3891" y="7265"/>
                      <a:pt x="3922" y="7235"/>
                      <a:pt x="3952" y="7204"/>
                    </a:cubicBezTo>
                    <a:cubicBezTo>
                      <a:pt x="5502" y="5077"/>
                      <a:pt x="5654" y="1885"/>
                      <a:pt x="39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35" name="Google Shape;5535;p40"/>
            <p:cNvSpPr/>
            <p:nvPr/>
          </p:nvSpPr>
          <p:spPr>
            <a:xfrm rot="243607">
              <a:off x="5722691" y="2193815"/>
              <a:ext cx="206164" cy="72477"/>
            </a:xfrm>
            <a:custGeom>
              <a:avLst/>
              <a:gdLst/>
              <a:ahLst/>
              <a:cxnLst/>
              <a:rect l="l" t="t" r="r" b="b"/>
              <a:pathLst>
                <a:path w="6605" h="2322" extrusionOk="0">
                  <a:moveTo>
                    <a:pt x="4281" y="1"/>
                  </a:moveTo>
                  <a:cubicBezTo>
                    <a:pt x="2944" y="1"/>
                    <a:pt x="1606" y="426"/>
                    <a:pt x="542" y="1186"/>
                  </a:cubicBezTo>
                  <a:cubicBezTo>
                    <a:pt x="1" y="1605"/>
                    <a:pt x="396" y="2322"/>
                    <a:pt x="921" y="2322"/>
                  </a:cubicBezTo>
                  <a:cubicBezTo>
                    <a:pt x="1044" y="2322"/>
                    <a:pt x="1175" y="2282"/>
                    <a:pt x="1302" y="2189"/>
                  </a:cubicBezTo>
                  <a:cubicBezTo>
                    <a:pt x="2153" y="1551"/>
                    <a:pt x="3217" y="1247"/>
                    <a:pt x="4281" y="1247"/>
                  </a:cubicBezTo>
                  <a:cubicBezTo>
                    <a:pt x="4676" y="1247"/>
                    <a:pt x="5102" y="1308"/>
                    <a:pt x="5497" y="1430"/>
                  </a:cubicBezTo>
                  <a:cubicBezTo>
                    <a:pt x="5578" y="1458"/>
                    <a:pt x="5654" y="1470"/>
                    <a:pt x="5726" y="1470"/>
                  </a:cubicBezTo>
                  <a:cubicBezTo>
                    <a:pt x="6356" y="1470"/>
                    <a:pt x="6604" y="493"/>
                    <a:pt x="5922" y="274"/>
                  </a:cubicBezTo>
                  <a:cubicBezTo>
                    <a:pt x="5375" y="92"/>
                    <a:pt x="4828" y="1"/>
                    <a:pt x="4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0"/>
            <p:cNvSpPr/>
            <p:nvPr/>
          </p:nvSpPr>
          <p:spPr>
            <a:xfrm rot="479006">
              <a:off x="6100191" y="2222974"/>
              <a:ext cx="207001" cy="72475"/>
            </a:xfrm>
            <a:custGeom>
              <a:avLst/>
              <a:gdLst/>
              <a:ahLst/>
              <a:cxnLst/>
              <a:rect l="l" t="t" r="r" b="b"/>
              <a:pathLst>
                <a:path w="6632" h="2322" extrusionOk="0">
                  <a:moveTo>
                    <a:pt x="2351" y="1"/>
                  </a:moveTo>
                  <a:cubicBezTo>
                    <a:pt x="1804" y="1"/>
                    <a:pt x="1257" y="92"/>
                    <a:pt x="710" y="274"/>
                  </a:cubicBezTo>
                  <a:cubicBezTo>
                    <a:pt x="1" y="493"/>
                    <a:pt x="271" y="1470"/>
                    <a:pt x="883" y="1470"/>
                  </a:cubicBezTo>
                  <a:cubicBezTo>
                    <a:pt x="953" y="1470"/>
                    <a:pt x="1027" y="1458"/>
                    <a:pt x="1105" y="1430"/>
                  </a:cubicBezTo>
                  <a:cubicBezTo>
                    <a:pt x="1531" y="1308"/>
                    <a:pt x="1926" y="1247"/>
                    <a:pt x="2351" y="1247"/>
                  </a:cubicBezTo>
                  <a:cubicBezTo>
                    <a:pt x="3415" y="1247"/>
                    <a:pt x="4479" y="1551"/>
                    <a:pt x="5330" y="2189"/>
                  </a:cubicBezTo>
                  <a:cubicBezTo>
                    <a:pt x="5458" y="2282"/>
                    <a:pt x="5588" y="2322"/>
                    <a:pt x="5712" y="2322"/>
                  </a:cubicBezTo>
                  <a:cubicBezTo>
                    <a:pt x="6237" y="2322"/>
                    <a:pt x="6631" y="1605"/>
                    <a:pt x="6090" y="1186"/>
                  </a:cubicBezTo>
                  <a:cubicBezTo>
                    <a:pt x="4996" y="426"/>
                    <a:pt x="3689" y="1"/>
                    <a:pt x="2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7" name="Google Shape;5537;p40"/>
          <p:cNvGrpSpPr/>
          <p:nvPr/>
        </p:nvGrpSpPr>
        <p:grpSpPr>
          <a:xfrm>
            <a:off x="2211151" y="4618054"/>
            <a:ext cx="1498571" cy="320491"/>
            <a:chOff x="6932825" y="4335700"/>
            <a:chExt cx="1498571" cy="569357"/>
          </a:xfrm>
        </p:grpSpPr>
        <p:sp>
          <p:nvSpPr>
            <p:cNvPr id="5538" name="Google Shape;5538;p40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0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0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Back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541" name="Google Shape;5541;p40"/>
          <p:cNvSpPr/>
          <p:nvPr/>
        </p:nvSpPr>
        <p:spPr>
          <a:xfrm>
            <a:off x="3865617" y="4654807"/>
            <a:ext cx="1455600" cy="284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40"/>
          <p:cNvSpPr/>
          <p:nvPr/>
        </p:nvSpPr>
        <p:spPr>
          <a:xfrm>
            <a:off x="3822647" y="4618517"/>
            <a:ext cx="1455600" cy="284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40"/>
          <p:cNvSpPr txBox="1"/>
          <p:nvPr/>
        </p:nvSpPr>
        <p:spPr>
          <a:xfrm>
            <a:off x="3988471" y="4653634"/>
            <a:ext cx="1209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Anonymous Pro"/>
                <a:ea typeface="Anonymous Pro"/>
                <a:cs typeface="Anonymous Pro"/>
                <a:sym typeface="Anonymous Pro"/>
              </a:rPr>
              <a:t>Agenda</a:t>
            </a:r>
            <a:endParaRPr sz="1500" b="1"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5544" name="Google Shape;5544;p40"/>
          <p:cNvGrpSpPr/>
          <p:nvPr/>
        </p:nvGrpSpPr>
        <p:grpSpPr>
          <a:xfrm>
            <a:off x="5434231" y="4618054"/>
            <a:ext cx="1498571" cy="320491"/>
            <a:chOff x="6932825" y="4335700"/>
            <a:chExt cx="1498571" cy="569357"/>
          </a:xfrm>
        </p:grpSpPr>
        <p:sp>
          <p:nvSpPr>
            <p:cNvPr id="5545" name="Google Shape;5545;p40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0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0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Next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548" name="Google Shape;5548;p40">
            <a:hlinkClick r:id="" action="ppaction://noaction"/>
          </p:cNvPr>
          <p:cNvSpPr/>
          <p:nvPr/>
        </p:nvSpPr>
        <p:spPr>
          <a:xfrm>
            <a:off x="3822638" y="4620613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9" name="Google Shape;5549;p40">
            <a:hlinkClick r:id="" action="ppaction://hlinkshowjump?jump=previousslide"/>
          </p:cNvPr>
          <p:cNvSpPr/>
          <p:nvPr/>
        </p:nvSpPr>
        <p:spPr>
          <a:xfrm>
            <a:off x="221106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40">
            <a:hlinkClick r:id="" action="ppaction://hlinkshowjump?jump=nextslide"/>
          </p:cNvPr>
          <p:cNvSpPr/>
          <p:nvPr/>
        </p:nvSpPr>
        <p:spPr>
          <a:xfrm>
            <a:off x="543421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41"/>
          <p:cNvSpPr/>
          <p:nvPr/>
        </p:nvSpPr>
        <p:spPr>
          <a:xfrm>
            <a:off x="5445875" y="1181575"/>
            <a:ext cx="3087600" cy="30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6" name="Google Shape;5556;p41"/>
          <p:cNvSpPr/>
          <p:nvPr/>
        </p:nvSpPr>
        <p:spPr>
          <a:xfrm>
            <a:off x="5547125" y="1282825"/>
            <a:ext cx="2885100" cy="2885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7" name="Google Shape;5557;p41"/>
          <p:cNvSpPr txBox="1">
            <a:spLocks noGrp="1"/>
          </p:cNvSpPr>
          <p:nvPr>
            <p:ph type="body" idx="1"/>
          </p:nvPr>
        </p:nvSpPr>
        <p:spPr>
          <a:xfrm>
            <a:off x="-188050" y="1019825"/>
            <a:ext cx="5466300" cy="3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La danza es una actividad artística patrimonio de todos seres humanos que nace de la Expresión Corporal y contribuye al desarrollo del individuo, permitiendo a éste crear y ser consciente de multitud de elementos como la actitud corporal, la mirada, los gestos, el lugar que ocupa nuestro cuerpo al bailar, etc.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La Expresión Corporal busca el desarrollo de la imaginación, el placer por el juego, la improvisación, la espontaneidad y la creatividad. El resultado es un enriquecimiento de las actividades cotidianas y del crecimiento personal</a:t>
            </a:r>
            <a:endParaRPr sz="1700"/>
          </a:p>
        </p:txBody>
      </p:sp>
      <p:sp>
        <p:nvSpPr>
          <p:cNvPr id="5558" name="Google Shape;5558;p41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Muévete al ritmo de la música </a:t>
            </a:r>
            <a:endParaRPr/>
          </a:p>
        </p:txBody>
      </p:sp>
      <p:sp>
        <p:nvSpPr>
          <p:cNvPr id="5559" name="Google Shape;5559;p41"/>
          <p:cNvSpPr/>
          <p:nvPr/>
        </p:nvSpPr>
        <p:spPr>
          <a:xfrm rot="10800000">
            <a:off x="5360655" y="3467892"/>
            <a:ext cx="772856" cy="774485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0" name="Google Shape;5560;p41"/>
          <p:cNvSpPr/>
          <p:nvPr/>
        </p:nvSpPr>
        <p:spPr>
          <a:xfrm rot="10800000">
            <a:off x="7440776" y="913889"/>
            <a:ext cx="1395948" cy="1195836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1" name="Google Shape;5561;p41"/>
          <p:cNvGrpSpPr/>
          <p:nvPr/>
        </p:nvGrpSpPr>
        <p:grpSpPr>
          <a:xfrm>
            <a:off x="2211151" y="4618054"/>
            <a:ext cx="1498571" cy="320491"/>
            <a:chOff x="6932825" y="4335700"/>
            <a:chExt cx="1498571" cy="569357"/>
          </a:xfrm>
        </p:grpSpPr>
        <p:sp>
          <p:nvSpPr>
            <p:cNvPr id="5562" name="Google Shape;5562;p41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1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1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Back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565" name="Google Shape;5565;p41"/>
          <p:cNvSpPr/>
          <p:nvPr/>
        </p:nvSpPr>
        <p:spPr>
          <a:xfrm>
            <a:off x="3865617" y="4654807"/>
            <a:ext cx="1455600" cy="284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6" name="Google Shape;5566;p41"/>
          <p:cNvSpPr/>
          <p:nvPr/>
        </p:nvSpPr>
        <p:spPr>
          <a:xfrm>
            <a:off x="3822647" y="4618517"/>
            <a:ext cx="1455600" cy="284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7" name="Google Shape;5567;p41"/>
          <p:cNvSpPr txBox="1"/>
          <p:nvPr/>
        </p:nvSpPr>
        <p:spPr>
          <a:xfrm>
            <a:off x="3988471" y="4653634"/>
            <a:ext cx="1209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Anonymous Pro"/>
                <a:ea typeface="Anonymous Pro"/>
                <a:cs typeface="Anonymous Pro"/>
                <a:sym typeface="Anonymous Pro"/>
              </a:rPr>
              <a:t>Agenda</a:t>
            </a:r>
            <a:endParaRPr sz="1500" b="1"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5568" name="Google Shape;5568;p41"/>
          <p:cNvGrpSpPr/>
          <p:nvPr/>
        </p:nvGrpSpPr>
        <p:grpSpPr>
          <a:xfrm>
            <a:off x="5434231" y="4618054"/>
            <a:ext cx="1498571" cy="320491"/>
            <a:chOff x="6932825" y="4335700"/>
            <a:chExt cx="1498571" cy="569357"/>
          </a:xfrm>
        </p:grpSpPr>
        <p:sp>
          <p:nvSpPr>
            <p:cNvPr id="5569" name="Google Shape;5569;p41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41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41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Next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572" name="Google Shape;5572;p41">
            <a:hlinkClick r:id="" action="ppaction://noaction"/>
          </p:cNvPr>
          <p:cNvSpPr/>
          <p:nvPr/>
        </p:nvSpPr>
        <p:spPr>
          <a:xfrm>
            <a:off x="3822638" y="4620613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3" name="Google Shape;5573;p41">
            <a:hlinkClick r:id="" action="ppaction://hlinkshowjump?jump=previousslide"/>
          </p:cNvPr>
          <p:cNvSpPr/>
          <p:nvPr/>
        </p:nvSpPr>
        <p:spPr>
          <a:xfrm>
            <a:off x="221106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4" name="Google Shape;5574;p41">
            <a:hlinkClick r:id="" action="ppaction://hlinkshowjump?jump=nextslide"/>
          </p:cNvPr>
          <p:cNvSpPr/>
          <p:nvPr/>
        </p:nvSpPr>
        <p:spPr>
          <a:xfrm>
            <a:off x="543421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75" name="Google Shape;55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675" y="1537354"/>
            <a:ext cx="3352000" cy="237604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" name="Google Shape;5580;p42"/>
          <p:cNvSpPr/>
          <p:nvPr/>
        </p:nvSpPr>
        <p:spPr>
          <a:xfrm>
            <a:off x="940325" y="725525"/>
            <a:ext cx="2020179" cy="1745690"/>
          </a:xfrm>
          <a:custGeom>
            <a:avLst/>
            <a:gdLst/>
            <a:ahLst/>
            <a:cxnLst/>
            <a:rect l="l" t="t" r="r" b="b"/>
            <a:pathLst>
              <a:path w="24686" h="14979" extrusionOk="0">
                <a:moveTo>
                  <a:pt x="1" y="1"/>
                </a:moveTo>
                <a:lnTo>
                  <a:pt x="1" y="14978"/>
                </a:lnTo>
                <a:lnTo>
                  <a:pt x="24685" y="14978"/>
                </a:lnTo>
                <a:lnTo>
                  <a:pt x="2468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42"/>
          <p:cNvSpPr/>
          <p:nvPr/>
        </p:nvSpPr>
        <p:spPr>
          <a:xfrm>
            <a:off x="940326" y="726745"/>
            <a:ext cx="2020179" cy="242416"/>
          </a:xfrm>
          <a:custGeom>
            <a:avLst/>
            <a:gdLst/>
            <a:ahLst/>
            <a:cxnLst/>
            <a:rect l="l" t="t" r="r" b="b"/>
            <a:pathLst>
              <a:path w="24686" h="2170" extrusionOk="0">
                <a:moveTo>
                  <a:pt x="1" y="1"/>
                </a:moveTo>
                <a:lnTo>
                  <a:pt x="1" y="2169"/>
                </a:lnTo>
                <a:lnTo>
                  <a:pt x="24685" y="2169"/>
                </a:lnTo>
                <a:lnTo>
                  <a:pt x="2468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42"/>
          <p:cNvSpPr txBox="1">
            <a:spLocks noGrp="1"/>
          </p:cNvSpPr>
          <p:nvPr>
            <p:ph type="title"/>
          </p:nvPr>
        </p:nvSpPr>
        <p:spPr>
          <a:xfrm>
            <a:off x="864125" y="2674375"/>
            <a:ext cx="3305700" cy="9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Jueves  </a:t>
            </a:r>
            <a:endParaRPr/>
          </a:p>
        </p:txBody>
      </p:sp>
      <p:sp>
        <p:nvSpPr>
          <p:cNvPr id="5583" name="Google Shape;5583;p42"/>
          <p:cNvSpPr txBox="1">
            <a:spLocks noGrp="1"/>
          </p:cNvSpPr>
          <p:nvPr>
            <p:ph type="title" idx="2"/>
          </p:nvPr>
        </p:nvSpPr>
        <p:spPr>
          <a:xfrm>
            <a:off x="906863" y="892925"/>
            <a:ext cx="2087100" cy="14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18</a:t>
            </a:r>
            <a:endParaRPr/>
          </a:p>
        </p:txBody>
      </p:sp>
      <p:sp>
        <p:nvSpPr>
          <p:cNvPr id="5584" name="Google Shape;5584;p42"/>
          <p:cNvSpPr txBox="1">
            <a:spLocks noGrp="1"/>
          </p:cNvSpPr>
          <p:nvPr>
            <p:ph type="subTitle" idx="1"/>
          </p:nvPr>
        </p:nvSpPr>
        <p:spPr>
          <a:xfrm>
            <a:off x="324275" y="3857025"/>
            <a:ext cx="44142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Creando sellos con fruta  </a:t>
            </a:r>
            <a:endParaRPr sz="2600"/>
          </a:p>
        </p:txBody>
      </p:sp>
      <p:grpSp>
        <p:nvGrpSpPr>
          <p:cNvPr id="5585" name="Google Shape;5585;p42"/>
          <p:cNvGrpSpPr/>
          <p:nvPr/>
        </p:nvGrpSpPr>
        <p:grpSpPr>
          <a:xfrm>
            <a:off x="2763568" y="778593"/>
            <a:ext cx="138753" cy="138753"/>
            <a:chOff x="7016475" y="679000"/>
            <a:chExt cx="198900" cy="198900"/>
          </a:xfrm>
        </p:grpSpPr>
        <p:sp>
          <p:nvSpPr>
            <p:cNvPr id="5586" name="Google Shape;5586;p42"/>
            <p:cNvSpPr/>
            <p:nvPr/>
          </p:nvSpPr>
          <p:spPr>
            <a:xfrm>
              <a:off x="7016475" y="679000"/>
              <a:ext cx="198900" cy="1989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7" name="Google Shape;5587;p42"/>
            <p:cNvGrpSpPr/>
            <p:nvPr/>
          </p:nvGrpSpPr>
          <p:grpSpPr>
            <a:xfrm>
              <a:off x="7056825" y="719650"/>
              <a:ext cx="118200" cy="117600"/>
              <a:chOff x="6856475" y="706375"/>
              <a:chExt cx="118200" cy="117600"/>
            </a:xfrm>
          </p:grpSpPr>
          <p:cxnSp>
            <p:nvCxnSpPr>
              <p:cNvPr id="5588" name="Google Shape;5588;p42"/>
              <p:cNvCxnSpPr/>
              <p:nvPr/>
            </p:nvCxnSpPr>
            <p:spPr>
              <a:xfrm>
                <a:off x="6857075" y="706375"/>
                <a:ext cx="117600" cy="11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9" name="Google Shape;5589;p42"/>
              <p:cNvCxnSpPr/>
              <p:nvPr/>
            </p:nvCxnSpPr>
            <p:spPr>
              <a:xfrm flipH="1">
                <a:off x="6856475" y="706375"/>
                <a:ext cx="117600" cy="11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590" name="Google Shape;5590;p42"/>
          <p:cNvGrpSpPr/>
          <p:nvPr/>
        </p:nvGrpSpPr>
        <p:grpSpPr>
          <a:xfrm>
            <a:off x="4738471" y="1257000"/>
            <a:ext cx="2649126" cy="2995009"/>
            <a:chOff x="4738471" y="1257000"/>
            <a:chExt cx="2649126" cy="2995009"/>
          </a:xfrm>
        </p:grpSpPr>
        <p:grpSp>
          <p:nvGrpSpPr>
            <p:cNvPr id="5591" name="Google Shape;5591;p42"/>
            <p:cNvGrpSpPr/>
            <p:nvPr/>
          </p:nvGrpSpPr>
          <p:grpSpPr>
            <a:xfrm>
              <a:off x="4738471" y="1257000"/>
              <a:ext cx="2649126" cy="2995009"/>
              <a:chOff x="4738471" y="1074250"/>
              <a:chExt cx="2649126" cy="2995009"/>
            </a:xfrm>
          </p:grpSpPr>
          <p:sp>
            <p:nvSpPr>
              <p:cNvPr id="5592" name="Google Shape;5592;p42"/>
              <p:cNvSpPr/>
              <p:nvPr/>
            </p:nvSpPr>
            <p:spPr>
              <a:xfrm rot="266616">
                <a:off x="4843839" y="1164480"/>
                <a:ext cx="2438391" cy="2814548"/>
              </a:xfrm>
              <a:custGeom>
                <a:avLst/>
                <a:gdLst/>
                <a:ahLst/>
                <a:cxnLst/>
                <a:rect l="l" t="t" r="r" b="b"/>
                <a:pathLst>
                  <a:path w="53862" h="62171" extrusionOk="0">
                    <a:moveTo>
                      <a:pt x="26977" y="1"/>
                    </a:moveTo>
                    <a:cubicBezTo>
                      <a:pt x="19439" y="1"/>
                      <a:pt x="11900" y="943"/>
                      <a:pt x="4530" y="2831"/>
                    </a:cubicBezTo>
                    <a:cubicBezTo>
                      <a:pt x="1855" y="3530"/>
                      <a:pt x="31" y="5962"/>
                      <a:pt x="62" y="8728"/>
                    </a:cubicBezTo>
                    <a:lnTo>
                      <a:pt x="62" y="53440"/>
                    </a:lnTo>
                    <a:cubicBezTo>
                      <a:pt x="1" y="56206"/>
                      <a:pt x="1855" y="58637"/>
                      <a:pt x="4530" y="59367"/>
                    </a:cubicBezTo>
                    <a:cubicBezTo>
                      <a:pt x="11885" y="61236"/>
                      <a:pt x="19416" y="62171"/>
                      <a:pt x="26943" y="62171"/>
                    </a:cubicBezTo>
                    <a:cubicBezTo>
                      <a:pt x="34469" y="62171"/>
                      <a:pt x="41992" y="61236"/>
                      <a:pt x="49333" y="59367"/>
                    </a:cubicBezTo>
                    <a:cubicBezTo>
                      <a:pt x="52008" y="58668"/>
                      <a:pt x="53862" y="56236"/>
                      <a:pt x="53832" y="53470"/>
                    </a:cubicBezTo>
                    <a:lnTo>
                      <a:pt x="53832" y="8698"/>
                    </a:lnTo>
                    <a:cubicBezTo>
                      <a:pt x="53862" y="5932"/>
                      <a:pt x="52008" y="3500"/>
                      <a:pt x="49333" y="2801"/>
                    </a:cubicBezTo>
                    <a:cubicBezTo>
                      <a:pt x="41992" y="935"/>
                      <a:pt x="34485" y="1"/>
                      <a:pt x="26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42"/>
              <p:cNvSpPr/>
              <p:nvPr/>
            </p:nvSpPr>
            <p:spPr>
              <a:xfrm rot="266616">
                <a:off x="5374511" y="3424949"/>
                <a:ext cx="399065" cy="29177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6445" extrusionOk="0">
                    <a:moveTo>
                      <a:pt x="122" y="0"/>
                    </a:moveTo>
                    <a:lnTo>
                      <a:pt x="0" y="1034"/>
                    </a:lnTo>
                    <a:lnTo>
                      <a:pt x="517" y="1125"/>
                    </a:lnTo>
                    <a:lnTo>
                      <a:pt x="1337" y="5958"/>
                    </a:lnTo>
                    <a:lnTo>
                      <a:pt x="2796" y="6079"/>
                    </a:lnTo>
                    <a:lnTo>
                      <a:pt x="4286" y="2401"/>
                    </a:lnTo>
                    <a:lnTo>
                      <a:pt x="4985" y="6323"/>
                    </a:lnTo>
                    <a:lnTo>
                      <a:pt x="6414" y="6444"/>
                    </a:lnTo>
                    <a:lnTo>
                      <a:pt x="8207" y="1885"/>
                    </a:lnTo>
                    <a:lnTo>
                      <a:pt x="8693" y="1885"/>
                    </a:lnTo>
                    <a:lnTo>
                      <a:pt x="8815" y="882"/>
                    </a:lnTo>
                    <a:lnTo>
                      <a:pt x="6474" y="669"/>
                    </a:lnTo>
                    <a:lnTo>
                      <a:pt x="6383" y="1702"/>
                    </a:lnTo>
                    <a:lnTo>
                      <a:pt x="6869" y="1794"/>
                    </a:lnTo>
                    <a:lnTo>
                      <a:pt x="6201" y="3830"/>
                    </a:lnTo>
                    <a:lnTo>
                      <a:pt x="5958" y="4499"/>
                    </a:lnTo>
                    <a:cubicBezTo>
                      <a:pt x="5958" y="4347"/>
                      <a:pt x="5927" y="4104"/>
                      <a:pt x="5866" y="3800"/>
                    </a:cubicBezTo>
                    <a:lnTo>
                      <a:pt x="5350" y="547"/>
                    </a:lnTo>
                    <a:lnTo>
                      <a:pt x="3708" y="365"/>
                    </a:lnTo>
                    <a:lnTo>
                      <a:pt x="2553" y="3465"/>
                    </a:lnTo>
                    <a:lnTo>
                      <a:pt x="2310" y="4164"/>
                    </a:lnTo>
                    <a:lnTo>
                      <a:pt x="2219" y="3435"/>
                    </a:lnTo>
                    <a:lnTo>
                      <a:pt x="1976" y="1277"/>
                    </a:lnTo>
                    <a:lnTo>
                      <a:pt x="2462" y="1277"/>
                    </a:lnTo>
                    <a:lnTo>
                      <a:pt x="2553" y="243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42"/>
              <p:cNvSpPr/>
              <p:nvPr/>
            </p:nvSpPr>
            <p:spPr>
              <a:xfrm rot="266616">
                <a:off x="5794094" y="3485465"/>
                <a:ext cx="229841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958" extrusionOk="0">
                    <a:moveTo>
                      <a:pt x="2919" y="1155"/>
                    </a:moveTo>
                    <a:cubicBezTo>
                      <a:pt x="3070" y="1155"/>
                      <a:pt x="3192" y="1216"/>
                      <a:pt x="3344" y="1277"/>
                    </a:cubicBezTo>
                    <a:cubicBezTo>
                      <a:pt x="3435" y="1368"/>
                      <a:pt x="3526" y="1520"/>
                      <a:pt x="3526" y="1641"/>
                    </a:cubicBezTo>
                    <a:cubicBezTo>
                      <a:pt x="3587" y="1915"/>
                      <a:pt x="3587" y="2158"/>
                      <a:pt x="3587" y="2401"/>
                    </a:cubicBezTo>
                    <a:lnTo>
                      <a:pt x="3587" y="3009"/>
                    </a:lnTo>
                    <a:lnTo>
                      <a:pt x="3587" y="3587"/>
                    </a:lnTo>
                    <a:cubicBezTo>
                      <a:pt x="3587" y="3830"/>
                      <a:pt x="3557" y="4104"/>
                      <a:pt x="3496" y="4347"/>
                    </a:cubicBezTo>
                    <a:cubicBezTo>
                      <a:pt x="3496" y="4499"/>
                      <a:pt x="3405" y="4620"/>
                      <a:pt x="3314" y="4711"/>
                    </a:cubicBezTo>
                    <a:cubicBezTo>
                      <a:pt x="3162" y="4772"/>
                      <a:pt x="3010" y="4833"/>
                      <a:pt x="2858" y="4833"/>
                    </a:cubicBezTo>
                    <a:lnTo>
                      <a:pt x="2189" y="4833"/>
                    </a:lnTo>
                    <a:cubicBezTo>
                      <a:pt x="2037" y="4803"/>
                      <a:pt x="1885" y="4772"/>
                      <a:pt x="1763" y="4711"/>
                    </a:cubicBezTo>
                    <a:cubicBezTo>
                      <a:pt x="1642" y="4590"/>
                      <a:pt x="1581" y="4468"/>
                      <a:pt x="1551" y="4316"/>
                    </a:cubicBezTo>
                    <a:cubicBezTo>
                      <a:pt x="1520" y="4073"/>
                      <a:pt x="1490" y="3830"/>
                      <a:pt x="1490" y="3556"/>
                    </a:cubicBezTo>
                    <a:lnTo>
                      <a:pt x="1490" y="2979"/>
                    </a:lnTo>
                    <a:lnTo>
                      <a:pt x="1490" y="2401"/>
                    </a:lnTo>
                    <a:cubicBezTo>
                      <a:pt x="1490" y="2128"/>
                      <a:pt x="1520" y="1885"/>
                      <a:pt x="1581" y="1641"/>
                    </a:cubicBezTo>
                    <a:cubicBezTo>
                      <a:pt x="1611" y="1490"/>
                      <a:pt x="1672" y="1368"/>
                      <a:pt x="1794" y="1246"/>
                    </a:cubicBezTo>
                    <a:cubicBezTo>
                      <a:pt x="1915" y="1186"/>
                      <a:pt x="2067" y="1155"/>
                      <a:pt x="2219" y="1155"/>
                    </a:cubicBezTo>
                    <a:close/>
                    <a:moveTo>
                      <a:pt x="1611" y="0"/>
                    </a:moveTo>
                    <a:cubicBezTo>
                      <a:pt x="1368" y="31"/>
                      <a:pt x="1125" y="61"/>
                      <a:pt x="912" y="152"/>
                    </a:cubicBezTo>
                    <a:cubicBezTo>
                      <a:pt x="730" y="213"/>
                      <a:pt x="578" y="304"/>
                      <a:pt x="426" y="426"/>
                    </a:cubicBezTo>
                    <a:cubicBezTo>
                      <a:pt x="183" y="821"/>
                      <a:pt x="61" y="1307"/>
                      <a:pt x="61" y="1763"/>
                    </a:cubicBezTo>
                    <a:cubicBezTo>
                      <a:pt x="31" y="2067"/>
                      <a:pt x="1" y="2462"/>
                      <a:pt x="1" y="2948"/>
                    </a:cubicBezTo>
                    <a:lnTo>
                      <a:pt x="1" y="4104"/>
                    </a:lnTo>
                    <a:cubicBezTo>
                      <a:pt x="31" y="4377"/>
                      <a:pt x="61" y="4651"/>
                      <a:pt x="122" y="4894"/>
                    </a:cubicBezTo>
                    <a:cubicBezTo>
                      <a:pt x="152" y="5107"/>
                      <a:pt x="244" y="5289"/>
                      <a:pt x="365" y="5471"/>
                    </a:cubicBezTo>
                    <a:cubicBezTo>
                      <a:pt x="669" y="5745"/>
                      <a:pt x="1095" y="5897"/>
                      <a:pt x="1490" y="5897"/>
                    </a:cubicBezTo>
                    <a:cubicBezTo>
                      <a:pt x="1733" y="5927"/>
                      <a:pt x="2067" y="5958"/>
                      <a:pt x="2493" y="5958"/>
                    </a:cubicBezTo>
                    <a:lnTo>
                      <a:pt x="3496" y="5958"/>
                    </a:lnTo>
                    <a:cubicBezTo>
                      <a:pt x="3709" y="5958"/>
                      <a:pt x="3952" y="5897"/>
                      <a:pt x="4165" y="5806"/>
                    </a:cubicBezTo>
                    <a:cubicBezTo>
                      <a:pt x="4347" y="5745"/>
                      <a:pt x="4499" y="5654"/>
                      <a:pt x="4621" y="5532"/>
                    </a:cubicBezTo>
                    <a:cubicBezTo>
                      <a:pt x="4894" y="5137"/>
                      <a:pt x="5016" y="4681"/>
                      <a:pt x="5046" y="4195"/>
                    </a:cubicBezTo>
                    <a:cubicBezTo>
                      <a:pt x="5046" y="3921"/>
                      <a:pt x="5077" y="3496"/>
                      <a:pt x="5077" y="3009"/>
                    </a:cubicBezTo>
                    <a:lnTo>
                      <a:pt x="5077" y="1854"/>
                    </a:lnTo>
                    <a:cubicBezTo>
                      <a:pt x="5077" y="1581"/>
                      <a:pt x="5016" y="1307"/>
                      <a:pt x="4955" y="1064"/>
                    </a:cubicBezTo>
                    <a:cubicBezTo>
                      <a:pt x="4925" y="851"/>
                      <a:pt x="4833" y="669"/>
                      <a:pt x="4712" y="517"/>
                    </a:cubicBezTo>
                    <a:cubicBezTo>
                      <a:pt x="4408" y="213"/>
                      <a:pt x="4013" y="61"/>
                      <a:pt x="3587" y="61"/>
                    </a:cubicBezTo>
                    <a:cubicBezTo>
                      <a:pt x="3344" y="31"/>
                      <a:pt x="3010" y="0"/>
                      <a:pt x="2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42"/>
              <p:cNvSpPr/>
              <p:nvPr/>
            </p:nvSpPr>
            <p:spPr>
              <a:xfrm rot="266616">
                <a:off x="6065762" y="3506512"/>
                <a:ext cx="264247" cy="26977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5959" extrusionOk="0">
                    <a:moveTo>
                      <a:pt x="3041" y="1077"/>
                    </a:moveTo>
                    <a:cubicBezTo>
                      <a:pt x="3690" y="1077"/>
                      <a:pt x="3715" y="1213"/>
                      <a:pt x="3740" y="1733"/>
                    </a:cubicBezTo>
                    <a:cubicBezTo>
                      <a:pt x="3740" y="2098"/>
                      <a:pt x="3770" y="2220"/>
                      <a:pt x="3436" y="2372"/>
                    </a:cubicBezTo>
                    <a:cubicBezTo>
                      <a:pt x="3071" y="2432"/>
                      <a:pt x="2706" y="2463"/>
                      <a:pt x="2341" y="2493"/>
                    </a:cubicBezTo>
                    <a:lnTo>
                      <a:pt x="2159" y="2493"/>
                    </a:lnTo>
                    <a:lnTo>
                      <a:pt x="2098" y="1156"/>
                    </a:lnTo>
                    <a:lnTo>
                      <a:pt x="2493" y="1095"/>
                    </a:lnTo>
                    <a:cubicBezTo>
                      <a:pt x="2713" y="1084"/>
                      <a:pt x="2893" y="1077"/>
                      <a:pt x="3041" y="1077"/>
                    </a:cubicBezTo>
                    <a:close/>
                    <a:moveTo>
                      <a:pt x="3588" y="1"/>
                    </a:moveTo>
                    <a:cubicBezTo>
                      <a:pt x="3344" y="1"/>
                      <a:pt x="3010" y="31"/>
                      <a:pt x="2584" y="31"/>
                    </a:cubicBezTo>
                    <a:lnTo>
                      <a:pt x="1" y="153"/>
                    </a:lnTo>
                    <a:lnTo>
                      <a:pt x="31" y="1217"/>
                    </a:lnTo>
                    <a:lnTo>
                      <a:pt x="609" y="1217"/>
                    </a:lnTo>
                    <a:lnTo>
                      <a:pt x="791" y="4834"/>
                    </a:lnTo>
                    <a:lnTo>
                      <a:pt x="244" y="4894"/>
                    </a:lnTo>
                    <a:lnTo>
                      <a:pt x="274" y="5958"/>
                    </a:lnTo>
                    <a:lnTo>
                      <a:pt x="2858" y="5806"/>
                    </a:lnTo>
                    <a:lnTo>
                      <a:pt x="2828" y="4773"/>
                    </a:lnTo>
                    <a:lnTo>
                      <a:pt x="2281" y="4773"/>
                    </a:lnTo>
                    <a:lnTo>
                      <a:pt x="2220" y="3557"/>
                    </a:lnTo>
                    <a:lnTo>
                      <a:pt x="2372" y="3557"/>
                    </a:lnTo>
                    <a:cubicBezTo>
                      <a:pt x="2441" y="3552"/>
                      <a:pt x="2501" y="3550"/>
                      <a:pt x="2555" y="3550"/>
                    </a:cubicBezTo>
                    <a:cubicBezTo>
                      <a:pt x="2857" y="3550"/>
                      <a:pt x="2942" y="3629"/>
                      <a:pt x="3071" y="3861"/>
                    </a:cubicBezTo>
                    <a:lnTo>
                      <a:pt x="3983" y="5745"/>
                    </a:lnTo>
                    <a:lnTo>
                      <a:pt x="5837" y="5654"/>
                    </a:lnTo>
                    <a:lnTo>
                      <a:pt x="5776" y="4621"/>
                    </a:lnTo>
                    <a:lnTo>
                      <a:pt x="5138" y="4621"/>
                    </a:lnTo>
                    <a:lnTo>
                      <a:pt x="4591" y="3618"/>
                    </a:lnTo>
                    <a:cubicBezTo>
                      <a:pt x="4469" y="3405"/>
                      <a:pt x="4287" y="3223"/>
                      <a:pt x="4043" y="3131"/>
                    </a:cubicBezTo>
                    <a:cubicBezTo>
                      <a:pt x="4408" y="3131"/>
                      <a:pt x="4773" y="2979"/>
                      <a:pt x="5047" y="2706"/>
                    </a:cubicBezTo>
                    <a:cubicBezTo>
                      <a:pt x="5229" y="2372"/>
                      <a:pt x="5290" y="2007"/>
                      <a:pt x="5229" y="1642"/>
                    </a:cubicBezTo>
                    <a:cubicBezTo>
                      <a:pt x="5259" y="1247"/>
                      <a:pt x="5168" y="882"/>
                      <a:pt x="5016" y="517"/>
                    </a:cubicBezTo>
                    <a:cubicBezTo>
                      <a:pt x="4955" y="396"/>
                      <a:pt x="4864" y="274"/>
                      <a:pt x="4743" y="214"/>
                    </a:cubicBezTo>
                    <a:cubicBezTo>
                      <a:pt x="4378" y="62"/>
                      <a:pt x="3983" y="1"/>
                      <a:pt x="3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42"/>
              <p:cNvSpPr/>
              <p:nvPr/>
            </p:nvSpPr>
            <p:spPr>
              <a:xfrm rot="266616">
                <a:off x="6350580" y="3489859"/>
                <a:ext cx="294534" cy="291772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6445" extrusionOk="0">
                    <a:moveTo>
                      <a:pt x="5654" y="0"/>
                    </a:moveTo>
                    <a:lnTo>
                      <a:pt x="3070" y="335"/>
                    </a:lnTo>
                    <a:lnTo>
                      <a:pt x="3192" y="1368"/>
                    </a:lnTo>
                    <a:lnTo>
                      <a:pt x="3739" y="1338"/>
                    </a:lnTo>
                    <a:lnTo>
                      <a:pt x="3739" y="1338"/>
                    </a:lnTo>
                    <a:lnTo>
                      <a:pt x="3374" y="1976"/>
                    </a:lnTo>
                    <a:cubicBezTo>
                      <a:pt x="3253" y="2219"/>
                      <a:pt x="3131" y="2402"/>
                      <a:pt x="2949" y="2614"/>
                    </a:cubicBezTo>
                    <a:cubicBezTo>
                      <a:pt x="2797" y="2705"/>
                      <a:pt x="2584" y="2766"/>
                      <a:pt x="2402" y="2766"/>
                    </a:cubicBezTo>
                    <a:lnTo>
                      <a:pt x="2341" y="2766"/>
                    </a:lnTo>
                    <a:lnTo>
                      <a:pt x="2158" y="1520"/>
                    </a:lnTo>
                    <a:lnTo>
                      <a:pt x="2706" y="1429"/>
                    </a:lnTo>
                    <a:lnTo>
                      <a:pt x="2584" y="365"/>
                    </a:lnTo>
                    <a:lnTo>
                      <a:pt x="0" y="699"/>
                    </a:lnTo>
                    <a:lnTo>
                      <a:pt x="152" y="1733"/>
                    </a:lnTo>
                    <a:lnTo>
                      <a:pt x="699" y="1702"/>
                    </a:lnTo>
                    <a:lnTo>
                      <a:pt x="1155" y="5289"/>
                    </a:lnTo>
                    <a:lnTo>
                      <a:pt x="608" y="5380"/>
                    </a:lnTo>
                    <a:lnTo>
                      <a:pt x="730" y="6444"/>
                    </a:lnTo>
                    <a:lnTo>
                      <a:pt x="3314" y="6110"/>
                    </a:lnTo>
                    <a:lnTo>
                      <a:pt x="3192" y="5076"/>
                    </a:lnTo>
                    <a:lnTo>
                      <a:pt x="2645" y="5107"/>
                    </a:lnTo>
                    <a:lnTo>
                      <a:pt x="2462" y="3800"/>
                    </a:lnTo>
                    <a:lnTo>
                      <a:pt x="2523" y="3800"/>
                    </a:lnTo>
                    <a:cubicBezTo>
                      <a:pt x="2593" y="3776"/>
                      <a:pt x="2667" y="3767"/>
                      <a:pt x="2744" y="3767"/>
                    </a:cubicBezTo>
                    <a:cubicBezTo>
                      <a:pt x="2868" y="3767"/>
                      <a:pt x="3000" y="3793"/>
                      <a:pt x="3131" y="3830"/>
                    </a:cubicBezTo>
                    <a:cubicBezTo>
                      <a:pt x="3374" y="4012"/>
                      <a:pt x="3587" y="4225"/>
                      <a:pt x="3739" y="4468"/>
                    </a:cubicBezTo>
                    <a:lnTo>
                      <a:pt x="4134" y="4924"/>
                    </a:lnTo>
                    <a:lnTo>
                      <a:pt x="3587" y="5016"/>
                    </a:lnTo>
                    <a:lnTo>
                      <a:pt x="3709" y="6079"/>
                    </a:lnTo>
                    <a:lnTo>
                      <a:pt x="6505" y="5715"/>
                    </a:lnTo>
                    <a:lnTo>
                      <a:pt x="6383" y="4681"/>
                    </a:lnTo>
                    <a:lnTo>
                      <a:pt x="5745" y="4742"/>
                    </a:lnTo>
                    <a:lnTo>
                      <a:pt x="4894" y="3769"/>
                    </a:lnTo>
                    <a:cubicBezTo>
                      <a:pt x="4469" y="3283"/>
                      <a:pt x="4195" y="3070"/>
                      <a:pt x="3861" y="3009"/>
                    </a:cubicBezTo>
                    <a:cubicBezTo>
                      <a:pt x="4134" y="2827"/>
                      <a:pt x="4347" y="2584"/>
                      <a:pt x="4499" y="2280"/>
                    </a:cubicBezTo>
                    <a:lnTo>
                      <a:pt x="5198" y="1155"/>
                    </a:lnTo>
                    <a:lnTo>
                      <a:pt x="5776" y="1034"/>
                    </a:lnTo>
                    <a:lnTo>
                      <a:pt x="56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42"/>
              <p:cNvSpPr/>
              <p:nvPr/>
            </p:nvSpPr>
            <p:spPr>
              <a:xfrm rot="266616">
                <a:off x="5629796" y="1383701"/>
                <a:ext cx="279413" cy="286294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324" extrusionOk="0">
                    <a:moveTo>
                      <a:pt x="6080" y="1"/>
                    </a:moveTo>
                    <a:lnTo>
                      <a:pt x="3679" y="214"/>
                    </a:lnTo>
                    <a:lnTo>
                      <a:pt x="3770" y="1247"/>
                    </a:lnTo>
                    <a:lnTo>
                      <a:pt x="4317" y="1247"/>
                    </a:lnTo>
                    <a:lnTo>
                      <a:pt x="4499" y="3496"/>
                    </a:lnTo>
                    <a:lnTo>
                      <a:pt x="4499" y="3496"/>
                    </a:lnTo>
                    <a:lnTo>
                      <a:pt x="2372" y="305"/>
                    </a:lnTo>
                    <a:lnTo>
                      <a:pt x="1" y="518"/>
                    </a:lnTo>
                    <a:lnTo>
                      <a:pt x="92" y="1581"/>
                    </a:lnTo>
                    <a:lnTo>
                      <a:pt x="639" y="1581"/>
                    </a:lnTo>
                    <a:lnTo>
                      <a:pt x="973" y="5168"/>
                    </a:lnTo>
                    <a:lnTo>
                      <a:pt x="426" y="5259"/>
                    </a:lnTo>
                    <a:lnTo>
                      <a:pt x="487" y="6323"/>
                    </a:lnTo>
                    <a:lnTo>
                      <a:pt x="2919" y="6110"/>
                    </a:lnTo>
                    <a:lnTo>
                      <a:pt x="2828" y="5047"/>
                    </a:lnTo>
                    <a:lnTo>
                      <a:pt x="2280" y="5047"/>
                    </a:lnTo>
                    <a:lnTo>
                      <a:pt x="2037" y="2341"/>
                    </a:lnTo>
                    <a:lnTo>
                      <a:pt x="4439" y="5958"/>
                    </a:lnTo>
                    <a:lnTo>
                      <a:pt x="6019" y="5837"/>
                    </a:lnTo>
                    <a:lnTo>
                      <a:pt x="5624" y="1156"/>
                    </a:lnTo>
                    <a:lnTo>
                      <a:pt x="6171" y="1065"/>
                    </a:lnTo>
                    <a:lnTo>
                      <a:pt x="60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42"/>
              <p:cNvSpPr/>
              <p:nvPr/>
            </p:nvSpPr>
            <p:spPr>
              <a:xfrm rot="266616">
                <a:off x="5956181" y="1401685"/>
                <a:ext cx="125265" cy="262889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807" extrusionOk="0">
                    <a:moveTo>
                      <a:pt x="2615" y="0"/>
                    </a:moveTo>
                    <a:lnTo>
                      <a:pt x="1" y="61"/>
                    </a:lnTo>
                    <a:lnTo>
                      <a:pt x="31" y="1125"/>
                    </a:lnTo>
                    <a:lnTo>
                      <a:pt x="578" y="1125"/>
                    </a:lnTo>
                    <a:lnTo>
                      <a:pt x="700" y="4712"/>
                    </a:lnTo>
                    <a:lnTo>
                      <a:pt x="152" y="4742"/>
                    </a:lnTo>
                    <a:lnTo>
                      <a:pt x="183" y="5806"/>
                    </a:lnTo>
                    <a:lnTo>
                      <a:pt x="2767" y="5715"/>
                    </a:lnTo>
                    <a:lnTo>
                      <a:pt x="2736" y="4681"/>
                    </a:lnTo>
                    <a:lnTo>
                      <a:pt x="2189" y="4681"/>
                    </a:lnTo>
                    <a:lnTo>
                      <a:pt x="2098" y="1064"/>
                    </a:lnTo>
                    <a:lnTo>
                      <a:pt x="2645" y="1034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42"/>
              <p:cNvSpPr/>
              <p:nvPr/>
            </p:nvSpPr>
            <p:spPr>
              <a:xfrm rot="266616">
                <a:off x="6126119" y="1415181"/>
                <a:ext cx="218840" cy="270359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5972" extrusionOk="0">
                    <a:moveTo>
                      <a:pt x="3185" y="0"/>
                    </a:moveTo>
                    <a:cubicBezTo>
                      <a:pt x="2976" y="0"/>
                      <a:pt x="2726" y="14"/>
                      <a:pt x="2463" y="14"/>
                    </a:cubicBezTo>
                    <a:lnTo>
                      <a:pt x="1520" y="14"/>
                    </a:lnTo>
                    <a:cubicBezTo>
                      <a:pt x="1308" y="14"/>
                      <a:pt x="1064" y="74"/>
                      <a:pt x="852" y="166"/>
                    </a:cubicBezTo>
                    <a:cubicBezTo>
                      <a:pt x="700" y="196"/>
                      <a:pt x="548" y="318"/>
                      <a:pt x="426" y="439"/>
                    </a:cubicBezTo>
                    <a:cubicBezTo>
                      <a:pt x="183" y="834"/>
                      <a:pt x="61" y="1290"/>
                      <a:pt x="61" y="1777"/>
                    </a:cubicBezTo>
                    <a:cubicBezTo>
                      <a:pt x="31" y="2050"/>
                      <a:pt x="1" y="2445"/>
                      <a:pt x="1" y="2932"/>
                    </a:cubicBezTo>
                    <a:lnTo>
                      <a:pt x="1" y="4117"/>
                    </a:lnTo>
                    <a:cubicBezTo>
                      <a:pt x="31" y="4391"/>
                      <a:pt x="61" y="4634"/>
                      <a:pt x="122" y="4907"/>
                    </a:cubicBezTo>
                    <a:cubicBezTo>
                      <a:pt x="153" y="5120"/>
                      <a:pt x="244" y="5302"/>
                      <a:pt x="335" y="5454"/>
                    </a:cubicBezTo>
                    <a:cubicBezTo>
                      <a:pt x="639" y="5728"/>
                      <a:pt x="1034" y="5910"/>
                      <a:pt x="1429" y="5910"/>
                    </a:cubicBezTo>
                    <a:cubicBezTo>
                      <a:pt x="1672" y="5941"/>
                      <a:pt x="1976" y="5971"/>
                      <a:pt x="2371" y="5971"/>
                    </a:cubicBezTo>
                    <a:lnTo>
                      <a:pt x="3344" y="5971"/>
                    </a:lnTo>
                    <a:cubicBezTo>
                      <a:pt x="3557" y="5971"/>
                      <a:pt x="3770" y="5941"/>
                      <a:pt x="3982" y="5880"/>
                    </a:cubicBezTo>
                    <a:cubicBezTo>
                      <a:pt x="4134" y="5850"/>
                      <a:pt x="4286" y="5789"/>
                      <a:pt x="4408" y="5698"/>
                    </a:cubicBezTo>
                    <a:cubicBezTo>
                      <a:pt x="4651" y="5424"/>
                      <a:pt x="4773" y="5120"/>
                      <a:pt x="4803" y="4786"/>
                    </a:cubicBezTo>
                    <a:cubicBezTo>
                      <a:pt x="4803" y="4603"/>
                      <a:pt x="4833" y="4330"/>
                      <a:pt x="4833" y="3965"/>
                    </a:cubicBezTo>
                    <a:lnTo>
                      <a:pt x="4833" y="3965"/>
                    </a:lnTo>
                    <a:lnTo>
                      <a:pt x="3344" y="4026"/>
                    </a:lnTo>
                    <a:cubicBezTo>
                      <a:pt x="3344" y="4421"/>
                      <a:pt x="3283" y="4664"/>
                      <a:pt x="3192" y="4725"/>
                    </a:cubicBezTo>
                    <a:cubicBezTo>
                      <a:pt x="3010" y="4793"/>
                      <a:pt x="2810" y="4828"/>
                      <a:pt x="2607" y="4828"/>
                    </a:cubicBezTo>
                    <a:cubicBezTo>
                      <a:pt x="2539" y="4828"/>
                      <a:pt x="2470" y="4824"/>
                      <a:pt x="2402" y="4816"/>
                    </a:cubicBezTo>
                    <a:cubicBezTo>
                      <a:pt x="2067" y="4816"/>
                      <a:pt x="1946" y="4816"/>
                      <a:pt x="1794" y="4725"/>
                    </a:cubicBezTo>
                    <a:cubicBezTo>
                      <a:pt x="1733" y="4664"/>
                      <a:pt x="1672" y="4603"/>
                      <a:pt x="1612" y="4543"/>
                    </a:cubicBezTo>
                    <a:cubicBezTo>
                      <a:pt x="1551" y="4269"/>
                      <a:pt x="1520" y="3995"/>
                      <a:pt x="1520" y="3722"/>
                    </a:cubicBezTo>
                    <a:lnTo>
                      <a:pt x="1520" y="2962"/>
                    </a:lnTo>
                    <a:lnTo>
                      <a:pt x="1520" y="2202"/>
                    </a:lnTo>
                    <a:cubicBezTo>
                      <a:pt x="1551" y="2020"/>
                      <a:pt x="1551" y="1868"/>
                      <a:pt x="1581" y="1716"/>
                    </a:cubicBezTo>
                    <a:cubicBezTo>
                      <a:pt x="1612" y="1594"/>
                      <a:pt x="1642" y="1473"/>
                      <a:pt x="1672" y="1381"/>
                    </a:cubicBezTo>
                    <a:cubicBezTo>
                      <a:pt x="1764" y="1229"/>
                      <a:pt x="1916" y="1138"/>
                      <a:pt x="2098" y="1138"/>
                    </a:cubicBezTo>
                    <a:lnTo>
                      <a:pt x="2493" y="1138"/>
                    </a:lnTo>
                    <a:cubicBezTo>
                      <a:pt x="2550" y="1130"/>
                      <a:pt x="2607" y="1126"/>
                      <a:pt x="2664" y="1126"/>
                    </a:cubicBezTo>
                    <a:cubicBezTo>
                      <a:pt x="2820" y="1126"/>
                      <a:pt x="2976" y="1155"/>
                      <a:pt x="3131" y="1199"/>
                    </a:cubicBezTo>
                    <a:cubicBezTo>
                      <a:pt x="3162" y="1199"/>
                      <a:pt x="3223" y="1229"/>
                      <a:pt x="3253" y="1229"/>
                    </a:cubicBezTo>
                    <a:cubicBezTo>
                      <a:pt x="3314" y="1351"/>
                      <a:pt x="3375" y="1473"/>
                      <a:pt x="3375" y="1625"/>
                    </a:cubicBezTo>
                    <a:lnTo>
                      <a:pt x="3375" y="1959"/>
                    </a:lnTo>
                    <a:lnTo>
                      <a:pt x="4833" y="1898"/>
                    </a:lnTo>
                    <a:lnTo>
                      <a:pt x="4833" y="1138"/>
                    </a:lnTo>
                    <a:cubicBezTo>
                      <a:pt x="4833" y="986"/>
                      <a:pt x="4803" y="804"/>
                      <a:pt x="4742" y="652"/>
                    </a:cubicBezTo>
                    <a:cubicBezTo>
                      <a:pt x="4712" y="500"/>
                      <a:pt x="4621" y="378"/>
                      <a:pt x="4530" y="287"/>
                    </a:cubicBezTo>
                    <a:cubicBezTo>
                      <a:pt x="4195" y="105"/>
                      <a:pt x="3830" y="14"/>
                      <a:pt x="3466" y="14"/>
                    </a:cubicBezTo>
                    <a:cubicBezTo>
                      <a:pt x="3385" y="4"/>
                      <a:pt x="3290" y="0"/>
                      <a:pt x="3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42"/>
              <p:cNvSpPr/>
              <p:nvPr/>
            </p:nvSpPr>
            <p:spPr>
              <a:xfrm rot="266616">
                <a:off x="6387161" y="1443515"/>
                <a:ext cx="232603" cy="280771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202" extrusionOk="0">
                    <a:moveTo>
                      <a:pt x="486" y="1"/>
                    </a:moveTo>
                    <a:lnTo>
                      <a:pt x="395" y="1064"/>
                    </a:lnTo>
                    <a:lnTo>
                      <a:pt x="942" y="1156"/>
                    </a:lnTo>
                    <a:lnTo>
                      <a:pt x="638" y="4742"/>
                    </a:lnTo>
                    <a:lnTo>
                      <a:pt x="91" y="4742"/>
                    </a:lnTo>
                    <a:lnTo>
                      <a:pt x="0" y="5806"/>
                    </a:lnTo>
                    <a:lnTo>
                      <a:pt x="4711" y="6201"/>
                    </a:lnTo>
                    <a:lnTo>
                      <a:pt x="4863" y="4438"/>
                    </a:lnTo>
                    <a:lnTo>
                      <a:pt x="3739" y="4317"/>
                    </a:lnTo>
                    <a:lnTo>
                      <a:pt x="3617" y="5046"/>
                    </a:lnTo>
                    <a:lnTo>
                      <a:pt x="2675" y="4955"/>
                    </a:lnTo>
                    <a:lnTo>
                      <a:pt x="2158" y="4864"/>
                    </a:lnTo>
                    <a:lnTo>
                      <a:pt x="2249" y="3618"/>
                    </a:lnTo>
                    <a:lnTo>
                      <a:pt x="3617" y="3739"/>
                    </a:lnTo>
                    <a:lnTo>
                      <a:pt x="3708" y="2706"/>
                    </a:lnTo>
                    <a:lnTo>
                      <a:pt x="2341" y="2584"/>
                    </a:lnTo>
                    <a:lnTo>
                      <a:pt x="2462" y="1277"/>
                    </a:lnTo>
                    <a:lnTo>
                      <a:pt x="3009" y="1277"/>
                    </a:lnTo>
                    <a:lnTo>
                      <a:pt x="3830" y="1338"/>
                    </a:lnTo>
                    <a:lnTo>
                      <a:pt x="3830" y="2068"/>
                    </a:lnTo>
                    <a:lnTo>
                      <a:pt x="4985" y="2159"/>
                    </a:lnTo>
                    <a:lnTo>
                      <a:pt x="5137" y="396"/>
                    </a:lnTo>
                    <a:lnTo>
                      <a:pt x="4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42"/>
              <p:cNvSpPr/>
              <p:nvPr/>
            </p:nvSpPr>
            <p:spPr>
              <a:xfrm rot="266616">
                <a:off x="6306201" y="3064468"/>
                <a:ext cx="174837" cy="255148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5636" extrusionOk="0">
                    <a:moveTo>
                      <a:pt x="2186" y="1"/>
                    </a:moveTo>
                    <a:cubicBezTo>
                      <a:pt x="1449" y="1"/>
                      <a:pt x="746" y="425"/>
                      <a:pt x="761" y="1013"/>
                    </a:cubicBezTo>
                    <a:cubicBezTo>
                      <a:pt x="487" y="2046"/>
                      <a:pt x="274" y="3049"/>
                      <a:pt x="92" y="4083"/>
                    </a:cubicBezTo>
                    <a:cubicBezTo>
                      <a:pt x="31" y="4296"/>
                      <a:pt x="1" y="4539"/>
                      <a:pt x="31" y="4812"/>
                    </a:cubicBezTo>
                    <a:cubicBezTo>
                      <a:pt x="31" y="5055"/>
                      <a:pt x="153" y="5268"/>
                      <a:pt x="366" y="5420"/>
                    </a:cubicBezTo>
                    <a:cubicBezTo>
                      <a:pt x="487" y="5511"/>
                      <a:pt x="639" y="5542"/>
                      <a:pt x="791" y="5572"/>
                    </a:cubicBezTo>
                    <a:cubicBezTo>
                      <a:pt x="1017" y="5610"/>
                      <a:pt x="1230" y="5636"/>
                      <a:pt x="1447" y="5636"/>
                    </a:cubicBezTo>
                    <a:cubicBezTo>
                      <a:pt x="1581" y="5636"/>
                      <a:pt x="1716" y="5626"/>
                      <a:pt x="1855" y="5603"/>
                    </a:cubicBezTo>
                    <a:cubicBezTo>
                      <a:pt x="3253" y="5329"/>
                      <a:pt x="3861" y="2958"/>
                      <a:pt x="3831" y="1773"/>
                    </a:cubicBezTo>
                    <a:cubicBezTo>
                      <a:pt x="3799" y="485"/>
                      <a:pt x="2973" y="1"/>
                      <a:pt x="2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42"/>
              <p:cNvSpPr/>
              <p:nvPr/>
            </p:nvSpPr>
            <p:spPr>
              <a:xfrm rot="266616">
                <a:off x="6158781" y="2849642"/>
                <a:ext cx="132146" cy="21549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4760" extrusionOk="0">
                    <a:moveTo>
                      <a:pt x="1002" y="0"/>
                    </a:moveTo>
                    <a:cubicBezTo>
                      <a:pt x="653" y="0"/>
                      <a:pt x="306" y="196"/>
                      <a:pt x="183" y="651"/>
                    </a:cubicBezTo>
                    <a:cubicBezTo>
                      <a:pt x="61" y="1107"/>
                      <a:pt x="0" y="1624"/>
                      <a:pt x="0" y="2110"/>
                    </a:cubicBezTo>
                    <a:cubicBezTo>
                      <a:pt x="0" y="3053"/>
                      <a:pt x="274" y="3964"/>
                      <a:pt x="821" y="4755"/>
                    </a:cubicBezTo>
                    <a:cubicBezTo>
                      <a:pt x="895" y="4758"/>
                      <a:pt x="968" y="4759"/>
                      <a:pt x="1041" y="4759"/>
                    </a:cubicBezTo>
                    <a:cubicBezTo>
                      <a:pt x="1691" y="4759"/>
                      <a:pt x="2317" y="4639"/>
                      <a:pt x="2918" y="4420"/>
                    </a:cubicBezTo>
                    <a:cubicBezTo>
                      <a:pt x="2128" y="3904"/>
                      <a:pt x="1672" y="3053"/>
                      <a:pt x="1702" y="2110"/>
                    </a:cubicBezTo>
                    <a:cubicBezTo>
                      <a:pt x="1702" y="1746"/>
                      <a:pt x="1763" y="1411"/>
                      <a:pt x="1854" y="1077"/>
                    </a:cubicBezTo>
                    <a:cubicBezTo>
                      <a:pt x="2035" y="425"/>
                      <a:pt x="1516" y="0"/>
                      <a:pt x="10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42"/>
              <p:cNvSpPr/>
              <p:nvPr/>
            </p:nvSpPr>
            <p:spPr>
              <a:xfrm rot="266616">
                <a:off x="6184559" y="3056605"/>
                <a:ext cx="246320" cy="10186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2250" extrusionOk="0">
                    <a:moveTo>
                      <a:pt x="2097" y="0"/>
                    </a:moveTo>
                    <a:cubicBezTo>
                      <a:pt x="1496" y="219"/>
                      <a:pt x="870" y="339"/>
                      <a:pt x="220" y="339"/>
                    </a:cubicBezTo>
                    <a:cubicBezTo>
                      <a:pt x="147" y="339"/>
                      <a:pt x="74" y="338"/>
                      <a:pt x="0" y="335"/>
                    </a:cubicBezTo>
                    <a:lnTo>
                      <a:pt x="0" y="335"/>
                    </a:lnTo>
                    <a:cubicBezTo>
                      <a:pt x="213" y="608"/>
                      <a:pt x="426" y="851"/>
                      <a:pt x="699" y="1095"/>
                    </a:cubicBezTo>
                    <a:cubicBezTo>
                      <a:pt x="1550" y="1855"/>
                      <a:pt x="2675" y="2250"/>
                      <a:pt x="3860" y="2250"/>
                    </a:cubicBezTo>
                    <a:cubicBezTo>
                      <a:pt x="4134" y="2250"/>
                      <a:pt x="4407" y="2250"/>
                      <a:pt x="4681" y="2189"/>
                    </a:cubicBezTo>
                    <a:cubicBezTo>
                      <a:pt x="5137" y="2098"/>
                      <a:pt x="5441" y="1642"/>
                      <a:pt x="5350" y="1186"/>
                    </a:cubicBezTo>
                    <a:cubicBezTo>
                      <a:pt x="5269" y="781"/>
                      <a:pt x="4924" y="472"/>
                      <a:pt x="4528" y="472"/>
                    </a:cubicBezTo>
                    <a:cubicBezTo>
                      <a:pt x="4478" y="472"/>
                      <a:pt x="4428" y="477"/>
                      <a:pt x="4377" y="487"/>
                    </a:cubicBezTo>
                    <a:cubicBezTo>
                      <a:pt x="4195" y="517"/>
                      <a:pt x="4012" y="548"/>
                      <a:pt x="3860" y="548"/>
                    </a:cubicBezTo>
                    <a:cubicBezTo>
                      <a:pt x="3222" y="548"/>
                      <a:pt x="2614" y="335"/>
                      <a:pt x="2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42"/>
              <p:cNvSpPr/>
              <p:nvPr/>
            </p:nvSpPr>
            <p:spPr>
              <a:xfrm rot="266616">
                <a:off x="6156035" y="2833949"/>
                <a:ext cx="283488" cy="323417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144" fill="none" extrusionOk="0">
                    <a:moveTo>
                      <a:pt x="6171" y="6080"/>
                    </a:moveTo>
                    <a:cubicBezTo>
                      <a:pt x="6079" y="5624"/>
                      <a:pt x="5654" y="5290"/>
                      <a:pt x="5198" y="5381"/>
                    </a:cubicBezTo>
                    <a:cubicBezTo>
                      <a:pt x="5016" y="5411"/>
                      <a:pt x="4833" y="5442"/>
                      <a:pt x="4681" y="5442"/>
                    </a:cubicBezTo>
                    <a:cubicBezTo>
                      <a:pt x="4043" y="5442"/>
                      <a:pt x="3435" y="5229"/>
                      <a:pt x="2918" y="4894"/>
                    </a:cubicBezTo>
                    <a:cubicBezTo>
                      <a:pt x="2128" y="4378"/>
                      <a:pt x="1672" y="3527"/>
                      <a:pt x="1702" y="2584"/>
                    </a:cubicBezTo>
                    <a:cubicBezTo>
                      <a:pt x="1702" y="2220"/>
                      <a:pt x="1763" y="1885"/>
                      <a:pt x="1854" y="1551"/>
                    </a:cubicBezTo>
                    <a:cubicBezTo>
                      <a:pt x="2158" y="457"/>
                      <a:pt x="487" y="1"/>
                      <a:pt x="213" y="1125"/>
                    </a:cubicBezTo>
                    <a:lnTo>
                      <a:pt x="213" y="1125"/>
                    </a:lnTo>
                    <a:cubicBezTo>
                      <a:pt x="61" y="1581"/>
                      <a:pt x="0" y="2098"/>
                      <a:pt x="0" y="2584"/>
                    </a:cubicBezTo>
                    <a:cubicBezTo>
                      <a:pt x="0" y="3527"/>
                      <a:pt x="274" y="4438"/>
                      <a:pt x="821" y="5229"/>
                    </a:cubicBezTo>
                    <a:cubicBezTo>
                      <a:pt x="1034" y="5502"/>
                      <a:pt x="1247" y="5745"/>
                      <a:pt x="1490" y="5989"/>
                    </a:cubicBezTo>
                    <a:cubicBezTo>
                      <a:pt x="2371" y="6749"/>
                      <a:pt x="3496" y="7144"/>
                      <a:pt x="4681" y="7144"/>
                    </a:cubicBezTo>
                    <a:cubicBezTo>
                      <a:pt x="4955" y="7144"/>
                      <a:pt x="5228" y="7144"/>
                      <a:pt x="5502" y="7083"/>
                    </a:cubicBezTo>
                    <a:cubicBezTo>
                      <a:pt x="5958" y="6992"/>
                      <a:pt x="6262" y="6536"/>
                      <a:pt x="6171" y="6080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42"/>
              <p:cNvSpPr/>
              <p:nvPr/>
            </p:nvSpPr>
            <p:spPr>
              <a:xfrm rot="266616">
                <a:off x="5761871" y="3142548"/>
                <a:ext cx="416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" extrusionOk="0">
                    <a:moveTo>
                      <a:pt x="92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42"/>
              <p:cNvSpPr/>
              <p:nvPr/>
            </p:nvSpPr>
            <p:spPr>
              <a:xfrm rot="266616">
                <a:off x="5800064" y="2852130"/>
                <a:ext cx="135315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231" extrusionOk="0">
                    <a:moveTo>
                      <a:pt x="1745" y="0"/>
                    </a:moveTo>
                    <a:cubicBezTo>
                      <a:pt x="1617" y="0"/>
                      <a:pt x="1480" y="32"/>
                      <a:pt x="1338" y="103"/>
                    </a:cubicBezTo>
                    <a:cubicBezTo>
                      <a:pt x="851" y="316"/>
                      <a:pt x="395" y="620"/>
                      <a:pt x="0" y="984"/>
                    </a:cubicBezTo>
                    <a:cubicBezTo>
                      <a:pt x="274" y="1501"/>
                      <a:pt x="669" y="1957"/>
                      <a:pt x="1186" y="2231"/>
                    </a:cubicBezTo>
                    <a:cubicBezTo>
                      <a:pt x="1459" y="1987"/>
                      <a:pt x="1763" y="1805"/>
                      <a:pt x="2098" y="1653"/>
                    </a:cubicBezTo>
                    <a:cubicBezTo>
                      <a:pt x="2989" y="1234"/>
                      <a:pt x="2546" y="0"/>
                      <a:pt x="1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42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42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42"/>
              <p:cNvSpPr/>
              <p:nvPr/>
            </p:nvSpPr>
            <p:spPr>
              <a:xfrm rot="266616">
                <a:off x="5695695" y="2889457"/>
                <a:ext cx="147267" cy="297386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6569" extrusionOk="0">
                    <a:moveTo>
                      <a:pt x="2067" y="0"/>
                    </a:moveTo>
                    <a:cubicBezTo>
                      <a:pt x="1885" y="152"/>
                      <a:pt x="1703" y="335"/>
                      <a:pt x="1551" y="517"/>
                    </a:cubicBezTo>
                    <a:cubicBezTo>
                      <a:pt x="943" y="1277"/>
                      <a:pt x="487" y="2158"/>
                      <a:pt x="244" y="3101"/>
                    </a:cubicBezTo>
                    <a:cubicBezTo>
                      <a:pt x="92" y="3769"/>
                      <a:pt x="0" y="4469"/>
                      <a:pt x="0" y="5168"/>
                    </a:cubicBezTo>
                    <a:cubicBezTo>
                      <a:pt x="0" y="5380"/>
                      <a:pt x="0" y="5563"/>
                      <a:pt x="31" y="5776"/>
                    </a:cubicBezTo>
                    <a:cubicBezTo>
                      <a:pt x="59" y="6319"/>
                      <a:pt x="456" y="6568"/>
                      <a:pt x="862" y="6568"/>
                    </a:cubicBezTo>
                    <a:cubicBezTo>
                      <a:pt x="1342" y="6568"/>
                      <a:pt x="1832" y="6219"/>
                      <a:pt x="1733" y="5593"/>
                    </a:cubicBezTo>
                    <a:cubicBezTo>
                      <a:pt x="1733" y="5441"/>
                      <a:pt x="1733" y="5320"/>
                      <a:pt x="1733" y="5168"/>
                    </a:cubicBezTo>
                    <a:cubicBezTo>
                      <a:pt x="1733" y="4377"/>
                      <a:pt x="1854" y="3617"/>
                      <a:pt x="2128" y="2888"/>
                    </a:cubicBezTo>
                    <a:cubicBezTo>
                      <a:pt x="2310" y="2432"/>
                      <a:pt x="2554" y="2007"/>
                      <a:pt x="2888" y="1642"/>
                    </a:cubicBezTo>
                    <a:cubicBezTo>
                      <a:pt x="2979" y="1520"/>
                      <a:pt x="3131" y="1399"/>
                      <a:pt x="3253" y="1277"/>
                    </a:cubicBezTo>
                    <a:cubicBezTo>
                      <a:pt x="2736" y="973"/>
                      <a:pt x="2341" y="548"/>
                      <a:pt x="20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42"/>
              <p:cNvSpPr/>
              <p:nvPr/>
            </p:nvSpPr>
            <p:spPr>
              <a:xfrm rot="266616">
                <a:off x="5696824" y="2842646"/>
                <a:ext cx="216079" cy="364659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8055" fill="none" extrusionOk="0">
                    <a:moveTo>
                      <a:pt x="4560" y="608"/>
                    </a:moveTo>
                    <a:cubicBezTo>
                      <a:pt x="4347" y="183"/>
                      <a:pt x="3830" y="0"/>
                      <a:pt x="3405" y="213"/>
                    </a:cubicBezTo>
                    <a:lnTo>
                      <a:pt x="3405" y="213"/>
                    </a:lnTo>
                    <a:cubicBezTo>
                      <a:pt x="2918" y="426"/>
                      <a:pt x="2462" y="730"/>
                      <a:pt x="2067" y="1094"/>
                    </a:cubicBezTo>
                    <a:cubicBezTo>
                      <a:pt x="1885" y="1246"/>
                      <a:pt x="1733" y="1429"/>
                      <a:pt x="1551" y="1611"/>
                    </a:cubicBezTo>
                    <a:cubicBezTo>
                      <a:pt x="943" y="2371"/>
                      <a:pt x="487" y="3252"/>
                      <a:pt x="274" y="4195"/>
                    </a:cubicBezTo>
                    <a:cubicBezTo>
                      <a:pt x="92" y="4863"/>
                      <a:pt x="0" y="5563"/>
                      <a:pt x="0" y="6262"/>
                    </a:cubicBezTo>
                    <a:cubicBezTo>
                      <a:pt x="0" y="6474"/>
                      <a:pt x="0" y="6657"/>
                      <a:pt x="31" y="6870"/>
                    </a:cubicBezTo>
                    <a:cubicBezTo>
                      <a:pt x="122" y="8055"/>
                      <a:pt x="1915" y="7842"/>
                      <a:pt x="1733" y="6687"/>
                    </a:cubicBezTo>
                    <a:lnTo>
                      <a:pt x="1672" y="6687"/>
                    </a:lnTo>
                    <a:lnTo>
                      <a:pt x="1733" y="6687"/>
                    </a:lnTo>
                    <a:lnTo>
                      <a:pt x="1733" y="6687"/>
                    </a:lnTo>
                    <a:cubicBezTo>
                      <a:pt x="1733" y="6535"/>
                      <a:pt x="1733" y="6414"/>
                      <a:pt x="1733" y="6262"/>
                    </a:cubicBezTo>
                    <a:cubicBezTo>
                      <a:pt x="1733" y="5502"/>
                      <a:pt x="1885" y="4711"/>
                      <a:pt x="2158" y="3982"/>
                    </a:cubicBezTo>
                    <a:cubicBezTo>
                      <a:pt x="2310" y="3526"/>
                      <a:pt x="2584" y="3131"/>
                      <a:pt x="2888" y="2736"/>
                    </a:cubicBezTo>
                    <a:cubicBezTo>
                      <a:pt x="3010" y="2614"/>
                      <a:pt x="3131" y="2493"/>
                      <a:pt x="3253" y="2371"/>
                    </a:cubicBezTo>
                    <a:cubicBezTo>
                      <a:pt x="3526" y="2128"/>
                      <a:pt x="3830" y="1915"/>
                      <a:pt x="4165" y="1763"/>
                    </a:cubicBezTo>
                    <a:cubicBezTo>
                      <a:pt x="4590" y="1550"/>
                      <a:pt x="4772" y="1034"/>
                      <a:pt x="4560" y="608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42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4550" cap="flat" cmpd="sng">
                <a:solidFill>
                  <a:srgbClr val="00006B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42"/>
              <p:cNvSpPr/>
              <p:nvPr/>
            </p:nvSpPr>
            <p:spPr>
              <a:xfrm rot="266616">
                <a:off x="5761871" y="3142548"/>
                <a:ext cx="416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" extrusionOk="0">
                    <a:moveTo>
                      <a:pt x="92" y="0"/>
                    </a:moveTo>
                    <a:lnTo>
                      <a:pt x="1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42"/>
              <p:cNvSpPr/>
              <p:nvPr/>
            </p:nvSpPr>
            <p:spPr>
              <a:xfrm rot="266616">
                <a:off x="5566035" y="3036898"/>
                <a:ext cx="243060" cy="18208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4022" extrusionOk="0">
                    <a:moveTo>
                      <a:pt x="1032" y="1"/>
                    </a:moveTo>
                    <a:cubicBezTo>
                      <a:pt x="744" y="1"/>
                      <a:pt x="466" y="55"/>
                      <a:pt x="274" y="196"/>
                    </a:cubicBezTo>
                    <a:cubicBezTo>
                      <a:pt x="91" y="318"/>
                      <a:pt x="0" y="530"/>
                      <a:pt x="31" y="774"/>
                    </a:cubicBezTo>
                    <a:cubicBezTo>
                      <a:pt x="61" y="1047"/>
                      <a:pt x="183" y="1321"/>
                      <a:pt x="365" y="1533"/>
                    </a:cubicBezTo>
                    <a:cubicBezTo>
                      <a:pt x="1186" y="2567"/>
                      <a:pt x="2249" y="3388"/>
                      <a:pt x="3496" y="3874"/>
                    </a:cubicBezTo>
                    <a:cubicBezTo>
                      <a:pt x="3753" y="3976"/>
                      <a:pt x="3975" y="4022"/>
                      <a:pt x="4163" y="4022"/>
                    </a:cubicBezTo>
                    <a:cubicBezTo>
                      <a:pt x="5368" y="4022"/>
                      <a:pt x="5176" y="2140"/>
                      <a:pt x="4256" y="1351"/>
                    </a:cubicBezTo>
                    <a:cubicBezTo>
                      <a:pt x="3617" y="804"/>
                      <a:pt x="2797" y="561"/>
                      <a:pt x="2067" y="226"/>
                    </a:cubicBezTo>
                    <a:cubicBezTo>
                      <a:pt x="1838" y="103"/>
                      <a:pt x="1427" y="1"/>
                      <a:pt x="1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42"/>
              <p:cNvSpPr/>
              <p:nvPr/>
            </p:nvSpPr>
            <p:spPr>
              <a:xfrm rot="266616">
                <a:off x="5541365" y="3051250"/>
                <a:ext cx="270902" cy="196884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349" extrusionOk="0">
                    <a:moveTo>
                      <a:pt x="737" y="1"/>
                    </a:moveTo>
                    <a:cubicBezTo>
                      <a:pt x="167" y="1"/>
                      <a:pt x="0" y="901"/>
                      <a:pt x="173" y="1443"/>
                    </a:cubicBezTo>
                    <a:cubicBezTo>
                      <a:pt x="629" y="2902"/>
                      <a:pt x="2422" y="4057"/>
                      <a:pt x="4094" y="4330"/>
                    </a:cubicBezTo>
                    <a:cubicBezTo>
                      <a:pt x="4172" y="4342"/>
                      <a:pt x="4248" y="4348"/>
                      <a:pt x="4322" y="4348"/>
                    </a:cubicBezTo>
                    <a:cubicBezTo>
                      <a:pt x="5350" y="4348"/>
                      <a:pt x="5984" y="3232"/>
                      <a:pt x="4793" y="2750"/>
                    </a:cubicBezTo>
                    <a:cubicBezTo>
                      <a:pt x="3699" y="2294"/>
                      <a:pt x="2604" y="1807"/>
                      <a:pt x="1875" y="926"/>
                    </a:cubicBezTo>
                    <a:cubicBezTo>
                      <a:pt x="1693" y="622"/>
                      <a:pt x="1449" y="379"/>
                      <a:pt x="1206" y="166"/>
                    </a:cubicBezTo>
                    <a:cubicBezTo>
                      <a:pt x="1027" y="50"/>
                      <a:pt x="871" y="1"/>
                      <a:pt x="7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42"/>
              <p:cNvSpPr/>
              <p:nvPr/>
            </p:nvSpPr>
            <p:spPr>
              <a:xfrm rot="266616">
                <a:off x="5321291" y="2219067"/>
                <a:ext cx="441755" cy="345464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7631" extrusionOk="0">
                    <a:moveTo>
                      <a:pt x="183" y="0"/>
                    </a:moveTo>
                    <a:cubicBezTo>
                      <a:pt x="92" y="456"/>
                      <a:pt x="61" y="943"/>
                      <a:pt x="61" y="1399"/>
                    </a:cubicBezTo>
                    <a:cubicBezTo>
                      <a:pt x="0" y="3009"/>
                      <a:pt x="517" y="4590"/>
                      <a:pt x="1520" y="5867"/>
                    </a:cubicBezTo>
                    <a:cubicBezTo>
                      <a:pt x="2472" y="6967"/>
                      <a:pt x="3859" y="7631"/>
                      <a:pt x="5314" y="7631"/>
                    </a:cubicBezTo>
                    <a:cubicBezTo>
                      <a:pt x="5346" y="7631"/>
                      <a:pt x="5378" y="7630"/>
                      <a:pt x="5411" y="7630"/>
                    </a:cubicBezTo>
                    <a:cubicBezTo>
                      <a:pt x="6961" y="7569"/>
                      <a:pt x="8481" y="7082"/>
                      <a:pt x="9758" y="6201"/>
                    </a:cubicBezTo>
                    <a:lnTo>
                      <a:pt x="8846" y="4772"/>
                    </a:lnTo>
                    <a:cubicBezTo>
                      <a:pt x="7843" y="5441"/>
                      <a:pt x="6657" y="5836"/>
                      <a:pt x="5411" y="5897"/>
                    </a:cubicBezTo>
                    <a:cubicBezTo>
                      <a:pt x="5377" y="5898"/>
                      <a:pt x="5344" y="5899"/>
                      <a:pt x="5310" y="5899"/>
                    </a:cubicBezTo>
                    <a:cubicBezTo>
                      <a:pt x="4345" y="5899"/>
                      <a:pt x="3444" y="5476"/>
                      <a:pt x="2827" y="4742"/>
                    </a:cubicBezTo>
                    <a:cubicBezTo>
                      <a:pt x="2098" y="3769"/>
                      <a:pt x="1733" y="2584"/>
                      <a:pt x="1794" y="1399"/>
                    </a:cubicBezTo>
                    <a:cubicBezTo>
                      <a:pt x="1794" y="1003"/>
                      <a:pt x="1794" y="608"/>
                      <a:pt x="1855" y="24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42"/>
              <p:cNvSpPr/>
              <p:nvPr/>
            </p:nvSpPr>
            <p:spPr>
              <a:xfrm rot="266616">
                <a:off x="5283850" y="2296459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42"/>
              <p:cNvSpPr/>
              <p:nvPr/>
            </p:nvSpPr>
            <p:spPr>
              <a:xfrm rot="266616">
                <a:off x="5460474" y="2293733"/>
                <a:ext cx="2807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62" h="153" extrusionOk="0">
                    <a:moveTo>
                      <a:pt x="61" y="1"/>
                    </a:moveTo>
                    <a:lnTo>
                      <a:pt x="0" y="122"/>
                    </a:lnTo>
                    <a:lnTo>
                      <a:pt x="31" y="153"/>
                    </a:lnTo>
                    <a:lnTo>
                      <a:pt x="61" y="153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42"/>
              <p:cNvSpPr/>
              <p:nvPr/>
            </p:nvSpPr>
            <p:spPr>
              <a:xfrm rot="266616">
                <a:off x="5316125" y="2268602"/>
                <a:ext cx="45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53" extrusionOk="0">
                    <a:moveTo>
                      <a:pt x="1" y="153"/>
                    </a:moveTo>
                    <a:lnTo>
                      <a:pt x="1" y="153"/>
                    </a:lnTo>
                    <a:lnTo>
                      <a:pt x="1" y="1"/>
                    </a:lnTo>
                    <a:lnTo>
                      <a:pt x="1" y="153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42"/>
              <p:cNvSpPr/>
              <p:nvPr/>
            </p:nvSpPr>
            <p:spPr>
              <a:xfrm rot="266616">
                <a:off x="5266623" y="2277472"/>
                <a:ext cx="217437" cy="99506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2198" extrusionOk="0">
                    <a:moveTo>
                      <a:pt x="335" y="1"/>
                    </a:moveTo>
                    <a:cubicBezTo>
                      <a:pt x="183" y="122"/>
                      <a:pt x="61" y="305"/>
                      <a:pt x="31" y="518"/>
                    </a:cubicBezTo>
                    <a:cubicBezTo>
                      <a:pt x="0" y="578"/>
                      <a:pt x="0" y="609"/>
                      <a:pt x="0" y="670"/>
                    </a:cubicBezTo>
                    <a:cubicBezTo>
                      <a:pt x="0" y="974"/>
                      <a:pt x="152" y="1277"/>
                      <a:pt x="396" y="1460"/>
                    </a:cubicBezTo>
                    <a:cubicBezTo>
                      <a:pt x="639" y="1703"/>
                      <a:pt x="943" y="1855"/>
                      <a:pt x="1277" y="1946"/>
                    </a:cubicBezTo>
                    <a:cubicBezTo>
                      <a:pt x="1733" y="2098"/>
                      <a:pt x="2189" y="2189"/>
                      <a:pt x="2675" y="2189"/>
                    </a:cubicBezTo>
                    <a:lnTo>
                      <a:pt x="2858" y="2189"/>
                    </a:lnTo>
                    <a:cubicBezTo>
                      <a:pt x="2915" y="2195"/>
                      <a:pt x="2973" y="2197"/>
                      <a:pt x="3032" y="2197"/>
                    </a:cubicBezTo>
                    <a:cubicBezTo>
                      <a:pt x="3316" y="2197"/>
                      <a:pt x="3614" y="2138"/>
                      <a:pt x="3891" y="2037"/>
                    </a:cubicBezTo>
                    <a:cubicBezTo>
                      <a:pt x="4286" y="1885"/>
                      <a:pt x="4590" y="1581"/>
                      <a:pt x="4742" y="1186"/>
                    </a:cubicBezTo>
                    <a:cubicBezTo>
                      <a:pt x="4773" y="1095"/>
                      <a:pt x="4803" y="974"/>
                      <a:pt x="4803" y="882"/>
                    </a:cubicBezTo>
                    <a:cubicBezTo>
                      <a:pt x="4803" y="791"/>
                      <a:pt x="4803" y="700"/>
                      <a:pt x="4773" y="639"/>
                    </a:cubicBezTo>
                    <a:cubicBezTo>
                      <a:pt x="4694" y="639"/>
                      <a:pt x="4594" y="572"/>
                      <a:pt x="4471" y="572"/>
                    </a:cubicBezTo>
                    <a:cubicBezTo>
                      <a:pt x="4451" y="572"/>
                      <a:pt x="4430" y="574"/>
                      <a:pt x="4408" y="578"/>
                    </a:cubicBezTo>
                    <a:cubicBezTo>
                      <a:pt x="4469" y="670"/>
                      <a:pt x="4469" y="761"/>
                      <a:pt x="4499" y="882"/>
                    </a:cubicBezTo>
                    <a:cubicBezTo>
                      <a:pt x="4499" y="943"/>
                      <a:pt x="4469" y="1034"/>
                      <a:pt x="4438" y="1095"/>
                    </a:cubicBezTo>
                    <a:cubicBezTo>
                      <a:pt x="4317" y="1399"/>
                      <a:pt x="4073" y="1642"/>
                      <a:pt x="3770" y="1733"/>
                    </a:cubicBezTo>
                    <a:cubicBezTo>
                      <a:pt x="3466" y="1825"/>
                      <a:pt x="3162" y="1885"/>
                      <a:pt x="2858" y="1885"/>
                    </a:cubicBezTo>
                    <a:lnTo>
                      <a:pt x="2675" y="1885"/>
                    </a:lnTo>
                    <a:cubicBezTo>
                      <a:pt x="2250" y="1855"/>
                      <a:pt x="1794" y="1794"/>
                      <a:pt x="1368" y="1642"/>
                    </a:cubicBezTo>
                    <a:cubicBezTo>
                      <a:pt x="1095" y="1551"/>
                      <a:pt x="852" y="1429"/>
                      <a:pt x="608" y="1247"/>
                    </a:cubicBezTo>
                    <a:cubicBezTo>
                      <a:pt x="456" y="1095"/>
                      <a:pt x="365" y="882"/>
                      <a:pt x="335" y="670"/>
                    </a:cubicBezTo>
                    <a:cubicBezTo>
                      <a:pt x="335" y="639"/>
                      <a:pt x="335" y="609"/>
                      <a:pt x="335" y="578"/>
                    </a:cubicBezTo>
                    <a:cubicBezTo>
                      <a:pt x="365" y="426"/>
                      <a:pt x="456" y="305"/>
                      <a:pt x="578" y="214"/>
                    </a:cubicBezTo>
                    <a:cubicBezTo>
                      <a:pt x="639" y="153"/>
                      <a:pt x="760" y="122"/>
                      <a:pt x="852" y="92"/>
                    </a:cubicBezTo>
                    <a:cubicBezTo>
                      <a:pt x="821" y="31"/>
                      <a:pt x="745" y="24"/>
                      <a:pt x="650" y="24"/>
                    </a:cubicBezTo>
                    <a:cubicBezTo>
                      <a:pt x="619" y="24"/>
                      <a:pt x="585" y="25"/>
                      <a:pt x="550" y="25"/>
                    </a:cubicBezTo>
                    <a:cubicBezTo>
                      <a:pt x="480" y="25"/>
                      <a:pt x="406" y="2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42"/>
              <p:cNvSpPr/>
              <p:nvPr/>
            </p:nvSpPr>
            <p:spPr>
              <a:xfrm rot="266616">
                <a:off x="5286095" y="2260608"/>
                <a:ext cx="31690" cy="1521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36" extrusionOk="0">
                    <a:moveTo>
                      <a:pt x="670" y="1"/>
                    </a:moveTo>
                    <a:cubicBezTo>
                      <a:pt x="457" y="1"/>
                      <a:pt x="214" y="92"/>
                      <a:pt x="31" y="213"/>
                    </a:cubicBezTo>
                    <a:lnTo>
                      <a:pt x="1" y="244"/>
                    </a:lnTo>
                    <a:cubicBezTo>
                      <a:pt x="72" y="264"/>
                      <a:pt x="146" y="268"/>
                      <a:pt x="217" y="268"/>
                    </a:cubicBezTo>
                    <a:cubicBezTo>
                      <a:pt x="252" y="268"/>
                      <a:pt x="287" y="267"/>
                      <a:pt x="320" y="267"/>
                    </a:cubicBezTo>
                    <a:cubicBezTo>
                      <a:pt x="419" y="267"/>
                      <a:pt x="502" y="274"/>
                      <a:pt x="548" y="335"/>
                    </a:cubicBezTo>
                    <a:cubicBezTo>
                      <a:pt x="578" y="335"/>
                      <a:pt x="639" y="305"/>
                      <a:pt x="700" y="305"/>
                    </a:cubicBezTo>
                    <a:lnTo>
                      <a:pt x="700" y="153"/>
                    </a:lnTo>
                    <a:lnTo>
                      <a:pt x="700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42"/>
              <p:cNvSpPr/>
              <p:nvPr/>
            </p:nvSpPr>
            <p:spPr>
              <a:xfrm rot="266616">
                <a:off x="5315014" y="2269701"/>
                <a:ext cx="170672" cy="39929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882" extrusionOk="0">
                    <a:moveTo>
                      <a:pt x="3163" y="575"/>
                    </a:moveTo>
                    <a:lnTo>
                      <a:pt x="3162" y="578"/>
                    </a:lnTo>
                    <a:lnTo>
                      <a:pt x="3192" y="578"/>
                    </a:lnTo>
                    <a:lnTo>
                      <a:pt x="3163" y="575"/>
                    </a:lnTo>
                    <a:close/>
                    <a:moveTo>
                      <a:pt x="1" y="0"/>
                    </a:moveTo>
                    <a:lnTo>
                      <a:pt x="1" y="152"/>
                    </a:lnTo>
                    <a:lnTo>
                      <a:pt x="1" y="304"/>
                    </a:lnTo>
                    <a:lnTo>
                      <a:pt x="3163" y="575"/>
                    </a:lnTo>
                    <a:lnTo>
                      <a:pt x="3163" y="575"/>
                    </a:lnTo>
                    <a:lnTo>
                      <a:pt x="3253" y="426"/>
                    </a:lnTo>
                    <a:lnTo>
                      <a:pt x="3253" y="578"/>
                    </a:lnTo>
                    <a:lnTo>
                      <a:pt x="3222" y="578"/>
                    </a:lnTo>
                    <a:cubicBezTo>
                      <a:pt x="3283" y="638"/>
                      <a:pt x="3344" y="730"/>
                      <a:pt x="3405" y="790"/>
                    </a:cubicBezTo>
                    <a:cubicBezTo>
                      <a:pt x="3418" y="787"/>
                      <a:pt x="3432" y="786"/>
                      <a:pt x="3446" y="786"/>
                    </a:cubicBezTo>
                    <a:cubicBezTo>
                      <a:pt x="3559" y="786"/>
                      <a:pt x="3689" y="882"/>
                      <a:pt x="3770" y="882"/>
                    </a:cubicBezTo>
                    <a:cubicBezTo>
                      <a:pt x="3709" y="638"/>
                      <a:pt x="3557" y="426"/>
                      <a:pt x="3344" y="304"/>
                    </a:cubicBezTo>
                    <a:lnTo>
                      <a:pt x="3314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42"/>
              <p:cNvSpPr/>
              <p:nvPr/>
            </p:nvSpPr>
            <p:spPr>
              <a:xfrm rot="266616">
                <a:off x="5397429" y="1928592"/>
                <a:ext cx="81262" cy="160214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3539" extrusionOk="0">
                    <a:moveTo>
                      <a:pt x="1594" y="1"/>
                    </a:moveTo>
                    <a:cubicBezTo>
                      <a:pt x="1570" y="1"/>
                      <a:pt x="1545" y="4"/>
                      <a:pt x="1521" y="13"/>
                    </a:cubicBezTo>
                    <a:cubicBezTo>
                      <a:pt x="1460" y="13"/>
                      <a:pt x="1369" y="43"/>
                      <a:pt x="1308" y="104"/>
                    </a:cubicBezTo>
                    <a:cubicBezTo>
                      <a:pt x="214" y="712"/>
                      <a:pt x="62" y="2171"/>
                      <a:pt x="1" y="3235"/>
                    </a:cubicBezTo>
                    <a:cubicBezTo>
                      <a:pt x="31" y="3387"/>
                      <a:pt x="92" y="3539"/>
                      <a:pt x="244" y="3539"/>
                    </a:cubicBezTo>
                    <a:cubicBezTo>
                      <a:pt x="366" y="3508"/>
                      <a:pt x="396" y="3417"/>
                      <a:pt x="426" y="3326"/>
                    </a:cubicBezTo>
                    <a:cubicBezTo>
                      <a:pt x="578" y="2900"/>
                      <a:pt x="639" y="2505"/>
                      <a:pt x="670" y="2080"/>
                    </a:cubicBezTo>
                    <a:cubicBezTo>
                      <a:pt x="700" y="1654"/>
                      <a:pt x="822" y="1228"/>
                      <a:pt x="974" y="833"/>
                    </a:cubicBezTo>
                    <a:cubicBezTo>
                      <a:pt x="1156" y="499"/>
                      <a:pt x="1430" y="225"/>
                      <a:pt x="1794" y="73"/>
                    </a:cubicBezTo>
                    <a:cubicBezTo>
                      <a:pt x="1728" y="29"/>
                      <a:pt x="1661" y="1"/>
                      <a:pt x="15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42"/>
              <p:cNvSpPr/>
              <p:nvPr/>
            </p:nvSpPr>
            <p:spPr>
              <a:xfrm rot="266616">
                <a:off x="5321501" y="1935026"/>
                <a:ext cx="72977" cy="183484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053" extrusionOk="0">
                    <a:moveTo>
                      <a:pt x="1387" y="1"/>
                    </a:moveTo>
                    <a:cubicBezTo>
                      <a:pt x="1315" y="1"/>
                      <a:pt x="1247" y="23"/>
                      <a:pt x="1186" y="69"/>
                    </a:cubicBezTo>
                    <a:cubicBezTo>
                      <a:pt x="1034" y="130"/>
                      <a:pt x="912" y="251"/>
                      <a:pt x="821" y="373"/>
                    </a:cubicBezTo>
                    <a:cubicBezTo>
                      <a:pt x="487" y="890"/>
                      <a:pt x="274" y="1437"/>
                      <a:pt x="183" y="2045"/>
                    </a:cubicBezTo>
                    <a:cubicBezTo>
                      <a:pt x="122" y="2349"/>
                      <a:pt x="61" y="2683"/>
                      <a:pt x="31" y="2987"/>
                    </a:cubicBezTo>
                    <a:cubicBezTo>
                      <a:pt x="1" y="3139"/>
                      <a:pt x="1" y="3321"/>
                      <a:pt x="31" y="3504"/>
                    </a:cubicBezTo>
                    <a:cubicBezTo>
                      <a:pt x="31" y="3625"/>
                      <a:pt x="153" y="3808"/>
                      <a:pt x="122" y="3929"/>
                    </a:cubicBezTo>
                    <a:cubicBezTo>
                      <a:pt x="122" y="3960"/>
                      <a:pt x="153" y="3990"/>
                      <a:pt x="183" y="4020"/>
                    </a:cubicBezTo>
                    <a:cubicBezTo>
                      <a:pt x="226" y="4042"/>
                      <a:pt x="269" y="4052"/>
                      <a:pt x="311" y="4052"/>
                    </a:cubicBezTo>
                    <a:cubicBezTo>
                      <a:pt x="387" y="4052"/>
                      <a:pt x="458" y="4018"/>
                      <a:pt x="517" y="3960"/>
                    </a:cubicBezTo>
                    <a:cubicBezTo>
                      <a:pt x="578" y="3838"/>
                      <a:pt x="608" y="3747"/>
                      <a:pt x="639" y="3625"/>
                    </a:cubicBezTo>
                    <a:cubicBezTo>
                      <a:pt x="760" y="2865"/>
                      <a:pt x="669" y="2105"/>
                      <a:pt x="852" y="1346"/>
                    </a:cubicBezTo>
                    <a:cubicBezTo>
                      <a:pt x="973" y="859"/>
                      <a:pt x="1247" y="403"/>
                      <a:pt x="1612" y="69"/>
                    </a:cubicBezTo>
                    <a:cubicBezTo>
                      <a:pt x="1536" y="23"/>
                      <a:pt x="1460" y="1"/>
                      <a:pt x="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42"/>
              <p:cNvSpPr/>
              <p:nvPr/>
            </p:nvSpPr>
            <p:spPr>
              <a:xfrm rot="266616">
                <a:off x="5314574" y="2017417"/>
                <a:ext cx="2807" cy="16569"/>
              </a:xfrm>
              <a:custGeom>
                <a:avLst/>
                <a:gdLst/>
                <a:ahLst/>
                <a:cxnLst/>
                <a:rect l="l" t="t" r="r" b="b"/>
                <a:pathLst>
                  <a:path w="62" h="366" extrusionOk="0">
                    <a:moveTo>
                      <a:pt x="31" y="1"/>
                    </a:moveTo>
                    <a:cubicBezTo>
                      <a:pt x="31" y="106"/>
                      <a:pt x="31" y="211"/>
                      <a:pt x="11" y="316"/>
                    </a:cubicBezTo>
                    <a:lnTo>
                      <a:pt x="11" y="316"/>
                    </a:lnTo>
                    <a:cubicBezTo>
                      <a:pt x="20" y="286"/>
                      <a:pt x="31" y="250"/>
                      <a:pt x="31" y="213"/>
                    </a:cubicBezTo>
                    <a:cubicBezTo>
                      <a:pt x="61" y="153"/>
                      <a:pt x="61" y="61"/>
                      <a:pt x="31" y="1"/>
                    </a:cubicBezTo>
                    <a:close/>
                    <a:moveTo>
                      <a:pt x="11" y="316"/>
                    </a:moveTo>
                    <a:cubicBezTo>
                      <a:pt x="5" y="336"/>
                      <a:pt x="1" y="353"/>
                      <a:pt x="1" y="365"/>
                    </a:cubicBezTo>
                    <a:cubicBezTo>
                      <a:pt x="5" y="349"/>
                      <a:pt x="8" y="333"/>
                      <a:pt x="11" y="316"/>
                    </a:cubicBezTo>
                    <a:close/>
                  </a:path>
                </a:pathLst>
              </a:custGeom>
              <a:solidFill>
                <a:srgbClr val="CFE8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42"/>
              <p:cNvSpPr/>
              <p:nvPr/>
            </p:nvSpPr>
            <p:spPr>
              <a:xfrm rot="266616">
                <a:off x="5420054" y="2104142"/>
                <a:ext cx="66096" cy="114264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524" extrusionOk="0">
                    <a:moveTo>
                      <a:pt x="1429" y="0"/>
                    </a:moveTo>
                    <a:lnTo>
                      <a:pt x="1429" y="0"/>
                    </a:lnTo>
                    <a:cubicBezTo>
                      <a:pt x="1095" y="92"/>
                      <a:pt x="791" y="244"/>
                      <a:pt x="578" y="517"/>
                    </a:cubicBezTo>
                    <a:cubicBezTo>
                      <a:pt x="366" y="760"/>
                      <a:pt x="183" y="1034"/>
                      <a:pt x="92" y="1338"/>
                    </a:cubicBezTo>
                    <a:cubicBezTo>
                      <a:pt x="1" y="1672"/>
                      <a:pt x="62" y="2037"/>
                      <a:pt x="244" y="2311"/>
                    </a:cubicBezTo>
                    <a:cubicBezTo>
                      <a:pt x="366" y="2432"/>
                      <a:pt x="548" y="2493"/>
                      <a:pt x="700" y="2523"/>
                    </a:cubicBezTo>
                    <a:cubicBezTo>
                      <a:pt x="639" y="1915"/>
                      <a:pt x="761" y="1307"/>
                      <a:pt x="1034" y="791"/>
                    </a:cubicBezTo>
                    <a:cubicBezTo>
                      <a:pt x="1065" y="700"/>
                      <a:pt x="1156" y="608"/>
                      <a:pt x="1247" y="578"/>
                    </a:cubicBezTo>
                    <a:cubicBezTo>
                      <a:pt x="1277" y="563"/>
                      <a:pt x="1308" y="555"/>
                      <a:pt x="1338" y="555"/>
                    </a:cubicBezTo>
                    <a:cubicBezTo>
                      <a:pt x="1369" y="555"/>
                      <a:pt x="1399" y="563"/>
                      <a:pt x="1429" y="578"/>
                    </a:cubicBezTo>
                    <a:lnTo>
                      <a:pt x="1429" y="517"/>
                    </a:lnTo>
                    <a:cubicBezTo>
                      <a:pt x="1399" y="274"/>
                      <a:pt x="1460" y="274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42"/>
              <p:cNvSpPr/>
              <p:nvPr/>
            </p:nvSpPr>
            <p:spPr>
              <a:xfrm rot="266616">
                <a:off x="5322613" y="2117304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42"/>
              <p:cNvSpPr/>
              <p:nvPr/>
            </p:nvSpPr>
            <p:spPr>
              <a:xfrm rot="266616">
                <a:off x="5389670" y="2089370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42"/>
              <p:cNvSpPr/>
              <p:nvPr/>
            </p:nvSpPr>
            <p:spPr>
              <a:xfrm rot="266616">
                <a:off x="5239526" y="1920997"/>
                <a:ext cx="319252" cy="413189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9127" extrusionOk="0">
                    <a:moveTo>
                      <a:pt x="5411" y="4681"/>
                    </a:moveTo>
                    <a:lnTo>
                      <a:pt x="5411" y="4711"/>
                    </a:lnTo>
                    <a:cubicBezTo>
                      <a:pt x="5411" y="4772"/>
                      <a:pt x="5441" y="4833"/>
                      <a:pt x="5441" y="4894"/>
                    </a:cubicBezTo>
                    <a:cubicBezTo>
                      <a:pt x="5441" y="4955"/>
                      <a:pt x="5441" y="4985"/>
                      <a:pt x="5471" y="5046"/>
                    </a:cubicBezTo>
                    <a:cubicBezTo>
                      <a:pt x="5532" y="5198"/>
                      <a:pt x="5593" y="5350"/>
                      <a:pt x="5654" y="5471"/>
                    </a:cubicBezTo>
                    <a:cubicBezTo>
                      <a:pt x="5715" y="5532"/>
                      <a:pt x="5745" y="5562"/>
                      <a:pt x="5806" y="5623"/>
                    </a:cubicBezTo>
                    <a:cubicBezTo>
                      <a:pt x="5775" y="5623"/>
                      <a:pt x="5745" y="5654"/>
                      <a:pt x="5715" y="5684"/>
                    </a:cubicBezTo>
                    <a:cubicBezTo>
                      <a:pt x="5654" y="5745"/>
                      <a:pt x="5563" y="5836"/>
                      <a:pt x="5532" y="5927"/>
                    </a:cubicBezTo>
                    <a:cubicBezTo>
                      <a:pt x="5411" y="6170"/>
                      <a:pt x="5259" y="6383"/>
                      <a:pt x="5137" y="6596"/>
                    </a:cubicBezTo>
                    <a:lnTo>
                      <a:pt x="5137" y="6657"/>
                    </a:lnTo>
                    <a:lnTo>
                      <a:pt x="5107" y="6657"/>
                    </a:lnTo>
                    <a:cubicBezTo>
                      <a:pt x="5076" y="6626"/>
                      <a:pt x="5046" y="6626"/>
                      <a:pt x="5015" y="6596"/>
                    </a:cubicBezTo>
                    <a:cubicBezTo>
                      <a:pt x="4985" y="6565"/>
                      <a:pt x="4955" y="6505"/>
                      <a:pt x="4924" y="6444"/>
                    </a:cubicBezTo>
                    <a:cubicBezTo>
                      <a:pt x="4894" y="6353"/>
                      <a:pt x="4894" y="6262"/>
                      <a:pt x="4894" y="6170"/>
                    </a:cubicBezTo>
                    <a:cubicBezTo>
                      <a:pt x="4924" y="5684"/>
                      <a:pt x="5046" y="5258"/>
                      <a:pt x="5259" y="4833"/>
                    </a:cubicBezTo>
                    <a:cubicBezTo>
                      <a:pt x="5259" y="4803"/>
                      <a:pt x="5289" y="4742"/>
                      <a:pt x="5319" y="4711"/>
                    </a:cubicBezTo>
                    <a:lnTo>
                      <a:pt x="5380" y="4681"/>
                    </a:lnTo>
                    <a:close/>
                    <a:moveTo>
                      <a:pt x="4712" y="0"/>
                    </a:moveTo>
                    <a:cubicBezTo>
                      <a:pt x="4620" y="0"/>
                      <a:pt x="4529" y="61"/>
                      <a:pt x="4438" y="91"/>
                    </a:cubicBezTo>
                    <a:cubicBezTo>
                      <a:pt x="4012" y="365"/>
                      <a:pt x="3648" y="730"/>
                      <a:pt x="3465" y="1216"/>
                    </a:cubicBezTo>
                    <a:lnTo>
                      <a:pt x="3496" y="1064"/>
                    </a:lnTo>
                    <a:lnTo>
                      <a:pt x="3496" y="882"/>
                    </a:lnTo>
                    <a:cubicBezTo>
                      <a:pt x="3496" y="790"/>
                      <a:pt x="3465" y="699"/>
                      <a:pt x="3435" y="638"/>
                    </a:cubicBezTo>
                    <a:cubicBezTo>
                      <a:pt x="3405" y="547"/>
                      <a:pt x="3344" y="456"/>
                      <a:pt x="3283" y="395"/>
                    </a:cubicBezTo>
                    <a:cubicBezTo>
                      <a:pt x="3192" y="304"/>
                      <a:pt x="3070" y="274"/>
                      <a:pt x="2918" y="274"/>
                    </a:cubicBezTo>
                    <a:cubicBezTo>
                      <a:pt x="2827" y="274"/>
                      <a:pt x="2736" y="304"/>
                      <a:pt x="2645" y="334"/>
                    </a:cubicBezTo>
                    <a:cubicBezTo>
                      <a:pt x="2462" y="426"/>
                      <a:pt x="2310" y="578"/>
                      <a:pt x="2219" y="730"/>
                    </a:cubicBezTo>
                    <a:cubicBezTo>
                      <a:pt x="1915" y="1185"/>
                      <a:pt x="1702" y="1702"/>
                      <a:pt x="1611" y="2249"/>
                    </a:cubicBezTo>
                    <a:cubicBezTo>
                      <a:pt x="1581" y="2158"/>
                      <a:pt x="1550" y="2037"/>
                      <a:pt x="1490" y="1945"/>
                    </a:cubicBezTo>
                    <a:cubicBezTo>
                      <a:pt x="1398" y="1824"/>
                      <a:pt x="1246" y="1733"/>
                      <a:pt x="1064" y="1733"/>
                    </a:cubicBezTo>
                    <a:cubicBezTo>
                      <a:pt x="973" y="1733"/>
                      <a:pt x="912" y="1733"/>
                      <a:pt x="821" y="1763"/>
                    </a:cubicBezTo>
                    <a:cubicBezTo>
                      <a:pt x="669" y="1854"/>
                      <a:pt x="547" y="1976"/>
                      <a:pt x="487" y="2097"/>
                    </a:cubicBezTo>
                    <a:cubicBezTo>
                      <a:pt x="152" y="2796"/>
                      <a:pt x="0" y="3556"/>
                      <a:pt x="31" y="4347"/>
                    </a:cubicBezTo>
                    <a:cubicBezTo>
                      <a:pt x="31" y="4985"/>
                      <a:pt x="122" y="5623"/>
                      <a:pt x="304" y="6231"/>
                    </a:cubicBezTo>
                    <a:cubicBezTo>
                      <a:pt x="578" y="7325"/>
                      <a:pt x="1368" y="8207"/>
                      <a:pt x="2432" y="8632"/>
                    </a:cubicBezTo>
                    <a:cubicBezTo>
                      <a:pt x="2443" y="8638"/>
                      <a:pt x="2455" y="8640"/>
                      <a:pt x="2468" y="8640"/>
                    </a:cubicBezTo>
                    <a:cubicBezTo>
                      <a:pt x="2524" y="8640"/>
                      <a:pt x="2589" y="8591"/>
                      <a:pt x="2614" y="8541"/>
                    </a:cubicBezTo>
                    <a:cubicBezTo>
                      <a:pt x="2645" y="8450"/>
                      <a:pt x="2614" y="8359"/>
                      <a:pt x="2523" y="8328"/>
                    </a:cubicBezTo>
                    <a:cubicBezTo>
                      <a:pt x="1581" y="7964"/>
                      <a:pt x="851" y="7143"/>
                      <a:pt x="608" y="6140"/>
                    </a:cubicBezTo>
                    <a:cubicBezTo>
                      <a:pt x="456" y="5562"/>
                      <a:pt x="365" y="4955"/>
                      <a:pt x="365" y="4347"/>
                    </a:cubicBezTo>
                    <a:cubicBezTo>
                      <a:pt x="335" y="3617"/>
                      <a:pt x="517" y="2888"/>
                      <a:pt x="851" y="2249"/>
                    </a:cubicBezTo>
                    <a:cubicBezTo>
                      <a:pt x="882" y="2158"/>
                      <a:pt x="942" y="2097"/>
                      <a:pt x="1034" y="2037"/>
                    </a:cubicBezTo>
                    <a:cubicBezTo>
                      <a:pt x="1064" y="2037"/>
                      <a:pt x="1125" y="2006"/>
                      <a:pt x="1155" y="2006"/>
                    </a:cubicBezTo>
                    <a:cubicBezTo>
                      <a:pt x="1216" y="2006"/>
                      <a:pt x="1277" y="2067"/>
                      <a:pt x="1307" y="2128"/>
                    </a:cubicBezTo>
                    <a:cubicBezTo>
                      <a:pt x="1368" y="2189"/>
                      <a:pt x="1398" y="2280"/>
                      <a:pt x="1398" y="2371"/>
                    </a:cubicBezTo>
                    <a:cubicBezTo>
                      <a:pt x="1398" y="2401"/>
                      <a:pt x="1398" y="2432"/>
                      <a:pt x="1398" y="2492"/>
                    </a:cubicBezTo>
                    <a:cubicBezTo>
                      <a:pt x="1307" y="2796"/>
                      <a:pt x="1246" y="3131"/>
                      <a:pt x="1246" y="3465"/>
                    </a:cubicBezTo>
                    <a:cubicBezTo>
                      <a:pt x="1246" y="3799"/>
                      <a:pt x="1307" y="4164"/>
                      <a:pt x="1459" y="4468"/>
                    </a:cubicBezTo>
                    <a:lnTo>
                      <a:pt x="1459" y="4499"/>
                    </a:lnTo>
                    <a:cubicBezTo>
                      <a:pt x="1520" y="4559"/>
                      <a:pt x="1581" y="4590"/>
                      <a:pt x="1642" y="4590"/>
                    </a:cubicBezTo>
                    <a:cubicBezTo>
                      <a:pt x="1702" y="4590"/>
                      <a:pt x="1794" y="4559"/>
                      <a:pt x="1824" y="4499"/>
                    </a:cubicBezTo>
                    <a:cubicBezTo>
                      <a:pt x="1885" y="4407"/>
                      <a:pt x="1885" y="4347"/>
                      <a:pt x="1885" y="4286"/>
                    </a:cubicBezTo>
                    <a:cubicBezTo>
                      <a:pt x="1885" y="4195"/>
                      <a:pt x="1885" y="4103"/>
                      <a:pt x="1854" y="4043"/>
                    </a:cubicBezTo>
                    <a:cubicBezTo>
                      <a:pt x="1854" y="3982"/>
                      <a:pt x="1824" y="3921"/>
                      <a:pt x="1824" y="3891"/>
                    </a:cubicBezTo>
                    <a:cubicBezTo>
                      <a:pt x="1824" y="3830"/>
                      <a:pt x="1824" y="3769"/>
                      <a:pt x="1824" y="3708"/>
                    </a:cubicBezTo>
                    <a:cubicBezTo>
                      <a:pt x="1824" y="3617"/>
                      <a:pt x="1824" y="3526"/>
                      <a:pt x="1824" y="3404"/>
                    </a:cubicBezTo>
                    <a:cubicBezTo>
                      <a:pt x="1885" y="3100"/>
                      <a:pt x="1915" y="2796"/>
                      <a:pt x="1976" y="2492"/>
                    </a:cubicBezTo>
                    <a:cubicBezTo>
                      <a:pt x="2037" y="1915"/>
                      <a:pt x="2249" y="1368"/>
                      <a:pt x="2584" y="912"/>
                    </a:cubicBezTo>
                    <a:cubicBezTo>
                      <a:pt x="2645" y="790"/>
                      <a:pt x="2736" y="699"/>
                      <a:pt x="2857" y="638"/>
                    </a:cubicBezTo>
                    <a:cubicBezTo>
                      <a:pt x="2918" y="608"/>
                      <a:pt x="2979" y="578"/>
                      <a:pt x="3040" y="578"/>
                    </a:cubicBezTo>
                    <a:cubicBezTo>
                      <a:pt x="3070" y="578"/>
                      <a:pt x="3131" y="608"/>
                      <a:pt x="3192" y="638"/>
                    </a:cubicBezTo>
                    <a:cubicBezTo>
                      <a:pt x="3222" y="669"/>
                      <a:pt x="3222" y="699"/>
                      <a:pt x="3253" y="730"/>
                    </a:cubicBezTo>
                    <a:cubicBezTo>
                      <a:pt x="3253" y="760"/>
                      <a:pt x="3253" y="821"/>
                      <a:pt x="3253" y="882"/>
                    </a:cubicBezTo>
                    <a:lnTo>
                      <a:pt x="3253" y="1003"/>
                    </a:lnTo>
                    <a:cubicBezTo>
                      <a:pt x="3161" y="1702"/>
                      <a:pt x="2918" y="2310"/>
                      <a:pt x="2918" y="3009"/>
                    </a:cubicBezTo>
                    <a:cubicBezTo>
                      <a:pt x="2918" y="3192"/>
                      <a:pt x="2949" y="3374"/>
                      <a:pt x="2979" y="3556"/>
                    </a:cubicBezTo>
                    <a:cubicBezTo>
                      <a:pt x="2979" y="3617"/>
                      <a:pt x="3040" y="3678"/>
                      <a:pt x="3101" y="3739"/>
                    </a:cubicBezTo>
                    <a:cubicBezTo>
                      <a:pt x="3131" y="3739"/>
                      <a:pt x="3161" y="3769"/>
                      <a:pt x="3192" y="3769"/>
                    </a:cubicBezTo>
                    <a:lnTo>
                      <a:pt x="3253" y="3769"/>
                    </a:lnTo>
                    <a:cubicBezTo>
                      <a:pt x="3313" y="3739"/>
                      <a:pt x="3344" y="3708"/>
                      <a:pt x="3374" y="3648"/>
                    </a:cubicBezTo>
                    <a:cubicBezTo>
                      <a:pt x="3405" y="3617"/>
                      <a:pt x="3405" y="3587"/>
                      <a:pt x="3405" y="3556"/>
                    </a:cubicBezTo>
                    <a:cubicBezTo>
                      <a:pt x="3435" y="2948"/>
                      <a:pt x="3526" y="2340"/>
                      <a:pt x="3678" y="1763"/>
                    </a:cubicBezTo>
                    <a:cubicBezTo>
                      <a:pt x="3800" y="1185"/>
                      <a:pt x="4164" y="669"/>
                      <a:pt x="4681" y="365"/>
                    </a:cubicBezTo>
                    <a:cubicBezTo>
                      <a:pt x="4712" y="334"/>
                      <a:pt x="4772" y="304"/>
                      <a:pt x="4833" y="304"/>
                    </a:cubicBezTo>
                    <a:cubicBezTo>
                      <a:pt x="4894" y="304"/>
                      <a:pt x="4955" y="334"/>
                      <a:pt x="5015" y="365"/>
                    </a:cubicBezTo>
                    <a:cubicBezTo>
                      <a:pt x="5046" y="426"/>
                      <a:pt x="5076" y="486"/>
                      <a:pt x="5107" y="547"/>
                    </a:cubicBezTo>
                    <a:cubicBezTo>
                      <a:pt x="5107" y="578"/>
                      <a:pt x="5107" y="608"/>
                      <a:pt x="5107" y="638"/>
                    </a:cubicBezTo>
                    <a:cubicBezTo>
                      <a:pt x="5076" y="760"/>
                      <a:pt x="5046" y="912"/>
                      <a:pt x="5015" y="1064"/>
                    </a:cubicBezTo>
                    <a:cubicBezTo>
                      <a:pt x="4924" y="1337"/>
                      <a:pt x="4772" y="1672"/>
                      <a:pt x="4651" y="2006"/>
                    </a:cubicBezTo>
                    <a:cubicBezTo>
                      <a:pt x="4529" y="2340"/>
                      <a:pt x="4438" y="2675"/>
                      <a:pt x="4438" y="3040"/>
                    </a:cubicBezTo>
                    <a:cubicBezTo>
                      <a:pt x="4438" y="3131"/>
                      <a:pt x="4438" y="3252"/>
                      <a:pt x="4468" y="3344"/>
                    </a:cubicBezTo>
                    <a:cubicBezTo>
                      <a:pt x="4468" y="3404"/>
                      <a:pt x="4529" y="3465"/>
                      <a:pt x="4590" y="3465"/>
                    </a:cubicBezTo>
                    <a:cubicBezTo>
                      <a:pt x="4608" y="3474"/>
                      <a:pt x="4626" y="3478"/>
                      <a:pt x="4643" y="3478"/>
                    </a:cubicBezTo>
                    <a:cubicBezTo>
                      <a:pt x="4684" y="3478"/>
                      <a:pt x="4720" y="3456"/>
                      <a:pt x="4742" y="3435"/>
                    </a:cubicBezTo>
                    <a:cubicBezTo>
                      <a:pt x="4924" y="3192"/>
                      <a:pt x="5198" y="3070"/>
                      <a:pt x="5502" y="3070"/>
                    </a:cubicBezTo>
                    <a:cubicBezTo>
                      <a:pt x="5745" y="3070"/>
                      <a:pt x="5958" y="3161"/>
                      <a:pt x="6140" y="3313"/>
                    </a:cubicBezTo>
                    <a:cubicBezTo>
                      <a:pt x="6353" y="3435"/>
                      <a:pt x="6505" y="3617"/>
                      <a:pt x="6596" y="3830"/>
                    </a:cubicBezTo>
                    <a:cubicBezTo>
                      <a:pt x="6718" y="4103"/>
                      <a:pt x="6809" y="4407"/>
                      <a:pt x="6809" y="4711"/>
                    </a:cubicBezTo>
                    <a:cubicBezTo>
                      <a:pt x="6809" y="4894"/>
                      <a:pt x="6778" y="5076"/>
                      <a:pt x="6687" y="5228"/>
                    </a:cubicBezTo>
                    <a:cubicBezTo>
                      <a:pt x="6566" y="5380"/>
                      <a:pt x="6414" y="5441"/>
                      <a:pt x="6231" y="5441"/>
                    </a:cubicBezTo>
                    <a:lnTo>
                      <a:pt x="6140" y="5441"/>
                    </a:lnTo>
                    <a:cubicBezTo>
                      <a:pt x="6019" y="5441"/>
                      <a:pt x="5927" y="5380"/>
                      <a:pt x="5867" y="5289"/>
                    </a:cubicBezTo>
                    <a:cubicBezTo>
                      <a:pt x="5836" y="5228"/>
                      <a:pt x="5806" y="5198"/>
                      <a:pt x="5806" y="5137"/>
                    </a:cubicBezTo>
                    <a:cubicBezTo>
                      <a:pt x="5684" y="4803"/>
                      <a:pt x="5623" y="4499"/>
                      <a:pt x="5593" y="4164"/>
                    </a:cubicBezTo>
                    <a:lnTo>
                      <a:pt x="5593" y="4103"/>
                    </a:lnTo>
                    <a:cubicBezTo>
                      <a:pt x="5593" y="4012"/>
                      <a:pt x="5532" y="3921"/>
                      <a:pt x="5471" y="3921"/>
                    </a:cubicBezTo>
                    <a:cubicBezTo>
                      <a:pt x="5380" y="3921"/>
                      <a:pt x="5289" y="3982"/>
                      <a:pt x="5289" y="4073"/>
                    </a:cubicBezTo>
                    <a:cubicBezTo>
                      <a:pt x="5289" y="4103"/>
                      <a:pt x="5289" y="4134"/>
                      <a:pt x="5289" y="4164"/>
                    </a:cubicBezTo>
                    <a:cubicBezTo>
                      <a:pt x="5289" y="4225"/>
                      <a:pt x="5289" y="4316"/>
                      <a:pt x="5289" y="4377"/>
                    </a:cubicBezTo>
                    <a:cubicBezTo>
                      <a:pt x="5259" y="4377"/>
                      <a:pt x="5228" y="4377"/>
                      <a:pt x="5198" y="4407"/>
                    </a:cubicBezTo>
                    <a:cubicBezTo>
                      <a:pt x="5107" y="4438"/>
                      <a:pt x="5046" y="4468"/>
                      <a:pt x="4985" y="4529"/>
                    </a:cubicBezTo>
                    <a:cubicBezTo>
                      <a:pt x="4955" y="4590"/>
                      <a:pt x="4924" y="4651"/>
                      <a:pt x="4894" y="4711"/>
                    </a:cubicBezTo>
                    <a:cubicBezTo>
                      <a:pt x="4651" y="5167"/>
                      <a:pt x="4529" y="5654"/>
                      <a:pt x="4499" y="6170"/>
                    </a:cubicBezTo>
                    <a:cubicBezTo>
                      <a:pt x="4499" y="6231"/>
                      <a:pt x="4499" y="6322"/>
                      <a:pt x="4499" y="6383"/>
                    </a:cubicBezTo>
                    <a:cubicBezTo>
                      <a:pt x="4316" y="6322"/>
                      <a:pt x="4134" y="6292"/>
                      <a:pt x="3952" y="6262"/>
                    </a:cubicBezTo>
                    <a:cubicBezTo>
                      <a:pt x="3648" y="6201"/>
                      <a:pt x="3344" y="6170"/>
                      <a:pt x="3040" y="6170"/>
                    </a:cubicBezTo>
                    <a:cubicBezTo>
                      <a:pt x="2993" y="6165"/>
                      <a:pt x="2945" y="6163"/>
                      <a:pt x="2897" y="6163"/>
                    </a:cubicBezTo>
                    <a:cubicBezTo>
                      <a:pt x="2664" y="6163"/>
                      <a:pt x="2421" y="6222"/>
                      <a:pt x="2219" y="6322"/>
                    </a:cubicBezTo>
                    <a:cubicBezTo>
                      <a:pt x="2128" y="6383"/>
                      <a:pt x="2098" y="6474"/>
                      <a:pt x="2128" y="6535"/>
                    </a:cubicBezTo>
                    <a:cubicBezTo>
                      <a:pt x="2173" y="6603"/>
                      <a:pt x="2236" y="6638"/>
                      <a:pt x="2290" y="6638"/>
                    </a:cubicBezTo>
                    <a:cubicBezTo>
                      <a:pt x="2308" y="6638"/>
                      <a:pt x="2325" y="6634"/>
                      <a:pt x="2341" y="6626"/>
                    </a:cubicBezTo>
                    <a:cubicBezTo>
                      <a:pt x="2553" y="6505"/>
                      <a:pt x="2797" y="6474"/>
                      <a:pt x="3040" y="6474"/>
                    </a:cubicBezTo>
                    <a:cubicBezTo>
                      <a:pt x="3344" y="6474"/>
                      <a:pt x="3617" y="6505"/>
                      <a:pt x="3891" y="6565"/>
                    </a:cubicBezTo>
                    <a:cubicBezTo>
                      <a:pt x="4195" y="6596"/>
                      <a:pt x="4499" y="6687"/>
                      <a:pt x="4742" y="6869"/>
                    </a:cubicBezTo>
                    <a:cubicBezTo>
                      <a:pt x="4803" y="6900"/>
                      <a:pt x="4864" y="6961"/>
                      <a:pt x="4924" y="6961"/>
                    </a:cubicBezTo>
                    <a:cubicBezTo>
                      <a:pt x="4955" y="6991"/>
                      <a:pt x="5015" y="6991"/>
                      <a:pt x="5046" y="6991"/>
                    </a:cubicBezTo>
                    <a:lnTo>
                      <a:pt x="5137" y="6991"/>
                    </a:lnTo>
                    <a:cubicBezTo>
                      <a:pt x="5198" y="6961"/>
                      <a:pt x="5259" y="6930"/>
                      <a:pt x="5289" y="6900"/>
                    </a:cubicBezTo>
                    <a:cubicBezTo>
                      <a:pt x="5319" y="6869"/>
                      <a:pt x="5319" y="6839"/>
                      <a:pt x="5350" y="6809"/>
                    </a:cubicBezTo>
                    <a:cubicBezTo>
                      <a:pt x="5471" y="6565"/>
                      <a:pt x="5623" y="6353"/>
                      <a:pt x="5745" y="6140"/>
                    </a:cubicBezTo>
                    <a:cubicBezTo>
                      <a:pt x="5775" y="6049"/>
                      <a:pt x="5806" y="5988"/>
                      <a:pt x="5867" y="5927"/>
                    </a:cubicBezTo>
                    <a:cubicBezTo>
                      <a:pt x="5927" y="5866"/>
                      <a:pt x="6019" y="5836"/>
                      <a:pt x="6140" y="5836"/>
                    </a:cubicBezTo>
                    <a:cubicBezTo>
                      <a:pt x="6231" y="5836"/>
                      <a:pt x="6353" y="5866"/>
                      <a:pt x="6444" y="5958"/>
                    </a:cubicBezTo>
                    <a:cubicBezTo>
                      <a:pt x="6596" y="6049"/>
                      <a:pt x="6687" y="6262"/>
                      <a:pt x="6687" y="6444"/>
                    </a:cubicBezTo>
                    <a:cubicBezTo>
                      <a:pt x="6657" y="6657"/>
                      <a:pt x="6626" y="6869"/>
                      <a:pt x="6535" y="7052"/>
                    </a:cubicBezTo>
                    <a:cubicBezTo>
                      <a:pt x="6110" y="7933"/>
                      <a:pt x="5350" y="8572"/>
                      <a:pt x="4438" y="8815"/>
                    </a:cubicBezTo>
                    <a:cubicBezTo>
                      <a:pt x="4244" y="8870"/>
                      <a:pt x="4302" y="9127"/>
                      <a:pt x="4475" y="9127"/>
                    </a:cubicBezTo>
                    <a:cubicBezTo>
                      <a:pt x="4492" y="9127"/>
                      <a:pt x="4510" y="9124"/>
                      <a:pt x="4529" y="9119"/>
                    </a:cubicBezTo>
                    <a:cubicBezTo>
                      <a:pt x="5532" y="8845"/>
                      <a:pt x="6353" y="8146"/>
                      <a:pt x="6809" y="7173"/>
                    </a:cubicBezTo>
                    <a:cubicBezTo>
                      <a:pt x="6900" y="6961"/>
                      <a:pt x="6961" y="6687"/>
                      <a:pt x="6961" y="6444"/>
                    </a:cubicBezTo>
                    <a:cubicBezTo>
                      <a:pt x="6991" y="6140"/>
                      <a:pt x="6839" y="5866"/>
                      <a:pt x="6626" y="5684"/>
                    </a:cubicBezTo>
                    <a:lnTo>
                      <a:pt x="6596" y="5684"/>
                    </a:lnTo>
                    <a:cubicBezTo>
                      <a:pt x="6718" y="5623"/>
                      <a:pt x="6809" y="5532"/>
                      <a:pt x="6870" y="5441"/>
                    </a:cubicBezTo>
                    <a:cubicBezTo>
                      <a:pt x="6991" y="5228"/>
                      <a:pt x="7052" y="4985"/>
                      <a:pt x="7052" y="4742"/>
                    </a:cubicBezTo>
                    <a:cubicBezTo>
                      <a:pt x="7052" y="4377"/>
                      <a:pt x="6961" y="4043"/>
                      <a:pt x="6809" y="3708"/>
                    </a:cubicBezTo>
                    <a:cubicBezTo>
                      <a:pt x="6687" y="3465"/>
                      <a:pt x="6505" y="3222"/>
                      <a:pt x="6292" y="3070"/>
                    </a:cubicBezTo>
                    <a:cubicBezTo>
                      <a:pt x="6049" y="2888"/>
                      <a:pt x="5745" y="2766"/>
                      <a:pt x="5441" y="2766"/>
                    </a:cubicBezTo>
                    <a:cubicBezTo>
                      <a:pt x="5167" y="2766"/>
                      <a:pt x="4894" y="2857"/>
                      <a:pt x="4681" y="3009"/>
                    </a:cubicBezTo>
                    <a:cubicBezTo>
                      <a:pt x="4712" y="2705"/>
                      <a:pt x="4772" y="2401"/>
                      <a:pt x="4864" y="2128"/>
                    </a:cubicBezTo>
                    <a:cubicBezTo>
                      <a:pt x="4985" y="1793"/>
                      <a:pt x="5137" y="1489"/>
                      <a:pt x="5228" y="1155"/>
                    </a:cubicBezTo>
                    <a:cubicBezTo>
                      <a:pt x="5289" y="1003"/>
                      <a:pt x="5319" y="821"/>
                      <a:pt x="5350" y="638"/>
                    </a:cubicBezTo>
                    <a:cubicBezTo>
                      <a:pt x="5350" y="608"/>
                      <a:pt x="5350" y="547"/>
                      <a:pt x="5350" y="486"/>
                    </a:cubicBezTo>
                    <a:cubicBezTo>
                      <a:pt x="5319" y="365"/>
                      <a:pt x="5259" y="243"/>
                      <a:pt x="5137" y="152"/>
                    </a:cubicBezTo>
                    <a:cubicBezTo>
                      <a:pt x="5046" y="61"/>
                      <a:pt x="4924" y="0"/>
                      <a:pt x="4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42"/>
              <p:cNvSpPr/>
              <p:nvPr/>
            </p:nvSpPr>
            <p:spPr>
              <a:xfrm rot="266616">
                <a:off x="5498586" y="1948769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42"/>
              <p:cNvSpPr/>
              <p:nvPr/>
            </p:nvSpPr>
            <p:spPr>
              <a:xfrm rot="266616">
                <a:off x="5537437" y="1898512"/>
                <a:ext cx="1103618" cy="1062376"/>
              </a:xfrm>
              <a:custGeom>
                <a:avLst/>
                <a:gdLst/>
                <a:ahLst/>
                <a:cxnLst/>
                <a:rect l="l" t="t" r="r" b="b"/>
                <a:pathLst>
                  <a:path w="24378" h="23467" extrusionOk="0">
                    <a:moveTo>
                      <a:pt x="12636" y="0"/>
                    </a:moveTo>
                    <a:cubicBezTo>
                      <a:pt x="9272" y="0"/>
                      <a:pt x="5978" y="1457"/>
                      <a:pt x="3708" y="4160"/>
                    </a:cubicBezTo>
                    <a:cubicBezTo>
                      <a:pt x="365" y="8111"/>
                      <a:pt x="0" y="13795"/>
                      <a:pt x="2827" y="18142"/>
                    </a:cubicBezTo>
                    <a:cubicBezTo>
                      <a:pt x="5048" y="21520"/>
                      <a:pt x="8774" y="23467"/>
                      <a:pt x="12650" y="23467"/>
                    </a:cubicBezTo>
                    <a:cubicBezTo>
                      <a:pt x="13761" y="23467"/>
                      <a:pt x="14885" y="23307"/>
                      <a:pt x="15988" y="22975"/>
                    </a:cubicBezTo>
                    <a:cubicBezTo>
                      <a:pt x="20973" y="21486"/>
                      <a:pt x="24377" y="16926"/>
                      <a:pt x="24377" y="11729"/>
                    </a:cubicBezTo>
                    <a:cubicBezTo>
                      <a:pt x="24377" y="7078"/>
                      <a:pt x="21642" y="2853"/>
                      <a:pt x="17356" y="999"/>
                    </a:cubicBezTo>
                    <a:cubicBezTo>
                      <a:pt x="15834" y="326"/>
                      <a:pt x="14227" y="0"/>
                      <a:pt x="126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42"/>
              <p:cNvSpPr/>
              <p:nvPr/>
            </p:nvSpPr>
            <p:spPr>
              <a:xfrm rot="266616">
                <a:off x="5526047" y="1892970"/>
                <a:ext cx="975682" cy="970159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21430" extrusionOk="0">
                    <a:moveTo>
                      <a:pt x="12989" y="0"/>
                    </a:moveTo>
                    <a:cubicBezTo>
                      <a:pt x="9113" y="0"/>
                      <a:pt x="5355" y="1924"/>
                      <a:pt x="3131" y="5336"/>
                    </a:cubicBezTo>
                    <a:cubicBezTo>
                      <a:pt x="1" y="10168"/>
                      <a:pt x="821" y="16521"/>
                      <a:pt x="5077" y="20412"/>
                    </a:cubicBezTo>
                    <a:cubicBezTo>
                      <a:pt x="6647" y="21107"/>
                      <a:pt x="8255" y="21429"/>
                      <a:pt x="9823" y="21429"/>
                    </a:cubicBezTo>
                    <a:cubicBezTo>
                      <a:pt x="15994" y="21429"/>
                      <a:pt x="21527" y="16445"/>
                      <a:pt x="21551" y="9682"/>
                    </a:cubicBezTo>
                    <a:cubicBezTo>
                      <a:pt x="21551" y="6369"/>
                      <a:pt x="20153" y="3208"/>
                      <a:pt x="17691" y="989"/>
                    </a:cubicBezTo>
                    <a:cubicBezTo>
                      <a:pt x="16168" y="320"/>
                      <a:pt x="14569" y="0"/>
                      <a:pt x="12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42"/>
              <p:cNvSpPr/>
              <p:nvPr/>
            </p:nvSpPr>
            <p:spPr>
              <a:xfrm rot="266616">
                <a:off x="5537615" y="1848768"/>
                <a:ext cx="1103618" cy="1157310"/>
              </a:xfrm>
              <a:custGeom>
                <a:avLst/>
                <a:gdLst/>
                <a:ahLst/>
                <a:cxnLst/>
                <a:rect l="l" t="t" r="r" b="b"/>
                <a:pathLst>
                  <a:path w="24378" h="25564" fill="none" extrusionOk="0">
                    <a:moveTo>
                      <a:pt x="24377" y="12828"/>
                    </a:moveTo>
                    <a:cubicBezTo>
                      <a:pt x="24377" y="18025"/>
                      <a:pt x="20973" y="22585"/>
                      <a:pt x="15988" y="24074"/>
                    </a:cubicBezTo>
                    <a:cubicBezTo>
                      <a:pt x="11034" y="25563"/>
                      <a:pt x="5684" y="23588"/>
                      <a:pt x="2827" y="19241"/>
                    </a:cubicBezTo>
                    <a:cubicBezTo>
                      <a:pt x="0" y="14894"/>
                      <a:pt x="365" y="9210"/>
                      <a:pt x="3708" y="5259"/>
                    </a:cubicBezTo>
                    <a:cubicBezTo>
                      <a:pt x="7052" y="1277"/>
                      <a:pt x="12614" y="1"/>
                      <a:pt x="17356" y="2098"/>
                    </a:cubicBezTo>
                    <a:lnTo>
                      <a:pt x="17356" y="2098"/>
                    </a:lnTo>
                    <a:cubicBezTo>
                      <a:pt x="21642" y="3952"/>
                      <a:pt x="24377" y="8177"/>
                      <a:pt x="24377" y="12828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42"/>
              <p:cNvSpPr/>
              <p:nvPr/>
            </p:nvSpPr>
            <p:spPr>
              <a:xfrm rot="266616">
                <a:off x="5714999" y="2111873"/>
                <a:ext cx="195435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9606" extrusionOk="0">
                    <a:moveTo>
                      <a:pt x="2158" y="1"/>
                    </a:moveTo>
                    <a:cubicBezTo>
                      <a:pt x="942" y="1"/>
                      <a:pt x="0" y="973"/>
                      <a:pt x="0" y="2159"/>
                    </a:cubicBezTo>
                    <a:lnTo>
                      <a:pt x="0" y="7447"/>
                    </a:lnTo>
                    <a:cubicBezTo>
                      <a:pt x="0" y="8663"/>
                      <a:pt x="942" y="9606"/>
                      <a:pt x="2158" y="9606"/>
                    </a:cubicBezTo>
                    <a:cubicBezTo>
                      <a:pt x="3344" y="9606"/>
                      <a:pt x="4316" y="8663"/>
                      <a:pt x="4316" y="7447"/>
                    </a:cubicBezTo>
                    <a:lnTo>
                      <a:pt x="4316" y="2159"/>
                    </a:lnTo>
                    <a:cubicBezTo>
                      <a:pt x="4316" y="973"/>
                      <a:pt x="3344" y="1"/>
                      <a:pt x="21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42"/>
              <p:cNvSpPr/>
              <p:nvPr/>
            </p:nvSpPr>
            <p:spPr>
              <a:xfrm rot="266616">
                <a:off x="5776856" y="2200965"/>
                <a:ext cx="132146" cy="295892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6536" extrusionOk="0">
                    <a:moveTo>
                      <a:pt x="1459" y="0"/>
                    </a:moveTo>
                    <a:cubicBezTo>
                      <a:pt x="639" y="0"/>
                      <a:pt x="0" y="669"/>
                      <a:pt x="0" y="1490"/>
                    </a:cubicBezTo>
                    <a:lnTo>
                      <a:pt x="0" y="5077"/>
                    </a:lnTo>
                    <a:cubicBezTo>
                      <a:pt x="0" y="5867"/>
                      <a:pt x="639" y="6535"/>
                      <a:pt x="1459" y="6535"/>
                    </a:cubicBezTo>
                    <a:cubicBezTo>
                      <a:pt x="2280" y="6535"/>
                      <a:pt x="2918" y="5867"/>
                      <a:pt x="2918" y="5077"/>
                    </a:cubicBezTo>
                    <a:lnTo>
                      <a:pt x="2918" y="1490"/>
                    </a:lnTo>
                    <a:cubicBezTo>
                      <a:pt x="2918" y="669"/>
                      <a:pt x="2280" y="0"/>
                      <a:pt x="1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42"/>
              <p:cNvSpPr/>
              <p:nvPr/>
            </p:nvSpPr>
            <p:spPr>
              <a:xfrm rot="266616">
                <a:off x="5768011" y="2219099"/>
                <a:ext cx="57856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278" extrusionOk="0">
                    <a:moveTo>
                      <a:pt x="1" y="1"/>
                    </a:moveTo>
                    <a:lnTo>
                      <a:pt x="1" y="1277"/>
                    </a:lnTo>
                    <a:lnTo>
                      <a:pt x="1277" y="12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42"/>
              <p:cNvSpPr/>
              <p:nvPr/>
            </p:nvSpPr>
            <p:spPr>
              <a:xfrm rot="266616">
                <a:off x="5714999" y="2111873"/>
                <a:ext cx="195435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9606" fill="none" extrusionOk="0">
                    <a:moveTo>
                      <a:pt x="2158" y="9606"/>
                    </a:moveTo>
                    <a:lnTo>
                      <a:pt x="2158" y="9606"/>
                    </a:lnTo>
                    <a:cubicBezTo>
                      <a:pt x="942" y="9606"/>
                      <a:pt x="0" y="8663"/>
                      <a:pt x="0" y="7447"/>
                    </a:cubicBezTo>
                    <a:lnTo>
                      <a:pt x="0" y="2159"/>
                    </a:lnTo>
                    <a:cubicBezTo>
                      <a:pt x="0" y="973"/>
                      <a:pt x="942" y="1"/>
                      <a:pt x="2158" y="1"/>
                    </a:cubicBezTo>
                    <a:lnTo>
                      <a:pt x="2158" y="1"/>
                    </a:lnTo>
                    <a:cubicBezTo>
                      <a:pt x="3344" y="1"/>
                      <a:pt x="4316" y="973"/>
                      <a:pt x="4316" y="2159"/>
                    </a:cubicBezTo>
                    <a:lnTo>
                      <a:pt x="4316" y="7447"/>
                    </a:lnTo>
                    <a:cubicBezTo>
                      <a:pt x="4316" y="8663"/>
                      <a:pt x="3344" y="9606"/>
                      <a:pt x="2158" y="9606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42"/>
              <p:cNvSpPr/>
              <p:nvPr/>
            </p:nvSpPr>
            <p:spPr>
              <a:xfrm rot="266616">
                <a:off x="6033235" y="2136612"/>
                <a:ext cx="195481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9606" extrusionOk="0">
                    <a:moveTo>
                      <a:pt x="2159" y="1"/>
                    </a:moveTo>
                    <a:cubicBezTo>
                      <a:pt x="974" y="1"/>
                      <a:pt x="1" y="973"/>
                      <a:pt x="1" y="2159"/>
                    </a:cubicBezTo>
                    <a:lnTo>
                      <a:pt x="1" y="7447"/>
                    </a:lnTo>
                    <a:cubicBezTo>
                      <a:pt x="1" y="8663"/>
                      <a:pt x="974" y="9606"/>
                      <a:pt x="2159" y="9606"/>
                    </a:cubicBezTo>
                    <a:cubicBezTo>
                      <a:pt x="3375" y="9606"/>
                      <a:pt x="4317" y="8663"/>
                      <a:pt x="4317" y="7447"/>
                    </a:cubicBezTo>
                    <a:lnTo>
                      <a:pt x="4317" y="2159"/>
                    </a:lnTo>
                    <a:cubicBezTo>
                      <a:pt x="4317" y="973"/>
                      <a:pt x="3375" y="1"/>
                      <a:pt x="21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42"/>
              <p:cNvSpPr/>
              <p:nvPr/>
            </p:nvSpPr>
            <p:spPr>
              <a:xfrm rot="266616">
                <a:off x="6095137" y="2225706"/>
                <a:ext cx="132146" cy="295892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6536" extrusionOk="0">
                    <a:moveTo>
                      <a:pt x="1459" y="0"/>
                    </a:moveTo>
                    <a:cubicBezTo>
                      <a:pt x="638" y="0"/>
                      <a:pt x="0" y="669"/>
                      <a:pt x="0" y="1490"/>
                    </a:cubicBezTo>
                    <a:lnTo>
                      <a:pt x="0" y="5077"/>
                    </a:lnTo>
                    <a:cubicBezTo>
                      <a:pt x="0" y="5867"/>
                      <a:pt x="638" y="6535"/>
                      <a:pt x="1459" y="6535"/>
                    </a:cubicBezTo>
                    <a:cubicBezTo>
                      <a:pt x="2280" y="6535"/>
                      <a:pt x="2918" y="5867"/>
                      <a:pt x="2918" y="5077"/>
                    </a:cubicBezTo>
                    <a:lnTo>
                      <a:pt x="2918" y="1490"/>
                    </a:lnTo>
                    <a:cubicBezTo>
                      <a:pt x="2918" y="669"/>
                      <a:pt x="2280" y="0"/>
                      <a:pt x="1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42"/>
              <p:cNvSpPr/>
              <p:nvPr/>
            </p:nvSpPr>
            <p:spPr>
              <a:xfrm rot="266616">
                <a:off x="6080787" y="2243358"/>
                <a:ext cx="56453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78" extrusionOk="0">
                    <a:moveTo>
                      <a:pt x="1" y="1"/>
                    </a:moveTo>
                    <a:lnTo>
                      <a:pt x="1" y="1277"/>
                    </a:lnTo>
                    <a:lnTo>
                      <a:pt x="1247" y="12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42"/>
              <p:cNvSpPr/>
              <p:nvPr/>
            </p:nvSpPr>
            <p:spPr>
              <a:xfrm rot="266616">
                <a:off x="6033235" y="2136612"/>
                <a:ext cx="195481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9606" fill="none" extrusionOk="0">
                    <a:moveTo>
                      <a:pt x="2159" y="9606"/>
                    </a:moveTo>
                    <a:lnTo>
                      <a:pt x="2159" y="9606"/>
                    </a:lnTo>
                    <a:cubicBezTo>
                      <a:pt x="974" y="9606"/>
                      <a:pt x="1" y="8663"/>
                      <a:pt x="1" y="7447"/>
                    </a:cubicBezTo>
                    <a:lnTo>
                      <a:pt x="1" y="2159"/>
                    </a:lnTo>
                    <a:cubicBezTo>
                      <a:pt x="1" y="973"/>
                      <a:pt x="974" y="1"/>
                      <a:pt x="2159" y="1"/>
                    </a:cubicBezTo>
                    <a:lnTo>
                      <a:pt x="2159" y="1"/>
                    </a:lnTo>
                    <a:cubicBezTo>
                      <a:pt x="3375" y="1"/>
                      <a:pt x="4317" y="973"/>
                      <a:pt x="4317" y="2159"/>
                    </a:cubicBezTo>
                    <a:lnTo>
                      <a:pt x="4317" y="7447"/>
                    </a:lnTo>
                    <a:cubicBezTo>
                      <a:pt x="4317" y="8663"/>
                      <a:pt x="3375" y="9606"/>
                      <a:pt x="2159" y="9606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42"/>
              <p:cNvSpPr/>
              <p:nvPr/>
            </p:nvSpPr>
            <p:spPr>
              <a:xfrm rot="266616">
                <a:off x="6472119" y="2421918"/>
                <a:ext cx="342657" cy="43922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9702" extrusionOk="0">
                    <a:moveTo>
                      <a:pt x="1618" y="0"/>
                    </a:moveTo>
                    <a:cubicBezTo>
                      <a:pt x="1535" y="0"/>
                      <a:pt x="1451" y="2"/>
                      <a:pt x="1368" y="5"/>
                    </a:cubicBezTo>
                    <a:lnTo>
                      <a:pt x="851" y="5"/>
                    </a:lnTo>
                    <a:cubicBezTo>
                      <a:pt x="334" y="35"/>
                      <a:pt x="0" y="491"/>
                      <a:pt x="61" y="978"/>
                    </a:cubicBezTo>
                    <a:cubicBezTo>
                      <a:pt x="119" y="1413"/>
                      <a:pt x="481" y="1709"/>
                      <a:pt x="910" y="1709"/>
                    </a:cubicBezTo>
                    <a:cubicBezTo>
                      <a:pt x="931" y="1709"/>
                      <a:pt x="952" y="1708"/>
                      <a:pt x="973" y="1707"/>
                    </a:cubicBezTo>
                    <a:lnTo>
                      <a:pt x="1337" y="1707"/>
                    </a:lnTo>
                    <a:cubicBezTo>
                      <a:pt x="1384" y="1706"/>
                      <a:pt x="1431" y="1705"/>
                      <a:pt x="1478" y="1705"/>
                    </a:cubicBezTo>
                    <a:cubicBezTo>
                      <a:pt x="2642" y="1705"/>
                      <a:pt x="3746" y="2070"/>
                      <a:pt x="4681" y="2771"/>
                    </a:cubicBezTo>
                    <a:cubicBezTo>
                      <a:pt x="5441" y="3409"/>
                      <a:pt x="5866" y="4352"/>
                      <a:pt x="5836" y="5355"/>
                    </a:cubicBezTo>
                    <a:cubicBezTo>
                      <a:pt x="5775" y="6570"/>
                      <a:pt x="5380" y="7756"/>
                      <a:pt x="4681" y="8789"/>
                    </a:cubicBezTo>
                    <a:lnTo>
                      <a:pt x="6140" y="9701"/>
                    </a:lnTo>
                    <a:lnTo>
                      <a:pt x="6140" y="9671"/>
                    </a:lnTo>
                    <a:cubicBezTo>
                      <a:pt x="6991" y="8394"/>
                      <a:pt x="7477" y="6905"/>
                      <a:pt x="7538" y="5355"/>
                    </a:cubicBezTo>
                    <a:cubicBezTo>
                      <a:pt x="7569" y="3865"/>
                      <a:pt x="6930" y="2437"/>
                      <a:pt x="5806" y="1464"/>
                    </a:cubicBezTo>
                    <a:cubicBezTo>
                      <a:pt x="4596" y="514"/>
                      <a:pt x="3115" y="0"/>
                      <a:pt x="1618" y="0"/>
                    </a:cubicBez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42"/>
              <p:cNvSpPr/>
              <p:nvPr/>
            </p:nvSpPr>
            <p:spPr>
              <a:xfrm rot="266616">
                <a:off x="6472119" y="2421918"/>
                <a:ext cx="342657" cy="43922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9702" extrusionOk="0">
                    <a:moveTo>
                      <a:pt x="1618" y="0"/>
                    </a:moveTo>
                    <a:cubicBezTo>
                      <a:pt x="1535" y="0"/>
                      <a:pt x="1451" y="2"/>
                      <a:pt x="1368" y="5"/>
                    </a:cubicBezTo>
                    <a:lnTo>
                      <a:pt x="851" y="5"/>
                    </a:lnTo>
                    <a:cubicBezTo>
                      <a:pt x="334" y="35"/>
                      <a:pt x="0" y="491"/>
                      <a:pt x="61" y="978"/>
                    </a:cubicBezTo>
                    <a:cubicBezTo>
                      <a:pt x="119" y="1413"/>
                      <a:pt x="481" y="1709"/>
                      <a:pt x="910" y="1709"/>
                    </a:cubicBezTo>
                    <a:cubicBezTo>
                      <a:pt x="931" y="1709"/>
                      <a:pt x="952" y="1708"/>
                      <a:pt x="973" y="1707"/>
                    </a:cubicBezTo>
                    <a:lnTo>
                      <a:pt x="1337" y="1707"/>
                    </a:lnTo>
                    <a:cubicBezTo>
                      <a:pt x="1384" y="1706"/>
                      <a:pt x="1431" y="1705"/>
                      <a:pt x="1478" y="1705"/>
                    </a:cubicBezTo>
                    <a:cubicBezTo>
                      <a:pt x="2642" y="1705"/>
                      <a:pt x="3746" y="2070"/>
                      <a:pt x="4681" y="2771"/>
                    </a:cubicBezTo>
                    <a:cubicBezTo>
                      <a:pt x="5441" y="3409"/>
                      <a:pt x="5866" y="4352"/>
                      <a:pt x="5836" y="5355"/>
                    </a:cubicBezTo>
                    <a:cubicBezTo>
                      <a:pt x="5775" y="6570"/>
                      <a:pt x="5380" y="7756"/>
                      <a:pt x="4681" y="8789"/>
                    </a:cubicBezTo>
                    <a:lnTo>
                      <a:pt x="6140" y="9701"/>
                    </a:lnTo>
                    <a:lnTo>
                      <a:pt x="6140" y="9671"/>
                    </a:lnTo>
                    <a:cubicBezTo>
                      <a:pt x="6991" y="8394"/>
                      <a:pt x="7477" y="6905"/>
                      <a:pt x="7538" y="5355"/>
                    </a:cubicBezTo>
                    <a:cubicBezTo>
                      <a:pt x="7569" y="3865"/>
                      <a:pt x="6930" y="2437"/>
                      <a:pt x="5806" y="1464"/>
                    </a:cubicBezTo>
                    <a:cubicBezTo>
                      <a:pt x="4596" y="514"/>
                      <a:pt x="3115" y="0"/>
                      <a:pt x="1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42"/>
              <p:cNvSpPr/>
              <p:nvPr/>
            </p:nvSpPr>
            <p:spPr>
              <a:xfrm rot="266616">
                <a:off x="6651011" y="2706654"/>
                <a:ext cx="180315" cy="12526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767" extrusionOk="0">
                    <a:moveTo>
                      <a:pt x="1550" y="274"/>
                    </a:moveTo>
                    <a:cubicBezTo>
                      <a:pt x="2006" y="274"/>
                      <a:pt x="2462" y="396"/>
                      <a:pt x="2857" y="608"/>
                    </a:cubicBezTo>
                    <a:cubicBezTo>
                      <a:pt x="3192" y="760"/>
                      <a:pt x="3465" y="1003"/>
                      <a:pt x="3617" y="1338"/>
                    </a:cubicBezTo>
                    <a:cubicBezTo>
                      <a:pt x="3678" y="1429"/>
                      <a:pt x="3678" y="1520"/>
                      <a:pt x="3678" y="1611"/>
                    </a:cubicBezTo>
                    <a:cubicBezTo>
                      <a:pt x="3649" y="1964"/>
                      <a:pt x="3392" y="2289"/>
                      <a:pt x="3044" y="2420"/>
                    </a:cubicBezTo>
                    <a:lnTo>
                      <a:pt x="3044" y="2420"/>
                    </a:lnTo>
                    <a:lnTo>
                      <a:pt x="3040" y="2402"/>
                    </a:lnTo>
                    <a:cubicBezTo>
                      <a:pt x="2857" y="2462"/>
                      <a:pt x="2675" y="2523"/>
                      <a:pt x="2493" y="2523"/>
                    </a:cubicBezTo>
                    <a:lnTo>
                      <a:pt x="2219" y="2523"/>
                    </a:lnTo>
                    <a:cubicBezTo>
                      <a:pt x="1642" y="2402"/>
                      <a:pt x="1034" y="2341"/>
                      <a:pt x="669" y="1946"/>
                    </a:cubicBezTo>
                    <a:cubicBezTo>
                      <a:pt x="426" y="1733"/>
                      <a:pt x="274" y="1459"/>
                      <a:pt x="243" y="1125"/>
                    </a:cubicBezTo>
                    <a:cubicBezTo>
                      <a:pt x="243" y="1034"/>
                      <a:pt x="274" y="943"/>
                      <a:pt x="335" y="852"/>
                    </a:cubicBezTo>
                    <a:cubicBezTo>
                      <a:pt x="426" y="669"/>
                      <a:pt x="608" y="517"/>
                      <a:pt x="791" y="426"/>
                    </a:cubicBezTo>
                    <a:cubicBezTo>
                      <a:pt x="1034" y="335"/>
                      <a:pt x="1277" y="274"/>
                      <a:pt x="1550" y="274"/>
                    </a:cubicBezTo>
                    <a:close/>
                    <a:moveTo>
                      <a:pt x="3066" y="2508"/>
                    </a:moveTo>
                    <a:lnTo>
                      <a:pt x="3101" y="2554"/>
                    </a:lnTo>
                    <a:lnTo>
                      <a:pt x="3116" y="2614"/>
                    </a:lnTo>
                    <a:lnTo>
                      <a:pt x="3070" y="2523"/>
                    </a:lnTo>
                    <a:lnTo>
                      <a:pt x="3066" y="2508"/>
                    </a:lnTo>
                    <a:close/>
                    <a:moveTo>
                      <a:pt x="1581" y="0"/>
                    </a:moveTo>
                    <a:cubicBezTo>
                      <a:pt x="1277" y="0"/>
                      <a:pt x="973" y="61"/>
                      <a:pt x="699" y="183"/>
                    </a:cubicBezTo>
                    <a:cubicBezTo>
                      <a:pt x="456" y="274"/>
                      <a:pt x="243" y="487"/>
                      <a:pt x="122" y="700"/>
                    </a:cubicBezTo>
                    <a:cubicBezTo>
                      <a:pt x="31" y="821"/>
                      <a:pt x="0" y="973"/>
                      <a:pt x="0" y="1125"/>
                    </a:cubicBezTo>
                    <a:cubicBezTo>
                      <a:pt x="31" y="1490"/>
                      <a:pt x="213" y="1855"/>
                      <a:pt x="487" y="2098"/>
                    </a:cubicBezTo>
                    <a:cubicBezTo>
                      <a:pt x="943" y="2584"/>
                      <a:pt x="1642" y="2645"/>
                      <a:pt x="2189" y="2736"/>
                    </a:cubicBezTo>
                    <a:cubicBezTo>
                      <a:pt x="2280" y="2766"/>
                      <a:pt x="2371" y="2766"/>
                      <a:pt x="2493" y="2766"/>
                    </a:cubicBezTo>
                    <a:cubicBezTo>
                      <a:pt x="2703" y="2766"/>
                      <a:pt x="2914" y="2737"/>
                      <a:pt x="3124" y="2648"/>
                    </a:cubicBezTo>
                    <a:lnTo>
                      <a:pt x="3124" y="2648"/>
                    </a:lnTo>
                    <a:lnTo>
                      <a:pt x="3131" y="2675"/>
                    </a:lnTo>
                    <a:cubicBezTo>
                      <a:pt x="3617" y="2523"/>
                      <a:pt x="3952" y="2098"/>
                      <a:pt x="3982" y="1611"/>
                    </a:cubicBezTo>
                    <a:cubicBezTo>
                      <a:pt x="3982" y="1459"/>
                      <a:pt x="3952" y="1338"/>
                      <a:pt x="3891" y="1216"/>
                    </a:cubicBezTo>
                    <a:cubicBezTo>
                      <a:pt x="3709" y="852"/>
                      <a:pt x="3405" y="548"/>
                      <a:pt x="3009" y="365"/>
                    </a:cubicBezTo>
                    <a:cubicBezTo>
                      <a:pt x="2584" y="122"/>
                      <a:pt x="2067" y="0"/>
                      <a:pt x="1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42"/>
              <p:cNvSpPr/>
              <p:nvPr/>
            </p:nvSpPr>
            <p:spPr>
              <a:xfrm rot="266616">
                <a:off x="6522922" y="2745696"/>
                <a:ext cx="330253" cy="341299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7539" extrusionOk="0">
                    <a:moveTo>
                      <a:pt x="3891" y="1"/>
                    </a:moveTo>
                    <a:cubicBezTo>
                      <a:pt x="3556" y="1"/>
                      <a:pt x="3222" y="61"/>
                      <a:pt x="2888" y="153"/>
                    </a:cubicBezTo>
                    <a:cubicBezTo>
                      <a:pt x="2097" y="426"/>
                      <a:pt x="1429" y="943"/>
                      <a:pt x="912" y="1612"/>
                    </a:cubicBezTo>
                    <a:lnTo>
                      <a:pt x="1003" y="1703"/>
                    </a:lnTo>
                    <a:lnTo>
                      <a:pt x="1125" y="1794"/>
                    </a:lnTo>
                    <a:cubicBezTo>
                      <a:pt x="1581" y="1156"/>
                      <a:pt x="2249" y="700"/>
                      <a:pt x="2979" y="426"/>
                    </a:cubicBezTo>
                    <a:cubicBezTo>
                      <a:pt x="3283" y="335"/>
                      <a:pt x="3587" y="274"/>
                      <a:pt x="3891" y="274"/>
                    </a:cubicBezTo>
                    <a:cubicBezTo>
                      <a:pt x="4711" y="305"/>
                      <a:pt x="5502" y="639"/>
                      <a:pt x="6079" y="1247"/>
                    </a:cubicBezTo>
                    <a:cubicBezTo>
                      <a:pt x="6687" y="1855"/>
                      <a:pt x="7021" y="2676"/>
                      <a:pt x="7021" y="3527"/>
                    </a:cubicBezTo>
                    <a:lnTo>
                      <a:pt x="7021" y="3679"/>
                    </a:lnTo>
                    <a:cubicBezTo>
                      <a:pt x="6961" y="4773"/>
                      <a:pt x="6535" y="5837"/>
                      <a:pt x="5806" y="6718"/>
                    </a:cubicBezTo>
                    <a:cubicBezTo>
                      <a:pt x="5684" y="6840"/>
                      <a:pt x="5562" y="6931"/>
                      <a:pt x="5380" y="6961"/>
                    </a:cubicBezTo>
                    <a:lnTo>
                      <a:pt x="5289" y="6931"/>
                    </a:lnTo>
                    <a:cubicBezTo>
                      <a:pt x="5228" y="6870"/>
                      <a:pt x="5167" y="6779"/>
                      <a:pt x="5198" y="6688"/>
                    </a:cubicBezTo>
                    <a:lnTo>
                      <a:pt x="5198" y="6627"/>
                    </a:lnTo>
                    <a:cubicBezTo>
                      <a:pt x="5228" y="6475"/>
                      <a:pt x="5258" y="6323"/>
                      <a:pt x="5350" y="6201"/>
                    </a:cubicBezTo>
                    <a:cubicBezTo>
                      <a:pt x="5526" y="5818"/>
                      <a:pt x="5618" y="5378"/>
                      <a:pt x="5623" y="4936"/>
                    </a:cubicBezTo>
                    <a:lnTo>
                      <a:pt x="5623" y="4936"/>
                    </a:lnTo>
                    <a:cubicBezTo>
                      <a:pt x="5634" y="4872"/>
                      <a:pt x="5644" y="4807"/>
                      <a:pt x="5654" y="4742"/>
                    </a:cubicBezTo>
                    <a:lnTo>
                      <a:pt x="5623" y="4742"/>
                    </a:lnTo>
                    <a:cubicBezTo>
                      <a:pt x="5623" y="4651"/>
                      <a:pt x="5555" y="4606"/>
                      <a:pt x="5486" y="4606"/>
                    </a:cubicBezTo>
                    <a:cubicBezTo>
                      <a:pt x="5418" y="4606"/>
                      <a:pt x="5350" y="4651"/>
                      <a:pt x="5350" y="4742"/>
                    </a:cubicBezTo>
                    <a:cubicBezTo>
                      <a:pt x="5289" y="5320"/>
                      <a:pt x="5106" y="5897"/>
                      <a:pt x="4803" y="6445"/>
                    </a:cubicBezTo>
                    <a:cubicBezTo>
                      <a:pt x="4620" y="6809"/>
                      <a:pt x="4316" y="7144"/>
                      <a:pt x="3891" y="7265"/>
                    </a:cubicBezTo>
                    <a:lnTo>
                      <a:pt x="3799" y="7265"/>
                    </a:lnTo>
                    <a:cubicBezTo>
                      <a:pt x="3739" y="7235"/>
                      <a:pt x="3708" y="7174"/>
                      <a:pt x="3708" y="7083"/>
                    </a:cubicBezTo>
                    <a:cubicBezTo>
                      <a:pt x="3708" y="6961"/>
                      <a:pt x="3769" y="6840"/>
                      <a:pt x="3830" y="6749"/>
                    </a:cubicBezTo>
                    <a:cubicBezTo>
                      <a:pt x="4129" y="6120"/>
                      <a:pt x="4311" y="5432"/>
                      <a:pt x="4316" y="4743"/>
                    </a:cubicBezTo>
                    <a:lnTo>
                      <a:pt x="4316" y="4743"/>
                    </a:lnTo>
                    <a:cubicBezTo>
                      <a:pt x="4316" y="4743"/>
                      <a:pt x="4316" y="4743"/>
                      <a:pt x="4316" y="4742"/>
                    </a:cubicBezTo>
                    <a:lnTo>
                      <a:pt x="4316" y="4742"/>
                    </a:lnTo>
                    <a:lnTo>
                      <a:pt x="4316" y="4742"/>
                    </a:lnTo>
                    <a:cubicBezTo>
                      <a:pt x="4316" y="4732"/>
                      <a:pt x="4316" y="4722"/>
                      <a:pt x="4316" y="4712"/>
                    </a:cubicBezTo>
                    <a:cubicBezTo>
                      <a:pt x="4316" y="4637"/>
                      <a:pt x="4275" y="4583"/>
                      <a:pt x="4227" y="4583"/>
                    </a:cubicBezTo>
                    <a:cubicBezTo>
                      <a:pt x="4216" y="4583"/>
                      <a:pt x="4205" y="4585"/>
                      <a:pt x="4195" y="4590"/>
                    </a:cubicBezTo>
                    <a:cubicBezTo>
                      <a:pt x="4178" y="4585"/>
                      <a:pt x="4162" y="4582"/>
                      <a:pt x="4148" y="4582"/>
                    </a:cubicBezTo>
                    <a:cubicBezTo>
                      <a:pt x="4083" y="4582"/>
                      <a:pt x="4043" y="4632"/>
                      <a:pt x="4043" y="4682"/>
                    </a:cubicBezTo>
                    <a:cubicBezTo>
                      <a:pt x="3951" y="5290"/>
                      <a:pt x="3739" y="5897"/>
                      <a:pt x="3435" y="6445"/>
                    </a:cubicBezTo>
                    <a:cubicBezTo>
                      <a:pt x="3344" y="6688"/>
                      <a:pt x="3161" y="6870"/>
                      <a:pt x="2918" y="6992"/>
                    </a:cubicBezTo>
                    <a:cubicBezTo>
                      <a:pt x="2888" y="6992"/>
                      <a:pt x="2827" y="7022"/>
                      <a:pt x="2766" y="7022"/>
                    </a:cubicBezTo>
                    <a:cubicBezTo>
                      <a:pt x="2705" y="7022"/>
                      <a:pt x="2614" y="6992"/>
                      <a:pt x="2553" y="6961"/>
                    </a:cubicBezTo>
                    <a:cubicBezTo>
                      <a:pt x="2492" y="6931"/>
                      <a:pt x="2432" y="6870"/>
                      <a:pt x="2432" y="6809"/>
                    </a:cubicBezTo>
                    <a:lnTo>
                      <a:pt x="2432" y="6718"/>
                    </a:lnTo>
                    <a:cubicBezTo>
                      <a:pt x="2432" y="6657"/>
                      <a:pt x="2432" y="6597"/>
                      <a:pt x="2462" y="6536"/>
                    </a:cubicBezTo>
                    <a:cubicBezTo>
                      <a:pt x="2675" y="5776"/>
                      <a:pt x="3070" y="5016"/>
                      <a:pt x="3222" y="4165"/>
                    </a:cubicBezTo>
                    <a:cubicBezTo>
                      <a:pt x="3252" y="4074"/>
                      <a:pt x="3252" y="3952"/>
                      <a:pt x="3252" y="3861"/>
                    </a:cubicBezTo>
                    <a:cubicBezTo>
                      <a:pt x="3252" y="3557"/>
                      <a:pt x="3192" y="3283"/>
                      <a:pt x="3100" y="2979"/>
                    </a:cubicBezTo>
                    <a:cubicBezTo>
                      <a:pt x="3070" y="2858"/>
                      <a:pt x="3009" y="2736"/>
                      <a:pt x="2918" y="2645"/>
                    </a:cubicBezTo>
                    <a:cubicBezTo>
                      <a:pt x="2842" y="2544"/>
                      <a:pt x="2725" y="2485"/>
                      <a:pt x="2618" y="2485"/>
                    </a:cubicBezTo>
                    <a:cubicBezTo>
                      <a:pt x="2596" y="2485"/>
                      <a:pt x="2574" y="2488"/>
                      <a:pt x="2553" y="2493"/>
                    </a:cubicBezTo>
                    <a:cubicBezTo>
                      <a:pt x="2371" y="2493"/>
                      <a:pt x="2189" y="2554"/>
                      <a:pt x="2067" y="2706"/>
                    </a:cubicBezTo>
                    <a:cubicBezTo>
                      <a:pt x="1854" y="2858"/>
                      <a:pt x="1702" y="3071"/>
                      <a:pt x="1581" y="3314"/>
                    </a:cubicBezTo>
                    <a:cubicBezTo>
                      <a:pt x="1459" y="3618"/>
                      <a:pt x="1337" y="3891"/>
                      <a:pt x="1185" y="4165"/>
                    </a:cubicBezTo>
                    <a:cubicBezTo>
                      <a:pt x="1064" y="4347"/>
                      <a:pt x="881" y="4438"/>
                      <a:pt x="699" y="4469"/>
                    </a:cubicBezTo>
                    <a:cubicBezTo>
                      <a:pt x="638" y="4469"/>
                      <a:pt x="578" y="4469"/>
                      <a:pt x="547" y="4438"/>
                    </a:cubicBezTo>
                    <a:cubicBezTo>
                      <a:pt x="456" y="4378"/>
                      <a:pt x="365" y="4317"/>
                      <a:pt x="334" y="4226"/>
                    </a:cubicBezTo>
                    <a:cubicBezTo>
                      <a:pt x="304" y="4104"/>
                      <a:pt x="274" y="3983"/>
                      <a:pt x="274" y="3861"/>
                    </a:cubicBezTo>
                    <a:lnTo>
                      <a:pt x="274" y="3831"/>
                    </a:lnTo>
                    <a:cubicBezTo>
                      <a:pt x="334" y="3283"/>
                      <a:pt x="486" y="2797"/>
                      <a:pt x="760" y="2341"/>
                    </a:cubicBezTo>
                    <a:cubicBezTo>
                      <a:pt x="881" y="2159"/>
                      <a:pt x="1003" y="1976"/>
                      <a:pt x="1125" y="1794"/>
                    </a:cubicBezTo>
                    <a:lnTo>
                      <a:pt x="1003" y="1733"/>
                    </a:lnTo>
                    <a:lnTo>
                      <a:pt x="912" y="1642"/>
                    </a:lnTo>
                    <a:cubicBezTo>
                      <a:pt x="790" y="1824"/>
                      <a:pt x="638" y="2007"/>
                      <a:pt x="547" y="2220"/>
                    </a:cubicBezTo>
                    <a:cubicBezTo>
                      <a:pt x="243" y="2706"/>
                      <a:pt x="61" y="3253"/>
                      <a:pt x="0" y="3831"/>
                    </a:cubicBezTo>
                    <a:lnTo>
                      <a:pt x="0" y="3891"/>
                    </a:lnTo>
                    <a:cubicBezTo>
                      <a:pt x="0" y="4043"/>
                      <a:pt x="30" y="4195"/>
                      <a:pt x="91" y="4347"/>
                    </a:cubicBezTo>
                    <a:cubicBezTo>
                      <a:pt x="152" y="4499"/>
                      <a:pt x="243" y="4621"/>
                      <a:pt x="395" y="4682"/>
                    </a:cubicBezTo>
                    <a:cubicBezTo>
                      <a:pt x="462" y="4726"/>
                      <a:pt x="529" y="4754"/>
                      <a:pt x="595" y="4754"/>
                    </a:cubicBezTo>
                    <a:cubicBezTo>
                      <a:pt x="620" y="4754"/>
                      <a:pt x="644" y="4751"/>
                      <a:pt x="669" y="4742"/>
                    </a:cubicBezTo>
                    <a:cubicBezTo>
                      <a:pt x="942" y="4742"/>
                      <a:pt x="1216" y="4590"/>
                      <a:pt x="1368" y="4347"/>
                    </a:cubicBezTo>
                    <a:cubicBezTo>
                      <a:pt x="1520" y="4043"/>
                      <a:pt x="1641" y="3770"/>
                      <a:pt x="1763" y="3466"/>
                    </a:cubicBezTo>
                    <a:cubicBezTo>
                      <a:pt x="1854" y="3253"/>
                      <a:pt x="2006" y="3071"/>
                      <a:pt x="2189" y="2919"/>
                    </a:cubicBezTo>
                    <a:cubicBezTo>
                      <a:pt x="2280" y="2827"/>
                      <a:pt x="2371" y="2767"/>
                      <a:pt x="2523" y="2767"/>
                    </a:cubicBezTo>
                    <a:cubicBezTo>
                      <a:pt x="2584" y="2767"/>
                      <a:pt x="2644" y="2797"/>
                      <a:pt x="2675" y="2858"/>
                    </a:cubicBezTo>
                    <a:cubicBezTo>
                      <a:pt x="2888" y="3162"/>
                      <a:pt x="2979" y="3527"/>
                      <a:pt x="2948" y="3891"/>
                    </a:cubicBezTo>
                    <a:cubicBezTo>
                      <a:pt x="2948" y="3983"/>
                      <a:pt x="2948" y="4074"/>
                      <a:pt x="2918" y="4165"/>
                    </a:cubicBezTo>
                    <a:cubicBezTo>
                      <a:pt x="2796" y="4955"/>
                      <a:pt x="2401" y="5685"/>
                      <a:pt x="2158" y="6505"/>
                    </a:cubicBezTo>
                    <a:cubicBezTo>
                      <a:pt x="2158" y="6566"/>
                      <a:pt x="2128" y="6657"/>
                      <a:pt x="2128" y="6749"/>
                    </a:cubicBezTo>
                    <a:lnTo>
                      <a:pt x="2128" y="6900"/>
                    </a:lnTo>
                    <a:cubicBezTo>
                      <a:pt x="2158" y="7022"/>
                      <a:pt x="2249" y="7144"/>
                      <a:pt x="2371" y="7204"/>
                    </a:cubicBezTo>
                    <a:cubicBezTo>
                      <a:pt x="2462" y="7265"/>
                      <a:pt x="2614" y="7296"/>
                      <a:pt x="2736" y="7296"/>
                    </a:cubicBezTo>
                    <a:cubicBezTo>
                      <a:pt x="2857" y="7296"/>
                      <a:pt x="2948" y="7296"/>
                      <a:pt x="3040" y="7235"/>
                    </a:cubicBezTo>
                    <a:cubicBezTo>
                      <a:pt x="3209" y="7160"/>
                      <a:pt x="3355" y="7038"/>
                      <a:pt x="3477" y="6891"/>
                    </a:cubicBezTo>
                    <a:lnTo>
                      <a:pt x="3477" y="6891"/>
                    </a:lnTo>
                    <a:cubicBezTo>
                      <a:pt x="3460" y="6944"/>
                      <a:pt x="3446" y="6998"/>
                      <a:pt x="3435" y="7052"/>
                    </a:cubicBezTo>
                    <a:lnTo>
                      <a:pt x="3435" y="7083"/>
                    </a:lnTo>
                    <a:cubicBezTo>
                      <a:pt x="3435" y="7265"/>
                      <a:pt x="3526" y="7448"/>
                      <a:pt x="3708" y="7508"/>
                    </a:cubicBezTo>
                    <a:lnTo>
                      <a:pt x="3830" y="7539"/>
                    </a:lnTo>
                    <a:cubicBezTo>
                      <a:pt x="3891" y="7539"/>
                      <a:pt x="3951" y="7539"/>
                      <a:pt x="3982" y="7508"/>
                    </a:cubicBezTo>
                    <a:cubicBezTo>
                      <a:pt x="4389" y="7381"/>
                      <a:pt x="4732" y="7105"/>
                      <a:pt x="4958" y="6750"/>
                    </a:cubicBezTo>
                    <a:lnTo>
                      <a:pt x="4958" y="6750"/>
                    </a:lnTo>
                    <a:cubicBezTo>
                      <a:pt x="4977" y="6905"/>
                      <a:pt x="5063" y="7036"/>
                      <a:pt x="5198" y="7144"/>
                    </a:cubicBezTo>
                    <a:cubicBezTo>
                      <a:pt x="5258" y="7174"/>
                      <a:pt x="5350" y="7204"/>
                      <a:pt x="5410" y="7204"/>
                    </a:cubicBezTo>
                    <a:cubicBezTo>
                      <a:pt x="5654" y="7174"/>
                      <a:pt x="5866" y="7052"/>
                      <a:pt x="6018" y="6870"/>
                    </a:cubicBezTo>
                    <a:cubicBezTo>
                      <a:pt x="6778" y="5958"/>
                      <a:pt x="7234" y="4834"/>
                      <a:pt x="7295" y="3648"/>
                    </a:cubicBezTo>
                    <a:lnTo>
                      <a:pt x="7295" y="3496"/>
                    </a:lnTo>
                    <a:cubicBezTo>
                      <a:pt x="7295" y="1581"/>
                      <a:pt x="5775" y="3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42"/>
              <p:cNvSpPr/>
              <p:nvPr/>
            </p:nvSpPr>
            <p:spPr>
              <a:xfrm rot="177835">
                <a:off x="5830648" y="2653121"/>
                <a:ext cx="229980" cy="106983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3230" extrusionOk="0">
                    <a:moveTo>
                      <a:pt x="727" y="1"/>
                    </a:moveTo>
                    <a:cubicBezTo>
                      <a:pt x="366" y="1"/>
                      <a:pt x="0" y="339"/>
                      <a:pt x="210" y="797"/>
                    </a:cubicBezTo>
                    <a:lnTo>
                      <a:pt x="210" y="828"/>
                    </a:lnTo>
                    <a:cubicBezTo>
                      <a:pt x="453" y="1557"/>
                      <a:pt x="939" y="2196"/>
                      <a:pt x="1547" y="2652"/>
                    </a:cubicBezTo>
                    <a:cubicBezTo>
                      <a:pt x="2064" y="3047"/>
                      <a:pt x="2702" y="3229"/>
                      <a:pt x="3371" y="3229"/>
                    </a:cubicBezTo>
                    <a:cubicBezTo>
                      <a:pt x="4769" y="3199"/>
                      <a:pt x="6076" y="2408"/>
                      <a:pt x="6684" y="1132"/>
                    </a:cubicBezTo>
                    <a:cubicBezTo>
                      <a:pt x="6944" y="672"/>
                      <a:pt x="6547" y="292"/>
                      <a:pt x="6167" y="292"/>
                    </a:cubicBezTo>
                    <a:cubicBezTo>
                      <a:pt x="5969" y="292"/>
                      <a:pt x="5775" y="395"/>
                      <a:pt x="5681" y="645"/>
                    </a:cubicBezTo>
                    <a:cubicBezTo>
                      <a:pt x="5225" y="1527"/>
                      <a:pt x="4344" y="2104"/>
                      <a:pt x="3371" y="2104"/>
                    </a:cubicBezTo>
                    <a:cubicBezTo>
                      <a:pt x="2946" y="2104"/>
                      <a:pt x="2550" y="1983"/>
                      <a:pt x="2216" y="1740"/>
                    </a:cubicBezTo>
                    <a:cubicBezTo>
                      <a:pt x="1760" y="1405"/>
                      <a:pt x="1426" y="919"/>
                      <a:pt x="1243" y="402"/>
                    </a:cubicBezTo>
                    <a:cubicBezTo>
                      <a:pt x="1153" y="120"/>
                      <a:pt x="941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42"/>
              <p:cNvSpPr/>
              <p:nvPr/>
            </p:nvSpPr>
            <p:spPr>
              <a:xfrm rot="266725">
                <a:off x="5271971" y="2273624"/>
                <a:ext cx="210176" cy="97146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2137" extrusionOk="0">
                    <a:moveTo>
                      <a:pt x="852" y="1"/>
                    </a:moveTo>
                    <a:cubicBezTo>
                      <a:pt x="487" y="1"/>
                      <a:pt x="122" y="244"/>
                      <a:pt x="31" y="639"/>
                    </a:cubicBezTo>
                    <a:cubicBezTo>
                      <a:pt x="0" y="943"/>
                      <a:pt x="122" y="1247"/>
                      <a:pt x="365" y="1460"/>
                    </a:cubicBezTo>
                    <a:cubicBezTo>
                      <a:pt x="578" y="1642"/>
                      <a:pt x="882" y="1794"/>
                      <a:pt x="1186" y="1885"/>
                    </a:cubicBezTo>
                    <a:cubicBezTo>
                      <a:pt x="1611" y="2037"/>
                      <a:pt x="2067" y="2098"/>
                      <a:pt x="2554" y="2128"/>
                    </a:cubicBezTo>
                    <a:cubicBezTo>
                      <a:pt x="2616" y="2134"/>
                      <a:pt x="2680" y="2136"/>
                      <a:pt x="2744" y="2136"/>
                    </a:cubicBezTo>
                    <a:cubicBezTo>
                      <a:pt x="3053" y="2136"/>
                      <a:pt x="3376" y="2077"/>
                      <a:pt x="3678" y="1976"/>
                    </a:cubicBezTo>
                    <a:cubicBezTo>
                      <a:pt x="4043" y="1855"/>
                      <a:pt x="4317" y="1581"/>
                      <a:pt x="4438" y="1217"/>
                    </a:cubicBezTo>
                    <a:cubicBezTo>
                      <a:pt x="4560" y="882"/>
                      <a:pt x="4438" y="487"/>
                      <a:pt x="4134" y="274"/>
                    </a:cubicBez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42"/>
              <p:cNvSpPr/>
              <p:nvPr/>
            </p:nvSpPr>
            <p:spPr>
              <a:xfrm rot="266616">
                <a:off x="5239062" y="1926876"/>
                <a:ext cx="326767" cy="399110"/>
              </a:xfrm>
              <a:custGeom>
                <a:avLst/>
                <a:gdLst/>
                <a:ahLst/>
                <a:cxnLst/>
                <a:rect l="l" t="t" r="r" b="b"/>
                <a:pathLst>
                  <a:path w="7218" h="8816" extrusionOk="0">
                    <a:moveTo>
                      <a:pt x="4803" y="1"/>
                    </a:moveTo>
                    <a:cubicBezTo>
                      <a:pt x="4712" y="31"/>
                      <a:pt x="4651" y="61"/>
                      <a:pt x="4590" y="92"/>
                    </a:cubicBezTo>
                    <a:cubicBezTo>
                      <a:pt x="3496" y="700"/>
                      <a:pt x="3314" y="2159"/>
                      <a:pt x="3253" y="3223"/>
                    </a:cubicBezTo>
                    <a:lnTo>
                      <a:pt x="3253" y="3405"/>
                    </a:lnTo>
                    <a:cubicBezTo>
                      <a:pt x="3253" y="3435"/>
                      <a:pt x="3253" y="3466"/>
                      <a:pt x="3192" y="3466"/>
                    </a:cubicBezTo>
                    <a:cubicBezTo>
                      <a:pt x="3162" y="3466"/>
                      <a:pt x="3131" y="3435"/>
                      <a:pt x="3131" y="3375"/>
                    </a:cubicBezTo>
                    <a:cubicBezTo>
                      <a:pt x="3071" y="2949"/>
                      <a:pt x="3071" y="2523"/>
                      <a:pt x="3162" y="2098"/>
                    </a:cubicBezTo>
                    <a:cubicBezTo>
                      <a:pt x="3253" y="1733"/>
                      <a:pt x="3344" y="1368"/>
                      <a:pt x="3375" y="1004"/>
                    </a:cubicBezTo>
                    <a:lnTo>
                      <a:pt x="3375" y="882"/>
                    </a:lnTo>
                    <a:cubicBezTo>
                      <a:pt x="3435" y="700"/>
                      <a:pt x="3375" y="517"/>
                      <a:pt x="3253" y="365"/>
                    </a:cubicBezTo>
                    <a:cubicBezTo>
                      <a:pt x="3223" y="365"/>
                      <a:pt x="3223" y="335"/>
                      <a:pt x="3192" y="335"/>
                    </a:cubicBezTo>
                    <a:cubicBezTo>
                      <a:pt x="3131" y="305"/>
                      <a:pt x="3063" y="289"/>
                      <a:pt x="2991" y="289"/>
                    </a:cubicBezTo>
                    <a:cubicBezTo>
                      <a:pt x="2919" y="289"/>
                      <a:pt x="2843" y="305"/>
                      <a:pt x="2767" y="335"/>
                    </a:cubicBezTo>
                    <a:cubicBezTo>
                      <a:pt x="2615" y="426"/>
                      <a:pt x="2493" y="517"/>
                      <a:pt x="2402" y="669"/>
                    </a:cubicBezTo>
                    <a:cubicBezTo>
                      <a:pt x="2098" y="1156"/>
                      <a:pt x="1855" y="1733"/>
                      <a:pt x="1794" y="2311"/>
                    </a:cubicBezTo>
                    <a:cubicBezTo>
                      <a:pt x="1733" y="2615"/>
                      <a:pt x="1672" y="2949"/>
                      <a:pt x="1642" y="3253"/>
                    </a:cubicBezTo>
                    <a:cubicBezTo>
                      <a:pt x="1642" y="3405"/>
                      <a:pt x="1642" y="3587"/>
                      <a:pt x="1642" y="3770"/>
                    </a:cubicBezTo>
                    <a:cubicBezTo>
                      <a:pt x="1642" y="3891"/>
                      <a:pt x="1764" y="4074"/>
                      <a:pt x="1733" y="4195"/>
                    </a:cubicBezTo>
                    <a:cubicBezTo>
                      <a:pt x="1733" y="4226"/>
                      <a:pt x="1703" y="4226"/>
                      <a:pt x="1703" y="4256"/>
                    </a:cubicBezTo>
                    <a:cubicBezTo>
                      <a:pt x="1688" y="4271"/>
                      <a:pt x="1665" y="4279"/>
                      <a:pt x="1642" y="4279"/>
                    </a:cubicBezTo>
                    <a:cubicBezTo>
                      <a:pt x="1619" y="4279"/>
                      <a:pt x="1596" y="4271"/>
                      <a:pt x="1581" y="4256"/>
                    </a:cubicBezTo>
                    <a:cubicBezTo>
                      <a:pt x="1338" y="3709"/>
                      <a:pt x="1308" y="3101"/>
                      <a:pt x="1490" y="2523"/>
                    </a:cubicBezTo>
                    <a:cubicBezTo>
                      <a:pt x="1490" y="2463"/>
                      <a:pt x="1520" y="2432"/>
                      <a:pt x="1520" y="2371"/>
                    </a:cubicBezTo>
                    <a:cubicBezTo>
                      <a:pt x="1551" y="2280"/>
                      <a:pt x="1551" y="2219"/>
                      <a:pt x="1520" y="2128"/>
                    </a:cubicBezTo>
                    <a:cubicBezTo>
                      <a:pt x="1490" y="1976"/>
                      <a:pt x="1429" y="1855"/>
                      <a:pt x="1308" y="1764"/>
                    </a:cubicBezTo>
                    <a:cubicBezTo>
                      <a:pt x="1247" y="1733"/>
                      <a:pt x="1186" y="1718"/>
                      <a:pt x="1125" y="1718"/>
                    </a:cubicBezTo>
                    <a:cubicBezTo>
                      <a:pt x="1064" y="1718"/>
                      <a:pt x="1004" y="1733"/>
                      <a:pt x="943" y="1764"/>
                    </a:cubicBezTo>
                    <a:cubicBezTo>
                      <a:pt x="821" y="1824"/>
                      <a:pt x="730" y="1916"/>
                      <a:pt x="700" y="2037"/>
                    </a:cubicBezTo>
                    <a:cubicBezTo>
                      <a:pt x="1" y="3192"/>
                      <a:pt x="92" y="4803"/>
                      <a:pt x="426" y="6049"/>
                    </a:cubicBezTo>
                    <a:cubicBezTo>
                      <a:pt x="700" y="7083"/>
                      <a:pt x="1429" y="7934"/>
                      <a:pt x="2432" y="8329"/>
                    </a:cubicBezTo>
                    <a:lnTo>
                      <a:pt x="4530" y="8815"/>
                    </a:lnTo>
                    <a:cubicBezTo>
                      <a:pt x="5502" y="8542"/>
                      <a:pt x="6293" y="7873"/>
                      <a:pt x="6718" y="6961"/>
                    </a:cubicBezTo>
                    <a:cubicBezTo>
                      <a:pt x="6900" y="6627"/>
                      <a:pt x="6900" y="6232"/>
                      <a:pt x="6779" y="5867"/>
                    </a:cubicBezTo>
                    <a:cubicBezTo>
                      <a:pt x="6718" y="5776"/>
                      <a:pt x="6657" y="5715"/>
                      <a:pt x="6596" y="5654"/>
                    </a:cubicBezTo>
                    <a:cubicBezTo>
                      <a:pt x="6475" y="5578"/>
                      <a:pt x="6331" y="5540"/>
                      <a:pt x="6190" y="5540"/>
                    </a:cubicBezTo>
                    <a:cubicBezTo>
                      <a:pt x="6049" y="5540"/>
                      <a:pt x="5913" y="5578"/>
                      <a:pt x="5806" y="5654"/>
                    </a:cubicBezTo>
                    <a:cubicBezTo>
                      <a:pt x="5745" y="5715"/>
                      <a:pt x="5685" y="5806"/>
                      <a:pt x="5624" y="5897"/>
                    </a:cubicBezTo>
                    <a:lnTo>
                      <a:pt x="5259" y="6566"/>
                    </a:lnTo>
                    <a:cubicBezTo>
                      <a:pt x="5229" y="6627"/>
                      <a:pt x="5198" y="6657"/>
                      <a:pt x="5137" y="6688"/>
                    </a:cubicBezTo>
                    <a:lnTo>
                      <a:pt x="5016" y="6688"/>
                    </a:lnTo>
                    <a:cubicBezTo>
                      <a:pt x="4864" y="6627"/>
                      <a:pt x="4773" y="6505"/>
                      <a:pt x="4742" y="6353"/>
                    </a:cubicBezTo>
                    <a:cubicBezTo>
                      <a:pt x="4651" y="5745"/>
                      <a:pt x="4773" y="5168"/>
                      <a:pt x="5046" y="4621"/>
                    </a:cubicBezTo>
                    <a:cubicBezTo>
                      <a:pt x="5107" y="4530"/>
                      <a:pt x="5168" y="4438"/>
                      <a:pt x="5259" y="4408"/>
                    </a:cubicBezTo>
                    <a:cubicBezTo>
                      <a:pt x="5289" y="4393"/>
                      <a:pt x="5320" y="4385"/>
                      <a:pt x="5350" y="4385"/>
                    </a:cubicBezTo>
                    <a:cubicBezTo>
                      <a:pt x="5381" y="4385"/>
                      <a:pt x="5411" y="4393"/>
                      <a:pt x="5441" y="4408"/>
                    </a:cubicBezTo>
                    <a:cubicBezTo>
                      <a:pt x="5563" y="4499"/>
                      <a:pt x="5563" y="4742"/>
                      <a:pt x="5593" y="4864"/>
                    </a:cubicBezTo>
                    <a:cubicBezTo>
                      <a:pt x="5685" y="5137"/>
                      <a:pt x="5745" y="5411"/>
                      <a:pt x="6141" y="5441"/>
                    </a:cubicBezTo>
                    <a:cubicBezTo>
                      <a:pt x="6186" y="5446"/>
                      <a:pt x="6229" y="5449"/>
                      <a:pt x="6270" y="5449"/>
                    </a:cubicBezTo>
                    <a:cubicBezTo>
                      <a:pt x="7217" y="5449"/>
                      <a:pt x="7011" y="4142"/>
                      <a:pt x="6748" y="3618"/>
                    </a:cubicBezTo>
                    <a:cubicBezTo>
                      <a:pt x="6505" y="3131"/>
                      <a:pt x="6049" y="2827"/>
                      <a:pt x="5502" y="2767"/>
                    </a:cubicBezTo>
                    <a:cubicBezTo>
                      <a:pt x="5168" y="2767"/>
                      <a:pt x="4834" y="2919"/>
                      <a:pt x="4621" y="3192"/>
                    </a:cubicBezTo>
                    <a:cubicBezTo>
                      <a:pt x="4469" y="2463"/>
                      <a:pt x="4925" y="1672"/>
                      <a:pt x="5137" y="973"/>
                    </a:cubicBezTo>
                    <a:cubicBezTo>
                      <a:pt x="5229" y="791"/>
                      <a:pt x="5259" y="578"/>
                      <a:pt x="5229" y="365"/>
                    </a:cubicBezTo>
                    <a:cubicBezTo>
                      <a:pt x="5229" y="244"/>
                      <a:pt x="5137" y="153"/>
                      <a:pt x="5046" y="92"/>
                    </a:cubicBezTo>
                    <a:cubicBezTo>
                      <a:pt x="4985" y="31"/>
                      <a:pt x="4894" y="1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42"/>
              <p:cNvSpPr/>
              <p:nvPr/>
            </p:nvSpPr>
            <p:spPr>
              <a:xfrm rot="266616">
                <a:off x="5236071" y="2003931"/>
                <a:ext cx="312416" cy="32137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99" extrusionOk="0">
                    <a:moveTo>
                      <a:pt x="1121" y="1"/>
                    </a:moveTo>
                    <a:cubicBezTo>
                      <a:pt x="1064" y="1"/>
                      <a:pt x="1004" y="16"/>
                      <a:pt x="943" y="47"/>
                    </a:cubicBezTo>
                    <a:cubicBezTo>
                      <a:pt x="821" y="107"/>
                      <a:pt x="730" y="199"/>
                      <a:pt x="669" y="290"/>
                    </a:cubicBezTo>
                    <a:cubicBezTo>
                      <a:pt x="1" y="1475"/>
                      <a:pt x="92" y="3086"/>
                      <a:pt x="426" y="4332"/>
                    </a:cubicBezTo>
                    <a:cubicBezTo>
                      <a:pt x="700" y="5366"/>
                      <a:pt x="1429" y="6217"/>
                      <a:pt x="2432" y="6612"/>
                    </a:cubicBezTo>
                    <a:lnTo>
                      <a:pt x="4530" y="7098"/>
                    </a:lnTo>
                    <a:cubicBezTo>
                      <a:pt x="5502" y="6825"/>
                      <a:pt x="6293" y="6156"/>
                      <a:pt x="6718" y="5244"/>
                    </a:cubicBezTo>
                    <a:cubicBezTo>
                      <a:pt x="6900" y="4910"/>
                      <a:pt x="6900" y="4515"/>
                      <a:pt x="6779" y="4150"/>
                    </a:cubicBezTo>
                    <a:lnTo>
                      <a:pt x="6779" y="4150"/>
                    </a:lnTo>
                    <a:cubicBezTo>
                      <a:pt x="6718" y="4180"/>
                      <a:pt x="6657" y="4241"/>
                      <a:pt x="6596" y="4302"/>
                    </a:cubicBezTo>
                    <a:cubicBezTo>
                      <a:pt x="6323" y="4606"/>
                      <a:pt x="6232" y="5031"/>
                      <a:pt x="5928" y="5335"/>
                    </a:cubicBezTo>
                    <a:cubicBezTo>
                      <a:pt x="5685" y="5548"/>
                      <a:pt x="5411" y="5700"/>
                      <a:pt x="5077" y="5791"/>
                    </a:cubicBezTo>
                    <a:cubicBezTo>
                      <a:pt x="4780" y="5877"/>
                      <a:pt x="4482" y="5917"/>
                      <a:pt x="4187" y="5917"/>
                    </a:cubicBezTo>
                    <a:cubicBezTo>
                      <a:pt x="2700" y="5917"/>
                      <a:pt x="1328" y="4882"/>
                      <a:pt x="973" y="3360"/>
                    </a:cubicBezTo>
                    <a:cubicBezTo>
                      <a:pt x="912" y="3025"/>
                      <a:pt x="882" y="2691"/>
                      <a:pt x="852" y="2357"/>
                    </a:cubicBezTo>
                    <a:cubicBezTo>
                      <a:pt x="791" y="1566"/>
                      <a:pt x="912" y="746"/>
                      <a:pt x="1277" y="47"/>
                    </a:cubicBezTo>
                    <a:cubicBezTo>
                      <a:pt x="1232" y="16"/>
                      <a:pt x="1178" y="1"/>
                      <a:pt x="1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42"/>
              <p:cNvSpPr/>
              <p:nvPr/>
            </p:nvSpPr>
            <p:spPr>
              <a:xfrm rot="266616">
                <a:off x="5305709" y="2311323"/>
                <a:ext cx="111503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837" extrusionOk="0">
                    <a:moveTo>
                      <a:pt x="213" y="0"/>
                    </a:moveTo>
                    <a:cubicBezTo>
                      <a:pt x="183" y="0"/>
                      <a:pt x="152" y="8"/>
                      <a:pt x="122" y="23"/>
                    </a:cubicBezTo>
                    <a:cubicBezTo>
                      <a:pt x="61" y="54"/>
                      <a:pt x="0" y="114"/>
                      <a:pt x="31" y="175"/>
                    </a:cubicBezTo>
                    <a:cubicBezTo>
                      <a:pt x="31" y="236"/>
                      <a:pt x="61" y="297"/>
                      <a:pt x="122" y="327"/>
                    </a:cubicBezTo>
                    <a:cubicBezTo>
                      <a:pt x="559" y="660"/>
                      <a:pt x="1081" y="836"/>
                      <a:pt x="1611" y="836"/>
                    </a:cubicBezTo>
                    <a:cubicBezTo>
                      <a:pt x="1856" y="836"/>
                      <a:pt x="2101" y="799"/>
                      <a:pt x="2341" y="722"/>
                    </a:cubicBezTo>
                    <a:cubicBezTo>
                      <a:pt x="2371" y="722"/>
                      <a:pt x="2402" y="692"/>
                      <a:pt x="2432" y="661"/>
                    </a:cubicBezTo>
                    <a:cubicBezTo>
                      <a:pt x="2462" y="601"/>
                      <a:pt x="2432" y="540"/>
                      <a:pt x="2402" y="509"/>
                    </a:cubicBezTo>
                    <a:cubicBezTo>
                      <a:pt x="2341" y="479"/>
                      <a:pt x="2280" y="449"/>
                      <a:pt x="2219" y="449"/>
                    </a:cubicBezTo>
                    <a:cubicBezTo>
                      <a:pt x="1885" y="418"/>
                      <a:pt x="1551" y="358"/>
                      <a:pt x="1216" y="266"/>
                    </a:cubicBezTo>
                    <a:cubicBezTo>
                      <a:pt x="912" y="145"/>
                      <a:pt x="608" y="54"/>
                      <a:pt x="304" y="23"/>
                    </a:cubicBezTo>
                    <a:cubicBezTo>
                      <a:pt x="274" y="8"/>
                      <a:pt x="244" y="0"/>
                      <a:pt x="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42"/>
              <p:cNvSpPr/>
              <p:nvPr/>
            </p:nvSpPr>
            <p:spPr>
              <a:xfrm rot="266616">
                <a:off x="6649929" y="2709355"/>
                <a:ext cx="101905" cy="10842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395" extrusionOk="0">
                    <a:moveTo>
                      <a:pt x="1573" y="0"/>
                    </a:moveTo>
                    <a:cubicBezTo>
                      <a:pt x="1304" y="0"/>
                      <a:pt x="1039" y="63"/>
                      <a:pt x="791" y="175"/>
                    </a:cubicBezTo>
                    <a:cubicBezTo>
                      <a:pt x="548" y="267"/>
                      <a:pt x="366" y="449"/>
                      <a:pt x="244" y="662"/>
                    </a:cubicBezTo>
                    <a:cubicBezTo>
                      <a:pt x="1" y="1118"/>
                      <a:pt x="305" y="1574"/>
                      <a:pt x="639" y="1908"/>
                    </a:cubicBezTo>
                    <a:cubicBezTo>
                      <a:pt x="913" y="2151"/>
                      <a:pt x="1277" y="2333"/>
                      <a:pt x="1642" y="2394"/>
                    </a:cubicBezTo>
                    <a:cubicBezTo>
                      <a:pt x="2189" y="1726"/>
                      <a:pt x="2250" y="783"/>
                      <a:pt x="1855" y="23"/>
                    </a:cubicBezTo>
                    <a:cubicBezTo>
                      <a:pt x="1761" y="8"/>
                      <a:pt x="1667" y="0"/>
                      <a:pt x="15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42"/>
              <p:cNvSpPr/>
              <p:nvPr/>
            </p:nvSpPr>
            <p:spPr>
              <a:xfrm rot="266616">
                <a:off x="6723772" y="2716412"/>
                <a:ext cx="108741" cy="112951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95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608" y="760"/>
                      <a:pt x="517" y="1703"/>
                      <a:pt x="0" y="2371"/>
                    </a:cubicBezTo>
                    <a:cubicBezTo>
                      <a:pt x="183" y="2402"/>
                      <a:pt x="395" y="2432"/>
                      <a:pt x="608" y="2462"/>
                    </a:cubicBezTo>
                    <a:cubicBezTo>
                      <a:pt x="705" y="2484"/>
                      <a:pt x="806" y="2494"/>
                      <a:pt x="909" y="2494"/>
                    </a:cubicBezTo>
                    <a:cubicBezTo>
                      <a:pt x="1097" y="2494"/>
                      <a:pt x="1293" y="2461"/>
                      <a:pt x="1490" y="2402"/>
                    </a:cubicBezTo>
                    <a:cubicBezTo>
                      <a:pt x="1976" y="2189"/>
                      <a:pt x="2401" y="1672"/>
                      <a:pt x="2158" y="1125"/>
                    </a:cubicBezTo>
                    <a:cubicBezTo>
                      <a:pt x="2006" y="791"/>
                      <a:pt x="1702" y="517"/>
                      <a:pt x="1338" y="335"/>
                    </a:cubicBezTo>
                    <a:cubicBezTo>
                      <a:pt x="1003" y="152"/>
                      <a:pt x="608" y="31"/>
                      <a:pt x="2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42"/>
              <p:cNvSpPr/>
              <p:nvPr/>
            </p:nvSpPr>
            <p:spPr>
              <a:xfrm rot="266616">
                <a:off x="6706594" y="2759564"/>
                <a:ext cx="144551" cy="327536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7235" extrusionOk="0">
                    <a:moveTo>
                      <a:pt x="1" y="1"/>
                    </a:moveTo>
                    <a:cubicBezTo>
                      <a:pt x="1672" y="1885"/>
                      <a:pt x="1520" y="5077"/>
                      <a:pt x="1" y="7235"/>
                    </a:cubicBezTo>
                    <a:cubicBezTo>
                      <a:pt x="396" y="7052"/>
                      <a:pt x="700" y="6748"/>
                      <a:pt x="882" y="6353"/>
                    </a:cubicBezTo>
                    <a:cubicBezTo>
                      <a:pt x="1186" y="5806"/>
                      <a:pt x="1368" y="5229"/>
                      <a:pt x="1429" y="4621"/>
                    </a:cubicBezTo>
                    <a:lnTo>
                      <a:pt x="1429" y="4621"/>
                    </a:lnTo>
                    <a:cubicBezTo>
                      <a:pt x="1460" y="5107"/>
                      <a:pt x="1368" y="5593"/>
                      <a:pt x="1186" y="6019"/>
                    </a:cubicBezTo>
                    <a:cubicBezTo>
                      <a:pt x="1095" y="6171"/>
                      <a:pt x="1034" y="6323"/>
                      <a:pt x="1004" y="6475"/>
                    </a:cubicBezTo>
                    <a:cubicBezTo>
                      <a:pt x="973" y="6657"/>
                      <a:pt x="1034" y="6809"/>
                      <a:pt x="1186" y="6900"/>
                    </a:cubicBezTo>
                    <a:cubicBezTo>
                      <a:pt x="1242" y="6940"/>
                      <a:pt x="1301" y="6957"/>
                      <a:pt x="1363" y="6957"/>
                    </a:cubicBezTo>
                    <a:cubicBezTo>
                      <a:pt x="1536" y="6957"/>
                      <a:pt x="1720" y="6822"/>
                      <a:pt x="1855" y="6688"/>
                    </a:cubicBezTo>
                    <a:cubicBezTo>
                      <a:pt x="2584" y="5806"/>
                      <a:pt x="3040" y="4682"/>
                      <a:pt x="3101" y="3527"/>
                    </a:cubicBezTo>
                    <a:cubicBezTo>
                      <a:pt x="3192" y="1703"/>
                      <a:pt x="1824" y="153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42"/>
              <p:cNvSpPr/>
              <p:nvPr/>
            </p:nvSpPr>
            <p:spPr>
              <a:xfrm rot="266563">
                <a:off x="6525627" y="2750094"/>
                <a:ext cx="261169" cy="329981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7289" extrusionOk="0">
                    <a:moveTo>
                      <a:pt x="3983" y="1"/>
                    </a:moveTo>
                    <a:cubicBezTo>
                      <a:pt x="3618" y="1"/>
                      <a:pt x="3223" y="31"/>
                      <a:pt x="2888" y="153"/>
                    </a:cubicBezTo>
                    <a:cubicBezTo>
                      <a:pt x="2098" y="426"/>
                      <a:pt x="1429" y="913"/>
                      <a:pt x="943" y="1551"/>
                    </a:cubicBezTo>
                    <a:cubicBezTo>
                      <a:pt x="791" y="1733"/>
                      <a:pt x="670" y="1916"/>
                      <a:pt x="578" y="2128"/>
                    </a:cubicBezTo>
                    <a:cubicBezTo>
                      <a:pt x="274" y="2584"/>
                      <a:pt x="122" y="3101"/>
                      <a:pt x="62" y="3648"/>
                    </a:cubicBezTo>
                    <a:cubicBezTo>
                      <a:pt x="1" y="3952"/>
                      <a:pt x="122" y="4256"/>
                      <a:pt x="396" y="4408"/>
                    </a:cubicBezTo>
                    <a:cubicBezTo>
                      <a:pt x="468" y="4437"/>
                      <a:pt x="542" y="4450"/>
                      <a:pt x="615" y="4450"/>
                    </a:cubicBezTo>
                    <a:cubicBezTo>
                      <a:pt x="849" y="4450"/>
                      <a:pt x="1070" y="4313"/>
                      <a:pt x="1186" y="4104"/>
                    </a:cubicBezTo>
                    <a:cubicBezTo>
                      <a:pt x="1338" y="3831"/>
                      <a:pt x="1460" y="3527"/>
                      <a:pt x="1581" y="3253"/>
                    </a:cubicBezTo>
                    <a:cubicBezTo>
                      <a:pt x="1703" y="3010"/>
                      <a:pt x="1855" y="2827"/>
                      <a:pt x="2037" y="2675"/>
                    </a:cubicBezTo>
                    <a:cubicBezTo>
                      <a:pt x="2197" y="2539"/>
                      <a:pt x="2333" y="2481"/>
                      <a:pt x="2448" y="2481"/>
                    </a:cubicBezTo>
                    <a:cubicBezTo>
                      <a:pt x="2947" y="2481"/>
                      <a:pt x="3054" y="3568"/>
                      <a:pt x="2980" y="4013"/>
                    </a:cubicBezTo>
                    <a:cubicBezTo>
                      <a:pt x="2858" y="4834"/>
                      <a:pt x="2432" y="5563"/>
                      <a:pt x="2220" y="6353"/>
                    </a:cubicBezTo>
                    <a:cubicBezTo>
                      <a:pt x="2189" y="6475"/>
                      <a:pt x="2189" y="6597"/>
                      <a:pt x="2189" y="6688"/>
                    </a:cubicBezTo>
                    <a:cubicBezTo>
                      <a:pt x="2279" y="6889"/>
                      <a:pt x="2468" y="7008"/>
                      <a:pt x="2670" y="7008"/>
                    </a:cubicBezTo>
                    <a:cubicBezTo>
                      <a:pt x="2742" y="7008"/>
                      <a:pt x="2816" y="6993"/>
                      <a:pt x="2888" y="6961"/>
                    </a:cubicBezTo>
                    <a:cubicBezTo>
                      <a:pt x="3132" y="6840"/>
                      <a:pt x="3344" y="6627"/>
                      <a:pt x="3436" y="6384"/>
                    </a:cubicBezTo>
                    <a:cubicBezTo>
                      <a:pt x="3770" y="5806"/>
                      <a:pt x="3983" y="5198"/>
                      <a:pt x="4074" y="4560"/>
                    </a:cubicBezTo>
                    <a:lnTo>
                      <a:pt x="4074" y="4560"/>
                    </a:lnTo>
                    <a:cubicBezTo>
                      <a:pt x="4074" y="5259"/>
                      <a:pt x="3891" y="5928"/>
                      <a:pt x="3587" y="6536"/>
                    </a:cubicBezTo>
                    <a:cubicBezTo>
                      <a:pt x="3527" y="6657"/>
                      <a:pt x="3496" y="6779"/>
                      <a:pt x="3466" y="6931"/>
                    </a:cubicBezTo>
                    <a:cubicBezTo>
                      <a:pt x="3436" y="7052"/>
                      <a:pt x="3527" y="7204"/>
                      <a:pt x="3648" y="7265"/>
                    </a:cubicBezTo>
                    <a:cubicBezTo>
                      <a:pt x="3679" y="7280"/>
                      <a:pt x="3717" y="7288"/>
                      <a:pt x="3755" y="7288"/>
                    </a:cubicBezTo>
                    <a:cubicBezTo>
                      <a:pt x="3793" y="7288"/>
                      <a:pt x="3831" y="7280"/>
                      <a:pt x="3861" y="7265"/>
                    </a:cubicBezTo>
                    <a:cubicBezTo>
                      <a:pt x="3891" y="7265"/>
                      <a:pt x="3922" y="7235"/>
                      <a:pt x="3952" y="7204"/>
                    </a:cubicBezTo>
                    <a:cubicBezTo>
                      <a:pt x="5502" y="5077"/>
                      <a:pt x="5654" y="1885"/>
                      <a:pt x="39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54" name="Google Shape;5654;p42"/>
            <p:cNvSpPr/>
            <p:nvPr/>
          </p:nvSpPr>
          <p:spPr>
            <a:xfrm rot="243607">
              <a:off x="5722691" y="2193815"/>
              <a:ext cx="206164" cy="72477"/>
            </a:xfrm>
            <a:custGeom>
              <a:avLst/>
              <a:gdLst/>
              <a:ahLst/>
              <a:cxnLst/>
              <a:rect l="l" t="t" r="r" b="b"/>
              <a:pathLst>
                <a:path w="6605" h="2322" extrusionOk="0">
                  <a:moveTo>
                    <a:pt x="4281" y="1"/>
                  </a:moveTo>
                  <a:cubicBezTo>
                    <a:pt x="2944" y="1"/>
                    <a:pt x="1606" y="426"/>
                    <a:pt x="542" y="1186"/>
                  </a:cubicBezTo>
                  <a:cubicBezTo>
                    <a:pt x="1" y="1605"/>
                    <a:pt x="396" y="2322"/>
                    <a:pt x="921" y="2322"/>
                  </a:cubicBezTo>
                  <a:cubicBezTo>
                    <a:pt x="1044" y="2322"/>
                    <a:pt x="1175" y="2282"/>
                    <a:pt x="1302" y="2189"/>
                  </a:cubicBezTo>
                  <a:cubicBezTo>
                    <a:pt x="2153" y="1551"/>
                    <a:pt x="3217" y="1247"/>
                    <a:pt x="4281" y="1247"/>
                  </a:cubicBezTo>
                  <a:cubicBezTo>
                    <a:pt x="4676" y="1247"/>
                    <a:pt x="5102" y="1308"/>
                    <a:pt x="5497" y="1430"/>
                  </a:cubicBezTo>
                  <a:cubicBezTo>
                    <a:pt x="5578" y="1458"/>
                    <a:pt x="5654" y="1470"/>
                    <a:pt x="5726" y="1470"/>
                  </a:cubicBezTo>
                  <a:cubicBezTo>
                    <a:pt x="6356" y="1470"/>
                    <a:pt x="6604" y="493"/>
                    <a:pt x="5922" y="274"/>
                  </a:cubicBezTo>
                  <a:cubicBezTo>
                    <a:pt x="5375" y="92"/>
                    <a:pt x="4828" y="1"/>
                    <a:pt x="4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42"/>
            <p:cNvSpPr/>
            <p:nvPr/>
          </p:nvSpPr>
          <p:spPr>
            <a:xfrm rot="479006">
              <a:off x="6100191" y="2222974"/>
              <a:ext cx="207001" cy="72475"/>
            </a:xfrm>
            <a:custGeom>
              <a:avLst/>
              <a:gdLst/>
              <a:ahLst/>
              <a:cxnLst/>
              <a:rect l="l" t="t" r="r" b="b"/>
              <a:pathLst>
                <a:path w="6632" h="2322" extrusionOk="0">
                  <a:moveTo>
                    <a:pt x="2351" y="1"/>
                  </a:moveTo>
                  <a:cubicBezTo>
                    <a:pt x="1804" y="1"/>
                    <a:pt x="1257" y="92"/>
                    <a:pt x="710" y="274"/>
                  </a:cubicBezTo>
                  <a:cubicBezTo>
                    <a:pt x="1" y="493"/>
                    <a:pt x="271" y="1470"/>
                    <a:pt x="883" y="1470"/>
                  </a:cubicBezTo>
                  <a:cubicBezTo>
                    <a:pt x="953" y="1470"/>
                    <a:pt x="1027" y="1458"/>
                    <a:pt x="1105" y="1430"/>
                  </a:cubicBezTo>
                  <a:cubicBezTo>
                    <a:pt x="1531" y="1308"/>
                    <a:pt x="1926" y="1247"/>
                    <a:pt x="2351" y="1247"/>
                  </a:cubicBezTo>
                  <a:cubicBezTo>
                    <a:pt x="3415" y="1247"/>
                    <a:pt x="4479" y="1551"/>
                    <a:pt x="5330" y="2189"/>
                  </a:cubicBezTo>
                  <a:cubicBezTo>
                    <a:pt x="5458" y="2282"/>
                    <a:pt x="5588" y="2322"/>
                    <a:pt x="5712" y="2322"/>
                  </a:cubicBezTo>
                  <a:cubicBezTo>
                    <a:pt x="6237" y="2322"/>
                    <a:pt x="6631" y="1605"/>
                    <a:pt x="6090" y="1186"/>
                  </a:cubicBezTo>
                  <a:cubicBezTo>
                    <a:pt x="4996" y="426"/>
                    <a:pt x="3689" y="1"/>
                    <a:pt x="2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6" name="Google Shape;5656;p42"/>
          <p:cNvGrpSpPr/>
          <p:nvPr/>
        </p:nvGrpSpPr>
        <p:grpSpPr>
          <a:xfrm>
            <a:off x="2211151" y="4618054"/>
            <a:ext cx="1498571" cy="320491"/>
            <a:chOff x="6932825" y="4335700"/>
            <a:chExt cx="1498571" cy="569357"/>
          </a:xfrm>
        </p:grpSpPr>
        <p:sp>
          <p:nvSpPr>
            <p:cNvPr id="5657" name="Google Shape;5657;p42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42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42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Back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660" name="Google Shape;5660;p42"/>
          <p:cNvSpPr/>
          <p:nvPr/>
        </p:nvSpPr>
        <p:spPr>
          <a:xfrm>
            <a:off x="3865617" y="4654807"/>
            <a:ext cx="1455600" cy="284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1" name="Google Shape;5661;p42"/>
          <p:cNvSpPr/>
          <p:nvPr/>
        </p:nvSpPr>
        <p:spPr>
          <a:xfrm>
            <a:off x="3822647" y="4618517"/>
            <a:ext cx="1455600" cy="284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2" name="Google Shape;5662;p42"/>
          <p:cNvSpPr txBox="1"/>
          <p:nvPr/>
        </p:nvSpPr>
        <p:spPr>
          <a:xfrm>
            <a:off x="3988471" y="4653634"/>
            <a:ext cx="1209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Anonymous Pro"/>
                <a:ea typeface="Anonymous Pro"/>
                <a:cs typeface="Anonymous Pro"/>
                <a:sym typeface="Anonymous Pro"/>
              </a:rPr>
              <a:t>Agenda</a:t>
            </a:r>
            <a:endParaRPr sz="1500" b="1"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5663" name="Google Shape;5663;p42"/>
          <p:cNvGrpSpPr/>
          <p:nvPr/>
        </p:nvGrpSpPr>
        <p:grpSpPr>
          <a:xfrm>
            <a:off x="5434231" y="4618054"/>
            <a:ext cx="1498571" cy="320491"/>
            <a:chOff x="6932825" y="4335700"/>
            <a:chExt cx="1498571" cy="569357"/>
          </a:xfrm>
        </p:grpSpPr>
        <p:sp>
          <p:nvSpPr>
            <p:cNvPr id="5664" name="Google Shape;5664;p42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42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42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Next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667" name="Google Shape;5667;p42">
            <a:hlinkClick r:id="" action="ppaction://noaction"/>
          </p:cNvPr>
          <p:cNvSpPr/>
          <p:nvPr/>
        </p:nvSpPr>
        <p:spPr>
          <a:xfrm>
            <a:off x="3822638" y="4620613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42">
            <a:hlinkClick r:id="" action="ppaction://hlinkshowjump?jump=previousslide"/>
          </p:cNvPr>
          <p:cNvSpPr/>
          <p:nvPr/>
        </p:nvSpPr>
        <p:spPr>
          <a:xfrm>
            <a:off x="221106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42">
            <a:hlinkClick r:id="" action="ppaction://hlinkshowjump?jump=nextslide"/>
          </p:cNvPr>
          <p:cNvSpPr/>
          <p:nvPr/>
        </p:nvSpPr>
        <p:spPr>
          <a:xfrm>
            <a:off x="543421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4" name="Google Shape;5674;p43"/>
          <p:cNvSpPr/>
          <p:nvPr/>
        </p:nvSpPr>
        <p:spPr>
          <a:xfrm>
            <a:off x="5445875" y="1181575"/>
            <a:ext cx="3087600" cy="30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5" name="Google Shape;5675;p43"/>
          <p:cNvSpPr/>
          <p:nvPr/>
        </p:nvSpPr>
        <p:spPr>
          <a:xfrm>
            <a:off x="5547125" y="1282825"/>
            <a:ext cx="2885100" cy="2885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6" name="Google Shape;5676;p43"/>
          <p:cNvSpPr txBox="1">
            <a:spLocks noGrp="1"/>
          </p:cNvSpPr>
          <p:nvPr>
            <p:ph type="body" idx="1"/>
          </p:nvPr>
        </p:nvSpPr>
        <p:spPr>
          <a:xfrm>
            <a:off x="0" y="836713"/>
            <a:ext cx="5466300" cy="3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El arte en la educación inicial es el medio por el cual los niños y niñas manifiestan toda </a:t>
            </a:r>
            <a:r>
              <a:rPr lang="en" sz="13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 creatividad</a:t>
            </a:r>
            <a:r>
              <a:rPr lang="en" sz="1300" b="1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lo cual es beneficioso para su desarrollo integral. El arte permite a niños y niñas exteriorizar todo aquello que tienen en su interior, les facilita comunicar sus pensamientos, emociones, opiniones, deseos, etc.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Aprender disciplinas artísticas como la pintura ayuda a desarrollar distintas partes cerebrales, influye en la felicidad de los pequeños y les aporta herramientas para desarrollar competencias sociales y emocionales. En las últimas décadas, han crecido los experimentos para determinar los resultados de la neuro didáctica, que han revelado que el cerebro agradece las motivaciones que le proporcionan las disciplinas artísticas, y ayuda a que los niños crezcan con una visión más profunda y real del mundo que les rodea, reforzando además su autoestima.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7" name="Google Shape;5677;p43"/>
          <p:cNvSpPr txBox="1">
            <a:spLocks noGrp="1"/>
          </p:cNvSpPr>
          <p:nvPr>
            <p:ph type="title"/>
          </p:nvPr>
        </p:nvSpPr>
        <p:spPr>
          <a:xfrm>
            <a:off x="604275" y="126764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Creando con fruta </a:t>
            </a:r>
            <a:endParaRPr/>
          </a:p>
        </p:txBody>
      </p:sp>
      <p:sp>
        <p:nvSpPr>
          <p:cNvPr id="5678" name="Google Shape;5678;p43"/>
          <p:cNvSpPr/>
          <p:nvPr/>
        </p:nvSpPr>
        <p:spPr>
          <a:xfrm rot="10800000">
            <a:off x="5360655" y="3467892"/>
            <a:ext cx="772856" cy="774485"/>
          </a:xfrm>
          <a:custGeom>
            <a:avLst/>
            <a:gdLst/>
            <a:ahLst/>
            <a:cxnLst/>
            <a:rect l="l" t="t" r="r" b="b"/>
            <a:pathLst>
              <a:path w="16046" h="16079" extrusionOk="0">
                <a:moveTo>
                  <a:pt x="8040" y="1"/>
                </a:moveTo>
                <a:cubicBezTo>
                  <a:pt x="3603" y="1"/>
                  <a:pt x="1" y="3603"/>
                  <a:pt x="1" y="8040"/>
                </a:cubicBezTo>
                <a:cubicBezTo>
                  <a:pt x="1" y="12476"/>
                  <a:pt x="3603" y="16079"/>
                  <a:pt x="8040" y="16079"/>
                </a:cubicBezTo>
                <a:cubicBezTo>
                  <a:pt x="12476" y="16079"/>
                  <a:pt x="16045" y="12476"/>
                  <a:pt x="16045" y="8040"/>
                </a:cubicBezTo>
                <a:cubicBezTo>
                  <a:pt x="16045" y="3603"/>
                  <a:pt x="12476" y="1"/>
                  <a:pt x="8040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9" name="Google Shape;5679;p43"/>
          <p:cNvSpPr/>
          <p:nvPr/>
        </p:nvSpPr>
        <p:spPr>
          <a:xfrm rot="10800000">
            <a:off x="7440776" y="913889"/>
            <a:ext cx="1395948" cy="1195836"/>
          </a:xfrm>
          <a:custGeom>
            <a:avLst/>
            <a:gdLst/>
            <a:ahLst/>
            <a:cxnLst/>
            <a:rect l="l" t="t" r="r" b="b"/>
            <a:pathLst>
              <a:path w="14712" h="12603" extrusionOk="0">
                <a:moveTo>
                  <a:pt x="8407" y="2361"/>
                </a:moveTo>
                <a:cubicBezTo>
                  <a:pt x="10575" y="2361"/>
                  <a:pt x="12343" y="4129"/>
                  <a:pt x="12343" y="6298"/>
                </a:cubicBezTo>
                <a:cubicBezTo>
                  <a:pt x="12343" y="8665"/>
                  <a:pt x="10407" y="10225"/>
                  <a:pt x="8391" y="10225"/>
                </a:cubicBezTo>
                <a:cubicBezTo>
                  <a:pt x="7424" y="10225"/>
                  <a:pt x="6438" y="9866"/>
                  <a:pt x="5638" y="9066"/>
                </a:cubicBezTo>
                <a:cubicBezTo>
                  <a:pt x="3179" y="6607"/>
                  <a:pt x="4924" y="2395"/>
                  <a:pt x="8366" y="2395"/>
                </a:cubicBezTo>
                <a:cubicBezTo>
                  <a:pt x="8380" y="2395"/>
                  <a:pt x="8393" y="2395"/>
                  <a:pt x="8407" y="2395"/>
                </a:cubicBezTo>
                <a:lnTo>
                  <a:pt x="8407" y="2361"/>
                </a:lnTo>
                <a:close/>
                <a:moveTo>
                  <a:pt x="8383" y="0"/>
                </a:moveTo>
                <a:cubicBezTo>
                  <a:pt x="6835" y="0"/>
                  <a:pt x="5256" y="576"/>
                  <a:pt x="3970" y="1861"/>
                </a:cubicBezTo>
                <a:cubicBezTo>
                  <a:pt x="1" y="5831"/>
                  <a:pt x="2803" y="12602"/>
                  <a:pt x="8407" y="12602"/>
                </a:cubicBezTo>
                <a:cubicBezTo>
                  <a:pt x="11876" y="12569"/>
                  <a:pt x="14678" y="9767"/>
                  <a:pt x="14711" y="6298"/>
                </a:cubicBezTo>
                <a:cubicBezTo>
                  <a:pt x="14711" y="2508"/>
                  <a:pt x="11615" y="0"/>
                  <a:pt x="83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232323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0" name="Google Shape;5680;p43"/>
          <p:cNvGrpSpPr/>
          <p:nvPr/>
        </p:nvGrpSpPr>
        <p:grpSpPr>
          <a:xfrm>
            <a:off x="2211151" y="4618054"/>
            <a:ext cx="1498571" cy="320491"/>
            <a:chOff x="6932825" y="4335700"/>
            <a:chExt cx="1498571" cy="569357"/>
          </a:xfrm>
        </p:grpSpPr>
        <p:sp>
          <p:nvSpPr>
            <p:cNvPr id="5681" name="Google Shape;5681;p43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43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43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Back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684" name="Google Shape;5684;p43"/>
          <p:cNvSpPr/>
          <p:nvPr/>
        </p:nvSpPr>
        <p:spPr>
          <a:xfrm>
            <a:off x="3865617" y="4654807"/>
            <a:ext cx="1455600" cy="284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5" name="Google Shape;5685;p43"/>
          <p:cNvSpPr/>
          <p:nvPr/>
        </p:nvSpPr>
        <p:spPr>
          <a:xfrm>
            <a:off x="3822647" y="4618517"/>
            <a:ext cx="1455600" cy="284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6" name="Google Shape;5686;p43"/>
          <p:cNvSpPr txBox="1"/>
          <p:nvPr/>
        </p:nvSpPr>
        <p:spPr>
          <a:xfrm>
            <a:off x="3988471" y="4653634"/>
            <a:ext cx="1209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Anonymous Pro"/>
                <a:ea typeface="Anonymous Pro"/>
                <a:cs typeface="Anonymous Pro"/>
                <a:sym typeface="Anonymous Pro"/>
              </a:rPr>
              <a:t>Agenda</a:t>
            </a:r>
            <a:endParaRPr sz="1500" b="1"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5687" name="Google Shape;5687;p43"/>
          <p:cNvGrpSpPr/>
          <p:nvPr/>
        </p:nvGrpSpPr>
        <p:grpSpPr>
          <a:xfrm>
            <a:off x="5434231" y="4618054"/>
            <a:ext cx="1498571" cy="320491"/>
            <a:chOff x="6932825" y="4335700"/>
            <a:chExt cx="1498571" cy="569357"/>
          </a:xfrm>
        </p:grpSpPr>
        <p:sp>
          <p:nvSpPr>
            <p:cNvPr id="5688" name="Google Shape;5688;p43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43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43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Next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691" name="Google Shape;5691;p43">
            <a:hlinkClick r:id="" action="ppaction://noaction"/>
          </p:cNvPr>
          <p:cNvSpPr/>
          <p:nvPr/>
        </p:nvSpPr>
        <p:spPr>
          <a:xfrm>
            <a:off x="3822638" y="4620613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2" name="Google Shape;5692;p43">
            <a:hlinkClick r:id="" action="ppaction://hlinkshowjump?jump=previousslide"/>
          </p:cNvPr>
          <p:cNvSpPr/>
          <p:nvPr/>
        </p:nvSpPr>
        <p:spPr>
          <a:xfrm>
            <a:off x="221106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3" name="Google Shape;5693;p43">
            <a:hlinkClick r:id="" action="ppaction://hlinkshowjump?jump=nextslide"/>
          </p:cNvPr>
          <p:cNvSpPr/>
          <p:nvPr/>
        </p:nvSpPr>
        <p:spPr>
          <a:xfrm>
            <a:off x="543421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94" name="Google Shape;5694;p43"/>
          <p:cNvPicPr preferRelativeResize="0"/>
          <p:nvPr/>
        </p:nvPicPr>
        <p:blipFill rotWithShape="1">
          <a:blip r:embed="rId3">
            <a:alphaModFix/>
          </a:blip>
          <a:srcRect l="5921" r="4214"/>
          <a:stretch/>
        </p:blipFill>
        <p:spPr>
          <a:xfrm>
            <a:off x="5278250" y="1562125"/>
            <a:ext cx="3716826" cy="232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9" name="Google Shape;5699;p44"/>
          <p:cNvSpPr/>
          <p:nvPr/>
        </p:nvSpPr>
        <p:spPr>
          <a:xfrm>
            <a:off x="940325" y="725525"/>
            <a:ext cx="2020179" cy="1745690"/>
          </a:xfrm>
          <a:custGeom>
            <a:avLst/>
            <a:gdLst/>
            <a:ahLst/>
            <a:cxnLst/>
            <a:rect l="l" t="t" r="r" b="b"/>
            <a:pathLst>
              <a:path w="24686" h="14979" extrusionOk="0">
                <a:moveTo>
                  <a:pt x="1" y="1"/>
                </a:moveTo>
                <a:lnTo>
                  <a:pt x="1" y="14978"/>
                </a:lnTo>
                <a:lnTo>
                  <a:pt x="24685" y="14978"/>
                </a:lnTo>
                <a:lnTo>
                  <a:pt x="2468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0" name="Google Shape;5700;p44"/>
          <p:cNvSpPr/>
          <p:nvPr/>
        </p:nvSpPr>
        <p:spPr>
          <a:xfrm>
            <a:off x="940326" y="726745"/>
            <a:ext cx="2020179" cy="242416"/>
          </a:xfrm>
          <a:custGeom>
            <a:avLst/>
            <a:gdLst/>
            <a:ahLst/>
            <a:cxnLst/>
            <a:rect l="l" t="t" r="r" b="b"/>
            <a:pathLst>
              <a:path w="24686" h="2170" extrusionOk="0">
                <a:moveTo>
                  <a:pt x="1" y="1"/>
                </a:moveTo>
                <a:lnTo>
                  <a:pt x="1" y="2169"/>
                </a:lnTo>
                <a:lnTo>
                  <a:pt x="24685" y="2169"/>
                </a:lnTo>
                <a:lnTo>
                  <a:pt x="2468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1" name="Google Shape;5701;p44"/>
          <p:cNvSpPr txBox="1">
            <a:spLocks noGrp="1"/>
          </p:cNvSpPr>
          <p:nvPr>
            <p:ph type="title"/>
          </p:nvPr>
        </p:nvSpPr>
        <p:spPr>
          <a:xfrm>
            <a:off x="864125" y="2674375"/>
            <a:ext cx="3305700" cy="9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Viernes  </a:t>
            </a:r>
            <a:endParaRPr/>
          </a:p>
        </p:txBody>
      </p:sp>
      <p:sp>
        <p:nvSpPr>
          <p:cNvPr id="5702" name="Google Shape;5702;p44"/>
          <p:cNvSpPr txBox="1">
            <a:spLocks noGrp="1"/>
          </p:cNvSpPr>
          <p:nvPr>
            <p:ph type="title" idx="2"/>
          </p:nvPr>
        </p:nvSpPr>
        <p:spPr>
          <a:xfrm>
            <a:off x="1229175" y="969150"/>
            <a:ext cx="2087100" cy="14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19</a:t>
            </a:r>
            <a:endParaRPr/>
          </a:p>
        </p:txBody>
      </p:sp>
      <p:sp>
        <p:nvSpPr>
          <p:cNvPr id="5703" name="Google Shape;5703;p44"/>
          <p:cNvSpPr txBox="1">
            <a:spLocks noGrp="1"/>
          </p:cNvSpPr>
          <p:nvPr>
            <p:ph type="subTitle" idx="1"/>
          </p:nvPr>
        </p:nvSpPr>
        <p:spPr>
          <a:xfrm>
            <a:off x="324275" y="3857025"/>
            <a:ext cx="44142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Juguemos con el cuerpo  </a:t>
            </a:r>
            <a:endParaRPr sz="2600"/>
          </a:p>
        </p:txBody>
      </p:sp>
      <p:grpSp>
        <p:nvGrpSpPr>
          <p:cNvPr id="5704" name="Google Shape;5704;p44"/>
          <p:cNvGrpSpPr/>
          <p:nvPr/>
        </p:nvGrpSpPr>
        <p:grpSpPr>
          <a:xfrm>
            <a:off x="2763568" y="778593"/>
            <a:ext cx="138753" cy="138753"/>
            <a:chOff x="7016475" y="679000"/>
            <a:chExt cx="198900" cy="198900"/>
          </a:xfrm>
        </p:grpSpPr>
        <p:sp>
          <p:nvSpPr>
            <p:cNvPr id="5705" name="Google Shape;5705;p44"/>
            <p:cNvSpPr/>
            <p:nvPr/>
          </p:nvSpPr>
          <p:spPr>
            <a:xfrm>
              <a:off x="7016475" y="679000"/>
              <a:ext cx="198900" cy="1989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6" name="Google Shape;5706;p44"/>
            <p:cNvGrpSpPr/>
            <p:nvPr/>
          </p:nvGrpSpPr>
          <p:grpSpPr>
            <a:xfrm>
              <a:off x="7056825" y="719650"/>
              <a:ext cx="118200" cy="117600"/>
              <a:chOff x="6856475" y="706375"/>
              <a:chExt cx="118200" cy="117600"/>
            </a:xfrm>
          </p:grpSpPr>
          <p:cxnSp>
            <p:nvCxnSpPr>
              <p:cNvPr id="5707" name="Google Shape;5707;p44"/>
              <p:cNvCxnSpPr/>
              <p:nvPr/>
            </p:nvCxnSpPr>
            <p:spPr>
              <a:xfrm>
                <a:off x="6857075" y="706375"/>
                <a:ext cx="117600" cy="11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8" name="Google Shape;5708;p44"/>
              <p:cNvCxnSpPr/>
              <p:nvPr/>
            </p:nvCxnSpPr>
            <p:spPr>
              <a:xfrm flipH="1">
                <a:off x="6856475" y="706375"/>
                <a:ext cx="117600" cy="11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09" name="Google Shape;5709;p44"/>
          <p:cNvGrpSpPr/>
          <p:nvPr/>
        </p:nvGrpSpPr>
        <p:grpSpPr>
          <a:xfrm>
            <a:off x="4738471" y="1257000"/>
            <a:ext cx="2649126" cy="2995009"/>
            <a:chOff x="4738471" y="1257000"/>
            <a:chExt cx="2649126" cy="2995009"/>
          </a:xfrm>
        </p:grpSpPr>
        <p:grpSp>
          <p:nvGrpSpPr>
            <p:cNvPr id="5710" name="Google Shape;5710;p44"/>
            <p:cNvGrpSpPr/>
            <p:nvPr/>
          </p:nvGrpSpPr>
          <p:grpSpPr>
            <a:xfrm>
              <a:off x="4738471" y="1257000"/>
              <a:ext cx="2649126" cy="2995009"/>
              <a:chOff x="4738471" y="1074250"/>
              <a:chExt cx="2649126" cy="2995009"/>
            </a:xfrm>
          </p:grpSpPr>
          <p:sp>
            <p:nvSpPr>
              <p:cNvPr id="5711" name="Google Shape;5711;p44"/>
              <p:cNvSpPr/>
              <p:nvPr/>
            </p:nvSpPr>
            <p:spPr>
              <a:xfrm rot="266616">
                <a:off x="4843839" y="1164480"/>
                <a:ext cx="2438391" cy="2814548"/>
              </a:xfrm>
              <a:custGeom>
                <a:avLst/>
                <a:gdLst/>
                <a:ahLst/>
                <a:cxnLst/>
                <a:rect l="l" t="t" r="r" b="b"/>
                <a:pathLst>
                  <a:path w="53862" h="62171" extrusionOk="0">
                    <a:moveTo>
                      <a:pt x="26977" y="1"/>
                    </a:moveTo>
                    <a:cubicBezTo>
                      <a:pt x="19439" y="1"/>
                      <a:pt x="11900" y="943"/>
                      <a:pt x="4530" y="2831"/>
                    </a:cubicBezTo>
                    <a:cubicBezTo>
                      <a:pt x="1855" y="3530"/>
                      <a:pt x="31" y="5962"/>
                      <a:pt x="62" y="8728"/>
                    </a:cubicBezTo>
                    <a:lnTo>
                      <a:pt x="62" y="53440"/>
                    </a:lnTo>
                    <a:cubicBezTo>
                      <a:pt x="1" y="56206"/>
                      <a:pt x="1855" y="58637"/>
                      <a:pt x="4530" y="59367"/>
                    </a:cubicBezTo>
                    <a:cubicBezTo>
                      <a:pt x="11885" y="61236"/>
                      <a:pt x="19416" y="62171"/>
                      <a:pt x="26943" y="62171"/>
                    </a:cubicBezTo>
                    <a:cubicBezTo>
                      <a:pt x="34469" y="62171"/>
                      <a:pt x="41992" y="61236"/>
                      <a:pt x="49333" y="59367"/>
                    </a:cubicBezTo>
                    <a:cubicBezTo>
                      <a:pt x="52008" y="58668"/>
                      <a:pt x="53862" y="56236"/>
                      <a:pt x="53832" y="53470"/>
                    </a:cubicBezTo>
                    <a:lnTo>
                      <a:pt x="53832" y="8698"/>
                    </a:lnTo>
                    <a:cubicBezTo>
                      <a:pt x="53862" y="5932"/>
                      <a:pt x="52008" y="3500"/>
                      <a:pt x="49333" y="2801"/>
                    </a:cubicBezTo>
                    <a:cubicBezTo>
                      <a:pt x="41992" y="935"/>
                      <a:pt x="34485" y="1"/>
                      <a:pt x="26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44"/>
              <p:cNvSpPr/>
              <p:nvPr/>
            </p:nvSpPr>
            <p:spPr>
              <a:xfrm rot="266616">
                <a:off x="5374511" y="3424949"/>
                <a:ext cx="399065" cy="29177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6445" extrusionOk="0">
                    <a:moveTo>
                      <a:pt x="122" y="0"/>
                    </a:moveTo>
                    <a:lnTo>
                      <a:pt x="0" y="1034"/>
                    </a:lnTo>
                    <a:lnTo>
                      <a:pt x="517" y="1125"/>
                    </a:lnTo>
                    <a:lnTo>
                      <a:pt x="1337" y="5958"/>
                    </a:lnTo>
                    <a:lnTo>
                      <a:pt x="2796" y="6079"/>
                    </a:lnTo>
                    <a:lnTo>
                      <a:pt x="4286" y="2401"/>
                    </a:lnTo>
                    <a:lnTo>
                      <a:pt x="4985" y="6323"/>
                    </a:lnTo>
                    <a:lnTo>
                      <a:pt x="6414" y="6444"/>
                    </a:lnTo>
                    <a:lnTo>
                      <a:pt x="8207" y="1885"/>
                    </a:lnTo>
                    <a:lnTo>
                      <a:pt x="8693" y="1885"/>
                    </a:lnTo>
                    <a:lnTo>
                      <a:pt x="8815" y="882"/>
                    </a:lnTo>
                    <a:lnTo>
                      <a:pt x="6474" y="669"/>
                    </a:lnTo>
                    <a:lnTo>
                      <a:pt x="6383" y="1702"/>
                    </a:lnTo>
                    <a:lnTo>
                      <a:pt x="6869" y="1794"/>
                    </a:lnTo>
                    <a:lnTo>
                      <a:pt x="6201" y="3830"/>
                    </a:lnTo>
                    <a:lnTo>
                      <a:pt x="5958" y="4499"/>
                    </a:lnTo>
                    <a:cubicBezTo>
                      <a:pt x="5958" y="4347"/>
                      <a:pt x="5927" y="4104"/>
                      <a:pt x="5866" y="3800"/>
                    </a:cubicBezTo>
                    <a:lnTo>
                      <a:pt x="5350" y="547"/>
                    </a:lnTo>
                    <a:lnTo>
                      <a:pt x="3708" y="365"/>
                    </a:lnTo>
                    <a:lnTo>
                      <a:pt x="2553" y="3465"/>
                    </a:lnTo>
                    <a:lnTo>
                      <a:pt x="2310" y="4164"/>
                    </a:lnTo>
                    <a:lnTo>
                      <a:pt x="2219" y="3435"/>
                    </a:lnTo>
                    <a:lnTo>
                      <a:pt x="1976" y="1277"/>
                    </a:lnTo>
                    <a:lnTo>
                      <a:pt x="2462" y="1277"/>
                    </a:lnTo>
                    <a:lnTo>
                      <a:pt x="2553" y="243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44"/>
              <p:cNvSpPr/>
              <p:nvPr/>
            </p:nvSpPr>
            <p:spPr>
              <a:xfrm rot="266616">
                <a:off x="5794094" y="3485465"/>
                <a:ext cx="229841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958" extrusionOk="0">
                    <a:moveTo>
                      <a:pt x="2919" y="1155"/>
                    </a:moveTo>
                    <a:cubicBezTo>
                      <a:pt x="3070" y="1155"/>
                      <a:pt x="3192" y="1216"/>
                      <a:pt x="3344" y="1277"/>
                    </a:cubicBezTo>
                    <a:cubicBezTo>
                      <a:pt x="3435" y="1368"/>
                      <a:pt x="3526" y="1520"/>
                      <a:pt x="3526" y="1641"/>
                    </a:cubicBezTo>
                    <a:cubicBezTo>
                      <a:pt x="3587" y="1915"/>
                      <a:pt x="3587" y="2158"/>
                      <a:pt x="3587" y="2401"/>
                    </a:cubicBezTo>
                    <a:lnTo>
                      <a:pt x="3587" y="3009"/>
                    </a:lnTo>
                    <a:lnTo>
                      <a:pt x="3587" y="3587"/>
                    </a:lnTo>
                    <a:cubicBezTo>
                      <a:pt x="3587" y="3830"/>
                      <a:pt x="3557" y="4104"/>
                      <a:pt x="3496" y="4347"/>
                    </a:cubicBezTo>
                    <a:cubicBezTo>
                      <a:pt x="3496" y="4499"/>
                      <a:pt x="3405" y="4620"/>
                      <a:pt x="3314" y="4711"/>
                    </a:cubicBezTo>
                    <a:cubicBezTo>
                      <a:pt x="3162" y="4772"/>
                      <a:pt x="3010" y="4833"/>
                      <a:pt x="2858" y="4833"/>
                    </a:cubicBezTo>
                    <a:lnTo>
                      <a:pt x="2189" y="4833"/>
                    </a:lnTo>
                    <a:cubicBezTo>
                      <a:pt x="2037" y="4803"/>
                      <a:pt x="1885" y="4772"/>
                      <a:pt x="1763" y="4711"/>
                    </a:cubicBezTo>
                    <a:cubicBezTo>
                      <a:pt x="1642" y="4590"/>
                      <a:pt x="1581" y="4468"/>
                      <a:pt x="1551" y="4316"/>
                    </a:cubicBezTo>
                    <a:cubicBezTo>
                      <a:pt x="1520" y="4073"/>
                      <a:pt x="1490" y="3830"/>
                      <a:pt x="1490" y="3556"/>
                    </a:cubicBezTo>
                    <a:lnTo>
                      <a:pt x="1490" y="2979"/>
                    </a:lnTo>
                    <a:lnTo>
                      <a:pt x="1490" y="2401"/>
                    </a:lnTo>
                    <a:cubicBezTo>
                      <a:pt x="1490" y="2128"/>
                      <a:pt x="1520" y="1885"/>
                      <a:pt x="1581" y="1641"/>
                    </a:cubicBezTo>
                    <a:cubicBezTo>
                      <a:pt x="1611" y="1490"/>
                      <a:pt x="1672" y="1368"/>
                      <a:pt x="1794" y="1246"/>
                    </a:cubicBezTo>
                    <a:cubicBezTo>
                      <a:pt x="1915" y="1186"/>
                      <a:pt x="2067" y="1155"/>
                      <a:pt x="2219" y="1155"/>
                    </a:cubicBezTo>
                    <a:close/>
                    <a:moveTo>
                      <a:pt x="1611" y="0"/>
                    </a:moveTo>
                    <a:cubicBezTo>
                      <a:pt x="1368" y="31"/>
                      <a:pt x="1125" y="61"/>
                      <a:pt x="912" y="152"/>
                    </a:cubicBezTo>
                    <a:cubicBezTo>
                      <a:pt x="730" y="213"/>
                      <a:pt x="578" y="304"/>
                      <a:pt x="426" y="426"/>
                    </a:cubicBezTo>
                    <a:cubicBezTo>
                      <a:pt x="183" y="821"/>
                      <a:pt x="61" y="1307"/>
                      <a:pt x="61" y="1763"/>
                    </a:cubicBezTo>
                    <a:cubicBezTo>
                      <a:pt x="31" y="2067"/>
                      <a:pt x="1" y="2462"/>
                      <a:pt x="1" y="2948"/>
                    </a:cubicBezTo>
                    <a:lnTo>
                      <a:pt x="1" y="4104"/>
                    </a:lnTo>
                    <a:cubicBezTo>
                      <a:pt x="31" y="4377"/>
                      <a:pt x="61" y="4651"/>
                      <a:pt x="122" y="4894"/>
                    </a:cubicBezTo>
                    <a:cubicBezTo>
                      <a:pt x="152" y="5107"/>
                      <a:pt x="244" y="5289"/>
                      <a:pt x="365" y="5471"/>
                    </a:cubicBezTo>
                    <a:cubicBezTo>
                      <a:pt x="669" y="5745"/>
                      <a:pt x="1095" y="5897"/>
                      <a:pt x="1490" y="5897"/>
                    </a:cubicBezTo>
                    <a:cubicBezTo>
                      <a:pt x="1733" y="5927"/>
                      <a:pt x="2067" y="5958"/>
                      <a:pt x="2493" y="5958"/>
                    </a:cubicBezTo>
                    <a:lnTo>
                      <a:pt x="3496" y="5958"/>
                    </a:lnTo>
                    <a:cubicBezTo>
                      <a:pt x="3709" y="5958"/>
                      <a:pt x="3952" y="5897"/>
                      <a:pt x="4165" y="5806"/>
                    </a:cubicBezTo>
                    <a:cubicBezTo>
                      <a:pt x="4347" y="5745"/>
                      <a:pt x="4499" y="5654"/>
                      <a:pt x="4621" y="5532"/>
                    </a:cubicBezTo>
                    <a:cubicBezTo>
                      <a:pt x="4894" y="5137"/>
                      <a:pt x="5016" y="4681"/>
                      <a:pt x="5046" y="4195"/>
                    </a:cubicBezTo>
                    <a:cubicBezTo>
                      <a:pt x="5046" y="3921"/>
                      <a:pt x="5077" y="3496"/>
                      <a:pt x="5077" y="3009"/>
                    </a:cubicBezTo>
                    <a:lnTo>
                      <a:pt x="5077" y="1854"/>
                    </a:lnTo>
                    <a:cubicBezTo>
                      <a:pt x="5077" y="1581"/>
                      <a:pt x="5016" y="1307"/>
                      <a:pt x="4955" y="1064"/>
                    </a:cubicBezTo>
                    <a:cubicBezTo>
                      <a:pt x="4925" y="851"/>
                      <a:pt x="4833" y="669"/>
                      <a:pt x="4712" y="517"/>
                    </a:cubicBezTo>
                    <a:cubicBezTo>
                      <a:pt x="4408" y="213"/>
                      <a:pt x="4013" y="61"/>
                      <a:pt x="3587" y="61"/>
                    </a:cubicBezTo>
                    <a:cubicBezTo>
                      <a:pt x="3344" y="31"/>
                      <a:pt x="3010" y="0"/>
                      <a:pt x="2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44"/>
              <p:cNvSpPr/>
              <p:nvPr/>
            </p:nvSpPr>
            <p:spPr>
              <a:xfrm rot="266616">
                <a:off x="6065762" y="3506512"/>
                <a:ext cx="264247" cy="26977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5959" extrusionOk="0">
                    <a:moveTo>
                      <a:pt x="3041" y="1077"/>
                    </a:moveTo>
                    <a:cubicBezTo>
                      <a:pt x="3690" y="1077"/>
                      <a:pt x="3715" y="1213"/>
                      <a:pt x="3740" y="1733"/>
                    </a:cubicBezTo>
                    <a:cubicBezTo>
                      <a:pt x="3740" y="2098"/>
                      <a:pt x="3770" y="2220"/>
                      <a:pt x="3436" y="2372"/>
                    </a:cubicBezTo>
                    <a:cubicBezTo>
                      <a:pt x="3071" y="2432"/>
                      <a:pt x="2706" y="2463"/>
                      <a:pt x="2341" y="2493"/>
                    </a:cubicBezTo>
                    <a:lnTo>
                      <a:pt x="2159" y="2493"/>
                    </a:lnTo>
                    <a:lnTo>
                      <a:pt x="2098" y="1156"/>
                    </a:lnTo>
                    <a:lnTo>
                      <a:pt x="2493" y="1095"/>
                    </a:lnTo>
                    <a:cubicBezTo>
                      <a:pt x="2713" y="1084"/>
                      <a:pt x="2893" y="1077"/>
                      <a:pt x="3041" y="1077"/>
                    </a:cubicBezTo>
                    <a:close/>
                    <a:moveTo>
                      <a:pt x="3588" y="1"/>
                    </a:moveTo>
                    <a:cubicBezTo>
                      <a:pt x="3344" y="1"/>
                      <a:pt x="3010" y="31"/>
                      <a:pt x="2584" y="31"/>
                    </a:cubicBezTo>
                    <a:lnTo>
                      <a:pt x="1" y="153"/>
                    </a:lnTo>
                    <a:lnTo>
                      <a:pt x="31" y="1217"/>
                    </a:lnTo>
                    <a:lnTo>
                      <a:pt x="609" y="1217"/>
                    </a:lnTo>
                    <a:lnTo>
                      <a:pt x="791" y="4834"/>
                    </a:lnTo>
                    <a:lnTo>
                      <a:pt x="244" y="4894"/>
                    </a:lnTo>
                    <a:lnTo>
                      <a:pt x="274" y="5958"/>
                    </a:lnTo>
                    <a:lnTo>
                      <a:pt x="2858" y="5806"/>
                    </a:lnTo>
                    <a:lnTo>
                      <a:pt x="2828" y="4773"/>
                    </a:lnTo>
                    <a:lnTo>
                      <a:pt x="2281" y="4773"/>
                    </a:lnTo>
                    <a:lnTo>
                      <a:pt x="2220" y="3557"/>
                    </a:lnTo>
                    <a:lnTo>
                      <a:pt x="2372" y="3557"/>
                    </a:lnTo>
                    <a:cubicBezTo>
                      <a:pt x="2441" y="3552"/>
                      <a:pt x="2501" y="3550"/>
                      <a:pt x="2555" y="3550"/>
                    </a:cubicBezTo>
                    <a:cubicBezTo>
                      <a:pt x="2857" y="3550"/>
                      <a:pt x="2942" y="3629"/>
                      <a:pt x="3071" y="3861"/>
                    </a:cubicBezTo>
                    <a:lnTo>
                      <a:pt x="3983" y="5745"/>
                    </a:lnTo>
                    <a:lnTo>
                      <a:pt x="5837" y="5654"/>
                    </a:lnTo>
                    <a:lnTo>
                      <a:pt x="5776" y="4621"/>
                    </a:lnTo>
                    <a:lnTo>
                      <a:pt x="5138" y="4621"/>
                    </a:lnTo>
                    <a:lnTo>
                      <a:pt x="4591" y="3618"/>
                    </a:lnTo>
                    <a:cubicBezTo>
                      <a:pt x="4469" y="3405"/>
                      <a:pt x="4287" y="3223"/>
                      <a:pt x="4043" y="3131"/>
                    </a:cubicBezTo>
                    <a:cubicBezTo>
                      <a:pt x="4408" y="3131"/>
                      <a:pt x="4773" y="2979"/>
                      <a:pt x="5047" y="2706"/>
                    </a:cubicBezTo>
                    <a:cubicBezTo>
                      <a:pt x="5229" y="2372"/>
                      <a:pt x="5290" y="2007"/>
                      <a:pt x="5229" y="1642"/>
                    </a:cubicBezTo>
                    <a:cubicBezTo>
                      <a:pt x="5259" y="1247"/>
                      <a:pt x="5168" y="882"/>
                      <a:pt x="5016" y="517"/>
                    </a:cubicBezTo>
                    <a:cubicBezTo>
                      <a:pt x="4955" y="396"/>
                      <a:pt x="4864" y="274"/>
                      <a:pt x="4743" y="214"/>
                    </a:cubicBezTo>
                    <a:cubicBezTo>
                      <a:pt x="4378" y="62"/>
                      <a:pt x="3983" y="1"/>
                      <a:pt x="3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44"/>
              <p:cNvSpPr/>
              <p:nvPr/>
            </p:nvSpPr>
            <p:spPr>
              <a:xfrm rot="266616">
                <a:off x="6350580" y="3489859"/>
                <a:ext cx="294534" cy="291772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6445" extrusionOk="0">
                    <a:moveTo>
                      <a:pt x="5654" y="0"/>
                    </a:moveTo>
                    <a:lnTo>
                      <a:pt x="3070" y="335"/>
                    </a:lnTo>
                    <a:lnTo>
                      <a:pt x="3192" y="1368"/>
                    </a:lnTo>
                    <a:lnTo>
                      <a:pt x="3739" y="1338"/>
                    </a:lnTo>
                    <a:lnTo>
                      <a:pt x="3739" y="1338"/>
                    </a:lnTo>
                    <a:lnTo>
                      <a:pt x="3374" y="1976"/>
                    </a:lnTo>
                    <a:cubicBezTo>
                      <a:pt x="3253" y="2219"/>
                      <a:pt x="3131" y="2402"/>
                      <a:pt x="2949" y="2614"/>
                    </a:cubicBezTo>
                    <a:cubicBezTo>
                      <a:pt x="2797" y="2705"/>
                      <a:pt x="2584" y="2766"/>
                      <a:pt x="2402" y="2766"/>
                    </a:cubicBezTo>
                    <a:lnTo>
                      <a:pt x="2341" y="2766"/>
                    </a:lnTo>
                    <a:lnTo>
                      <a:pt x="2158" y="1520"/>
                    </a:lnTo>
                    <a:lnTo>
                      <a:pt x="2706" y="1429"/>
                    </a:lnTo>
                    <a:lnTo>
                      <a:pt x="2584" y="365"/>
                    </a:lnTo>
                    <a:lnTo>
                      <a:pt x="0" y="699"/>
                    </a:lnTo>
                    <a:lnTo>
                      <a:pt x="152" y="1733"/>
                    </a:lnTo>
                    <a:lnTo>
                      <a:pt x="699" y="1702"/>
                    </a:lnTo>
                    <a:lnTo>
                      <a:pt x="1155" y="5289"/>
                    </a:lnTo>
                    <a:lnTo>
                      <a:pt x="608" y="5380"/>
                    </a:lnTo>
                    <a:lnTo>
                      <a:pt x="730" y="6444"/>
                    </a:lnTo>
                    <a:lnTo>
                      <a:pt x="3314" y="6110"/>
                    </a:lnTo>
                    <a:lnTo>
                      <a:pt x="3192" y="5076"/>
                    </a:lnTo>
                    <a:lnTo>
                      <a:pt x="2645" y="5107"/>
                    </a:lnTo>
                    <a:lnTo>
                      <a:pt x="2462" y="3800"/>
                    </a:lnTo>
                    <a:lnTo>
                      <a:pt x="2523" y="3800"/>
                    </a:lnTo>
                    <a:cubicBezTo>
                      <a:pt x="2593" y="3776"/>
                      <a:pt x="2667" y="3767"/>
                      <a:pt x="2744" y="3767"/>
                    </a:cubicBezTo>
                    <a:cubicBezTo>
                      <a:pt x="2868" y="3767"/>
                      <a:pt x="3000" y="3793"/>
                      <a:pt x="3131" y="3830"/>
                    </a:cubicBezTo>
                    <a:cubicBezTo>
                      <a:pt x="3374" y="4012"/>
                      <a:pt x="3587" y="4225"/>
                      <a:pt x="3739" y="4468"/>
                    </a:cubicBezTo>
                    <a:lnTo>
                      <a:pt x="4134" y="4924"/>
                    </a:lnTo>
                    <a:lnTo>
                      <a:pt x="3587" y="5016"/>
                    </a:lnTo>
                    <a:lnTo>
                      <a:pt x="3709" y="6079"/>
                    </a:lnTo>
                    <a:lnTo>
                      <a:pt x="6505" y="5715"/>
                    </a:lnTo>
                    <a:lnTo>
                      <a:pt x="6383" y="4681"/>
                    </a:lnTo>
                    <a:lnTo>
                      <a:pt x="5745" y="4742"/>
                    </a:lnTo>
                    <a:lnTo>
                      <a:pt x="4894" y="3769"/>
                    </a:lnTo>
                    <a:cubicBezTo>
                      <a:pt x="4469" y="3283"/>
                      <a:pt x="4195" y="3070"/>
                      <a:pt x="3861" y="3009"/>
                    </a:cubicBezTo>
                    <a:cubicBezTo>
                      <a:pt x="4134" y="2827"/>
                      <a:pt x="4347" y="2584"/>
                      <a:pt x="4499" y="2280"/>
                    </a:cubicBezTo>
                    <a:lnTo>
                      <a:pt x="5198" y="1155"/>
                    </a:lnTo>
                    <a:lnTo>
                      <a:pt x="5776" y="1034"/>
                    </a:lnTo>
                    <a:lnTo>
                      <a:pt x="56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44"/>
              <p:cNvSpPr/>
              <p:nvPr/>
            </p:nvSpPr>
            <p:spPr>
              <a:xfrm rot="266616">
                <a:off x="5629796" y="1383701"/>
                <a:ext cx="279413" cy="286294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324" extrusionOk="0">
                    <a:moveTo>
                      <a:pt x="6080" y="1"/>
                    </a:moveTo>
                    <a:lnTo>
                      <a:pt x="3679" y="214"/>
                    </a:lnTo>
                    <a:lnTo>
                      <a:pt x="3770" y="1247"/>
                    </a:lnTo>
                    <a:lnTo>
                      <a:pt x="4317" y="1247"/>
                    </a:lnTo>
                    <a:lnTo>
                      <a:pt x="4499" y="3496"/>
                    </a:lnTo>
                    <a:lnTo>
                      <a:pt x="4499" y="3496"/>
                    </a:lnTo>
                    <a:lnTo>
                      <a:pt x="2372" y="305"/>
                    </a:lnTo>
                    <a:lnTo>
                      <a:pt x="1" y="518"/>
                    </a:lnTo>
                    <a:lnTo>
                      <a:pt x="92" y="1581"/>
                    </a:lnTo>
                    <a:lnTo>
                      <a:pt x="639" y="1581"/>
                    </a:lnTo>
                    <a:lnTo>
                      <a:pt x="973" y="5168"/>
                    </a:lnTo>
                    <a:lnTo>
                      <a:pt x="426" y="5259"/>
                    </a:lnTo>
                    <a:lnTo>
                      <a:pt x="487" y="6323"/>
                    </a:lnTo>
                    <a:lnTo>
                      <a:pt x="2919" y="6110"/>
                    </a:lnTo>
                    <a:lnTo>
                      <a:pt x="2828" y="5047"/>
                    </a:lnTo>
                    <a:lnTo>
                      <a:pt x="2280" y="5047"/>
                    </a:lnTo>
                    <a:lnTo>
                      <a:pt x="2037" y="2341"/>
                    </a:lnTo>
                    <a:lnTo>
                      <a:pt x="4439" y="5958"/>
                    </a:lnTo>
                    <a:lnTo>
                      <a:pt x="6019" y="5837"/>
                    </a:lnTo>
                    <a:lnTo>
                      <a:pt x="5624" y="1156"/>
                    </a:lnTo>
                    <a:lnTo>
                      <a:pt x="6171" y="1065"/>
                    </a:lnTo>
                    <a:lnTo>
                      <a:pt x="60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44"/>
              <p:cNvSpPr/>
              <p:nvPr/>
            </p:nvSpPr>
            <p:spPr>
              <a:xfrm rot="266616">
                <a:off x="5956181" y="1401685"/>
                <a:ext cx="125265" cy="262889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807" extrusionOk="0">
                    <a:moveTo>
                      <a:pt x="2615" y="0"/>
                    </a:moveTo>
                    <a:lnTo>
                      <a:pt x="1" y="61"/>
                    </a:lnTo>
                    <a:lnTo>
                      <a:pt x="31" y="1125"/>
                    </a:lnTo>
                    <a:lnTo>
                      <a:pt x="578" y="1125"/>
                    </a:lnTo>
                    <a:lnTo>
                      <a:pt x="700" y="4712"/>
                    </a:lnTo>
                    <a:lnTo>
                      <a:pt x="152" y="4742"/>
                    </a:lnTo>
                    <a:lnTo>
                      <a:pt x="183" y="5806"/>
                    </a:lnTo>
                    <a:lnTo>
                      <a:pt x="2767" y="5715"/>
                    </a:lnTo>
                    <a:lnTo>
                      <a:pt x="2736" y="4681"/>
                    </a:lnTo>
                    <a:lnTo>
                      <a:pt x="2189" y="4681"/>
                    </a:lnTo>
                    <a:lnTo>
                      <a:pt x="2098" y="1064"/>
                    </a:lnTo>
                    <a:lnTo>
                      <a:pt x="2645" y="1034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44"/>
              <p:cNvSpPr/>
              <p:nvPr/>
            </p:nvSpPr>
            <p:spPr>
              <a:xfrm rot="266616">
                <a:off x="6126119" y="1415181"/>
                <a:ext cx="218840" cy="270359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5972" extrusionOk="0">
                    <a:moveTo>
                      <a:pt x="3185" y="0"/>
                    </a:moveTo>
                    <a:cubicBezTo>
                      <a:pt x="2976" y="0"/>
                      <a:pt x="2726" y="14"/>
                      <a:pt x="2463" y="14"/>
                    </a:cubicBezTo>
                    <a:lnTo>
                      <a:pt x="1520" y="14"/>
                    </a:lnTo>
                    <a:cubicBezTo>
                      <a:pt x="1308" y="14"/>
                      <a:pt x="1064" y="74"/>
                      <a:pt x="852" y="166"/>
                    </a:cubicBezTo>
                    <a:cubicBezTo>
                      <a:pt x="700" y="196"/>
                      <a:pt x="548" y="318"/>
                      <a:pt x="426" y="439"/>
                    </a:cubicBezTo>
                    <a:cubicBezTo>
                      <a:pt x="183" y="834"/>
                      <a:pt x="61" y="1290"/>
                      <a:pt x="61" y="1777"/>
                    </a:cubicBezTo>
                    <a:cubicBezTo>
                      <a:pt x="31" y="2050"/>
                      <a:pt x="1" y="2445"/>
                      <a:pt x="1" y="2932"/>
                    </a:cubicBezTo>
                    <a:lnTo>
                      <a:pt x="1" y="4117"/>
                    </a:lnTo>
                    <a:cubicBezTo>
                      <a:pt x="31" y="4391"/>
                      <a:pt x="61" y="4634"/>
                      <a:pt x="122" y="4907"/>
                    </a:cubicBezTo>
                    <a:cubicBezTo>
                      <a:pt x="153" y="5120"/>
                      <a:pt x="244" y="5302"/>
                      <a:pt x="335" y="5454"/>
                    </a:cubicBezTo>
                    <a:cubicBezTo>
                      <a:pt x="639" y="5728"/>
                      <a:pt x="1034" y="5910"/>
                      <a:pt x="1429" y="5910"/>
                    </a:cubicBezTo>
                    <a:cubicBezTo>
                      <a:pt x="1672" y="5941"/>
                      <a:pt x="1976" y="5971"/>
                      <a:pt x="2371" y="5971"/>
                    </a:cubicBezTo>
                    <a:lnTo>
                      <a:pt x="3344" y="5971"/>
                    </a:lnTo>
                    <a:cubicBezTo>
                      <a:pt x="3557" y="5971"/>
                      <a:pt x="3770" y="5941"/>
                      <a:pt x="3982" y="5880"/>
                    </a:cubicBezTo>
                    <a:cubicBezTo>
                      <a:pt x="4134" y="5850"/>
                      <a:pt x="4286" y="5789"/>
                      <a:pt x="4408" y="5698"/>
                    </a:cubicBezTo>
                    <a:cubicBezTo>
                      <a:pt x="4651" y="5424"/>
                      <a:pt x="4773" y="5120"/>
                      <a:pt x="4803" y="4786"/>
                    </a:cubicBezTo>
                    <a:cubicBezTo>
                      <a:pt x="4803" y="4603"/>
                      <a:pt x="4833" y="4330"/>
                      <a:pt x="4833" y="3965"/>
                    </a:cubicBezTo>
                    <a:lnTo>
                      <a:pt x="4833" y="3965"/>
                    </a:lnTo>
                    <a:lnTo>
                      <a:pt x="3344" y="4026"/>
                    </a:lnTo>
                    <a:cubicBezTo>
                      <a:pt x="3344" y="4421"/>
                      <a:pt x="3283" y="4664"/>
                      <a:pt x="3192" y="4725"/>
                    </a:cubicBezTo>
                    <a:cubicBezTo>
                      <a:pt x="3010" y="4793"/>
                      <a:pt x="2810" y="4828"/>
                      <a:pt x="2607" y="4828"/>
                    </a:cubicBezTo>
                    <a:cubicBezTo>
                      <a:pt x="2539" y="4828"/>
                      <a:pt x="2470" y="4824"/>
                      <a:pt x="2402" y="4816"/>
                    </a:cubicBezTo>
                    <a:cubicBezTo>
                      <a:pt x="2067" y="4816"/>
                      <a:pt x="1946" y="4816"/>
                      <a:pt x="1794" y="4725"/>
                    </a:cubicBezTo>
                    <a:cubicBezTo>
                      <a:pt x="1733" y="4664"/>
                      <a:pt x="1672" y="4603"/>
                      <a:pt x="1612" y="4543"/>
                    </a:cubicBezTo>
                    <a:cubicBezTo>
                      <a:pt x="1551" y="4269"/>
                      <a:pt x="1520" y="3995"/>
                      <a:pt x="1520" y="3722"/>
                    </a:cubicBezTo>
                    <a:lnTo>
                      <a:pt x="1520" y="2962"/>
                    </a:lnTo>
                    <a:lnTo>
                      <a:pt x="1520" y="2202"/>
                    </a:lnTo>
                    <a:cubicBezTo>
                      <a:pt x="1551" y="2020"/>
                      <a:pt x="1551" y="1868"/>
                      <a:pt x="1581" y="1716"/>
                    </a:cubicBezTo>
                    <a:cubicBezTo>
                      <a:pt x="1612" y="1594"/>
                      <a:pt x="1642" y="1473"/>
                      <a:pt x="1672" y="1381"/>
                    </a:cubicBezTo>
                    <a:cubicBezTo>
                      <a:pt x="1764" y="1229"/>
                      <a:pt x="1916" y="1138"/>
                      <a:pt x="2098" y="1138"/>
                    </a:cubicBezTo>
                    <a:lnTo>
                      <a:pt x="2493" y="1138"/>
                    </a:lnTo>
                    <a:cubicBezTo>
                      <a:pt x="2550" y="1130"/>
                      <a:pt x="2607" y="1126"/>
                      <a:pt x="2664" y="1126"/>
                    </a:cubicBezTo>
                    <a:cubicBezTo>
                      <a:pt x="2820" y="1126"/>
                      <a:pt x="2976" y="1155"/>
                      <a:pt x="3131" y="1199"/>
                    </a:cubicBezTo>
                    <a:cubicBezTo>
                      <a:pt x="3162" y="1199"/>
                      <a:pt x="3223" y="1229"/>
                      <a:pt x="3253" y="1229"/>
                    </a:cubicBezTo>
                    <a:cubicBezTo>
                      <a:pt x="3314" y="1351"/>
                      <a:pt x="3375" y="1473"/>
                      <a:pt x="3375" y="1625"/>
                    </a:cubicBezTo>
                    <a:lnTo>
                      <a:pt x="3375" y="1959"/>
                    </a:lnTo>
                    <a:lnTo>
                      <a:pt x="4833" y="1898"/>
                    </a:lnTo>
                    <a:lnTo>
                      <a:pt x="4833" y="1138"/>
                    </a:lnTo>
                    <a:cubicBezTo>
                      <a:pt x="4833" y="986"/>
                      <a:pt x="4803" y="804"/>
                      <a:pt x="4742" y="652"/>
                    </a:cubicBezTo>
                    <a:cubicBezTo>
                      <a:pt x="4712" y="500"/>
                      <a:pt x="4621" y="378"/>
                      <a:pt x="4530" y="287"/>
                    </a:cubicBezTo>
                    <a:cubicBezTo>
                      <a:pt x="4195" y="105"/>
                      <a:pt x="3830" y="14"/>
                      <a:pt x="3466" y="14"/>
                    </a:cubicBezTo>
                    <a:cubicBezTo>
                      <a:pt x="3385" y="4"/>
                      <a:pt x="3290" y="0"/>
                      <a:pt x="3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44"/>
              <p:cNvSpPr/>
              <p:nvPr/>
            </p:nvSpPr>
            <p:spPr>
              <a:xfrm rot="266616">
                <a:off x="6387161" y="1443515"/>
                <a:ext cx="232603" cy="280771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202" extrusionOk="0">
                    <a:moveTo>
                      <a:pt x="486" y="1"/>
                    </a:moveTo>
                    <a:lnTo>
                      <a:pt x="395" y="1064"/>
                    </a:lnTo>
                    <a:lnTo>
                      <a:pt x="942" y="1156"/>
                    </a:lnTo>
                    <a:lnTo>
                      <a:pt x="638" y="4742"/>
                    </a:lnTo>
                    <a:lnTo>
                      <a:pt x="91" y="4742"/>
                    </a:lnTo>
                    <a:lnTo>
                      <a:pt x="0" y="5806"/>
                    </a:lnTo>
                    <a:lnTo>
                      <a:pt x="4711" y="6201"/>
                    </a:lnTo>
                    <a:lnTo>
                      <a:pt x="4863" y="4438"/>
                    </a:lnTo>
                    <a:lnTo>
                      <a:pt x="3739" y="4317"/>
                    </a:lnTo>
                    <a:lnTo>
                      <a:pt x="3617" y="5046"/>
                    </a:lnTo>
                    <a:lnTo>
                      <a:pt x="2675" y="4955"/>
                    </a:lnTo>
                    <a:lnTo>
                      <a:pt x="2158" y="4864"/>
                    </a:lnTo>
                    <a:lnTo>
                      <a:pt x="2249" y="3618"/>
                    </a:lnTo>
                    <a:lnTo>
                      <a:pt x="3617" y="3739"/>
                    </a:lnTo>
                    <a:lnTo>
                      <a:pt x="3708" y="2706"/>
                    </a:lnTo>
                    <a:lnTo>
                      <a:pt x="2341" y="2584"/>
                    </a:lnTo>
                    <a:lnTo>
                      <a:pt x="2462" y="1277"/>
                    </a:lnTo>
                    <a:lnTo>
                      <a:pt x="3009" y="1277"/>
                    </a:lnTo>
                    <a:lnTo>
                      <a:pt x="3830" y="1338"/>
                    </a:lnTo>
                    <a:lnTo>
                      <a:pt x="3830" y="2068"/>
                    </a:lnTo>
                    <a:lnTo>
                      <a:pt x="4985" y="2159"/>
                    </a:lnTo>
                    <a:lnTo>
                      <a:pt x="5137" y="396"/>
                    </a:lnTo>
                    <a:lnTo>
                      <a:pt x="4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44"/>
              <p:cNvSpPr/>
              <p:nvPr/>
            </p:nvSpPr>
            <p:spPr>
              <a:xfrm rot="266616">
                <a:off x="6306201" y="3064468"/>
                <a:ext cx="174837" cy="255148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5636" extrusionOk="0">
                    <a:moveTo>
                      <a:pt x="2186" y="1"/>
                    </a:moveTo>
                    <a:cubicBezTo>
                      <a:pt x="1449" y="1"/>
                      <a:pt x="746" y="425"/>
                      <a:pt x="761" y="1013"/>
                    </a:cubicBezTo>
                    <a:cubicBezTo>
                      <a:pt x="487" y="2046"/>
                      <a:pt x="274" y="3049"/>
                      <a:pt x="92" y="4083"/>
                    </a:cubicBezTo>
                    <a:cubicBezTo>
                      <a:pt x="31" y="4296"/>
                      <a:pt x="1" y="4539"/>
                      <a:pt x="31" y="4812"/>
                    </a:cubicBezTo>
                    <a:cubicBezTo>
                      <a:pt x="31" y="5055"/>
                      <a:pt x="153" y="5268"/>
                      <a:pt x="366" y="5420"/>
                    </a:cubicBezTo>
                    <a:cubicBezTo>
                      <a:pt x="487" y="5511"/>
                      <a:pt x="639" y="5542"/>
                      <a:pt x="791" y="5572"/>
                    </a:cubicBezTo>
                    <a:cubicBezTo>
                      <a:pt x="1017" y="5610"/>
                      <a:pt x="1230" y="5636"/>
                      <a:pt x="1447" y="5636"/>
                    </a:cubicBezTo>
                    <a:cubicBezTo>
                      <a:pt x="1581" y="5636"/>
                      <a:pt x="1716" y="5626"/>
                      <a:pt x="1855" y="5603"/>
                    </a:cubicBezTo>
                    <a:cubicBezTo>
                      <a:pt x="3253" y="5329"/>
                      <a:pt x="3861" y="2958"/>
                      <a:pt x="3831" y="1773"/>
                    </a:cubicBezTo>
                    <a:cubicBezTo>
                      <a:pt x="3799" y="485"/>
                      <a:pt x="2973" y="1"/>
                      <a:pt x="2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44"/>
              <p:cNvSpPr/>
              <p:nvPr/>
            </p:nvSpPr>
            <p:spPr>
              <a:xfrm rot="266616">
                <a:off x="6158781" y="2849642"/>
                <a:ext cx="132146" cy="21549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4760" extrusionOk="0">
                    <a:moveTo>
                      <a:pt x="1002" y="0"/>
                    </a:moveTo>
                    <a:cubicBezTo>
                      <a:pt x="653" y="0"/>
                      <a:pt x="306" y="196"/>
                      <a:pt x="183" y="651"/>
                    </a:cubicBezTo>
                    <a:cubicBezTo>
                      <a:pt x="61" y="1107"/>
                      <a:pt x="0" y="1624"/>
                      <a:pt x="0" y="2110"/>
                    </a:cubicBezTo>
                    <a:cubicBezTo>
                      <a:pt x="0" y="3053"/>
                      <a:pt x="274" y="3964"/>
                      <a:pt x="821" y="4755"/>
                    </a:cubicBezTo>
                    <a:cubicBezTo>
                      <a:pt x="895" y="4758"/>
                      <a:pt x="968" y="4759"/>
                      <a:pt x="1041" y="4759"/>
                    </a:cubicBezTo>
                    <a:cubicBezTo>
                      <a:pt x="1691" y="4759"/>
                      <a:pt x="2317" y="4639"/>
                      <a:pt x="2918" y="4420"/>
                    </a:cubicBezTo>
                    <a:cubicBezTo>
                      <a:pt x="2128" y="3904"/>
                      <a:pt x="1672" y="3053"/>
                      <a:pt x="1702" y="2110"/>
                    </a:cubicBezTo>
                    <a:cubicBezTo>
                      <a:pt x="1702" y="1746"/>
                      <a:pt x="1763" y="1411"/>
                      <a:pt x="1854" y="1077"/>
                    </a:cubicBezTo>
                    <a:cubicBezTo>
                      <a:pt x="2035" y="425"/>
                      <a:pt x="1516" y="0"/>
                      <a:pt x="10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44"/>
              <p:cNvSpPr/>
              <p:nvPr/>
            </p:nvSpPr>
            <p:spPr>
              <a:xfrm rot="266616">
                <a:off x="6184559" y="3056605"/>
                <a:ext cx="246320" cy="10186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2250" extrusionOk="0">
                    <a:moveTo>
                      <a:pt x="2097" y="0"/>
                    </a:moveTo>
                    <a:cubicBezTo>
                      <a:pt x="1496" y="219"/>
                      <a:pt x="870" y="339"/>
                      <a:pt x="220" y="339"/>
                    </a:cubicBezTo>
                    <a:cubicBezTo>
                      <a:pt x="147" y="339"/>
                      <a:pt x="74" y="338"/>
                      <a:pt x="0" y="335"/>
                    </a:cubicBezTo>
                    <a:lnTo>
                      <a:pt x="0" y="335"/>
                    </a:lnTo>
                    <a:cubicBezTo>
                      <a:pt x="213" y="608"/>
                      <a:pt x="426" y="851"/>
                      <a:pt x="699" y="1095"/>
                    </a:cubicBezTo>
                    <a:cubicBezTo>
                      <a:pt x="1550" y="1855"/>
                      <a:pt x="2675" y="2250"/>
                      <a:pt x="3860" y="2250"/>
                    </a:cubicBezTo>
                    <a:cubicBezTo>
                      <a:pt x="4134" y="2250"/>
                      <a:pt x="4407" y="2250"/>
                      <a:pt x="4681" y="2189"/>
                    </a:cubicBezTo>
                    <a:cubicBezTo>
                      <a:pt x="5137" y="2098"/>
                      <a:pt x="5441" y="1642"/>
                      <a:pt x="5350" y="1186"/>
                    </a:cubicBezTo>
                    <a:cubicBezTo>
                      <a:pt x="5269" y="781"/>
                      <a:pt x="4924" y="472"/>
                      <a:pt x="4528" y="472"/>
                    </a:cubicBezTo>
                    <a:cubicBezTo>
                      <a:pt x="4478" y="472"/>
                      <a:pt x="4428" y="477"/>
                      <a:pt x="4377" y="487"/>
                    </a:cubicBezTo>
                    <a:cubicBezTo>
                      <a:pt x="4195" y="517"/>
                      <a:pt x="4012" y="548"/>
                      <a:pt x="3860" y="548"/>
                    </a:cubicBezTo>
                    <a:cubicBezTo>
                      <a:pt x="3222" y="548"/>
                      <a:pt x="2614" y="335"/>
                      <a:pt x="2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44"/>
              <p:cNvSpPr/>
              <p:nvPr/>
            </p:nvSpPr>
            <p:spPr>
              <a:xfrm rot="266616">
                <a:off x="6156035" y="2833949"/>
                <a:ext cx="283488" cy="323417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144" fill="none" extrusionOk="0">
                    <a:moveTo>
                      <a:pt x="6171" y="6080"/>
                    </a:moveTo>
                    <a:cubicBezTo>
                      <a:pt x="6079" y="5624"/>
                      <a:pt x="5654" y="5290"/>
                      <a:pt x="5198" y="5381"/>
                    </a:cubicBezTo>
                    <a:cubicBezTo>
                      <a:pt x="5016" y="5411"/>
                      <a:pt x="4833" y="5442"/>
                      <a:pt x="4681" y="5442"/>
                    </a:cubicBezTo>
                    <a:cubicBezTo>
                      <a:pt x="4043" y="5442"/>
                      <a:pt x="3435" y="5229"/>
                      <a:pt x="2918" y="4894"/>
                    </a:cubicBezTo>
                    <a:cubicBezTo>
                      <a:pt x="2128" y="4378"/>
                      <a:pt x="1672" y="3527"/>
                      <a:pt x="1702" y="2584"/>
                    </a:cubicBezTo>
                    <a:cubicBezTo>
                      <a:pt x="1702" y="2220"/>
                      <a:pt x="1763" y="1885"/>
                      <a:pt x="1854" y="1551"/>
                    </a:cubicBezTo>
                    <a:cubicBezTo>
                      <a:pt x="2158" y="457"/>
                      <a:pt x="487" y="1"/>
                      <a:pt x="213" y="1125"/>
                    </a:cubicBezTo>
                    <a:lnTo>
                      <a:pt x="213" y="1125"/>
                    </a:lnTo>
                    <a:cubicBezTo>
                      <a:pt x="61" y="1581"/>
                      <a:pt x="0" y="2098"/>
                      <a:pt x="0" y="2584"/>
                    </a:cubicBezTo>
                    <a:cubicBezTo>
                      <a:pt x="0" y="3527"/>
                      <a:pt x="274" y="4438"/>
                      <a:pt x="821" y="5229"/>
                    </a:cubicBezTo>
                    <a:cubicBezTo>
                      <a:pt x="1034" y="5502"/>
                      <a:pt x="1247" y="5745"/>
                      <a:pt x="1490" y="5989"/>
                    </a:cubicBezTo>
                    <a:cubicBezTo>
                      <a:pt x="2371" y="6749"/>
                      <a:pt x="3496" y="7144"/>
                      <a:pt x="4681" y="7144"/>
                    </a:cubicBezTo>
                    <a:cubicBezTo>
                      <a:pt x="4955" y="7144"/>
                      <a:pt x="5228" y="7144"/>
                      <a:pt x="5502" y="7083"/>
                    </a:cubicBezTo>
                    <a:cubicBezTo>
                      <a:pt x="5958" y="6992"/>
                      <a:pt x="6262" y="6536"/>
                      <a:pt x="6171" y="6080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44"/>
              <p:cNvSpPr/>
              <p:nvPr/>
            </p:nvSpPr>
            <p:spPr>
              <a:xfrm rot="266616">
                <a:off x="5761871" y="3142548"/>
                <a:ext cx="416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" extrusionOk="0">
                    <a:moveTo>
                      <a:pt x="92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44"/>
              <p:cNvSpPr/>
              <p:nvPr/>
            </p:nvSpPr>
            <p:spPr>
              <a:xfrm rot="266616">
                <a:off x="5800064" y="2852130"/>
                <a:ext cx="135315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231" extrusionOk="0">
                    <a:moveTo>
                      <a:pt x="1745" y="0"/>
                    </a:moveTo>
                    <a:cubicBezTo>
                      <a:pt x="1617" y="0"/>
                      <a:pt x="1480" y="32"/>
                      <a:pt x="1338" y="103"/>
                    </a:cubicBezTo>
                    <a:cubicBezTo>
                      <a:pt x="851" y="316"/>
                      <a:pt x="395" y="620"/>
                      <a:pt x="0" y="984"/>
                    </a:cubicBezTo>
                    <a:cubicBezTo>
                      <a:pt x="274" y="1501"/>
                      <a:pt x="669" y="1957"/>
                      <a:pt x="1186" y="2231"/>
                    </a:cubicBezTo>
                    <a:cubicBezTo>
                      <a:pt x="1459" y="1987"/>
                      <a:pt x="1763" y="1805"/>
                      <a:pt x="2098" y="1653"/>
                    </a:cubicBezTo>
                    <a:cubicBezTo>
                      <a:pt x="2989" y="1234"/>
                      <a:pt x="2546" y="0"/>
                      <a:pt x="1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44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44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44"/>
              <p:cNvSpPr/>
              <p:nvPr/>
            </p:nvSpPr>
            <p:spPr>
              <a:xfrm rot="266616">
                <a:off x="5695695" y="2889457"/>
                <a:ext cx="147267" cy="297386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6569" extrusionOk="0">
                    <a:moveTo>
                      <a:pt x="2067" y="0"/>
                    </a:moveTo>
                    <a:cubicBezTo>
                      <a:pt x="1885" y="152"/>
                      <a:pt x="1703" y="335"/>
                      <a:pt x="1551" y="517"/>
                    </a:cubicBezTo>
                    <a:cubicBezTo>
                      <a:pt x="943" y="1277"/>
                      <a:pt x="487" y="2158"/>
                      <a:pt x="244" y="3101"/>
                    </a:cubicBezTo>
                    <a:cubicBezTo>
                      <a:pt x="92" y="3769"/>
                      <a:pt x="0" y="4469"/>
                      <a:pt x="0" y="5168"/>
                    </a:cubicBezTo>
                    <a:cubicBezTo>
                      <a:pt x="0" y="5380"/>
                      <a:pt x="0" y="5563"/>
                      <a:pt x="31" y="5776"/>
                    </a:cubicBezTo>
                    <a:cubicBezTo>
                      <a:pt x="59" y="6319"/>
                      <a:pt x="456" y="6568"/>
                      <a:pt x="862" y="6568"/>
                    </a:cubicBezTo>
                    <a:cubicBezTo>
                      <a:pt x="1342" y="6568"/>
                      <a:pt x="1832" y="6219"/>
                      <a:pt x="1733" y="5593"/>
                    </a:cubicBezTo>
                    <a:cubicBezTo>
                      <a:pt x="1733" y="5441"/>
                      <a:pt x="1733" y="5320"/>
                      <a:pt x="1733" y="5168"/>
                    </a:cubicBezTo>
                    <a:cubicBezTo>
                      <a:pt x="1733" y="4377"/>
                      <a:pt x="1854" y="3617"/>
                      <a:pt x="2128" y="2888"/>
                    </a:cubicBezTo>
                    <a:cubicBezTo>
                      <a:pt x="2310" y="2432"/>
                      <a:pt x="2554" y="2007"/>
                      <a:pt x="2888" y="1642"/>
                    </a:cubicBezTo>
                    <a:cubicBezTo>
                      <a:pt x="2979" y="1520"/>
                      <a:pt x="3131" y="1399"/>
                      <a:pt x="3253" y="1277"/>
                    </a:cubicBezTo>
                    <a:cubicBezTo>
                      <a:pt x="2736" y="973"/>
                      <a:pt x="2341" y="548"/>
                      <a:pt x="20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44"/>
              <p:cNvSpPr/>
              <p:nvPr/>
            </p:nvSpPr>
            <p:spPr>
              <a:xfrm rot="266616">
                <a:off x="5696824" y="2842646"/>
                <a:ext cx="216079" cy="364659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8055" fill="none" extrusionOk="0">
                    <a:moveTo>
                      <a:pt x="4560" y="608"/>
                    </a:moveTo>
                    <a:cubicBezTo>
                      <a:pt x="4347" y="183"/>
                      <a:pt x="3830" y="0"/>
                      <a:pt x="3405" y="213"/>
                    </a:cubicBezTo>
                    <a:lnTo>
                      <a:pt x="3405" y="213"/>
                    </a:lnTo>
                    <a:cubicBezTo>
                      <a:pt x="2918" y="426"/>
                      <a:pt x="2462" y="730"/>
                      <a:pt x="2067" y="1094"/>
                    </a:cubicBezTo>
                    <a:cubicBezTo>
                      <a:pt x="1885" y="1246"/>
                      <a:pt x="1733" y="1429"/>
                      <a:pt x="1551" y="1611"/>
                    </a:cubicBezTo>
                    <a:cubicBezTo>
                      <a:pt x="943" y="2371"/>
                      <a:pt x="487" y="3252"/>
                      <a:pt x="274" y="4195"/>
                    </a:cubicBezTo>
                    <a:cubicBezTo>
                      <a:pt x="92" y="4863"/>
                      <a:pt x="0" y="5563"/>
                      <a:pt x="0" y="6262"/>
                    </a:cubicBezTo>
                    <a:cubicBezTo>
                      <a:pt x="0" y="6474"/>
                      <a:pt x="0" y="6657"/>
                      <a:pt x="31" y="6870"/>
                    </a:cubicBezTo>
                    <a:cubicBezTo>
                      <a:pt x="122" y="8055"/>
                      <a:pt x="1915" y="7842"/>
                      <a:pt x="1733" y="6687"/>
                    </a:cubicBezTo>
                    <a:lnTo>
                      <a:pt x="1672" y="6687"/>
                    </a:lnTo>
                    <a:lnTo>
                      <a:pt x="1733" y="6687"/>
                    </a:lnTo>
                    <a:lnTo>
                      <a:pt x="1733" y="6687"/>
                    </a:lnTo>
                    <a:cubicBezTo>
                      <a:pt x="1733" y="6535"/>
                      <a:pt x="1733" y="6414"/>
                      <a:pt x="1733" y="6262"/>
                    </a:cubicBezTo>
                    <a:cubicBezTo>
                      <a:pt x="1733" y="5502"/>
                      <a:pt x="1885" y="4711"/>
                      <a:pt x="2158" y="3982"/>
                    </a:cubicBezTo>
                    <a:cubicBezTo>
                      <a:pt x="2310" y="3526"/>
                      <a:pt x="2584" y="3131"/>
                      <a:pt x="2888" y="2736"/>
                    </a:cubicBezTo>
                    <a:cubicBezTo>
                      <a:pt x="3010" y="2614"/>
                      <a:pt x="3131" y="2493"/>
                      <a:pt x="3253" y="2371"/>
                    </a:cubicBezTo>
                    <a:cubicBezTo>
                      <a:pt x="3526" y="2128"/>
                      <a:pt x="3830" y="1915"/>
                      <a:pt x="4165" y="1763"/>
                    </a:cubicBezTo>
                    <a:cubicBezTo>
                      <a:pt x="4590" y="1550"/>
                      <a:pt x="4772" y="1034"/>
                      <a:pt x="4560" y="608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44"/>
              <p:cNvSpPr/>
              <p:nvPr/>
            </p:nvSpPr>
            <p:spPr>
              <a:xfrm rot="266616">
                <a:off x="5765984" y="3142708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4550" cap="flat" cmpd="sng">
                <a:solidFill>
                  <a:srgbClr val="00006B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44"/>
              <p:cNvSpPr/>
              <p:nvPr/>
            </p:nvSpPr>
            <p:spPr>
              <a:xfrm rot="266616">
                <a:off x="5761871" y="3142548"/>
                <a:ext cx="416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" extrusionOk="0">
                    <a:moveTo>
                      <a:pt x="92" y="0"/>
                    </a:moveTo>
                    <a:lnTo>
                      <a:pt x="1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44"/>
              <p:cNvSpPr/>
              <p:nvPr/>
            </p:nvSpPr>
            <p:spPr>
              <a:xfrm rot="266616">
                <a:off x="5566035" y="3036898"/>
                <a:ext cx="243060" cy="18208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4022" extrusionOk="0">
                    <a:moveTo>
                      <a:pt x="1032" y="1"/>
                    </a:moveTo>
                    <a:cubicBezTo>
                      <a:pt x="744" y="1"/>
                      <a:pt x="466" y="55"/>
                      <a:pt x="274" y="196"/>
                    </a:cubicBezTo>
                    <a:cubicBezTo>
                      <a:pt x="91" y="318"/>
                      <a:pt x="0" y="530"/>
                      <a:pt x="31" y="774"/>
                    </a:cubicBezTo>
                    <a:cubicBezTo>
                      <a:pt x="61" y="1047"/>
                      <a:pt x="183" y="1321"/>
                      <a:pt x="365" y="1533"/>
                    </a:cubicBezTo>
                    <a:cubicBezTo>
                      <a:pt x="1186" y="2567"/>
                      <a:pt x="2249" y="3388"/>
                      <a:pt x="3496" y="3874"/>
                    </a:cubicBezTo>
                    <a:cubicBezTo>
                      <a:pt x="3753" y="3976"/>
                      <a:pt x="3975" y="4022"/>
                      <a:pt x="4163" y="4022"/>
                    </a:cubicBezTo>
                    <a:cubicBezTo>
                      <a:pt x="5368" y="4022"/>
                      <a:pt x="5176" y="2140"/>
                      <a:pt x="4256" y="1351"/>
                    </a:cubicBezTo>
                    <a:cubicBezTo>
                      <a:pt x="3617" y="804"/>
                      <a:pt x="2797" y="561"/>
                      <a:pt x="2067" y="226"/>
                    </a:cubicBezTo>
                    <a:cubicBezTo>
                      <a:pt x="1838" y="103"/>
                      <a:pt x="1427" y="1"/>
                      <a:pt x="1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44"/>
              <p:cNvSpPr/>
              <p:nvPr/>
            </p:nvSpPr>
            <p:spPr>
              <a:xfrm rot="266616">
                <a:off x="5541365" y="3051250"/>
                <a:ext cx="270902" cy="196884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349" extrusionOk="0">
                    <a:moveTo>
                      <a:pt x="737" y="1"/>
                    </a:moveTo>
                    <a:cubicBezTo>
                      <a:pt x="167" y="1"/>
                      <a:pt x="0" y="901"/>
                      <a:pt x="173" y="1443"/>
                    </a:cubicBezTo>
                    <a:cubicBezTo>
                      <a:pt x="629" y="2902"/>
                      <a:pt x="2422" y="4057"/>
                      <a:pt x="4094" y="4330"/>
                    </a:cubicBezTo>
                    <a:cubicBezTo>
                      <a:pt x="4172" y="4342"/>
                      <a:pt x="4248" y="4348"/>
                      <a:pt x="4322" y="4348"/>
                    </a:cubicBezTo>
                    <a:cubicBezTo>
                      <a:pt x="5350" y="4348"/>
                      <a:pt x="5984" y="3232"/>
                      <a:pt x="4793" y="2750"/>
                    </a:cubicBezTo>
                    <a:cubicBezTo>
                      <a:pt x="3699" y="2294"/>
                      <a:pt x="2604" y="1807"/>
                      <a:pt x="1875" y="926"/>
                    </a:cubicBezTo>
                    <a:cubicBezTo>
                      <a:pt x="1693" y="622"/>
                      <a:pt x="1449" y="379"/>
                      <a:pt x="1206" y="166"/>
                    </a:cubicBezTo>
                    <a:cubicBezTo>
                      <a:pt x="1027" y="50"/>
                      <a:pt x="871" y="1"/>
                      <a:pt x="7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44"/>
              <p:cNvSpPr/>
              <p:nvPr/>
            </p:nvSpPr>
            <p:spPr>
              <a:xfrm rot="266616">
                <a:off x="5321291" y="2219067"/>
                <a:ext cx="441755" cy="345464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7631" extrusionOk="0">
                    <a:moveTo>
                      <a:pt x="183" y="0"/>
                    </a:moveTo>
                    <a:cubicBezTo>
                      <a:pt x="92" y="456"/>
                      <a:pt x="61" y="943"/>
                      <a:pt x="61" y="1399"/>
                    </a:cubicBezTo>
                    <a:cubicBezTo>
                      <a:pt x="0" y="3009"/>
                      <a:pt x="517" y="4590"/>
                      <a:pt x="1520" y="5867"/>
                    </a:cubicBezTo>
                    <a:cubicBezTo>
                      <a:pt x="2472" y="6967"/>
                      <a:pt x="3859" y="7631"/>
                      <a:pt x="5314" y="7631"/>
                    </a:cubicBezTo>
                    <a:cubicBezTo>
                      <a:pt x="5346" y="7631"/>
                      <a:pt x="5378" y="7630"/>
                      <a:pt x="5411" y="7630"/>
                    </a:cubicBezTo>
                    <a:cubicBezTo>
                      <a:pt x="6961" y="7569"/>
                      <a:pt x="8481" y="7082"/>
                      <a:pt x="9758" y="6201"/>
                    </a:cubicBezTo>
                    <a:lnTo>
                      <a:pt x="8846" y="4772"/>
                    </a:lnTo>
                    <a:cubicBezTo>
                      <a:pt x="7843" y="5441"/>
                      <a:pt x="6657" y="5836"/>
                      <a:pt x="5411" y="5897"/>
                    </a:cubicBezTo>
                    <a:cubicBezTo>
                      <a:pt x="5377" y="5898"/>
                      <a:pt x="5344" y="5899"/>
                      <a:pt x="5310" y="5899"/>
                    </a:cubicBezTo>
                    <a:cubicBezTo>
                      <a:pt x="4345" y="5899"/>
                      <a:pt x="3444" y="5476"/>
                      <a:pt x="2827" y="4742"/>
                    </a:cubicBezTo>
                    <a:cubicBezTo>
                      <a:pt x="2098" y="3769"/>
                      <a:pt x="1733" y="2584"/>
                      <a:pt x="1794" y="1399"/>
                    </a:cubicBezTo>
                    <a:cubicBezTo>
                      <a:pt x="1794" y="1003"/>
                      <a:pt x="1794" y="608"/>
                      <a:pt x="1855" y="24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44"/>
              <p:cNvSpPr/>
              <p:nvPr/>
            </p:nvSpPr>
            <p:spPr>
              <a:xfrm rot="266616">
                <a:off x="5283850" y="2296459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44"/>
              <p:cNvSpPr/>
              <p:nvPr/>
            </p:nvSpPr>
            <p:spPr>
              <a:xfrm rot="266616">
                <a:off x="5460474" y="2293733"/>
                <a:ext cx="2807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62" h="153" extrusionOk="0">
                    <a:moveTo>
                      <a:pt x="61" y="1"/>
                    </a:moveTo>
                    <a:lnTo>
                      <a:pt x="0" y="122"/>
                    </a:lnTo>
                    <a:lnTo>
                      <a:pt x="31" y="153"/>
                    </a:lnTo>
                    <a:lnTo>
                      <a:pt x="61" y="153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44"/>
              <p:cNvSpPr/>
              <p:nvPr/>
            </p:nvSpPr>
            <p:spPr>
              <a:xfrm rot="266616">
                <a:off x="5316125" y="2268602"/>
                <a:ext cx="45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53" extrusionOk="0">
                    <a:moveTo>
                      <a:pt x="1" y="153"/>
                    </a:moveTo>
                    <a:lnTo>
                      <a:pt x="1" y="153"/>
                    </a:lnTo>
                    <a:lnTo>
                      <a:pt x="1" y="1"/>
                    </a:lnTo>
                    <a:lnTo>
                      <a:pt x="1" y="153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44"/>
              <p:cNvSpPr/>
              <p:nvPr/>
            </p:nvSpPr>
            <p:spPr>
              <a:xfrm rot="266616">
                <a:off x="5266623" y="2277472"/>
                <a:ext cx="217437" cy="99506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2198" extrusionOk="0">
                    <a:moveTo>
                      <a:pt x="335" y="1"/>
                    </a:moveTo>
                    <a:cubicBezTo>
                      <a:pt x="183" y="122"/>
                      <a:pt x="61" y="305"/>
                      <a:pt x="31" y="518"/>
                    </a:cubicBezTo>
                    <a:cubicBezTo>
                      <a:pt x="0" y="578"/>
                      <a:pt x="0" y="609"/>
                      <a:pt x="0" y="670"/>
                    </a:cubicBezTo>
                    <a:cubicBezTo>
                      <a:pt x="0" y="974"/>
                      <a:pt x="152" y="1277"/>
                      <a:pt x="396" y="1460"/>
                    </a:cubicBezTo>
                    <a:cubicBezTo>
                      <a:pt x="639" y="1703"/>
                      <a:pt x="943" y="1855"/>
                      <a:pt x="1277" y="1946"/>
                    </a:cubicBezTo>
                    <a:cubicBezTo>
                      <a:pt x="1733" y="2098"/>
                      <a:pt x="2189" y="2189"/>
                      <a:pt x="2675" y="2189"/>
                    </a:cubicBezTo>
                    <a:lnTo>
                      <a:pt x="2858" y="2189"/>
                    </a:lnTo>
                    <a:cubicBezTo>
                      <a:pt x="2915" y="2195"/>
                      <a:pt x="2973" y="2197"/>
                      <a:pt x="3032" y="2197"/>
                    </a:cubicBezTo>
                    <a:cubicBezTo>
                      <a:pt x="3316" y="2197"/>
                      <a:pt x="3614" y="2138"/>
                      <a:pt x="3891" y="2037"/>
                    </a:cubicBezTo>
                    <a:cubicBezTo>
                      <a:pt x="4286" y="1885"/>
                      <a:pt x="4590" y="1581"/>
                      <a:pt x="4742" y="1186"/>
                    </a:cubicBezTo>
                    <a:cubicBezTo>
                      <a:pt x="4773" y="1095"/>
                      <a:pt x="4803" y="974"/>
                      <a:pt x="4803" y="882"/>
                    </a:cubicBezTo>
                    <a:cubicBezTo>
                      <a:pt x="4803" y="791"/>
                      <a:pt x="4803" y="700"/>
                      <a:pt x="4773" y="639"/>
                    </a:cubicBezTo>
                    <a:cubicBezTo>
                      <a:pt x="4694" y="639"/>
                      <a:pt x="4594" y="572"/>
                      <a:pt x="4471" y="572"/>
                    </a:cubicBezTo>
                    <a:cubicBezTo>
                      <a:pt x="4451" y="572"/>
                      <a:pt x="4430" y="574"/>
                      <a:pt x="4408" y="578"/>
                    </a:cubicBezTo>
                    <a:cubicBezTo>
                      <a:pt x="4469" y="670"/>
                      <a:pt x="4469" y="761"/>
                      <a:pt x="4499" y="882"/>
                    </a:cubicBezTo>
                    <a:cubicBezTo>
                      <a:pt x="4499" y="943"/>
                      <a:pt x="4469" y="1034"/>
                      <a:pt x="4438" y="1095"/>
                    </a:cubicBezTo>
                    <a:cubicBezTo>
                      <a:pt x="4317" y="1399"/>
                      <a:pt x="4073" y="1642"/>
                      <a:pt x="3770" y="1733"/>
                    </a:cubicBezTo>
                    <a:cubicBezTo>
                      <a:pt x="3466" y="1825"/>
                      <a:pt x="3162" y="1885"/>
                      <a:pt x="2858" y="1885"/>
                    </a:cubicBezTo>
                    <a:lnTo>
                      <a:pt x="2675" y="1885"/>
                    </a:lnTo>
                    <a:cubicBezTo>
                      <a:pt x="2250" y="1855"/>
                      <a:pt x="1794" y="1794"/>
                      <a:pt x="1368" y="1642"/>
                    </a:cubicBezTo>
                    <a:cubicBezTo>
                      <a:pt x="1095" y="1551"/>
                      <a:pt x="852" y="1429"/>
                      <a:pt x="608" y="1247"/>
                    </a:cubicBezTo>
                    <a:cubicBezTo>
                      <a:pt x="456" y="1095"/>
                      <a:pt x="365" y="882"/>
                      <a:pt x="335" y="670"/>
                    </a:cubicBezTo>
                    <a:cubicBezTo>
                      <a:pt x="335" y="639"/>
                      <a:pt x="335" y="609"/>
                      <a:pt x="335" y="578"/>
                    </a:cubicBezTo>
                    <a:cubicBezTo>
                      <a:pt x="365" y="426"/>
                      <a:pt x="456" y="305"/>
                      <a:pt x="578" y="214"/>
                    </a:cubicBezTo>
                    <a:cubicBezTo>
                      <a:pt x="639" y="153"/>
                      <a:pt x="760" y="122"/>
                      <a:pt x="852" y="92"/>
                    </a:cubicBezTo>
                    <a:cubicBezTo>
                      <a:pt x="821" y="31"/>
                      <a:pt x="745" y="24"/>
                      <a:pt x="650" y="24"/>
                    </a:cubicBezTo>
                    <a:cubicBezTo>
                      <a:pt x="619" y="24"/>
                      <a:pt x="585" y="25"/>
                      <a:pt x="550" y="25"/>
                    </a:cubicBezTo>
                    <a:cubicBezTo>
                      <a:pt x="480" y="25"/>
                      <a:pt x="406" y="2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44"/>
              <p:cNvSpPr/>
              <p:nvPr/>
            </p:nvSpPr>
            <p:spPr>
              <a:xfrm rot="266616">
                <a:off x="5286095" y="2260608"/>
                <a:ext cx="31690" cy="1521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36" extrusionOk="0">
                    <a:moveTo>
                      <a:pt x="670" y="1"/>
                    </a:moveTo>
                    <a:cubicBezTo>
                      <a:pt x="457" y="1"/>
                      <a:pt x="214" y="92"/>
                      <a:pt x="31" y="213"/>
                    </a:cubicBezTo>
                    <a:lnTo>
                      <a:pt x="1" y="244"/>
                    </a:lnTo>
                    <a:cubicBezTo>
                      <a:pt x="72" y="264"/>
                      <a:pt x="146" y="268"/>
                      <a:pt x="217" y="268"/>
                    </a:cubicBezTo>
                    <a:cubicBezTo>
                      <a:pt x="252" y="268"/>
                      <a:pt x="287" y="267"/>
                      <a:pt x="320" y="267"/>
                    </a:cubicBezTo>
                    <a:cubicBezTo>
                      <a:pt x="419" y="267"/>
                      <a:pt x="502" y="274"/>
                      <a:pt x="548" y="335"/>
                    </a:cubicBezTo>
                    <a:cubicBezTo>
                      <a:pt x="578" y="335"/>
                      <a:pt x="639" y="305"/>
                      <a:pt x="700" y="305"/>
                    </a:cubicBezTo>
                    <a:lnTo>
                      <a:pt x="700" y="153"/>
                    </a:lnTo>
                    <a:lnTo>
                      <a:pt x="700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44"/>
              <p:cNvSpPr/>
              <p:nvPr/>
            </p:nvSpPr>
            <p:spPr>
              <a:xfrm rot="266616">
                <a:off x="5315014" y="2269701"/>
                <a:ext cx="170672" cy="39929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882" extrusionOk="0">
                    <a:moveTo>
                      <a:pt x="3163" y="575"/>
                    </a:moveTo>
                    <a:lnTo>
                      <a:pt x="3162" y="578"/>
                    </a:lnTo>
                    <a:lnTo>
                      <a:pt x="3192" y="578"/>
                    </a:lnTo>
                    <a:lnTo>
                      <a:pt x="3163" y="575"/>
                    </a:lnTo>
                    <a:close/>
                    <a:moveTo>
                      <a:pt x="1" y="0"/>
                    </a:moveTo>
                    <a:lnTo>
                      <a:pt x="1" y="152"/>
                    </a:lnTo>
                    <a:lnTo>
                      <a:pt x="1" y="304"/>
                    </a:lnTo>
                    <a:lnTo>
                      <a:pt x="3163" y="575"/>
                    </a:lnTo>
                    <a:lnTo>
                      <a:pt x="3163" y="575"/>
                    </a:lnTo>
                    <a:lnTo>
                      <a:pt x="3253" y="426"/>
                    </a:lnTo>
                    <a:lnTo>
                      <a:pt x="3253" y="578"/>
                    </a:lnTo>
                    <a:lnTo>
                      <a:pt x="3222" y="578"/>
                    </a:lnTo>
                    <a:cubicBezTo>
                      <a:pt x="3283" y="638"/>
                      <a:pt x="3344" y="730"/>
                      <a:pt x="3405" y="790"/>
                    </a:cubicBezTo>
                    <a:cubicBezTo>
                      <a:pt x="3418" y="787"/>
                      <a:pt x="3432" y="786"/>
                      <a:pt x="3446" y="786"/>
                    </a:cubicBezTo>
                    <a:cubicBezTo>
                      <a:pt x="3559" y="786"/>
                      <a:pt x="3689" y="882"/>
                      <a:pt x="3770" y="882"/>
                    </a:cubicBezTo>
                    <a:cubicBezTo>
                      <a:pt x="3709" y="638"/>
                      <a:pt x="3557" y="426"/>
                      <a:pt x="3344" y="304"/>
                    </a:cubicBezTo>
                    <a:lnTo>
                      <a:pt x="3314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44"/>
              <p:cNvSpPr/>
              <p:nvPr/>
            </p:nvSpPr>
            <p:spPr>
              <a:xfrm rot="266616">
                <a:off x="5397429" y="1928592"/>
                <a:ext cx="81262" cy="160214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3539" extrusionOk="0">
                    <a:moveTo>
                      <a:pt x="1594" y="1"/>
                    </a:moveTo>
                    <a:cubicBezTo>
                      <a:pt x="1570" y="1"/>
                      <a:pt x="1545" y="4"/>
                      <a:pt x="1521" y="13"/>
                    </a:cubicBezTo>
                    <a:cubicBezTo>
                      <a:pt x="1460" y="13"/>
                      <a:pt x="1369" y="43"/>
                      <a:pt x="1308" y="104"/>
                    </a:cubicBezTo>
                    <a:cubicBezTo>
                      <a:pt x="214" y="712"/>
                      <a:pt x="62" y="2171"/>
                      <a:pt x="1" y="3235"/>
                    </a:cubicBezTo>
                    <a:cubicBezTo>
                      <a:pt x="31" y="3387"/>
                      <a:pt x="92" y="3539"/>
                      <a:pt x="244" y="3539"/>
                    </a:cubicBezTo>
                    <a:cubicBezTo>
                      <a:pt x="366" y="3508"/>
                      <a:pt x="396" y="3417"/>
                      <a:pt x="426" y="3326"/>
                    </a:cubicBezTo>
                    <a:cubicBezTo>
                      <a:pt x="578" y="2900"/>
                      <a:pt x="639" y="2505"/>
                      <a:pt x="670" y="2080"/>
                    </a:cubicBezTo>
                    <a:cubicBezTo>
                      <a:pt x="700" y="1654"/>
                      <a:pt x="822" y="1228"/>
                      <a:pt x="974" y="833"/>
                    </a:cubicBezTo>
                    <a:cubicBezTo>
                      <a:pt x="1156" y="499"/>
                      <a:pt x="1430" y="225"/>
                      <a:pt x="1794" y="73"/>
                    </a:cubicBezTo>
                    <a:cubicBezTo>
                      <a:pt x="1728" y="29"/>
                      <a:pt x="1661" y="1"/>
                      <a:pt x="15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44"/>
              <p:cNvSpPr/>
              <p:nvPr/>
            </p:nvSpPr>
            <p:spPr>
              <a:xfrm rot="266616">
                <a:off x="5321501" y="1935026"/>
                <a:ext cx="72977" cy="183484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053" extrusionOk="0">
                    <a:moveTo>
                      <a:pt x="1387" y="1"/>
                    </a:moveTo>
                    <a:cubicBezTo>
                      <a:pt x="1315" y="1"/>
                      <a:pt x="1247" y="23"/>
                      <a:pt x="1186" y="69"/>
                    </a:cubicBezTo>
                    <a:cubicBezTo>
                      <a:pt x="1034" y="130"/>
                      <a:pt x="912" y="251"/>
                      <a:pt x="821" y="373"/>
                    </a:cubicBezTo>
                    <a:cubicBezTo>
                      <a:pt x="487" y="890"/>
                      <a:pt x="274" y="1437"/>
                      <a:pt x="183" y="2045"/>
                    </a:cubicBezTo>
                    <a:cubicBezTo>
                      <a:pt x="122" y="2349"/>
                      <a:pt x="61" y="2683"/>
                      <a:pt x="31" y="2987"/>
                    </a:cubicBezTo>
                    <a:cubicBezTo>
                      <a:pt x="1" y="3139"/>
                      <a:pt x="1" y="3321"/>
                      <a:pt x="31" y="3504"/>
                    </a:cubicBezTo>
                    <a:cubicBezTo>
                      <a:pt x="31" y="3625"/>
                      <a:pt x="153" y="3808"/>
                      <a:pt x="122" y="3929"/>
                    </a:cubicBezTo>
                    <a:cubicBezTo>
                      <a:pt x="122" y="3960"/>
                      <a:pt x="153" y="3990"/>
                      <a:pt x="183" y="4020"/>
                    </a:cubicBezTo>
                    <a:cubicBezTo>
                      <a:pt x="226" y="4042"/>
                      <a:pt x="269" y="4052"/>
                      <a:pt x="311" y="4052"/>
                    </a:cubicBezTo>
                    <a:cubicBezTo>
                      <a:pt x="387" y="4052"/>
                      <a:pt x="458" y="4018"/>
                      <a:pt x="517" y="3960"/>
                    </a:cubicBezTo>
                    <a:cubicBezTo>
                      <a:pt x="578" y="3838"/>
                      <a:pt x="608" y="3747"/>
                      <a:pt x="639" y="3625"/>
                    </a:cubicBezTo>
                    <a:cubicBezTo>
                      <a:pt x="760" y="2865"/>
                      <a:pt x="669" y="2105"/>
                      <a:pt x="852" y="1346"/>
                    </a:cubicBezTo>
                    <a:cubicBezTo>
                      <a:pt x="973" y="859"/>
                      <a:pt x="1247" y="403"/>
                      <a:pt x="1612" y="69"/>
                    </a:cubicBezTo>
                    <a:cubicBezTo>
                      <a:pt x="1536" y="23"/>
                      <a:pt x="1460" y="1"/>
                      <a:pt x="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44"/>
              <p:cNvSpPr/>
              <p:nvPr/>
            </p:nvSpPr>
            <p:spPr>
              <a:xfrm rot="266616">
                <a:off x="5314574" y="2017417"/>
                <a:ext cx="2807" cy="16569"/>
              </a:xfrm>
              <a:custGeom>
                <a:avLst/>
                <a:gdLst/>
                <a:ahLst/>
                <a:cxnLst/>
                <a:rect l="l" t="t" r="r" b="b"/>
                <a:pathLst>
                  <a:path w="62" h="366" extrusionOk="0">
                    <a:moveTo>
                      <a:pt x="31" y="1"/>
                    </a:moveTo>
                    <a:cubicBezTo>
                      <a:pt x="31" y="106"/>
                      <a:pt x="31" y="211"/>
                      <a:pt x="11" y="316"/>
                    </a:cubicBezTo>
                    <a:lnTo>
                      <a:pt x="11" y="316"/>
                    </a:lnTo>
                    <a:cubicBezTo>
                      <a:pt x="20" y="286"/>
                      <a:pt x="31" y="250"/>
                      <a:pt x="31" y="213"/>
                    </a:cubicBezTo>
                    <a:cubicBezTo>
                      <a:pt x="61" y="153"/>
                      <a:pt x="61" y="61"/>
                      <a:pt x="31" y="1"/>
                    </a:cubicBezTo>
                    <a:close/>
                    <a:moveTo>
                      <a:pt x="11" y="316"/>
                    </a:moveTo>
                    <a:cubicBezTo>
                      <a:pt x="5" y="336"/>
                      <a:pt x="1" y="353"/>
                      <a:pt x="1" y="365"/>
                    </a:cubicBezTo>
                    <a:cubicBezTo>
                      <a:pt x="5" y="349"/>
                      <a:pt x="8" y="333"/>
                      <a:pt x="11" y="316"/>
                    </a:cubicBezTo>
                    <a:close/>
                  </a:path>
                </a:pathLst>
              </a:custGeom>
              <a:solidFill>
                <a:srgbClr val="CFE8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44"/>
              <p:cNvSpPr/>
              <p:nvPr/>
            </p:nvSpPr>
            <p:spPr>
              <a:xfrm rot="266616">
                <a:off x="5420054" y="2104142"/>
                <a:ext cx="66096" cy="114264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524" extrusionOk="0">
                    <a:moveTo>
                      <a:pt x="1429" y="0"/>
                    </a:moveTo>
                    <a:lnTo>
                      <a:pt x="1429" y="0"/>
                    </a:lnTo>
                    <a:cubicBezTo>
                      <a:pt x="1095" y="92"/>
                      <a:pt x="791" y="244"/>
                      <a:pt x="578" y="517"/>
                    </a:cubicBezTo>
                    <a:cubicBezTo>
                      <a:pt x="366" y="760"/>
                      <a:pt x="183" y="1034"/>
                      <a:pt x="92" y="1338"/>
                    </a:cubicBezTo>
                    <a:cubicBezTo>
                      <a:pt x="1" y="1672"/>
                      <a:pt x="62" y="2037"/>
                      <a:pt x="244" y="2311"/>
                    </a:cubicBezTo>
                    <a:cubicBezTo>
                      <a:pt x="366" y="2432"/>
                      <a:pt x="548" y="2493"/>
                      <a:pt x="700" y="2523"/>
                    </a:cubicBezTo>
                    <a:cubicBezTo>
                      <a:pt x="639" y="1915"/>
                      <a:pt x="761" y="1307"/>
                      <a:pt x="1034" y="791"/>
                    </a:cubicBezTo>
                    <a:cubicBezTo>
                      <a:pt x="1065" y="700"/>
                      <a:pt x="1156" y="608"/>
                      <a:pt x="1247" y="578"/>
                    </a:cubicBezTo>
                    <a:cubicBezTo>
                      <a:pt x="1277" y="563"/>
                      <a:pt x="1308" y="555"/>
                      <a:pt x="1338" y="555"/>
                    </a:cubicBezTo>
                    <a:cubicBezTo>
                      <a:pt x="1369" y="555"/>
                      <a:pt x="1399" y="563"/>
                      <a:pt x="1429" y="578"/>
                    </a:cubicBezTo>
                    <a:lnTo>
                      <a:pt x="1429" y="517"/>
                    </a:lnTo>
                    <a:cubicBezTo>
                      <a:pt x="1399" y="274"/>
                      <a:pt x="1460" y="274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44"/>
              <p:cNvSpPr/>
              <p:nvPr/>
            </p:nvSpPr>
            <p:spPr>
              <a:xfrm rot="266616">
                <a:off x="5322613" y="2117304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44"/>
              <p:cNvSpPr/>
              <p:nvPr/>
            </p:nvSpPr>
            <p:spPr>
              <a:xfrm rot="266616">
                <a:off x="5389670" y="2089370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44"/>
              <p:cNvSpPr/>
              <p:nvPr/>
            </p:nvSpPr>
            <p:spPr>
              <a:xfrm rot="266616">
                <a:off x="5239526" y="1920997"/>
                <a:ext cx="319252" cy="413189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9127" extrusionOk="0">
                    <a:moveTo>
                      <a:pt x="5411" y="4681"/>
                    </a:moveTo>
                    <a:lnTo>
                      <a:pt x="5411" y="4711"/>
                    </a:lnTo>
                    <a:cubicBezTo>
                      <a:pt x="5411" y="4772"/>
                      <a:pt x="5441" y="4833"/>
                      <a:pt x="5441" y="4894"/>
                    </a:cubicBezTo>
                    <a:cubicBezTo>
                      <a:pt x="5441" y="4955"/>
                      <a:pt x="5441" y="4985"/>
                      <a:pt x="5471" y="5046"/>
                    </a:cubicBezTo>
                    <a:cubicBezTo>
                      <a:pt x="5532" y="5198"/>
                      <a:pt x="5593" y="5350"/>
                      <a:pt x="5654" y="5471"/>
                    </a:cubicBezTo>
                    <a:cubicBezTo>
                      <a:pt x="5715" y="5532"/>
                      <a:pt x="5745" y="5562"/>
                      <a:pt x="5806" y="5623"/>
                    </a:cubicBezTo>
                    <a:cubicBezTo>
                      <a:pt x="5775" y="5623"/>
                      <a:pt x="5745" y="5654"/>
                      <a:pt x="5715" y="5684"/>
                    </a:cubicBezTo>
                    <a:cubicBezTo>
                      <a:pt x="5654" y="5745"/>
                      <a:pt x="5563" y="5836"/>
                      <a:pt x="5532" y="5927"/>
                    </a:cubicBezTo>
                    <a:cubicBezTo>
                      <a:pt x="5411" y="6170"/>
                      <a:pt x="5259" y="6383"/>
                      <a:pt x="5137" y="6596"/>
                    </a:cubicBezTo>
                    <a:lnTo>
                      <a:pt x="5137" y="6657"/>
                    </a:lnTo>
                    <a:lnTo>
                      <a:pt x="5107" y="6657"/>
                    </a:lnTo>
                    <a:cubicBezTo>
                      <a:pt x="5076" y="6626"/>
                      <a:pt x="5046" y="6626"/>
                      <a:pt x="5015" y="6596"/>
                    </a:cubicBezTo>
                    <a:cubicBezTo>
                      <a:pt x="4985" y="6565"/>
                      <a:pt x="4955" y="6505"/>
                      <a:pt x="4924" y="6444"/>
                    </a:cubicBezTo>
                    <a:cubicBezTo>
                      <a:pt x="4894" y="6353"/>
                      <a:pt x="4894" y="6262"/>
                      <a:pt x="4894" y="6170"/>
                    </a:cubicBezTo>
                    <a:cubicBezTo>
                      <a:pt x="4924" y="5684"/>
                      <a:pt x="5046" y="5258"/>
                      <a:pt x="5259" y="4833"/>
                    </a:cubicBezTo>
                    <a:cubicBezTo>
                      <a:pt x="5259" y="4803"/>
                      <a:pt x="5289" y="4742"/>
                      <a:pt x="5319" y="4711"/>
                    </a:cubicBezTo>
                    <a:lnTo>
                      <a:pt x="5380" y="4681"/>
                    </a:lnTo>
                    <a:close/>
                    <a:moveTo>
                      <a:pt x="4712" y="0"/>
                    </a:moveTo>
                    <a:cubicBezTo>
                      <a:pt x="4620" y="0"/>
                      <a:pt x="4529" y="61"/>
                      <a:pt x="4438" y="91"/>
                    </a:cubicBezTo>
                    <a:cubicBezTo>
                      <a:pt x="4012" y="365"/>
                      <a:pt x="3648" y="730"/>
                      <a:pt x="3465" y="1216"/>
                    </a:cubicBezTo>
                    <a:lnTo>
                      <a:pt x="3496" y="1064"/>
                    </a:lnTo>
                    <a:lnTo>
                      <a:pt x="3496" y="882"/>
                    </a:lnTo>
                    <a:cubicBezTo>
                      <a:pt x="3496" y="790"/>
                      <a:pt x="3465" y="699"/>
                      <a:pt x="3435" y="638"/>
                    </a:cubicBezTo>
                    <a:cubicBezTo>
                      <a:pt x="3405" y="547"/>
                      <a:pt x="3344" y="456"/>
                      <a:pt x="3283" y="395"/>
                    </a:cubicBezTo>
                    <a:cubicBezTo>
                      <a:pt x="3192" y="304"/>
                      <a:pt x="3070" y="274"/>
                      <a:pt x="2918" y="274"/>
                    </a:cubicBezTo>
                    <a:cubicBezTo>
                      <a:pt x="2827" y="274"/>
                      <a:pt x="2736" y="304"/>
                      <a:pt x="2645" y="334"/>
                    </a:cubicBezTo>
                    <a:cubicBezTo>
                      <a:pt x="2462" y="426"/>
                      <a:pt x="2310" y="578"/>
                      <a:pt x="2219" y="730"/>
                    </a:cubicBezTo>
                    <a:cubicBezTo>
                      <a:pt x="1915" y="1185"/>
                      <a:pt x="1702" y="1702"/>
                      <a:pt x="1611" y="2249"/>
                    </a:cubicBezTo>
                    <a:cubicBezTo>
                      <a:pt x="1581" y="2158"/>
                      <a:pt x="1550" y="2037"/>
                      <a:pt x="1490" y="1945"/>
                    </a:cubicBezTo>
                    <a:cubicBezTo>
                      <a:pt x="1398" y="1824"/>
                      <a:pt x="1246" y="1733"/>
                      <a:pt x="1064" y="1733"/>
                    </a:cubicBezTo>
                    <a:cubicBezTo>
                      <a:pt x="973" y="1733"/>
                      <a:pt x="912" y="1733"/>
                      <a:pt x="821" y="1763"/>
                    </a:cubicBezTo>
                    <a:cubicBezTo>
                      <a:pt x="669" y="1854"/>
                      <a:pt x="547" y="1976"/>
                      <a:pt x="487" y="2097"/>
                    </a:cubicBezTo>
                    <a:cubicBezTo>
                      <a:pt x="152" y="2796"/>
                      <a:pt x="0" y="3556"/>
                      <a:pt x="31" y="4347"/>
                    </a:cubicBezTo>
                    <a:cubicBezTo>
                      <a:pt x="31" y="4985"/>
                      <a:pt x="122" y="5623"/>
                      <a:pt x="304" y="6231"/>
                    </a:cubicBezTo>
                    <a:cubicBezTo>
                      <a:pt x="578" y="7325"/>
                      <a:pt x="1368" y="8207"/>
                      <a:pt x="2432" y="8632"/>
                    </a:cubicBezTo>
                    <a:cubicBezTo>
                      <a:pt x="2443" y="8638"/>
                      <a:pt x="2455" y="8640"/>
                      <a:pt x="2468" y="8640"/>
                    </a:cubicBezTo>
                    <a:cubicBezTo>
                      <a:pt x="2524" y="8640"/>
                      <a:pt x="2589" y="8591"/>
                      <a:pt x="2614" y="8541"/>
                    </a:cubicBezTo>
                    <a:cubicBezTo>
                      <a:pt x="2645" y="8450"/>
                      <a:pt x="2614" y="8359"/>
                      <a:pt x="2523" y="8328"/>
                    </a:cubicBezTo>
                    <a:cubicBezTo>
                      <a:pt x="1581" y="7964"/>
                      <a:pt x="851" y="7143"/>
                      <a:pt x="608" y="6140"/>
                    </a:cubicBezTo>
                    <a:cubicBezTo>
                      <a:pt x="456" y="5562"/>
                      <a:pt x="365" y="4955"/>
                      <a:pt x="365" y="4347"/>
                    </a:cubicBezTo>
                    <a:cubicBezTo>
                      <a:pt x="335" y="3617"/>
                      <a:pt x="517" y="2888"/>
                      <a:pt x="851" y="2249"/>
                    </a:cubicBezTo>
                    <a:cubicBezTo>
                      <a:pt x="882" y="2158"/>
                      <a:pt x="942" y="2097"/>
                      <a:pt x="1034" y="2037"/>
                    </a:cubicBezTo>
                    <a:cubicBezTo>
                      <a:pt x="1064" y="2037"/>
                      <a:pt x="1125" y="2006"/>
                      <a:pt x="1155" y="2006"/>
                    </a:cubicBezTo>
                    <a:cubicBezTo>
                      <a:pt x="1216" y="2006"/>
                      <a:pt x="1277" y="2067"/>
                      <a:pt x="1307" y="2128"/>
                    </a:cubicBezTo>
                    <a:cubicBezTo>
                      <a:pt x="1368" y="2189"/>
                      <a:pt x="1398" y="2280"/>
                      <a:pt x="1398" y="2371"/>
                    </a:cubicBezTo>
                    <a:cubicBezTo>
                      <a:pt x="1398" y="2401"/>
                      <a:pt x="1398" y="2432"/>
                      <a:pt x="1398" y="2492"/>
                    </a:cubicBezTo>
                    <a:cubicBezTo>
                      <a:pt x="1307" y="2796"/>
                      <a:pt x="1246" y="3131"/>
                      <a:pt x="1246" y="3465"/>
                    </a:cubicBezTo>
                    <a:cubicBezTo>
                      <a:pt x="1246" y="3799"/>
                      <a:pt x="1307" y="4164"/>
                      <a:pt x="1459" y="4468"/>
                    </a:cubicBezTo>
                    <a:lnTo>
                      <a:pt x="1459" y="4499"/>
                    </a:lnTo>
                    <a:cubicBezTo>
                      <a:pt x="1520" y="4559"/>
                      <a:pt x="1581" y="4590"/>
                      <a:pt x="1642" y="4590"/>
                    </a:cubicBezTo>
                    <a:cubicBezTo>
                      <a:pt x="1702" y="4590"/>
                      <a:pt x="1794" y="4559"/>
                      <a:pt x="1824" y="4499"/>
                    </a:cubicBezTo>
                    <a:cubicBezTo>
                      <a:pt x="1885" y="4407"/>
                      <a:pt x="1885" y="4347"/>
                      <a:pt x="1885" y="4286"/>
                    </a:cubicBezTo>
                    <a:cubicBezTo>
                      <a:pt x="1885" y="4195"/>
                      <a:pt x="1885" y="4103"/>
                      <a:pt x="1854" y="4043"/>
                    </a:cubicBezTo>
                    <a:cubicBezTo>
                      <a:pt x="1854" y="3982"/>
                      <a:pt x="1824" y="3921"/>
                      <a:pt x="1824" y="3891"/>
                    </a:cubicBezTo>
                    <a:cubicBezTo>
                      <a:pt x="1824" y="3830"/>
                      <a:pt x="1824" y="3769"/>
                      <a:pt x="1824" y="3708"/>
                    </a:cubicBezTo>
                    <a:cubicBezTo>
                      <a:pt x="1824" y="3617"/>
                      <a:pt x="1824" y="3526"/>
                      <a:pt x="1824" y="3404"/>
                    </a:cubicBezTo>
                    <a:cubicBezTo>
                      <a:pt x="1885" y="3100"/>
                      <a:pt x="1915" y="2796"/>
                      <a:pt x="1976" y="2492"/>
                    </a:cubicBezTo>
                    <a:cubicBezTo>
                      <a:pt x="2037" y="1915"/>
                      <a:pt x="2249" y="1368"/>
                      <a:pt x="2584" y="912"/>
                    </a:cubicBezTo>
                    <a:cubicBezTo>
                      <a:pt x="2645" y="790"/>
                      <a:pt x="2736" y="699"/>
                      <a:pt x="2857" y="638"/>
                    </a:cubicBezTo>
                    <a:cubicBezTo>
                      <a:pt x="2918" y="608"/>
                      <a:pt x="2979" y="578"/>
                      <a:pt x="3040" y="578"/>
                    </a:cubicBezTo>
                    <a:cubicBezTo>
                      <a:pt x="3070" y="578"/>
                      <a:pt x="3131" y="608"/>
                      <a:pt x="3192" y="638"/>
                    </a:cubicBezTo>
                    <a:cubicBezTo>
                      <a:pt x="3222" y="669"/>
                      <a:pt x="3222" y="699"/>
                      <a:pt x="3253" y="730"/>
                    </a:cubicBezTo>
                    <a:cubicBezTo>
                      <a:pt x="3253" y="760"/>
                      <a:pt x="3253" y="821"/>
                      <a:pt x="3253" y="882"/>
                    </a:cubicBezTo>
                    <a:lnTo>
                      <a:pt x="3253" y="1003"/>
                    </a:lnTo>
                    <a:cubicBezTo>
                      <a:pt x="3161" y="1702"/>
                      <a:pt x="2918" y="2310"/>
                      <a:pt x="2918" y="3009"/>
                    </a:cubicBezTo>
                    <a:cubicBezTo>
                      <a:pt x="2918" y="3192"/>
                      <a:pt x="2949" y="3374"/>
                      <a:pt x="2979" y="3556"/>
                    </a:cubicBezTo>
                    <a:cubicBezTo>
                      <a:pt x="2979" y="3617"/>
                      <a:pt x="3040" y="3678"/>
                      <a:pt x="3101" y="3739"/>
                    </a:cubicBezTo>
                    <a:cubicBezTo>
                      <a:pt x="3131" y="3739"/>
                      <a:pt x="3161" y="3769"/>
                      <a:pt x="3192" y="3769"/>
                    </a:cubicBezTo>
                    <a:lnTo>
                      <a:pt x="3253" y="3769"/>
                    </a:lnTo>
                    <a:cubicBezTo>
                      <a:pt x="3313" y="3739"/>
                      <a:pt x="3344" y="3708"/>
                      <a:pt x="3374" y="3648"/>
                    </a:cubicBezTo>
                    <a:cubicBezTo>
                      <a:pt x="3405" y="3617"/>
                      <a:pt x="3405" y="3587"/>
                      <a:pt x="3405" y="3556"/>
                    </a:cubicBezTo>
                    <a:cubicBezTo>
                      <a:pt x="3435" y="2948"/>
                      <a:pt x="3526" y="2340"/>
                      <a:pt x="3678" y="1763"/>
                    </a:cubicBezTo>
                    <a:cubicBezTo>
                      <a:pt x="3800" y="1185"/>
                      <a:pt x="4164" y="669"/>
                      <a:pt x="4681" y="365"/>
                    </a:cubicBezTo>
                    <a:cubicBezTo>
                      <a:pt x="4712" y="334"/>
                      <a:pt x="4772" y="304"/>
                      <a:pt x="4833" y="304"/>
                    </a:cubicBezTo>
                    <a:cubicBezTo>
                      <a:pt x="4894" y="304"/>
                      <a:pt x="4955" y="334"/>
                      <a:pt x="5015" y="365"/>
                    </a:cubicBezTo>
                    <a:cubicBezTo>
                      <a:pt x="5046" y="426"/>
                      <a:pt x="5076" y="486"/>
                      <a:pt x="5107" y="547"/>
                    </a:cubicBezTo>
                    <a:cubicBezTo>
                      <a:pt x="5107" y="578"/>
                      <a:pt x="5107" y="608"/>
                      <a:pt x="5107" y="638"/>
                    </a:cubicBezTo>
                    <a:cubicBezTo>
                      <a:pt x="5076" y="760"/>
                      <a:pt x="5046" y="912"/>
                      <a:pt x="5015" y="1064"/>
                    </a:cubicBezTo>
                    <a:cubicBezTo>
                      <a:pt x="4924" y="1337"/>
                      <a:pt x="4772" y="1672"/>
                      <a:pt x="4651" y="2006"/>
                    </a:cubicBezTo>
                    <a:cubicBezTo>
                      <a:pt x="4529" y="2340"/>
                      <a:pt x="4438" y="2675"/>
                      <a:pt x="4438" y="3040"/>
                    </a:cubicBezTo>
                    <a:cubicBezTo>
                      <a:pt x="4438" y="3131"/>
                      <a:pt x="4438" y="3252"/>
                      <a:pt x="4468" y="3344"/>
                    </a:cubicBezTo>
                    <a:cubicBezTo>
                      <a:pt x="4468" y="3404"/>
                      <a:pt x="4529" y="3465"/>
                      <a:pt x="4590" y="3465"/>
                    </a:cubicBezTo>
                    <a:cubicBezTo>
                      <a:pt x="4608" y="3474"/>
                      <a:pt x="4626" y="3478"/>
                      <a:pt x="4643" y="3478"/>
                    </a:cubicBezTo>
                    <a:cubicBezTo>
                      <a:pt x="4684" y="3478"/>
                      <a:pt x="4720" y="3456"/>
                      <a:pt x="4742" y="3435"/>
                    </a:cubicBezTo>
                    <a:cubicBezTo>
                      <a:pt x="4924" y="3192"/>
                      <a:pt x="5198" y="3070"/>
                      <a:pt x="5502" y="3070"/>
                    </a:cubicBezTo>
                    <a:cubicBezTo>
                      <a:pt x="5745" y="3070"/>
                      <a:pt x="5958" y="3161"/>
                      <a:pt x="6140" y="3313"/>
                    </a:cubicBezTo>
                    <a:cubicBezTo>
                      <a:pt x="6353" y="3435"/>
                      <a:pt x="6505" y="3617"/>
                      <a:pt x="6596" y="3830"/>
                    </a:cubicBezTo>
                    <a:cubicBezTo>
                      <a:pt x="6718" y="4103"/>
                      <a:pt x="6809" y="4407"/>
                      <a:pt x="6809" y="4711"/>
                    </a:cubicBezTo>
                    <a:cubicBezTo>
                      <a:pt x="6809" y="4894"/>
                      <a:pt x="6778" y="5076"/>
                      <a:pt x="6687" y="5228"/>
                    </a:cubicBezTo>
                    <a:cubicBezTo>
                      <a:pt x="6566" y="5380"/>
                      <a:pt x="6414" y="5441"/>
                      <a:pt x="6231" y="5441"/>
                    </a:cubicBezTo>
                    <a:lnTo>
                      <a:pt x="6140" y="5441"/>
                    </a:lnTo>
                    <a:cubicBezTo>
                      <a:pt x="6019" y="5441"/>
                      <a:pt x="5927" y="5380"/>
                      <a:pt x="5867" y="5289"/>
                    </a:cubicBezTo>
                    <a:cubicBezTo>
                      <a:pt x="5836" y="5228"/>
                      <a:pt x="5806" y="5198"/>
                      <a:pt x="5806" y="5137"/>
                    </a:cubicBezTo>
                    <a:cubicBezTo>
                      <a:pt x="5684" y="4803"/>
                      <a:pt x="5623" y="4499"/>
                      <a:pt x="5593" y="4164"/>
                    </a:cubicBezTo>
                    <a:lnTo>
                      <a:pt x="5593" y="4103"/>
                    </a:lnTo>
                    <a:cubicBezTo>
                      <a:pt x="5593" y="4012"/>
                      <a:pt x="5532" y="3921"/>
                      <a:pt x="5471" y="3921"/>
                    </a:cubicBezTo>
                    <a:cubicBezTo>
                      <a:pt x="5380" y="3921"/>
                      <a:pt x="5289" y="3982"/>
                      <a:pt x="5289" y="4073"/>
                    </a:cubicBezTo>
                    <a:cubicBezTo>
                      <a:pt x="5289" y="4103"/>
                      <a:pt x="5289" y="4134"/>
                      <a:pt x="5289" y="4164"/>
                    </a:cubicBezTo>
                    <a:cubicBezTo>
                      <a:pt x="5289" y="4225"/>
                      <a:pt x="5289" y="4316"/>
                      <a:pt x="5289" y="4377"/>
                    </a:cubicBezTo>
                    <a:cubicBezTo>
                      <a:pt x="5259" y="4377"/>
                      <a:pt x="5228" y="4377"/>
                      <a:pt x="5198" y="4407"/>
                    </a:cubicBezTo>
                    <a:cubicBezTo>
                      <a:pt x="5107" y="4438"/>
                      <a:pt x="5046" y="4468"/>
                      <a:pt x="4985" y="4529"/>
                    </a:cubicBezTo>
                    <a:cubicBezTo>
                      <a:pt x="4955" y="4590"/>
                      <a:pt x="4924" y="4651"/>
                      <a:pt x="4894" y="4711"/>
                    </a:cubicBezTo>
                    <a:cubicBezTo>
                      <a:pt x="4651" y="5167"/>
                      <a:pt x="4529" y="5654"/>
                      <a:pt x="4499" y="6170"/>
                    </a:cubicBezTo>
                    <a:cubicBezTo>
                      <a:pt x="4499" y="6231"/>
                      <a:pt x="4499" y="6322"/>
                      <a:pt x="4499" y="6383"/>
                    </a:cubicBezTo>
                    <a:cubicBezTo>
                      <a:pt x="4316" y="6322"/>
                      <a:pt x="4134" y="6292"/>
                      <a:pt x="3952" y="6262"/>
                    </a:cubicBezTo>
                    <a:cubicBezTo>
                      <a:pt x="3648" y="6201"/>
                      <a:pt x="3344" y="6170"/>
                      <a:pt x="3040" y="6170"/>
                    </a:cubicBezTo>
                    <a:cubicBezTo>
                      <a:pt x="2993" y="6165"/>
                      <a:pt x="2945" y="6163"/>
                      <a:pt x="2897" y="6163"/>
                    </a:cubicBezTo>
                    <a:cubicBezTo>
                      <a:pt x="2664" y="6163"/>
                      <a:pt x="2421" y="6222"/>
                      <a:pt x="2219" y="6322"/>
                    </a:cubicBezTo>
                    <a:cubicBezTo>
                      <a:pt x="2128" y="6383"/>
                      <a:pt x="2098" y="6474"/>
                      <a:pt x="2128" y="6535"/>
                    </a:cubicBezTo>
                    <a:cubicBezTo>
                      <a:pt x="2173" y="6603"/>
                      <a:pt x="2236" y="6638"/>
                      <a:pt x="2290" y="6638"/>
                    </a:cubicBezTo>
                    <a:cubicBezTo>
                      <a:pt x="2308" y="6638"/>
                      <a:pt x="2325" y="6634"/>
                      <a:pt x="2341" y="6626"/>
                    </a:cubicBezTo>
                    <a:cubicBezTo>
                      <a:pt x="2553" y="6505"/>
                      <a:pt x="2797" y="6474"/>
                      <a:pt x="3040" y="6474"/>
                    </a:cubicBezTo>
                    <a:cubicBezTo>
                      <a:pt x="3344" y="6474"/>
                      <a:pt x="3617" y="6505"/>
                      <a:pt x="3891" y="6565"/>
                    </a:cubicBezTo>
                    <a:cubicBezTo>
                      <a:pt x="4195" y="6596"/>
                      <a:pt x="4499" y="6687"/>
                      <a:pt x="4742" y="6869"/>
                    </a:cubicBezTo>
                    <a:cubicBezTo>
                      <a:pt x="4803" y="6900"/>
                      <a:pt x="4864" y="6961"/>
                      <a:pt x="4924" y="6961"/>
                    </a:cubicBezTo>
                    <a:cubicBezTo>
                      <a:pt x="4955" y="6991"/>
                      <a:pt x="5015" y="6991"/>
                      <a:pt x="5046" y="6991"/>
                    </a:cubicBezTo>
                    <a:lnTo>
                      <a:pt x="5137" y="6991"/>
                    </a:lnTo>
                    <a:cubicBezTo>
                      <a:pt x="5198" y="6961"/>
                      <a:pt x="5259" y="6930"/>
                      <a:pt x="5289" y="6900"/>
                    </a:cubicBezTo>
                    <a:cubicBezTo>
                      <a:pt x="5319" y="6869"/>
                      <a:pt x="5319" y="6839"/>
                      <a:pt x="5350" y="6809"/>
                    </a:cubicBezTo>
                    <a:cubicBezTo>
                      <a:pt x="5471" y="6565"/>
                      <a:pt x="5623" y="6353"/>
                      <a:pt x="5745" y="6140"/>
                    </a:cubicBezTo>
                    <a:cubicBezTo>
                      <a:pt x="5775" y="6049"/>
                      <a:pt x="5806" y="5988"/>
                      <a:pt x="5867" y="5927"/>
                    </a:cubicBezTo>
                    <a:cubicBezTo>
                      <a:pt x="5927" y="5866"/>
                      <a:pt x="6019" y="5836"/>
                      <a:pt x="6140" y="5836"/>
                    </a:cubicBezTo>
                    <a:cubicBezTo>
                      <a:pt x="6231" y="5836"/>
                      <a:pt x="6353" y="5866"/>
                      <a:pt x="6444" y="5958"/>
                    </a:cubicBezTo>
                    <a:cubicBezTo>
                      <a:pt x="6596" y="6049"/>
                      <a:pt x="6687" y="6262"/>
                      <a:pt x="6687" y="6444"/>
                    </a:cubicBezTo>
                    <a:cubicBezTo>
                      <a:pt x="6657" y="6657"/>
                      <a:pt x="6626" y="6869"/>
                      <a:pt x="6535" y="7052"/>
                    </a:cubicBezTo>
                    <a:cubicBezTo>
                      <a:pt x="6110" y="7933"/>
                      <a:pt x="5350" y="8572"/>
                      <a:pt x="4438" y="8815"/>
                    </a:cubicBezTo>
                    <a:cubicBezTo>
                      <a:pt x="4244" y="8870"/>
                      <a:pt x="4302" y="9127"/>
                      <a:pt x="4475" y="9127"/>
                    </a:cubicBezTo>
                    <a:cubicBezTo>
                      <a:pt x="4492" y="9127"/>
                      <a:pt x="4510" y="9124"/>
                      <a:pt x="4529" y="9119"/>
                    </a:cubicBezTo>
                    <a:cubicBezTo>
                      <a:pt x="5532" y="8845"/>
                      <a:pt x="6353" y="8146"/>
                      <a:pt x="6809" y="7173"/>
                    </a:cubicBezTo>
                    <a:cubicBezTo>
                      <a:pt x="6900" y="6961"/>
                      <a:pt x="6961" y="6687"/>
                      <a:pt x="6961" y="6444"/>
                    </a:cubicBezTo>
                    <a:cubicBezTo>
                      <a:pt x="6991" y="6140"/>
                      <a:pt x="6839" y="5866"/>
                      <a:pt x="6626" y="5684"/>
                    </a:cubicBezTo>
                    <a:lnTo>
                      <a:pt x="6596" y="5684"/>
                    </a:lnTo>
                    <a:cubicBezTo>
                      <a:pt x="6718" y="5623"/>
                      <a:pt x="6809" y="5532"/>
                      <a:pt x="6870" y="5441"/>
                    </a:cubicBezTo>
                    <a:cubicBezTo>
                      <a:pt x="6991" y="5228"/>
                      <a:pt x="7052" y="4985"/>
                      <a:pt x="7052" y="4742"/>
                    </a:cubicBezTo>
                    <a:cubicBezTo>
                      <a:pt x="7052" y="4377"/>
                      <a:pt x="6961" y="4043"/>
                      <a:pt x="6809" y="3708"/>
                    </a:cubicBezTo>
                    <a:cubicBezTo>
                      <a:pt x="6687" y="3465"/>
                      <a:pt x="6505" y="3222"/>
                      <a:pt x="6292" y="3070"/>
                    </a:cubicBezTo>
                    <a:cubicBezTo>
                      <a:pt x="6049" y="2888"/>
                      <a:pt x="5745" y="2766"/>
                      <a:pt x="5441" y="2766"/>
                    </a:cubicBezTo>
                    <a:cubicBezTo>
                      <a:pt x="5167" y="2766"/>
                      <a:pt x="4894" y="2857"/>
                      <a:pt x="4681" y="3009"/>
                    </a:cubicBezTo>
                    <a:cubicBezTo>
                      <a:pt x="4712" y="2705"/>
                      <a:pt x="4772" y="2401"/>
                      <a:pt x="4864" y="2128"/>
                    </a:cubicBezTo>
                    <a:cubicBezTo>
                      <a:pt x="4985" y="1793"/>
                      <a:pt x="5137" y="1489"/>
                      <a:pt x="5228" y="1155"/>
                    </a:cubicBezTo>
                    <a:cubicBezTo>
                      <a:pt x="5289" y="1003"/>
                      <a:pt x="5319" y="821"/>
                      <a:pt x="5350" y="638"/>
                    </a:cubicBezTo>
                    <a:cubicBezTo>
                      <a:pt x="5350" y="608"/>
                      <a:pt x="5350" y="547"/>
                      <a:pt x="5350" y="486"/>
                    </a:cubicBezTo>
                    <a:cubicBezTo>
                      <a:pt x="5319" y="365"/>
                      <a:pt x="5259" y="243"/>
                      <a:pt x="5137" y="152"/>
                    </a:cubicBezTo>
                    <a:cubicBezTo>
                      <a:pt x="5046" y="61"/>
                      <a:pt x="4924" y="0"/>
                      <a:pt x="4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44"/>
              <p:cNvSpPr/>
              <p:nvPr/>
            </p:nvSpPr>
            <p:spPr>
              <a:xfrm rot="266616">
                <a:off x="5498586" y="1948769"/>
                <a:ext cx="4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44"/>
              <p:cNvSpPr/>
              <p:nvPr/>
            </p:nvSpPr>
            <p:spPr>
              <a:xfrm rot="266616">
                <a:off x="5537437" y="1898512"/>
                <a:ext cx="1103618" cy="1062376"/>
              </a:xfrm>
              <a:custGeom>
                <a:avLst/>
                <a:gdLst/>
                <a:ahLst/>
                <a:cxnLst/>
                <a:rect l="l" t="t" r="r" b="b"/>
                <a:pathLst>
                  <a:path w="24378" h="23467" extrusionOk="0">
                    <a:moveTo>
                      <a:pt x="12636" y="0"/>
                    </a:moveTo>
                    <a:cubicBezTo>
                      <a:pt x="9272" y="0"/>
                      <a:pt x="5978" y="1457"/>
                      <a:pt x="3708" y="4160"/>
                    </a:cubicBezTo>
                    <a:cubicBezTo>
                      <a:pt x="365" y="8111"/>
                      <a:pt x="0" y="13795"/>
                      <a:pt x="2827" y="18142"/>
                    </a:cubicBezTo>
                    <a:cubicBezTo>
                      <a:pt x="5048" y="21520"/>
                      <a:pt x="8774" y="23467"/>
                      <a:pt x="12650" y="23467"/>
                    </a:cubicBezTo>
                    <a:cubicBezTo>
                      <a:pt x="13761" y="23467"/>
                      <a:pt x="14885" y="23307"/>
                      <a:pt x="15988" y="22975"/>
                    </a:cubicBezTo>
                    <a:cubicBezTo>
                      <a:pt x="20973" y="21486"/>
                      <a:pt x="24377" y="16926"/>
                      <a:pt x="24377" y="11729"/>
                    </a:cubicBezTo>
                    <a:cubicBezTo>
                      <a:pt x="24377" y="7078"/>
                      <a:pt x="21642" y="2853"/>
                      <a:pt x="17356" y="999"/>
                    </a:cubicBezTo>
                    <a:cubicBezTo>
                      <a:pt x="15834" y="326"/>
                      <a:pt x="14227" y="0"/>
                      <a:pt x="126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44"/>
              <p:cNvSpPr/>
              <p:nvPr/>
            </p:nvSpPr>
            <p:spPr>
              <a:xfrm rot="266616">
                <a:off x="5526047" y="1892970"/>
                <a:ext cx="975682" cy="970159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21430" extrusionOk="0">
                    <a:moveTo>
                      <a:pt x="12989" y="0"/>
                    </a:moveTo>
                    <a:cubicBezTo>
                      <a:pt x="9113" y="0"/>
                      <a:pt x="5355" y="1924"/>
                      <a:pt x="3131" y="5336"/>
                    </a:cubicBezTo>
                    <a:cubicBezTo>
                      <a:pt x="1" y="10168"/>
                      <a:pt x="821" y="16521"/>
                      <a:pt x="5077" y="20412"/>
                    </a:cubicBezTo>
                    <a:cubicBezTo>
                      <a:pt x="6647" y="21107"/>
                      <a:pt x="8255" y="21429"/>
                      <a:pt x="9823" y="21429"/>
                    </a:cubicBezTo>
                    <a:cubicBezTo>
                      <a:pt x="15994" y="21429"/>
                      <a:pt x="21527" y="16445"/>
                      <a:pt x="21551" y="9682"/>
                    </a:cubicBezTo>
                    <a:cubicBezTo>
                      <a:pt x="21551" y="6369"/>
                      <a:pt x="20153" y="3208"/>
                      <a:pt x="17691" y="989"/>
                    </a:cubicBezTo>
                    <a:cubicBezTo>
                      <a:pt x="16168" y="320"/>
                      <a:pt x="14569" y="0"/>
                      <a:pt x="12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44"/>
              <p:cNvSpPr/>
              <p:nvPr/>
            </p:nvSpPr>
            <p:spPr>
              <a:xfrm rot="266616">
                <a:off x="5537615" y="1848768"/>
                <a:ext cx="1103618" cy="1157310"/>
              </a:xfrm>
              <a:custGeom>
                <a:avLst/>
                <a:gdLst/>
                <a:ahLst/>
                <a:cxnLst/>
                <a:rect l="l" t="t" r="r" b="b"/>
                <a:pathLst>
                  <a:path w="24378" h="25564" fill="none" extrusionOk="0">
                    <a:moveTo>
                      <a:pt x="24377" y="12828"/>
                    </a:moveTo>
                    <a:cubicBezTo>
                      <a:pt x="24377" y="18025"/>
                      <a:pt x="20973" y="22585"/>
                      <a:pt x="15988" y="24074"/>
                    </a:cubicBezTo>
                    <a:cubicBezTo>
                      <a:pt x="11034" y="25563"/>
                      <a:pt x="5684" y="23588"/>
                      <a:pt x="2827" y="19241"/>
                    </a:cubicBezTo>
                    <a:cubicBezTo>
                      <a:pt x="0" y="14894"/>
                      <a:pt x="365" y="9210"/>
                      <a:pt x="3708" y="5259"/>
                    </a:cubicBezTo>
                    <a:cubicBezTo>
                      <a:pt x="7052" y="1277"/>
                      <a:pt x="12614" y="1"/>
                      <a:pt x="17356" y="2098"/>
                    </a:cubicBezTo>
                    <a:lnTo>
                      <a:pt x="17356" y="2098"/>
                    </a:lnTo>
                    <a:cubicBezTo>
                      <a:pt x="21642" y="3952"/>
                      <a:pt x="24377" y="8177"/>
                      <a:pt x="24377" y="12828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44"/>
              <p:cNvSpPr/>
              <p:nvPr/>
            </p:nvSpPr>
            <p:spPr>
              <a:xfrm rot="266616">
                <a:off x="5714999" y="2111873"/>
                <a:ext cx="195435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9606" extrusionOk="0">
                    <a:moveTo>
                      <a:pt x="2158" y="1"/>
                    </a:moveTo>
                    <a:cubicBezTo>
                      <a:pt x="942" y="1"/>
                      <a:pt x="0" y="973"/>
                      <a:pt x="0" y="2159"/>
                    </a:cubicBezTo>
                    <a:lnTo>
                      <a:pt x="0" y="7447"/>
                    </a:lnTo>
                    <a:cubicBezTo>
                      <a:pt x="0" y="8663"/>
                      <a:pt x="942" y="9606"/>
                      <a:pt x="2158" y="9606"/>
                    </a:cubicBezTo>
                    <a:cubicBezTo>
                      <a:pt x="3344" y="9606"/>
                      <a:pt x="4316" y="8663"/>
                      <a:pt x="4316" y="7447"/>
                    </a:cubicBezTo>
                    <a:lnTo>
                      <a:pt x="4316" y="2159"/>
                    </a:lnTo>
                    <a:cubicBezTo>
                      <a:pt x="4316" y="973"/>
                      <a:pt x="3344" y="1"/>
                      <a:pt x="21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44"/>
              <p:cNvSpPr/>
              <p:nvPr/>
            </p:nvSpPr>
            <p:spPr>
              <a:xfrm rot="266616">
                <a:off x="5776856" y="2200965"/>
                <a:ext cx="132146" cy="295892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6536" extrusionOk="0">
                    <a:moveTo>
                      <a:pt x="1459" y="0"/>
                    </a:moveTo>
                    <a:cubicBezTo>
                      <a:pt x="639" y="0"/>
                      <a:pt x="0" y="669"/>
                      <a:pt x="0" y="1490"/>
                    </a:cubicBezTo>
                    <a:lnTo>
                      <a:pt x="0" y="5077"/>
                    </a:lnTo>
                    <a:cubicBezTo>
                      <a:pt x="0" y="5867"/>
                      <a:pt x="639" y="6535"/>
                      <a:pt x="1459" y="6535"/>
                    </a:cubicBezTo>
                    <a:cubicBezTo>
                      <a:pt x="2280" y="6535"/>
                      <a:pt x="2918" y="5867"/>
                      <a:pt x="2918" y="5077"/>
                    </a:cubicBezTo>
                    <a:lnTo>
                      <a:pt x="2918" y="1490"/>
                    </a:lnTo>
                    <a:cubicBezTo>
                      <a:pt x="2918" y="669"/>
                      <a:pt x="2280" y="0"/>
                      <a:pt x="1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44"/>
              <p:cNvSpPr/>
              <p:nvPr/>
            </p:nvSpPr>
            <p:spPr>
              <a:xfrm rot="266616">
                <a:off x="5768011" y="2219099"/>
                <a:ext cx="57856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278" extrusionOk="0">
                    <a:moveTo>
                      <a:pt x="1" y="1"/>
                    </a:moveTo>
                    <a:lnTo>
                      <a:pt x="1" y="1277"/>
                    </a:lnTo>
                    <a:lnTo>
                      <a:pt x="1277" y="12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44"/>
              <p:cNvSpPr/>
              <p:nvPr/>
            </p:nvSpPr>
            <p:spPr>
              <a:xfrm rot="266616">
                <a:off x="5714999" y="2111873"/>
                <a:ext cx="195435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9606" fill="none" extrusionOk="0">
                    <a:moveTo>
                      <a:pt x="2158" y="9606"/>
                    </a:moveTo>
                    <a:lnTo>
                      <a:pt x="2158" y="9606"/>
                    </a:lnTo>
                    <a:cubicBezTo>
                      <a:pt x="942" y="9606"/>
                      <a:pt x="0" y="8663"/>
                      <a:pt x="0" y="7447"/>
                    </a:cubicBezTo>
                    <a:lnTo>
                      <a:pt x="0" y="2159"/>
                    </a:lnTo>
                    <a:cubicBezTo>
                      <a:pt x="0" y="973"/>
                      <a:pt x="942" y="1"/>
                      <a:pt x="2158" y="1"/>
                    </a:cubicBezTo>
                    <a:lnTo>
                      <a:pt x="2158" y="1"/>
                    </a:lnTo>
                    <a:cubicBezTo>
                      <a:pt x="3344" y="1"/>
                      <a:pt x="4316" y="973"/>
                      <a:pt x="4316" y="2159"/>
                    </a:cubicBezTo>
                    <a:lnTo>
                      <a:pt x="4316" y="7447"/>
                    </a:lnTo>
                    <a:cubicBezTo>
                      <a:pt x="4316" y="8663"/>
                      <a:pt x="3344" y="9606"/>
                      <a:pt x="2158" y="9606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44"/>
              <p:cNvSpPr/>
              <p:nvPr/>
            </p:nvSpPr>
            <p:spPr>
              <a:xfrm rot="266616">
                <a:off x="6033235" y="2136612"/>
                <a:ext cx="195481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9606" extrusionOk="0">
                    <a:moveTo>
                      <a:pt x="2159" y="1"/>
                    </a:moveTo>
                    <a:cubicBezTo>
                      <a:pt x="974" y="1"/>
                      <a:pt x="1" y="973"/>
                      <a:pt x="1" y="2159"/>
                    </a:cubicBezTo>
                    <a:lnTo>
                      <a:pt x="1" y="7447"/>
                    </a:lnTo>
                    <a:cubicBezTo>
                      <a:pt x="1" y="8663"/>
                      <a:pt x="974" y="9606"/>
                      <a:pt x="2159" y="9606"/>
                    </a:cubicBezTo>
                    <a:cubicBezTo>
                      <a:pt x="3375" y="9606"/>
                      <a:pt x="4317" y="8663"/>
                      <a:pt x="4317" y="7447"/>
                    </a:cubicBezTo>
                    <a:lnTo>
                      <a:pt x="4317" y="2159"/>
                    </a:lnTo>
                    <a:cubicBezTo>
                      <a:pt x="4317" y="973"/>
                      <a:pt x="3375" y="1"/>
                      <a:pt x="21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44"/>
              <p:cNvSpPr/>
              <p:nvPr/>
            </p:nvSpPr>
            <p:spPr>
              <a:xfrm rot="266616">
                <a:off x="6095137" y="2225706"/>
                <a:ext cx="132146" cy="295892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6536" extrusionOk="0">
                    <a:moveTo>
                      <a:pt x="1459" y="0"/>
                    </a:moveTo>
                    <a:cubicBezTo>
                      <a:pt x="638" y="0"/>
                      <a:pt x="0" y="669"/>
                      <a:pt x="0" y="1490"/>
                    </a:cubicBezTo>
                    <a:lnTo>
                      <a:pt x="0" y="5077"/>
                    </a:lnTo>
                    <a:cubicBezTo>
                      <a:pt x="0" y="5867"/>
                      <a:pt x="638" y="6535"/>
                      <a:pt x="1459" y="6535"/>
                    </a:cubicBezTo>
                    <a:cubicBezTo>
                      <a:pt x="2280" y="6535"/>
                      <a:pt x="2918" y="5867"/>
                      <a:pt x="2918" y="5077"/>
                    </a:cubicBezTo>
                    <a:lnTo>
                      <a:pt x="2918" y="1490"/>
                    </a:lnTo>
                    <a:cubicBezTo>
                      <a:pt x="2918" y="669"/>
                      <a:pt x="2280" y="0"/>
                      <a:pt x="1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44"/>
              <p:cNvSpPr/>
              <p:nvPr/>
            </p:nvSpPr>
            <p:spPr>
              <a:xfrm rot="266616">
                <a:off x="6080787" y="2243358"/>
                <a:ext cx="56453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78" extrusionOk="0">
                    <a:moveTo>
                      <a:pt x="1" y="1"/>
                    </a:moveTo>
                    <a:lnTo>
                      <a:pt x="1" y="1277"/>
                    </a:lnTo>
                    <a:lnTo>
                      <a:pt x="1247" y="12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44"/>
              <p:cNvSpPr/>
              <p:nvPr/>
            </p:nvSpPr>
            <p:spPr>
              <a:xfrm rot="266616">
                <a:off x="6033235" y="2136612"/>
                <a:ext cx="195481" cy="434874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9606" fill="none" extrusionOk="0">
                    <a:moveTo>
                      <a:pt x="2159" y="9606"/>
                    </a:moveTo>
                    <a:lnTo>
                      <a:pt x="2159" y="9606"/>
                    </a:lnTo>
                    <a:cubicBezTo>
                      <a:pt x="974" y="9606"/>
                      <a:pt x="1" y="8663"/>
                      <a:pt x="1" y="7447"/>
                    </a:cubicBezTo>
                    <a:lnTo>
                      <a:pt x="1" y="2159"/>
                    </a:lnTo>
                    <a:cubicBezTo>
                      <a:pt x="1" y="973"/>
                      <a:pt x="974" y="1"/>
                      <a:pt x="2159" y="1"/>
                    </a:cubicBezTo>
                    <a:lnTo>
                      <a:pt x="2159" y="1"/>
                    </a:lnTo>
                    <a:cubicBezTo>
                      <a:pt x="3375" y="1"/>
                      <a:pt x="4317" y="973"/>
                      <a:pt x="4317" y="2159"/>
                    </a:cubicBezTo>
                    <a:lnTo>
                      <a:pt x="4317" y="7447"/>
                    </a:lnTo>
                    <a:cubicBezTo>
                      <a:pt x="4317" y="8663"/>
                      <a:pt x="3375" y="9606"/>
                      <a:pt x="2159" y="9606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44"/>
              <p:cNvSpPr/>
              <p:nvPr/>
            </p:nvSpPr>
            <p:spPr>
              <a:xfrm rot="266616">
                <a:off x="6472119" y="2421918"/>
                <a:ext cx="342657" cy="43922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9702" extrusionOk="0">
                    <a:moveTo>
                      <a:pt x="1618" y="0"/>
                    </a:moveTo>
                    <a:cubicBezTo>
                      <a:pt x="1535" y="0"/>
                      <a:pt x="1451" y="2"/>
                      <a:pt x="1368" y="5"/>
                    </a:cubicBezTo>
                    <a:lnTo>
                      <a:pt x="851" y="5"/>
                    </a:lnTo>
                    <a:cubicBezTo>
                      <a:pt x="334" y="35"/>
                      <a:pt x="0" y="491"/>
                      <a:pt x="61" y="978"/>
                    </a:cubicBezTo>
                    <a:cubicBezTo>
                      <a:pt x="119" y="1413"/>
                      <a:pt x="481" y="1709"/>
                      <a:pt x="910" y="1709"/>
                    </a:cubicBezTo>
                    <a:cubicBezTo>
                      <a:pt x="931" y="1709"/>
                      <a:pt x="952" y="1708"/>
                      <a:pt x="973" y="1707"/>
                    </a:cubicBezTo>
                    <a:lnTo>
                      <a:pt x="1337" y="1707"/>
                    </a:lnTo>
                    <a:cubicBezTo>
                      <a:pt x="1384" y="1706"/>
                      <a:pt x="1431" y="1705"/>
                      <a:pt x="1478" y="1705"/>
                    </a:cubicBezTo>
                    <a:cubicBezTo>
                      <a:pt x="2642" y="1705"/>
                      <a:pt x="3746" y="2070"/>
                      <a:pt x="4681" y="2771"/>
                    </a:cubicBezTo>
                    <a:cubicBezTo>
                      <a:pt x="5441" y="3409"/>
                      <a:pt x="5866" y="4352"/>
                      <a:pt x="5836" y="5355"/>
                    </a:cubicBezTo>
                    <a:cubicBezTo>
                      <a:pt x="5775" y="6570"/>
                      <a:pt x="5380" y="7756"/>
                      <a:pt x="4681" y="8789"/>
                    </a:cubicBezTo>
                    <a:lnTo>
                      <a:pt x="6140" y="9701"/>
                    </a:lnTo>
                    <a:lnTo>
                      <a:pt x="6140" y="9671"/>
                    </a:lnTo>
                    <a:cubicBezTo>
                      <a:pt x="6991" y="8394"/>
                      <a:pt x="7477" y="6905"/>
                      <a:pt x="7538" y="5355"/>
                    </a:cubicBezTo>
                    <a:cubicBezTo>
                      <a:pt x="7569" y="3865"/>
                      <a:pt x="6930" y="2437"/>
                      <a:pt x="5806" y="1464"/>
                    </a:cubicBezTo>
                    <a:cubicBezTo>
                      <a:pt x="4596" y="514"/>
                      <a:pt x="3115" y="0"/>
                      <a:pt x="1618" y="0"/>
                    </a:cubicBez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44"/>
              <p:cNvSpPr/>
              <p:nvPr/>
            </p:nvSpPr>
            <p:spPr>
              <a:xfrm rot="266616">
                <a:off x="6472119" y="2421918"/>
                <a:ext cx="342657" cy="43922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9702" extrusionOk="0">
                    <a:moveTo>
                      <a:pt x="1618" y="0"/>
                    </a:moveTo>
                    <a:cubicBezTo>
                      <a:pt x="1535" y="0"/>
                      <a:pt x="1451" y="2"/>
                      <a:pt x="1368" y="5"/>
                    </a:cubicBezTo>
                    <a:lnTo>
                      <a:pt x="851" y="5"/>
                    </a:lnTo>
                    <a:cubicBezTo>
                      <a:pt x="334" y="35"/>
                      <a:pt x="0" y="491"/>
                      <a:pt x="61" y="978"/>
                    </a:cubicBezTo>
                    <a:cubicBezTo>
                      <a:pt x="119" y="1413"/>
                      <a:pt x="481" y="1709"/>
                      <a:pt x="910" y="1709"/>
                    </a:cubicBezTo>
                    <a:cubicBezTo>
                      <a:pt x="931" y="1709"/>
                      <a:pt x="952" y="1708"/>
                      <a:pt x="973" y="1707"/>
                    </a:cubicBezTo>
                    <a:lnTo>
                      <a:pt x="1337" y="1707"/>
                    </a:lnTo>
                    <a:cubicBezTo>
                      <a:pt x="1384" y="1706"/>
                      <a:pt x="1431" y="1705"/>
                      <a:pt x="1478" y="1705"/>
                    </a:cubicBezTo>
                    <a:cubicBezTo>
                      <a:pt x="2642" y="1705"/>
                      <a:pt x="3746" y="2070"/>
                      <a:pt x="4681" y="2771"/>
                    </a:cubicBezTo>
                    <a:cubicBezTo>
                      <a:pt x="5441" y="3409"/>
                      <a:pt x="5866" y="4352"/>
                      <a:pt x="5836" y="5355"/>
                    </a:cubicBezTo>
                    <a:cubicBezTo>
                      <a:pt x="5775" y="6570"/>
                      <a:pt x="5380" y="7756"/>
                      <a:pt x="4681" y="8789"/>
                    </a:cubicBezTo>
                    <a:lnTo>
                      <a:pt x="6140" y="9701"/>
                    </a:lnTo>
                    <a:lnTo>
                      <a:pt x="6140" y="9671"/>
                    </a:lnTo>
                    <a:cubicBezTo>
                      <a:pt x="6991" y="8394"/>
                      <a:pt x="7477" y="6905"/>
                      <a:pt x="7538" y="5355"/>
                    </a:cubicBezTo>
                    <a:cubicBezTo>
                      <a:pt x="7569" y="3865"/>
                      <a:pt x="6930" y="2437"/>
                      <a:pt x="5806" y="1464"/>
                    </a:cubicBezTo>
                    <a:cubicBezTo>
                      <a:pt x="4596" y="514"/>
                      <a:pt x="3115" y="0"/>
                      <a:pt x="1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44"/>
              <p:cNvSpPr/>
              <p:nvPr/>
            </p:nvSpPr>
            <p:spPr>
              <a:xfrm rot="266616">
                <a:off x="6651011" y="2706654"/>
                <a:ext cx="180315" cy="12526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767" extrusionOk="0">
                    <a:moveTo>
                      <a:pt x="1550" y="274"/>
                    </a:moveTo>
                    <a:cubicBezTo>
                      <a:pt x="2006" y="274"/>
                      <a:pt x="2462" y="396"/>
                      <a:pt x="2857" y="608"/>
                    </a:cubicBezTo>
                    <a:cubicBezTo>
                      <a:pt x="3192" y="760"/>
                      <a:pt x="3465" y="1003"/>
                      <a:pt x="3617" y="1338"/>
                    </a:cubicBezTo>
                    <a:cubicBezTo>
                      <a:pt x="3678" y="1429"/>
                      <a:pt x="3678" y="1520"/>
                      <a:pt x="3678" y="1611"/>
                    </a:cubicBezTo>
                    <a:cubicBezTo>
                      <a:pt x="3649" y="1964"/>
                      <a:pt x="3392" y="2289"/>
                      <a:pt x="3044" y="2420"/>
                    </a:cubicBezTo>
                    <a:lnTo>
                      <a:pt x="3044" y="2420"/>
                    </a:lnTo>
                    <a:lnTo>
                      <a:pt x="3040" y="2402"/>
                    </a:lnTo>
                    <a:cubicBezTo>
                      <a:pt x="2857" y="2462"/>
                      <a:pt x="2675" y="2523"/>
                      <a:pt x="2493" y="2523"/>
                    </a:cubicBezTo>
                    <a:lnTo>
                      <a:pt x="2219" y="2523"/>
                    </a:lnTo>
                    <a:cubicBezTo>
                      <a:pt x="1642" y="2402"/>
                      <a:pt x="1034" y="2341"/>
                      <a:pt x="669" y="1946"/>
                    </a:cubicBezTo>
                    <a:cubicBezTo>
                      <a:pt x="426" y="1733"/>
                      <a:pt x="274" y="1459"/>
                      <a:pt x="243" y="1125"/>
                    </a:cubicBezTo>
                    <a:cubicBezTo>
                      <a:pt x="243" y="1034"/>
                      <a:pt x="274" y="943"/>
                      <a:pt x="335" y="852"/>
                    </a:cubicBezTo>
                    <a:cubicBezTo>
                      <a:pt x="426" y="669"/>
                      <a:pt x="608" y="517"/>
                      <a:pt x="791" y="426"/>
                    </a:cubicBezTo>
                    <a:cubicBezTo>
                      <a:pt x="1034" y="335"/>
                      <a:pt x="1277" y="274"/>
                      <a:pt x="1550" y="274"/>
                    </a:cubicBezTo>
                    <a:close/>
                    <a:moveTo>
                      <a:pt x="3066" y="2508"/>
                    </a:moveTo>
                    <a:lnTo>
                      <a:pt x="3101" y="2554"/>
                    </a:lnTo>
                    <a:lnTo>
                      <a:pt x="3116" y="2614"/>
                    </a:lnTo>
                    <a:lnTo>
                      <a:pt x="3070" y="2523"/>
                    </a:lnTo>
                    <a:lnTo>
                      <a:pt x="3066" y="2508"/>
                    </a:lnTo>
                    <a:close/>
                    <a:moveTo>
                      <a:pt x="1581" y="0"/>
                    </a:moveTo>
                    <a:cubicBezTo>
                      <a:pt x="1277" y="0"/>
                      <a:pt x="973" y="61"/>
                      <a:pt x="699" y="183"/>
                    </a:cubicBezTo>
                    <a:cubicBezTo>
                      <a:pt x="456" y="274"/>
                      <a:pt x="243" y="487"/>
                      <a:pt x="122" y="700"/>
                    </a:cubicBezTo>
                    <a:cubicBezTo>
                      <a:pt x="31" y="821"/>
                      <a:pt x="0" y="973"/>
                      <a:pt x="0" y="1125"/>
                    </a:cubicBezTo>
                    <a:cubicBezTo>
                      <a:pt x="31" y="1490"/>
                      <a:pt x="213" y="1855"/>
                      <a:pt x="487" y="2098"/>
                    </a:cubicBezTo>
                    <a:cubicBezTo>
                      <a:pt x="943" y="2584"/>
                      <a:pt x="1642" y="2645"/>
                      <a:pt x="2189" y="2736"/>
                    </a:cubicBezTo>
                    <a:cubicBezTo>
                      <a:pt x="2280" y="2766"/>
                      <a:pt x="2371" y="2766"/>
                      <a:pt x="2493" y="2766"/>
                    </a:cubicBezTo>
                    <a:cubicBezTo>
                      <a:pt x="2703" y="2766"/>
                      <a:pt x="2914" y="2737"/>
                      <a:pt x="3124" y="2648"/>
                    </a:cubicBezTo>
                    <a:lnTo>
                      <a:pt x="3124" y="2648"/>
                    </a:lnTo>
                    <a:lnTo>
                      <a:pt x="3131" y="2675"/>
                    </a:lnTo>
                    <a:cubicBezTo>
                      <a:pt x="3617" y="2523"/>
                      <a:pt x="3952" y="2098"/>
                      <a:pt x="3982" y="1611"/>
                    </a:cubicBezTo>
                    <a:cubicBezTo>
                      <a:pt x="3982" y="1459"/>
                      <a:pt x="3952" y="1338"/>
                      <a:pt x="3891" y="1216"/>
                    </a:cubicBezTo>
                    <a:cubicBezTo>
                      <a:pt x="3709" y="852"/>
                      <a:pt x="3405" y="548"/>
                      <a:pt x="3009" y="365"/>
                    </a:cubicBezTo>
                    <a:cubicBezTo>
                      <a:pt x="2584" y="122"/>
                      <a:pt x="2067" y="0"/>
                      <a:pt x="1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44"/>
              <p:cNvSpPr/>
              <p:nvPr/>
            </p:nvSpPr>
            <p:spPr>
              <a:xfrm rot="266616">
                <a:off x="6522922" y="2745696"/>
                <a:ext cx="330253" cy="341299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7539" extrusionOk="0">
                    <a:moveTo>
                      <a:pt x="3891" y="1"/>
                    </a:moveTo>
                    <a:cubicBezTo>
                      <a:pt x="3556" y="1"/>
                      <a:pt x="3222" y="61"/>
                      <a:pt x="2888" y="153"/>
                    </a:cubicBezTo>
                    <a:cubicBezTo>
                      <a:pt x="2097" y="426"/>
                      <a:pt x="1429" y="943"/>
                      <a:pt x="912" y="1612"/>
                    </a:cubicBezTo>
                    <a:lnTo>
                      <a:pt x="1003" y="1703"/>
                    </a:lnTo>
                    <a:lnTo>
                      <a:pt x="1125" y="1794"/>
                    </a:lnTo>
                    <a:cubicBezTo>
                      <a:pt x="1581" y="1156"/>
                      <a:pt x="2249" y="700"/>
                      <a:pt x="2979" y="426"/>
                    </a:cubicBezTo>
                    <a:cubicBezTo>
                      <a:pt x="3283" y="335"/>
                      <a:pt x="3587" y="274"/>
                      <a:pt x="3891" y="274"/>
                    </a:cubicBezTo>
                    <a:cubicBezTo>
                      <a:pt x="4711" y="305"/>
                      <a:pt x="5502" y="639"/>
                      <a:pt x="6079" y="1247"/>
                    </a:cubicBezTo>
                    <a:cubicBezTo>
                      <a:pt x="6687" y="1855"/>
                      <a:pt x="7021" y="2676"/>
                      <a:pt x="7021" y="3527"/>
                    </a:cubicBezTo>
                    <a:lnTo>
                      <a:pt x="7021" y="3679"/>
                    </a:lnTo>
                    <a:cubicBezTo>
                      <a:pt x="6961" y="4773"/>
                      <a:pt x="6535" y="5837"/>
                      <a:pt x="5806" y="6718"/>
                    </a:cubicBezTo>
                    <a:cubicBezTo>
                      <a:pt x="5684" y="6840"/>
                      <a:pt x="5562" y="6931"/>
                      <a:pt x="5380" y="6961"/>
                    </a:cubicBezTo>
                    <a:lnTo>
                      <a:pt x="5289" y="6931"/>
                    </a:lnTo>
                    <a:cubicBezTo>
                      <a:pt x="5228" y="6870"/>
                      <a:pt x="5167" y="6779"/>
                      <a:pt x="5198" y="6688"/>
                    </a:cubicBezTo>
                    <a:lnTo>
                      <a:pt x="5198" y="6627"/>
                    </a:lnTo>
                    <a:cubicBezTo>
                      <a:pt x="5228" y="6475"/>
                      <a:pt x="5258" y="6323"/>
                      <a:pt x="5350" y="6201"/>
                    </a:cubicBezTo>
                    <a:cubicBezTo>
                      <a:pt x="5526" y="5818"/>
                      <a:pt x="5618" y="5378"/>
                      <a:pt x="5623" y="4936"/>
                    </a:cubicBezTo>
                    <a:lnTo>
                      <a:pt x="5623" y="4936"/>
                    </a:lnTo>
                    <a:cubicBezTo>
                      <a:pt x="5634" y="4872"/>
                      <a:pt x="5644" y="4807"/>
                      <a:pt x="5654" y="4742"/>
                    </a:cubicBezTo>
                    <a:lnTo>
                      <a:pt x="5623" y="4742"/>
                    </a:lnTo>
                    <a:cubicBezTo>
                      <a:pt x="5623" y="4651"/>
                      <a:pt x="5555" y="4606"/>
                      <a:pt x="5486" y="4606"/>
                    </a:cubicBezTo>
                    <a:cubicBezTo>
                      <a:pt x="5418" y="4606"/>
                      <a:pt x="5350" y="4651"/>
                      <a:pt x="5350" y="4742"/>
                    </a:cubicBezTo>
                    <a:cubicBezTo>
                      <a:pt x="5289" y="5320"/>
                      <a:pt x="5106" y="5897"/>
                      <a:pt x="4803" y="6445"/>
                    </a:cubicBezTo>
                    <a:cubicBezTo>
                      <a:pt x="4620" y="6809"/>
                      <a:pt x="4316" y="7144"/>
                      <a:pt x="3891" y="7265"/>
                    </a:cubicBezTo>
                    <a:lnTo>
                      <a:pt x="3799" y="7265"/>
                    </a:lnTo>
                    <a:cubicBezTo>
                      <a:pt x="3739" y="7235"/>
                      <a:pt x="3708" y="7174"/>
                      <a:pt x="3708" y="7083"/>
                    </a:cubicBezTo>
                    <a:cubicBezTo>
                      <a:pt x="3708" y="6961"/>
                      <a:pt x="3769" y="6840"/>
                      <a:pt x="3830" y="6749"/>
                    </a:cubicBezTo>
                    <a:cubicBezTo>
                      <a:pt x="4129" y="6120"/>
                      <a:pt x="4311" y="5432"/>
                      <a:pt x="4316" y="4743"/>
                    </a:cubicBezTo>
                    <a:lnTo>
                      <a:pt x="4316" y="4743"/>
                    </a:lnTo>
                    <a:cubicBezTo>
                      <a:pt x="4316" y="4743"/>
                      <a:pt x="4316" y="4743"/>
                      <a:pt x="4316" y="4742"/>
                    </a:cubicBezTo>
                    <a:lnTo>
                      <a:pt x="4316" y="4742"/>
                    </a:lnTo>
                    <a:lnTo>
                      <a:pt x="4316" y="4742"/>
                    </a:lnTo>
                    <a:cubicBezTo>
                      <a:pt x="4316" y="4732"/>
                      <a:pt x="4316" y="4722"/>
                      <a:pt x="4316" y="4712"/>
                    </a:cubicBezTo>
                    <a:cubicBezTo>
                      <a:pt x="4316" y="4637"/>
                      <a:pt x="4275" y="4583"/>
                      <a:pt x="4227" y="4583"/>
                    </a:cubicBezTo>
                    <a:cubicBezTo>
                      <a:pt x="4216" y="4583"/>
                      <a:pt x="4205" y="4585"/>
                      <a:pt x="4195" y="4590"/>
                    </a:cubicBezTo>
                    <a:cubicBezTo>
                      <a:pt x="4178" y="4585"/>
                      <a:pt x="4162" y="4582"/>
                      <a:pt x="4148" y="4582"/>
                    </a:cubicBezTo>
                    <a:cubicBezTo>
                      <a:pt x="4083" y="4582"/>
                      <a:pt x="4043" y="4632"/>
                      <a:pt x="4043" y="4682"/>
                    </a:cubicBezTo>
                    <a:cubicBezTo>
                      <a:pt x="3951" y="5290"/>
                      <a:pt x="3739" y="5897"/>
                      <a:pt x="3435" y="6445"/>
                    </a:cubicBezTo>
                    <a:cubicBezTo>
                      <a:pt x="3344" y="6688"/>
                      <a:pt x="3161" y="6870"/>
                      <a:pt x="2918" y="6992"/>
                    </a:cubicBezTo>
                    <a:cubicBezTo>
                      <a:pt x="2888" y="6992"/>
                      <a:pt x="2827" y="7022"/>
                      <a:pt x="2766" y="7022"/>
                    </a:cubicBezTo>
                    <a:cubicBezTo>
                      <a:pt x="2705" y="7022"/>
                      <a:pt x="2614" y="6992"/>
                      <a:pt x="2553" y="6961"/>
                    </a:cubicBezTo>
                    <a:cubicBezTo>
                      <a:pt x="2492" y="6931"/>
                      <a:pt x="2432" y="6870"/>
                      <a:pt x="2432" y="6809"/>
                    </a:cubicBezTo>
                    <a:lnTo>
                      <a:pt x="2432" y="6718"/>
                    </a:lnTo>
                    <a:cubicBezTo>
                      <a:pt x="2432" y="6657"/>
                      <a:pt x="2432" y="6597"/>
                      <a:pt x="2462" y="6536"/>
                    </a:cubicBezTo>
                    <a:cubicBezTo>
                      <a:pt x="2675" y="5776"/>
                      <a:pt x="3070" y="5016"/>
                      <a:pt x="3222" y="4165"/>
                    </a:cubicBezTo>
                    <a:cubicBezTo>
                      <a:pt x="3252" y="4074"/>
                      <a:pt x="3252" y="3952"/>
                      <a:pt x="3252" y="3861"/>
                    </a:cubicBezTo>
                    <a:cubicBezTo>
                      <a:pt x="3252" y="3557"/>
                      <a:pt x="3192" y="3283"/>
                      <a:pt x="3100" y="2979"/>
                    </a:cubicBezTo>
                    <a:cubicBezTo>
                      <a:pt x="3070" y="2858"/>
                      <a:pt x="3009" y="2736"/>
                      <a:pt x="2918" y="2645"/>
                    </a:cubicBezTo>
                    <a:cubicBezTo>
                      <a:pt x="2842" y="2544"/>
                      <a:pt x="2725" y="2485"/>
                      <a:pt x="2618" y="2485"/>
                    </a:cubicBezTo>
                    <a:cubicBezTo>
                      <a:pt x="2596" y="2485"/>
                      <a:pt x="2574" y="2488"/>
                      <a:pt x="2553" y="2493"/>
                    </a:cubicBezTo>
                    <a:cubicBezTo>
                      <a:pt x="2371" y="2493"/>
                      <a:pt x="2189" y="2554"/>
                      <a:pt x="2067" y="2706"/>
                    </a:cubicBezTo>
                    <a:cubicBezTo>
                      <a:pt x="1854" y="2858"/>
                      <a:pt x="1702" y="3071"/>
                      <a:pt x="1581" y="3314"/>
                    </a:cubicBezTo>
                    <a:cubicBezTo>
                      <a:pt x="1459" y="3618"/>
                      <a:pt x="1337" y="3891"/>
                      <a:pt x="1185" y="4165"/>
                    </a:cubicBezTo>
                    <a:cubicBezTo>
                      <a:pt x="1064" y="4347"/>
                      <a:pt x="881" y="4438"/>
                      <a:pt x="699" y="4469"/>
                    </a:cubicBezTo>
                    <a:cubicBezTo>
                      <a:pt x="638" y="4469"/>
                      <a:pt x="578" y="4469"/>
                      <a:pt x="547" y="4438"/>
                    </a:cubicBezTo>
                    <a:cubicBezTo>
                      <a:pt x="456" y="4378"/>
                      <a:pt x="365" y="4317"/>
                      <a:pt x="334" y="4226"/>
                    </a:cubicBezTo>
                    <a:cubicBezTo>
                      <a:pt x="304" y="4104"/>
                      <a:pt x="274" y="3983"/>
                      <a:pt x="274" y="3861"/>
                    </a:cubicBezTo>
                    <a:lnTo>
                      <a:pt x="274" y="3831"/>
                    </a:lnTo>
                    <a:cubicBezTo>
                      <a:pt x="334" y="3283"/>
                      <a:pt x="486" y="2797"/>
                      <a:pt x="760" y="2341"/>
                    </a:cubicBezTo>
                    <a:cubicBezTo>
                      <a:pt x="881" y="2159"/>
                      <a:pt x="1003" y="1976"/>
                      <a:pt x="1125" y="1794"/>
                    </a:cubicBezTo>
                    <a:lnTo>
                      <a:pt x="1003" y="1733"/>
                    </a:lnTo>
                    <a:lnTo>
                      <a:pt x="912" y="1642"/>
                    </a:lnTo>
                    <a:cubicBezTo>
                      <a:pt x="790" y="1824"/>
                      <a:pt x="638" y="2007"/>
                      <a:pt x="547" y="2220"/>
                    </a:cubicBezTo>
                    <a:cubicBezTo>
                      <a:pt x="243" y="2706"/>
                      <a:pt x="61" y="3253"/>
                      <a:pt x="0" y="3831"/>
                    </a:cubicBezTo>
                    <a:lnTo>
                      <a:pt x="0" y="3891"/>
                    </a:lnTo>
                    <a:cubicBezTo>
                      <a:pt x="0" y="4043"/>
                      <a:pt x="30" y="4195"/>
                      <a:pt x="91" y="4347"/>
                    </a:cubicBezTo>
                    <a:cubicBezTo>
                      <a:pt x="152" y="4499"/>
                      <a:pt x="243" y="4621"/>
                      <a:pt x="395" y="4682"/>
                    </a:cubicBezTo>
                    <a:cubicBezTo>
                      <a:pt x="462" y="4726"/>
                      <a:pt x="529" y="4754"/>
                      <a:pt x="595" y="4754"/>
                    </a:cubicBezTo>
                    <a:cubicBezTo>
                      <a:pt x="620" y="4754"/>
                      <a:pt x="644" y="4751"/>
                      <a:pt x="669" y="4742"/>
                    </a:cubicBezTo>
                    <a:cubicBezTo>
                      <a:pt x="942" y="4742"/>
                      <a:pt x="1216" y="4590"/>
                      <a:pt x="1368" y="4347"/>
                    </a:cubicBezTo>
                    <a:cubicBezTo>
                      <a:pt x="1520" y="4043"/>
                      <a:pt x="1641" y="3770"/>
                      <a:pt x="1763" y="3466"/>
                    </a:cubicBezTo>
                    <a:cubicBezTo>
                      <a:pt x="1854" y="3253"/>
                      <a:pt x="2006" y="3071"/>
                      <a:pt x="2189" y="2919"/>
                    </a:cubicBezTo>
                    <a:cubicBezTo>
                      <a:pt x="2280" y="2827"/>
                      <a:pt x="2371" y="2767"/>
                      <a:pt x="2523" y="2767"/>
                    </a:cubicBezTo>
                    <a:cubicBezTo>
                      <a:pt x="2584" y="2767"/>
                      <a:pt x="2644" y="2797"/>
                      <a:pt x="2675" y="2858"/>
                    </a:cubicBezTo>
                    <a:cubicBezTo>
                      <a:pt x="2888" y="3162"/>
                      <a:pt x="2979" y="3527"/>
                      <a:pt x="2948" y="3891"/>
                    </a:cubicBezTo>
                    <a:cubicBezTo>
                      <a:pt x="2948" y="3983"/>
                      <a:pt x="2948" y="4074"/>
                      <a:pt x="2918" y="4165"/>
                    </a:cubicBezTo>
                    <a:cubicBezTo>
                      <a:pt x="2796" y="4955"/>
                      <a:pt x="2401" y="5685"/>
                      <a:pt x="2158" y="6505"/>
                    </a:cubicBezTo>
                    <a:cubicBezTo>
                      <a:pt x="2158" y="6566"/>
                      <a:pt x="2128" y="6657"/>
                      <a:pt x="2128" y="6749"/>
                    </a:cubicBezTo>
                    <a:lnTo>
                      <a:pt x="2128" y="6900"/>
                    </a:lnTo>
                    <a:cubicBezTo>
                      <a:pt x="2158" y="7022"/>
                      <a:pt x="2249" y="7144"/>
                      <a:pt x="2371" y="7204"/>
                    </a:cubicBezTo>
                    <a:cubicBezTo>
                      <a:pt x="2462" y="7265"/>
                      <a:pt x="2614" y="7296"/>
                      <a:pt x="2736" y="7296"/>
                    </a:cubicBezTo>
                    <a:cubicBezTo>
                      <a:pt x="2857" y="7296"/>
                      <a:pt x="2948" y="7296"/>
                      <a:pt x="3040" y="7235"/>
                    </a:cubicBezTo>
                    <a:cubicBezTo>
                      <a:pt x="3209" y="7160"/>
                      <a:pt x="3355" y="7038"/>
                      <a:pt x="3477" y="6891"/>
                    </a:cubicBezTo>
                    <a:lnTo>
                      <a:pt x="3477" y="6891"/>
                    </a:lnTo>
                    <a:cubicBezTo>
                      <a:pt x="3460" y="6944"/>
                      <a:pt x="3446" y="6998"/>
                      <a:pt x="3435" y="7052"/>
                    </a:cubicBezTo>
                    <a:lnTo>
                      <a:pt x="3435" y="7083"/>
                    </a:lnTo>
                    <a:cubicBezTo>
                      <a:pt x="3435" y="7265"/>
                      <a:pt x="3526" y="7448"/>
                      <a:pt x="3708" y="7508"/>
                    </a:cubicBezTo>
                    <a:lnTo>
                      <a:pt x="3830" y="7539"/>
                    </a:lnTo>
                    <a:cubicBezTo>
                      <a:pt x="3891" y="7539"/>
                      <a:pt x="3951" y="7539"/>
                      <a:pt x="3982" y="7508"/>
                    </a:cubicBezTo>
                    <a:cubicBezTo>
                      <a:pt x="4389" y="7381"/>
                      <a:pt x="4732" y="7105"/>
                      <a:pt x="4958" y="6750"/>
                    </a:cubicBezTo>
                    <a:lnTo>
                      <a:pt x="4958" y="6750"/>
                    </a:lnTo>
                    <a:cubicBezTo>
                      <a:pt x="4977" y="6905"/>
                      <a:pt x="5063" y="7036"/>
                      <a:pt x="5198" y="7144"/>
                    </a:cubicBezTo>
                    <a:cubicBezTo>
                      <a:pt x="5258" y="7174"/>
                      <a:pt x="5350" y="7204"/>
                      <a:pt x="5410" y="7204"/>
                    </a:cubicBezTo>
                    <a:cubicBezTo>
                      <a:pt x="5654" y="7174"/>
                      <a:pt x="5866" y="7052"/>
                      <a:pt x="6018" y="6870"/>
                    </a:cubicBezTo>
                    <a:cubicBezTo>
                      <a:pt x="6778" y="5958"/>
                      <a:pt x="7234" y="4834"/>
                      <a:pt x="7295" y="3648"/>
                    </a:cubicBezTo>
                    <a:lnTo>
                      <a:pt x="7295" y="3496"/>
                    </a:lnTo>
                    <a:cubicBezTo>
                      <a:pt x="7295" y="1581"/>
                      <a:pt x="5775" y="3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44"/>
              <p:cNvSpPr/>
              <p:nvPr/>
            </p:nvSpPr>
            <p:spPr>
              <a:xfrm rot="177835">
                <a:off x="5830648" y="2653121"/>
                <a:ext cx="229980" cy="106983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3230" extrusionOk="0">
                    <a:moveTo>
                      <a:pt x="727" y="1"/>
                    </a:moveTo>
                    <a:cubicBezTo>
                      <a:pt x="366" y="1"/>
                      <a:pt x="0" y="339"/>
                      <a:pt x="210" y="797"/>
                    </a:cubicBezTo>
                    <a:lnTo>
                      <a:pt x="210" y="828"/>
                    </a:lnTo>
                    <a:cubicBezTo>
                      <a:pt x="453" y="1557"/>
                      <a:pt x="939" y="2196"/>
                      <a:pt x="1547" y="2652"/>
                    </a:cubicBezTo>
                    <a:cubicBezTo>
                      <a:pt x="2064" y="3047"/>
                      <a:pt x="2702" y="3229"/>
                      <a:pt x="3371" y="3229"/>
                    </a:cubicBezTo>
                    <a:cubicBezTo>
                      <a:pt x="4769" y="3199"/>
                      <a:pt x="6076" y="2408"/>
                      <a:pt x="6684" y="1132"/>
                    </a:cubicBezTo>
                    <a:cubicBezTo>
                      <a:pt x="6944" y="672"/>
                      <a:pt x="6547" y="292"/>
                      <a:pt x="6167" y="292"/>
                    </a:cubicBezTo>
                    <a:cubicBezTo>
                      <a:pt x="5969" y="292"/>
                      <a:pt x="5775" y="395"/>
                      <a:pt x="5681" y="645"/>
                    </a:cubicBezTo>
                    <a:cubicBezTo>
                      <a:pt x="5225" y="1527"/>
                      <a:pt x="4344" y="2104"/>
                      <a:pt x="3371" y="2104"/>
                    </a:cubicBezTo>
                    <a:cubicBezTo>
                      <a:pt x="2946" y="2104"/>
                      <a:pt x="2550" y="1983"/>
                      <a:pt x="2216" y="1740"/>
                    </a:cubicBezTo>
                    <a:cubicBezTo>
                      <a:pt x="1760" y="1405"/>
                      <a:pt x="1426" y="919"/>
                      <a:pt x="1243" y="402"/>
                    </a:cubicBezTo>
                    <a:cubicBezTo>
                      <a:pt x="1153" y="120"/>
                      <a:pt x="941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44"/>
              <p:cNvSpPr/>
              <p:nvPr/>
            </p:nvSpPr>
            <p:spPr>
              <a:xfrm rot="266725">
                <a:off x="5271971" y="2273624"/>
                <a:ext cx="210176" cy="97146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2137" extrusionOk="0">
                    <a:moveTo>
                      <a:pt x="852" y="1"/>
                    </a:moveTo>
                    <a:cubicBezTo>
                      <a:pt x="487" y="1"/>
                      <a:pt x="122" y="244"/>
                      <a:pt x="31" y="639"/>
                    </a:cubicBezTo>
                    <a:cubicBezTo>
                      <a:pt x="0" y="943"/>
                      <a:pt x="122" y="1247"/>
                      <a:pt x="365" y="1460"/>
                    </a:cubicBezTo>
                    <a:cubicBezTo>
                      <a:pt x="578" y="1642"/>
                      <a:pt x="882" y="1794"/>
                      <a:pt x="1186" y="1885"/>
                    </a:cubicBezTo>
                    <a:cubicBezTo>
                      <a:pt x="1611" y="2037"/>
                      <a:pt x="2067" y="2098"/>
                      <a:pt x="2554" y="2128"/>
                    </a:cubicBezTo>
                    <a:cubicBezTo>
                      <a:pt x="2616" y="2134"/>
                      <a:pt x="2680" y="2136"/>
                      <a:pt x="2744" y="2136"/>
                    </a:cubicBezTo>
                    <a:cubicBezTo>
                      <a:pt x="3053" y="2136"/>
                      <a:pt x="3376" y="2077"/>
                      <a:pt x="3678" y="1976"/>
                    </a:cubicBezTo>
                    <a:cubicBezTo>
                      <a:pt x="4043" y="1855"/>
                      <a:pt x="4317" y="1581"/>
                      <a:pt x="4438" y="1217"/>
                    </a:cubicBezTo>
                    <a:cubicBezTo>
                      <a:pt x="4560" y="882"/>
                      <a:pt x="4438" y="487"/>
                      <a:pt x="4134" y="274"/>
                    </a:cubicBez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44"/>
              <p:cNvSpPr/>
              <p:nvPr/>
            </p:nvSpPr>
            <p:spPr>
              <a:xfrm rot="266616">
                <a:off x="5239062" y="1926876"/>
                <a:ext cx="326767" cy="399110"/>
              </a:xfrm>
              <a:custGeom>
                <a:avLst/>
                <a:gdLst/>
                <a:ahLst/>
                <a:cxnLst/>
                <a:rect l="l" t="t" r="r" b="b"/>
                <a:pathLst>
                  <a:path w="7218" h="8816" extrusionOk="0">
                    <a:moveTo>
                      <a:pt x="4803" y="1"/>
                    </a:moveTo>
                    <a:cubicBezTo>
                      <a:pt x="4712" y="31"/>
                      <a:pt x="4651" y="61"/>
                      <a:pt x="4590" y="92"/>
                    </a:cubicBezTo>
                    <a:cubicBezTo>
                      <a:pt x="3496" y="700"/>
                      <a:pt x="3314" y="2159"/>
                      <a:pt x="3253" y="3223"/>
                    </a:cubicBezTo>
                    <a:lnTo>
                      <a:pt x="3253" y="3405"/>
                    </a:lnTo>
                    <a:cubicBezTo>
                      <a:pt x="3253" y="3435"/>
                      <a:pt x="3253" y="3466"/>
                      <a:pt x="3192" y="3466"/>
                    </a:cubicBezTo>
                    <a:cubicBezTo>
                      <a:pt x="3162" y="3466"/>
                      <a:pt x="3131" y="3435"/>
                      <a:pt x="3131" y="3375"/>
                    </a:cubicBezTo>
                    <a:cubicBezTo>
                      <a:pt x="3071" y="2949"/>
                      <a:pt x="3071" y="2523"/>
                      <a:pt x="3162" y="2098"/>
                    </a:cubicBezTo>
                    <a:cubicBezTo>
                      <a:pt x="3253" y="1733"/>
                      <a:pt x="3344" y="1368"/>
                      <a:pt x="3375" y="1004"/>
                    </a:cubicBezTo>
                    <a:lnTo>
                      <a:pt x="3375" y="882"/>
                    </a:lnTo>
                    <a:cubicBezTo>
                      <a:pt x="3435" y="700"/>
                      <a:pt x="3375" y="517"/>
                      <a:pt x="3253" y="365"/>
                    </a:cubicBezTo>
                    <a:cubicBezTo>
                      <a:pt x="3223" y="365"/>
                      <a:pt x="3223" y="335"/>
                      <a:pt x="3192" y="335"/>
                    </a:cubicBezTo>
                    <a:cubicBezTo>
                      <a:pt x="3131" y="305"/>
                      <a:pt x="3063" y="289"/>
                      <a:pt x="2991" y="289"/>
                    </a:cubicBezTo>
                    <a:cubicBezTo>
                      <a:pt x="2919" y="289"/>
                      <a:pt x="2843" y="305"/>
                      <a:pt x="2767" y="335"/>
                    </a:cubicBezTo>
                    <a:cubicBezTo>
                      <a:pt x="2615" y="426"/>
                      <a:pt x="2493" y="517"/>
                      <a:pt x="2402" y="669"/>
                    </a:cubicBezTo>
                    <a:cubicBezTo>
                      <a:pt x="2098" y="1156"/>
                      <a:pt x="1855" y="1733"/>
                      <a:pt x="1794" y="2311"/>
                    </a:cubicBezTo>
                    <a:cubicBezTo>
                      <a:pt x="1733" y="2615"/>
                      <a:pt x="1672" y="2949"/>
                      <a:pt x="1642" y="3253"/>
                    </a:cubicBezTo>
                    <a:cubicBezTo>
                      <a:pt x="1642" y="3405"/>
                      <a:pt x="1642" y="3587"/>
                      <a:pt x="1642" y="3770"/>
                    </a:cubicBezTo>
                    <a:cubicBezTo>
                      <a:pt x="1642" y="3891"/>
                      <a:pt x="1764" y="4074"/>
                      <a:pt x="1733" y="4195"/>
                    </a:cubicBezTo>
                    <a:cubicBezTo>
                      <a:pt x="1733" y="4226"/>
                      <a:pt x="1703" y="4226"/>
                      <a:pt x="1703" y="4256"/>
                    </a:cubicBezTo>
                    <a:cubicBezTo>
                      <a:pt x="1688" y="4271"/>
                      <a:pt x="1665" y="4279"/>
                      <a:pt x="1642" y="4279"/>
                    </a:cubicBezTo>
                    <a:cubicBezTo>
                      <a:pt x="1619" y="4279"/>
                      <a:pt x="1596" y="4271"/>
                      <a:pt x="1581" y="4256"/>
                    </a:cubicBezTo>
                    <a:cubicBezTo>
                      <a:pt x="1338" y="3709"/>
                      <a:pt x="1308" y="3101"/>
                      <a:pt x="1490" y="2523"/>
                    </a:cubicBezTo>
                    <a:cubicBezTo>
                      <a:pt x="1490" y="2463"/>
                      <a:pt x="1520" y="2432"/>
                      <a:pt x="1520" y="2371"/>
                    </a:cubicBezTo>
                    <a:cubicBezTo>
                      <a:pt x="1551" y="2280"/>
                      <a:pt x="1551" y="2219"/>
                      <a:pt x="1520" y="2128"/>
                    </a:cubicBezTo>
                    <a:cubicBezTo>
                      <a:pt x="1490" y="1976"/>
                      <a:pt x="1429" y="1855"/>
                      <a:pt x="1308" y="1764"/>
                    </a:cubicBezTo>
                    <a:cubicBezTo>
                      <a:pt x="1247" y="1733"/>
                      <a:pt x="1186" y="1718"/>
                      <a:pt x="1125" y="1718"/>
                    </a:cubicBezTo>
                    <a:cubicBezTo>
                      <a:pt x="1064" y="1718"/>
                      <a:pt x="1004" y="1733"/>
                      <a:pt x="943" y="1764"/>
                    </a:cubicBezTo>
                    <a:cubicBezTo>
                      <a:pt x="821" y="1824"/>
                      <a:pt x="730" y="1916"/>
                      <a:pt x="700" y="2037"/>
                    </a:cubicBezTo>
                    <a:cubicBezTo>
                      <a:pt x="1" y="3192"/>
                      <a:pt x="92" y="4803"/>
                      <a:pt x="426" y="6049"/>
                    </a:cubicBezTo>
                    <a:cubicBezTo>
                      <a:pt x="700" y="7083"/>
                      <a:pt x="1429" y="7934"/>
                      <a:pt x="2432" y="8329"/>
                    </a:cubicBezTo>
                    <a:lnTo>
                      <a:pt x="4530" y="8815"/>
                    </a:lnTo>
                    <a:cubicBezTo>
                      <a:pt x="5502" y="8542"/>
                      <a:pt x="6293" y="7873"/>
                      <a:pt x="6718" y="6961"/>
                    </a:cubicBezTo>
                    <a:cubicBezTo>
                      <a:pt x="6900" y="6627"/>
                      <a:pt x="6900" y="6232"/>
                      <a:pt x="6779" y="5867"/>
                    </a:cubicBezTo>
                    <a:cubicBezTo>
                      <a:pt x="6718" y="5776"/>
                      <a:pt x="6657" y="5715"/>
                      <a:pt x="6596" y="5654"/>
                    </a:cubicBezTo>
                    <a:cubicBezTo>
                      <a:pt x="6475" y="5578"/>
                      <a:pt x="6331" y="5540"/>
                      <a:pt x="6190" y="5540"/>
                    </a:cubicBezTo>
                    <a:cubicBezTo>
                      <a:pt x="6049" y="5540"/>
                      <a:pt x="5913" y="5578"/>
                      <a:pt x="5806" y="5654"/>
                    </a:cubicBezTo>
                    <a:cubicBezTo>
                      <a:pt x="5745" y="5715"/>
                      <a:pt x="5685" y="5806"/>
                      <a:pt x="5624" y="5897"/>
                    </a:cubicBezTo>
                    <a:lnTo>
                      <a:pt x="5259" y="6566"/>
                    </a:lnTo>
                    <a:cubicBezTo>
                      <a:pt x="5229" y="6627"/>
                      <a:pt x="5198" y="6657"/>
                      <a:pt x="5137" y="6688"/>
                    </a:cubicBezTo>
                    <a:lnTo>
                      <a:pt x="5016" y="6688"/>
                    </a:lnTo>
                    <a:cubicBezTo>
                      <a:pt x="4864" y="6627"/>
                      <a:pt x="4773" y="6505"/>
                      <a:pt x="4742" y="6353"/>
                    </a:cubicBezTo>
                    <a:cubicBezTo>
                      <a:pt x="4651" y="5745"/>
                      <a:pt x="4773" y="5168"/>
                      <a:pt x="5046" y="4621"/>
                    </a:cubicBezTo>
                    <a:cubicBezTo>
                      <a:pt x="5107" y="4530"/>
                      <a:pt x="5168" y="4438"/>
                      <a:pt x="5259" y="4408"/>
                    </a:cubicBezTo>
                    <a:cubicBezTo>
                      <a:pt x="5289" y="4393"/>
                      <a:pt x="5320" y="4385"/>
                      <a:pt x="5350" y="4385"/>
                    </a:cubicBezTo>
                    <a:cubicBezTo>
                      <a:pt x="5381" y="4385"/>
                      <a:pt x="5411" y="4393"/>
                      <a:pt x="5441" y="4408"/>
                    </a:cubicBezTo>
                    <a:cubicBezTo>
                      <a:pt x="5563" y="4499"/>
                      <a:pt x="5563" y="4742"/>
                      <a:pt x="5593" y="4864"/>
                    </a:cubicBezTo>
                    <a:cubicBezTo>
                      <a:pt x="5685" y="5137"/>
                      <a:pt x="5745" y="5411"/>
                      <a:pt x="6141" y="5441"/>
                    </a:cubicBezTo>
                    <a:cubicBezTo>
                      <a:pt x="6186" y="5446"/>
                      <a:pt x="6229" y="5449"/>
                      <a:pt x="6270" y="5449"/>
                    </a:cubicBezTo>
                    <a:cubicBezTo>
                      <a:pt x="7217" y="5449"/>
                      <a:pt x="7011" y="4142"/>
                      <a:pt x="6748" y="3618"/>
                    </a:cubicBezTo>
                    <a:cubicBezTo>
                      <a:pt x="6505" y="3131"/>
                      <a:pt x="6049" y="2827"/>
                      <a:pt x="5502" y="2767"/>
                    </a:cubicBezTo>
                    <a:cubicBezTo>
                      <a:pt x="5168" y="2767"/>
                      <a:pt x="4834" y="2919"/>
                      <a:pt x="4621" y="3192"/>
                    </a:cubicBezTo>
                    <a:cubicBezTo>
                      <a:pt x="4469" y="2463"/>
                      <a:pt x="4925" y="1672"/>
                      <a:pt x="5137" y="973"/>
                    </a:cubicBezTo>
                    <a:cubicBezTo>
                      <a:pt x="5229" y="791"/>
                      <a:pt x="5259" y="578"/>
                      <a:pt x="5229" y="365"/>
                    </a:cubicBezTo>
                    <a:cubicBezTo>
                      <a:pt x="5229" y="244"/>
                      <a:pt x="5137" y="153"/>
                      <a:pt x="5046" y="92"/>
                    </a:cubicBezTo>
                    <a:cubicBezTo>
                      <a:pt x="4985" y="31"/>
                      <a:pt x="4894" y="1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44"/>
              <p:cNvSpPr/>
              <p:nvPr/>
            </p:nvSpPr>
            <p:spPr>
              <a:xfrm rot="266616">
                <a:off x="5236071" y="2003931"/>
                <a:ext cx="312416" cy="32137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99" extrusionOk="0">
                    <a:moveTo>
                      <a:pt x="1121" y="1"/>
                    </a:moveTo>
                    <a:cubicBezTo>
                      <a:pt x="1064" y="1"/>
                      <a:pt x="1004" y="16"/>
                      <a:pt x="943" y="47"/>
                    </a:cubicBezTo>
                    <a:cubicBezTo>
                      <a:pt x="821" y="107"/>
                      <a:pt x="730" y="199"/>
                      <a:pt x="669" y="290"/>
                    </a:cubicBezTo>
                    <a:cubicBezTo>
                      <a:pt x="1" y="1475"/>
                      <a:pt x="92" y="3086"/>
                      <a:pt x="426" y="4332"/>
                    </a:cubicBezTo>
                    <a:cubicBezTo>
                      <a:pt x="700" y="5366"/>
                      <a:pt x="1429" y="6217"/>
                      <a:pt x="2432" y="6612"/>
                    </a:cubicBezTo>
                    <a:lnTo>
                      <a:pt x="4530" y="7098"/>
                    </a:lnTo>
                    <a:cubicBezTo>
                      <a:pt x="5502" y="6825"/>
                      <a:pt x="6293" y="6156"/>
                      <a:pt x="6718" y="5244"/>
                    </a:cubicBezTo>
                    <a:cubicBezTo>
                      <a:pt x="6900" y="4910"/>
                      <a:pt x="6900" y="4515"/>
                      <a:pt x="6779" y="4150"/>
                    </a:cubicBezTo>
                    <a:lnTo>
                      <a:pt x="6779" y="4150"/>
                    </a:lnTo>
                    <a:cubicBezTo>
                      <a:pt x="6718" y="4180"/>
                      <a:pt x="6657" y="4241"/>
                      <a:pt x="6596" y="4302"/>
                    </a:cubicBezTo>
                    <a:cubicBezTo>
                      <a:pt x="6323" y="4606"/>
                      <a:pt x="6232" y="5031"/>
                      <a:pt x="5928" y="5335"/>
                    </a:cubicBezTo>
                    <a:cubicBezTo>
                      <a:pt x="5685" y="5548"/>
                      <a:pt x="5411" y="5700"/>
                      <a:pt x="5077" y="5791"/>
                    </a:cubicBezTo>
                    <a:cubicBezTo>
                      <a:pt x="4780" y="5877"/>
                      <a:pt x="4482" y="5917"/>
                      <a:pt x="4187" y="5917"/>
                    </a:cubicBezTo>
                    <a:cubicBezTo>
                      <a:pt x="2700" y="5917"/>
                      <a:pt x="1328" y="4882"/>
                      <a:pt x="973" y="3360"/>
                    </a:cubicBezTo>
                    <a:cubicBezTo>
                      <a:pt x="912" y="3025"/>
                      <a:pt x="882" y="2691"/>
                      <a:pt x="852" y="2357"/>
                    </a:cubicBezTo>
                    <a:cubicBezTo>
                      <a:pt x="791" y="1566"/>
                      <a:pt x="912" y="746"/>
                      <a:pt x="1277" y="47"/>
                    </a:cubicBezTo>
                    <a:cubicBezTo>
                      <a:pt x="1232" y="16"/>
                      <a:pt x="1178" y="1"/>
                      <a:pt x="1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44"/>
              <p:cNvSpPr/>
              <p:nvPr/>
            </p:nvSpPr>
            <p:spPr>
              <a:xfrm rot="266616">
                <a:off x="5305709" y="2311323"/>
                <a:ext cx="111503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837" extrusionOk="0">
                    <a:moveTo>
                      <a:pt x="213" y="0"/>
                    </a:moveTo>
                    <a:cubicBezTo>
                      <a:pt x="183" y="0"/>
                      <a:pt x="152" y="8"/>
                      <a:pt x="122" y="23"/>
                    </a:cubicBezTo>
                    <a:cubicBezTo>
                      <a:pt x="61" y="54"/>
                      <a:pt x="0" y="114"/>
                      <a:pt x="31" y="175"/>
                    </a:cubicBezTo>
                    <a:cubicBezTo>
                      <a:pt x="31" y="236"/>
                      <a:pt x="61" y="297"/>
                      <a:pt x="122" y="327"/>
                    </a:cubicBezTo>
                    <a:cubicBezTo>
                      <a:pt x="559" y="660"/>
                      <a:pt x="1081" y="836"/>
                      <a:pt x="1611" y="836"/>
                    </a:cubicBezTo>
                    <a:cubicBezTo>
                      <a:pt x="1856" y="836"/>
                      <a:pt x="2101" y="799"/>
                      <a:pt x="2341" y="722"/>
                    </a:cubicBezTo>
                    <a:cubicBezTo>
                      <a:pt x="2371" y="722"/>
                      <a:pt x="2402" y="692"/>
                      <a:pt x="2432" y="661"/>
                    </a:cubicBezTo>
                    <a:cubicBezTo>
                      <a:pt x="2462" y="601"/>
                      <a:pt x="2432" y="540"/>
                      <a:pt x="2402" y="509"/>
                    </a:cubicBezTo>
                    <a:cubicBezTo>
                      <a:pt x="2341" y="479"/>
                      <a:pt x="2280" y="449"/>
                      <a:pt x="2219" y="449"/>
                    </a:cubicBezTo>
                    <a:cubicBezTo>
                      <a:pt x="1885" y="418"/>
                      <a:pt x="1551" y="358"/>
                      <a:pt x="1216" y="266"/>
                    </a:cubicBezTo>
                    <a:cubicBezTo>
                      <a:pt x="912" y="145"/>
                      <a:pt x="608" y="54"/>
                      <a:pt x="304" y="23"/>
                    </a:cubicBezTo>
                    <a:cubicBezTo>
                      <a:pt x="274" y="8"/>
                      <a:pt x="244" y="0"/>
                      <a:pt x="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44"/>
              <p:cNvSpPr/>
              <p:nvPr/>
            </p:nvSpPr>
            <p:spPr>
              <a:xfrm rot="266616">
                <a:off x="6649929" y="2709355"/>
                <a:ext cx="101905" cy="10842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395" extrusionOk="0">
                    <a:moveTo>
                      <a:pt x="1573" y="0"/>
                    </a:moveTo>
                    <a:cubicBezTo>
                      <a:pt x="1304" y="0"/>
                      <a:pt x="1039" y="63"/>
                      <a:pt x="791" y="175"/>
                    </a:cubicBezTo>
                    <a:cubicBezTo>
                      <a:pt x="548" y="267"/>
                      <a:pt x="366" y="449"/>
                      <a:pt x="244" y="662"/>
                    </a:cubicBezTo>
                    <a:cubicBezTo>
                      <a:pt x="1" y="1118"/>
                      <a:pt x="305" y="1574"/>
                      <a:pt x="639" y="1908"/>
                    </a:cubicBezTo>
                    <a:cubicBezTo>
                      <a:pt x="913" y="2151"/>
                      <a:pt x="1277" y="2333"/>
                      <a:pt x="1642" y="2394"/>
                    </a:cubicBezTo>
                    <a:cubicBezTo>
                      <a:pt x="2189" y="1726"/>
                      <a:pt x="2250" y="783"/>
                      <a:pt x="1855" y="23"/>
                    </a:cubicBezTo>
                    <a:cubicBezTo>
                      <a:pt x="1761" y="8"/>
                      <a:pt x="1667" y="0"/>
                      <a:pt x="15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44"/>
              <p:cNvSpPr/>
              <p:nvPr/>
            </p:nvSpPr>
            <p:spPr>
              <a:xfrm rot="266616">
                <a:off x="6723772" y="2716412"/>
                <a:ext cx="108741" cy="112951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95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608" y="760"/>
                      <a:pt x="517" y="1703"/>
                      <a:pt x="0" y="2371"/>
                    </a:cubicBezTo>
                    <a:cubicBezTo>
                      <a:pt x="183" y="2402"/>
                      <a:pt x="395" y="2432"/>
                      <a:pt x="608" y="2462"/>
                    </a:cubicBezTo>
                    <a:cubicBezTo>
                      <a:pt x="705" y="2484"/>
                      <a:pt x="806" y="2494"/>
                      <a:pt x="909" y="2494"/>
                    </a:cubicBezTo>
                    <a:cubicBezTo>
                      <a:pt x="1097" y="2494"/>
                      <a:pt x="1293" y="2461"/>
                      <a:pt x="1490" y="2402"/>
                    </a:cubicBezTo>
                    <a:cubicBezTo>
                      <a:pt x="1976" y="2189"/>
                      <a:pt x="2401" y="1672"/>
                      <a:pt x="2158" y="1125"/>
                    </a:cubicBezTo>
                    <a:cubicBezTo>
                      <a:pt x="2006" y="791"/>
                      <a:pt x="1702" y="517"/>
                      <a:pt x="1338" y="335"/>
                    </a:cubicBezTo>
                    <a:cubicBezTo>
                      <a:pt x="1003" y="152"/>
                      <a:pt x="608" y="31"/>
                      <a:pt x="2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44"/>
              <p:cNvSpPr/>
              <p:nvPr/>
            </p:nvSpPr>
            <p:spPr>
              <a:xfrm rot="266616">
                <a:off x="6706594" y="2759564"/>
                <a:ext cx="144551" cy="327536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7235" extrusionOk="0">
                    <a:moveTo>
                      <a:pt x="1" y="1"/>
                    </a:moveTo>
                    <a:cubicBezTo>
                      <a:pt x="1672" y="1885"/>
                      <a:pt x="1520" y="5077"/>
                      <a:pt x="1" y="7235"/>
                    </a:cubicBezTo>
                    <a:cubicBezTo>
                      <a:pt x="396" y="7052"/>
                      <a:pt x="700" y="6748"/>
                      <a:pt x="882" y="6353"/>
                    </a:cubicBezTo>
                    <a:cubicBezTo>
                      <a:pt x="1186" y="5806"/>
                      <a:pt x="1368" y="5229"/>
                      <a:pt x="1429" y="4621"/>
                    </a:cubicBezTo>
                    <a:lnTo>
                      <a:pt x="1429" y="4621"/>
                    </a:lnTo>
                    <a:cubicBezTo>
                      <a:pt x="1460" y="5107"/>
                      <a:pt x="1368" y="5593"/>
                      <a:pt x="1186" y="6019"/>
                    </a:cubicBezTo>
                    <a:cubicBezTo>
                      <a:pt x="1095" y="6171"/>
                      <a:pt x="1034" y="6323"/>
                      <a:pt x="1004" y="6475"/>
                    </a:cubicBezTo>
                    <a:cubicBezTo>
                      <a:pt x="973" y="6657"/>
                      <a:pt x="1034" y="6809"/>
                      <a:pt x="1186" y="6900"/>
                    </a:cubicBezTo>
                    <a:cubicBezTo>
                      <a:pt x="1242" y="6940"/>
                      <a:pt x="1301" y="6957"/>
                      <a:pt x="1363" y="6957"/>
                    </a:cubicBezTo>
                    <a:cubicBezTo>
                      <a:pt x="1536" y="6957"/>
                      <a:pt x="1720" y="6822"/>
                      <a:pt x="1855" y="6688"/>
                    </a:cubicBezTo>
                    <a:cubicBezTo>
                      <a:pt x="2584" y="5806"/>
                      <a:pt x="3040" y="4682"/>
                      <a:pt x="3101" y="3527"/>
                    </a:cubicBezTo>
                    <a:cubicBezTo>
                      <a:pt x="3192" y="1703"/>
                      <a:pt x="1824" y="153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44"/>
              <p:cNvSpPr/>
              <p:nvPr/>
            </p:nvSpPr>
            <p:spPr>
              <a:xfrm rot="266563">
                <a:off x="6525627" y="2750094"/>
                <a:ext cx="261169" cy="329981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7289" extrusionOk="0">
                    <a:moveTo>
                      <a:pt x="3983" y="1"/>
                    </a:moveTo>
                    <a:cubicBezTo>
                      <a:pt x="3618" y="1"/>
                      <a:pt x="3223" y="31"/>
                      <a:pt x="2888" y="153"/>
                    </a:cubicBezTo>
                    <a:cubicBezTo>
                      <a:pt x="2098" y="426"/>
                      <a:pt x="1429" y="913"/>
                      <a:pt x="943" y="1551"/>
                    </a:cubicBezTo>
                    <a:cubicBezTo>
                      <a:pt x="791" y="1733"/>
                      <a:pt x="670" y="1916"/>
                      <a:pt x="578" y="2128"/>
                    </a:cubicBezTo>
                    <a:cubicBezTo>
                      <a:pt x="274" y="2584"/>
                      <a:pt x="122" y="3101"/>
                      <a:pt x="62" y="3648"/>
                    </a:cubicBezTo>
                    <a:cubicBezTo>
                      <a:pt x="1" y="3952"/>
                      <a:pt x="122" y="4256"/>
                      <a:pt x="396" y="4408"/>
                    </a:cubicBezTo>
                    <a:cubicBezTo>
                      <a:pt x="468" y="4437"/>
                      <a:pt x="542" y="4450"/>
                      <a:pt x="615" y="4450"/>
                    </a:cubicBezTo>
                    <a:cubicBezTo>
                      <a:pt x="849" y="4450"/>
                      <a:pt x="1070" y="4313"/>
                      <a:pt x="1186" y="4104"/>
                    </a:cubicBezTo>
                    <a:cubicBezTo>
                      <a:pt x="1338" y="3831"/>
                      <a:pt x="1460" y="3527"/>
                      <a:pt x="1581" y="3253"/>
                    </a:cubicBezTo>
                    <a:cubicBezTo>
                      <a:pt x="1703" y="3010"/>
                      <a:pt x="1855" y="2827"/>
                      <a:pt x="2037" y="2675"/>
                    </a:cubicBezTo>
                    <a:cubicBezTo>
                      <a:pt x="2197" y="2539"/>
                      <a:pt x="2333" y="2481"/>
                      <a:pt x="2448" y="2481"/>
                    </a:cubicBezTo>
                    <a:cubicBezTo>
                      <a:pt x="2947" y="2481"/>
                      <a:pt x="3054" y="3568"/>
                      <a:pt x="2980" y="4013"/>
                    </a:cubicBezTo>
                    <a:cubicBezTo>
                      <a:pt x="2858" y="4834"/>
                      <a:pt x="2432" y="5563"/>
                      <a:pt x="2220" y="6353"/>
                    </a:cubicBezTo>
                    <a:cubicBezTo>
                      <a:pt x="2189" y="6475"/>
                      <a:pt x="2189" y="6597"/>
                      <a:pt x="2189" y="6688"/>
                    </a:cubicBezTo>
                    <a:cubicBezTo>
                      <a:pt x="2279" y="6889"/>
                      <a:pt x="2468" y="7008"/>
                      <a:pt x="2670" y="7008"/>
                    </a:cubicBezTo>
                    <a:cubicBezTo>
                      <a:pt x="2742" y="7008"/>
                      <a:pt x="2816" y="6993"/>
                      <a:pt x="2888" y="6961"/>
                    </a:cubicBezTo>
                    <a:cubicBezTo>
                      <a:pt x="3132" y="6840"/>
                      <a:pt x="3344" y="6627"/>
                      <a:pt x="3436" y="6384"/>
                    </a:cubicBezTo>
                    <a:cubicBezTo>
                      <a:pt x="3770" y="5806"/>
                      <a:pt x="3983" y="5198"/>
                      <a:pt x="4074" y="4560"/>
                    </a:cubicBezTo>
                    <a:lnTo>
                      <a:pt x="4074" y="4560"/>
                    </a:lnTo>
                    <a:cubicBezTo>
                      <a:pt x="4074" y="5259"/>
                      <a:pt x="3891" y="5928"/>
                      <a:pt x="3587" y="6536"/>
                    </a:cubicBezTo>
                    <a:cubicBezTo>
                      <a:pt x="3527" y="6657"/>
                      <a:pt x="3496" y="6779"/>
                      <a:pt x="3466" y="6931"/>
                    </a:cubicBezTo>
                    <a:cubicBezTo>
                      <a:pt x="3436" y="7052"/>
                      <a:pt x="3527" y="7204"/>
                      <a:pt x="3648" y="7265"/>
                    </a:cubicBezTo>
                    <a:cubicBezTo>
                      <a:pt x="3679" y="7280"/>
                      <a:pt x="3717" y="7288"/>
                      <a:pt x="3755" y="7288"/>
                    </a:cubicBezTo>
                    <a:cubicBezTo>
                      <a:pt x="3793" y="7288"/>
                      <a:pt x="3831" y="7280"/>
                      <a:pt x="3861" y="7265"/>
                    </a:cubicBezTo>
                    <a:cubicBezTo>
                      <a:pt x="3891" y="7265"/>
                      <a:pt x="3922" y="7235"/>
                      <a:pt x="3952" y="7204"/>
                    </a:cubicBezTo>
                    <a:cubicBezTo>
                      <a:pt x="5502" y="5077"/>
                      <a:pt x="5654" y="1885"/>
                      <a:pt x="39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3" name="Google Shape;5773;p44"/>
            <p:cNvSpPr/>
            <p:nvPr/>
          </p:nvSpPr>
          <p:spPr>
            <a:xfrm rot="243607">
              <a:off x="5722691" y="2193815"/>
              <a:ext cx="206164" cy="72477"/>
            </a:xfrm>
            <a:custGeom>
              <a:avLst/>
              <a:gdLst/>
              <a:ahLst/>
              <a:cxnLst/>
              <a:rect l="l" t="t" r="r" b="b"/>
              <a:pathLst>
                <a:path w="6605" h="2322" extrusionOk="0">
                  <a:moveTo>
                    <a:pt x="4281" y="1"/>
                  </a:moveTo>
                  <a:cubicBezTo>
                    <a:pt x="2944" y="1"/>
                    <a:pt x="1606" y="426"/>
                    <a:pt x="542" y="1186"/>
                  </a:cubicBezTo>
                  <a:cubicBezTo>
                    <a:pt x="1" y="1605"/>
                    <a:pt x="396" y="2322"/>
                    <a:pt x="921" y="2322"/>
                  </a:cubicBezTo>
                  <a:cubicBezTo>
                    <a:pt x="1044" y="2322"/>
                    <a:pt x="1175" y="2282"/>
                    <a:pt x="1302" y="2189"/>
                  </a:cubicBezTo>
                  <a:cubicBezTo>
                    <a:pt x="2153" y="1551"/>
                    <a:pt x="3217" y="1247"/>
                    <a:pt x="4281" y="1247"/>
                  </a:cubicBezTo>
                  <a:cubicBezTo>
                    <a:pt x="4676" y="1247"/>
                    <a:pt x="5102" y="1308"/>
                    <a:pt x="5497" y="1430"/>
                  </a:cubicBezTo>
                  <a:cubicBezTo>
                    <a:pt x="5578" y="1458"/>
                    <a:pt x="5654" y="1470"/>
                    <a:pt x="5726" y="1470"/>
                  </a:cubicBezTo>
                  <a:cubicBezTo>
                    <a:pt x="6356" y="1470"/>
                    <a:pt x="6604" y="493"/>
                    <a:pt x="5922" y="274"/>
                  </a:cubicBezTo>
                  <a:cubicBezTo>
                    <a:pt x="5375" y="92"/>
                    <a:pt x="4828" y="1"/>
                    <a:pt x="4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4"/>
            <p:cNvSpPr/>
            <p:nvPr/>
          </p:nvSpPr>
          <p:spPr>
            <a:xfrm rot="479006">
              <a:off x="6100191" y="2222974"/>
              <a:ext cx="207001" cy="72475"/>
            </a:xfrm>
            <a:custGeom>
              <a:avLst/>
              <a:gdLst/>
              <a:ahLst/>
              <a:cxnLst/>
              <a:rect l="l" t="t" r="r" b="b"/>
              <a:pathLst>
                <a:path w="6632" h="2322" extrusionOk="0">
                  <a:moveTo>
                    <a:pt x="2351" y="1"/>
                  </a:moveTo>
                  <a:cubicBezTo>
                    <a:pt x="1804" y="1"/>
                    <a:pt x="1257" y="92"/>
                    <a:pt x="710" y="274"/>
                  </a:cubicBezTo>
                  <a:cubicBezTo>
                    <a:pt x="1" y="493"/>
                    <a:pt x="271" y="1470"/>
                    <a:pt x="883" y="1470"/>
                  </a:cubicBezTo>
                  <a:cubicBezTo>
                    <a:pt x="953" y="1470"/>
                    <a:pt x="1027" y="1458"/>
                    <a:pt x="1105" y="1430"/>
                  </a:cubicBezTo>
                  <a:cubicBezTo>
                    <a:pt x="1531" y="1308"/>
                    <a:pt x="1926" y="1247"/>
                    <a:pt x="2351" y="1247"/>
                  </a:cubicBezTo>
                  <a:cubicBezTo>
                    <a:pt x="3415" y="1247"/>
                    <a:pt x="4479" y="1551"/>
                    <a:pt x="5330" y="2189"/>
                  </a:cubicBezTo>
                  <a:cubicBezTo>
                    <a:pt x="5458" y="2282"/>
                    <a:pt x="5588" y="2322"/>
                    <a:pt x="5712" y="2322"/>
                  </a:cubicBezTo>
                  <a:cubicBezTo>
                    <a:pt x="6237" y="2322"/>
                    <a:pt x="6631" y="1605"/>
                    <a:pt x="6090" y="1186"/>
                  </a:cubicBezTo>
                  <a:cubicBezTo>
                    <a:pt x="4996" y="426"/>
                    <a:pt x="3689" y="1"/>
                    <a:pt x="2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5" name="Google Shape;5775;p44"/>
          <p:cNvGrpSpPr/>
          <p:nvPr/>
        </p:nvGrpSpPr>
        <p:grpSpPr>
          <a:xfrm>
            <a:off x="2211151" y="4618054"/>
            <a:ext cx="1498571" cy="320491"/>
            <a:chOff x="6932825" y="4335700"/>
            <a:chExt cx="1498571" cy="569357"/>
          </a:xfrm>
        </p:grpSpPr>
        <p:sp>
          <p:nvSpPr>
            <p:cNvPr id="5776" name="Google Shape;5776;p44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4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4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Back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779" name="Google Shape;5779;p44"/>
          <p:cNvSpPr/>
          <p:nvPr/>
        </p:nvSpPr>
        <p:spPr>
          <a:xfrm>
            <a:off x="3865617" y="4654807"/>
            <a:ext cx="1455600" cy="284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44"/>
          <p:cNvSpPr/>
          <p:nvPr/>
        </p:nvSpPr>
        <p:spPr>
          <a:xfrm>
            <a:off x="3822647" y="4618517"/>
            <a:ext cx="1455600" cy="284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44"/>
          <p:cNvSpPr txBox="1"/>
          <p:nvPr/>
        </p:nvSpPr>
        <p:spPr>
          <a:xfrm>
            <a:off x="3988471" y="4653634"/>
            <a:ext cx="1209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Anonymous Pro"/>
                <a:ea typeface="Anonymous Pro"/>
                <a:cs typeface="Anonymous Pro"/>
                <a:sym typeface="Anonymous Pro"/>
              </a:rPr>
              <a:t>Agenda</a:t>
            </a:r>
            <a:endParaRPr sz="1500" b="1"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5782" name="Google Shape;5782;p44"/>
          <p:cNvGrpSpPr/>
          <p:nvPr/>
        </p:nvGrpSpPr>
        <p:grpSpPr>
          <a:xfrm>
            <a:off x="5434231" y="4618054"/>
            <a:ext cx="1498571" cy="320491"/>
            <a:chOff x="6932825" y="4335700"/>
            <a:chExt cx="1498571" cy="569357"/>
          </a:xfrm>
        </p:grpSpPr>
        <p:sp>
          <p:nvSpPr>
            <p:cNvPr id="5783" name="Google Shape;5783;p44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4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4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Next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786" name="Google Shape;5786;p44">
            <a:hlinkClick r:id="" action="ppaction://noaction"/>
          </p:cNvPr>
          <p:cNvSpPr/>
          <p:nvPr/>
        </p:nvSpPr>
        <p:spPr>
          <a:xfrm>
            <a:off x="3822638" y="4620613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44">
            <a:hlinkClick r:id="" action="ppaction://hlinkshowjump?jump=previousslide"/>
          </p:cNvPr>
          <p:cNvSpPr/>
          <p:nvPr/>
        </p:nvSpPr>
        <p:spPr>
          <a:xfrm>
            <a:off x="221106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44">
            <a:hlinkClick r:id="" action="ppaction://hlinkshowjump?jump=nextslide"/>
          </p:cNvPr>
          <p:cNvSpPr/>
          <p:nvPr/>
        </p:nvSpPr>
        <p:spPr>
          <a:xfrm>
            <a:off x="543421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3" name="Google Shape;5793;p45"/>
          <p:cNvSpPr txBox="1">
            <a:spLocks noGrp="1"/>
          </p:cNvSpPr>
          <p:nvPr>
            <p:ph type="body" idx="1"/>
          </p:nvPr>
        </p:nvSpPr>
        <p:spPr>
          <a:xfrm>
            <a:off x="593400" y="1178288"/>
            <a:ext cx="5325000" cy="2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Desarrollar la motricidad hace que, en general, se mejore cualitativamente el movimiento y favorece el dominio de diferentes habilidades. Equilibrio y coordinación: Gracias a los ejercicios motrices tendremos un mayor sentido del equilibrio y de la coordinación.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 los primeros años de vida, la psicomotricidad juega un papel fundamental en el desarrollo del niño, ya que influye directamente sobre el desarrollo intelectual, afectivo y social. A nivel cognitivo; Permite al niño mejorar en memoria, atención y concentración.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</p:txBody>
      </p:sp>
      <p:sp>
        <p:nvSpPr>
          <p:cNvPr id="5794" name="Google Shape;5794;p45"/>
          <p:cNvSpPr txBox="1">
            <a:spLocks noGrp="1"/>
          </p:cNvSpPr>
          <p:nvPr>
            <p:ph type="title"/>
          </p:nvPr>
        </p:nvSpPr>
        <p:spPr>
          <a:xfrm>
            <a:off x="711725" y="435639"/>
            <a:ext cx="77205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Juguemos con el cuerpo </a:t>
            </a:r>
            <a:endParaRPr/>
          </a:p>
        </p:txBody>
      </p:sp>
      <p:grpSp>
        <p:nvGrpSpPr>
          <p:cNvPr id="5795" name="Google Shape;5795;p45"/>
          <p:cNvGrpSpPr/>
          <p:nvPr/>
        </p:nvGrpSpPr>
        <p:grpSpPr>
          <a:xfrm>
            <a:off x="2211151" y="4618054"/>
            <a:ext cx="1498571" cy="320491"/>
            <a:chOff x="6932825" y="4335700"/>
            <a:chExt cx="1498571" cy="569357"/>
          </a:xfrm>
        </p:grpSpPr>
        <p:sp>
          <p:nvSpPr>
            <p:cNvPr id="5796" name="Google Shape;5796;p45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45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45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Back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799" name="Google Shape;5799;p45"/>
          <p:cNvSpPr/>
          <p:nvPr/>
        </p:nvSpPr>
        <p:spPr>
          <a:xfrm>
            <a:off x="3865617" y="4654807"/>
            <a:ext cx="1455600" cy="284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0" name="Google Shape;5800;p45"/>
          <p:cNvSpPr/>
          <p:nvPr/>
        </p:nvSpPr>
        <p:spPr>
          <a:xfrm>
            <a:off x="3822647" y="4618517"/>
            <a:ext cx="1455600" cy="284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1" name="Google Shape;5801;p45"/>
          <p:cNvSpPr txBox="1"/>
          <p:nvPr/>
        </p:nvSpPr>
        <p:spPr>
          <a:xfrm>
            <a:off x="3988471" y="4653634"/>
            <a:ext cx="1209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Anonymous Pro"/>
                <a:ea typeface="Anonymous Pro"/>
                <a:cs typeface="Anonymous Pro"/>
                <a:sym typeface="Anonymous Pro"/>
              </a:rPr>
              <a:t>Agenda</a:t>
            </a:r>
            <a:endParaRPr sz="1500" b="1"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5802" name="Google Shape;5802;p45"/>
          <p:cNvGrpSpPr/>
          <p:nvPr/>
        </p:nvGrpSpPr>
        <p:grpSpPr>
          <a:xfrm>
            <a:off x="5434231" y="4618054"/>
            <a:ext cx="1498571" cy="320491"/>
            <a:chOff x="6932825" y="4335700"/>
            <a:chExt cx="1498571" cy="569357"/>
          </a:xfrm>
        </p:grpSpPr>
        <p:sp>
          <p:nvSpPr>
            <p:cNvPr id="5803" name="Google Shape;5803;p45"/>
            <p:cNvSpPr/>
            <p:nvPr/>
          </p:nvSpPr>
          <p:spPr>
            <a:xfrm>
              <a:off x="6975796" y="4400157"/>
              <a:ext cx="1455600" cy="5049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45"/>
            <p:cNvSpPr/>
            <p:nvPr/>
          </p:nvSpPr>
          <p:spPr>
            <a:xfrm>
              <a:off x="6932825" y="4335700"/>
              <a:ext cx="1455600" cy="504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45"/>
            <p:cNvSpPr txBox="1"/>
            <p:nvPr/>
          </p:nvSpPr>
          <p:spPr>
            <a:xfrm>
              <a:off x="7098650" y="4398073"/>
              <a:ext cx="12099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Anonymous Pro"/>
                  <a:ea typeface="Anonymous Pro"/>
                  <a:cs typeface="Anonymous Pro"/>
                  <a:sym typeface="Anonymous Pro"/>
                </a:rPr>
                <a:t>Next</a:t>
              </a:r>
              <a:endParaRPr sz="1500" b="1"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</p:grpSp>
      <p:sp>
        <p:nvSpPr>
          <p:cNvPr id="5806" name="Google Shape;5806;p45">
            <a:hlinkClick r:id="" action="ppaction://noaction"/>
          </p:cNvPr>
          <p:cNvSpPr/>
          <p:nvPr/>
        </p:nvSpPr>
        <p:spPr>
          <a:xfrm>
            <a:off x="3822638" y="4620613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7" name="Google Shape;5807;p45">
            <a:hlinkClick r:id="" action="ppaction://hlinkshowjump?jump=previousslide"/>
          </p:cNvPr>
          <p:cNvSpPr/>
          <p:nvPr/>
        </p:nvSpPr>
        <p:spPr>
          <a:xfrm>
            <a:off x="221106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8" name="Google Shape;5808;p45">
            <a:hlinkClick r:id="" action="ppaction://hlinkshowjump?jump=nextslide"/>
          </p:cNvPr>
          <p:cNvSpPr/>
          <p:nvPr/>
        </p:nvSpPr>
        <p:spPr>
          <a:xfrm>
            <a:off x="5434213" y="4618350"/>
            <a:ext cx="1455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09" name="Google Shape;58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400" y="435639"/>
            <a:ext cx="2920800" cy="1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0" name="Google Shape;581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1337" y="2411877"/>
            <a:ext cx="2754936" cy="205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eative Retrospective Meeting by Slidesgo">
  <a:themeElements>
    <a:clrScheme name="Simple Light">
      <a:dk1>
        <a:srgbClr val="000000"/>
      </a:dk1>
      <a:lt1>
        <a:srgbClr val="CBB8F2"/>
      </a:lt1>
      <a:dk2>
        <a:srgbClr val="988CED"/>
      </a:dk2>
      <a:lt2>
        <a:srgbClr val="A8B6ED"/>
      </a:lt2>
      <a:accent1>
        <a:srgbClr val="B1DDD3"/>
      </a:accent1>
      <a:accent2>
        <a:srgbClr val="E3B5D7"/>
      </a:accent2>
      <a:accent3>
        <a:srgbClr val="ECF783"/>
      </a:accent3>
      <a:accent4>
        <a:srgbClr val="E0E0E0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Presentación en pantalla (16:9)</PresentationFormat>
  <Paragraphs>57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Anonymous Pro</vt:lpstr>
      <vt:lpstr>Arial</vt:lpstr>
      <vt:lpstr>Arimo</vt:lpstr>
      <vt:lpstr>Roboto Condensed Light</vt:lpstr>
      <vt:lpstr>Patua One</vt:lpstr>
      <vt:lpstr>Anaheim</vt:lpstr>
      <vt:lpstr>Creative Retrospective Meeting by Slidesgo</vt:lpstr>
      <vt:lpstr>Cuaderno de notas científicas.</vt:lpstr>
      <vt:lpstr>Martes </vt:lpstr>
      <vt:lpstr>Descubriendo colores </vt:lpstr>
      <vt:lpstr>Miercoles </vt:lpstr>
      <vt:lpstr>Muévete al ritmo de la música </vt:lpstr>
      <vt:lpstr>Jueves  </vt:lpstr>
      <vt:lpstr>Creando con fruta </vt:lpstr>
      <vt:lpstr>Viernes  </vt:lpstr>
      <vt:lpstr>Juguemos con el cuerpo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de notas científicas.</dc:title>
  <dc:creator>DELL</dc:creator>
  <cp:lastModifiedBy>FATIMA MONTSERRAT FLORES PARDO</cp:lastModifiedBy>
  <cp:revision>1</cp:revision>
  <dcterms:modified xsi:type="dcterms:W3CDTF">2021-11-11T05:31:33Z</dcterms:modified>
</cp:coreProperties>
</file>