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C3FD"/>
    <a:srgbClr val="CBF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62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8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43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690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10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71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01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120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5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69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83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7461B-07A6-4C0C-83FF-34E2243913B9}" type="datetimeFigureOut">
              <a:rPr lang="es-MX" smtClean="0"/>
              <a:t>13/11/2021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B8F9-ACD8-43D2-8213-0BBFA5377C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1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02595" y="270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latin typeface="Harrington" panose="04040505050A02020702" pitchFamily="82" charset="0"/>
              </a:rPr>
              <a:t>Cuaderno de notas científicas </a:t>
            </a:r>
          </a:p>
        </p:txBody>
      </p:sp>
    </p:spTree>
    <p:extLst>
      <p:ext uri="{BB962C8B-B14F-4D97-AF65-F5344CB8AC3E}">
        <p14:creationId xmlns:p14="http://schemas.microsoft.com/office/powerpoint/2010/main" val="253094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CBF4C8"/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Y LIFE: ELEMENTOS PNG PARA MOCKUPS Y POS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99" y="-9514"/>
            <a:ext cx="11655380" cy="686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88643" y="489398"/>
            <a:ext cx="4134118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/>
              <a:t>La importancia del nombre: </a:t>
            </a:r>
            <a:r>
              <a:rPr lang="es-MX" dirty="0"/>
              <a:t>El nombre propio tiene gran importancia para el niño ya que forma parte de su identidad. Tiene un gran sentido emocional.</a:t>
            </a:r>
          </a:p>
          <a:p>
            <a:pPr>
              <a:lnSpc>
                <a:spcPct val="150000"/>
              </a:lnSpc>
            </a:pPr>
            <a:r>
              <a:rPr lang="es-MX" dirty="0"/>
              <a:t>Para enseñarles la importancia del nombre, escribirán o intentaran escribir su nombre en un poco de harina y así tendrán la libertad de borrarlo y volverlo a hacer. Después realizaran su propia plastilina para intentar hacer las letras de su nombre. </a:t>
            </a:r>
          </a:p>
          <a:p>
            <a:pPr>
              <a:lnSpc>
                <a:spcPct val="150000"/>
              </a:lnSpc>
            </a:pPr>
            <a:r>
              <a:rPr lang="es-MX" dirty="0"/>
              <a:t>Para terminar la actividad armaran un rompecabezas con su nombre para que sepan la importancia de tener un nombre.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096259" y="489398"/>
            <a:ext cx="4327301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/>
              <a:t>Organizar mi día: </a:t>
            </a:r>
            <a:r>
              <a:rPr lang="es-MX" dirty="0"/>
              <a:t>Para los niños es muy importante organizar sus hábitos diarios; tener la hora para comer, bañarse, y una preparación previa antes de dormir. Ello contribuye a desarrollar una noción del tiempo y facilita la capacidad de la organización y concentración.</a:t>
            </a:r>
          </a:p>
          <a:p>
            <a:pPr>
              <a:lnSpc>
                <a:spcPct val="150000"/>
              </a:lnSpc>
            </a:pPr>
            <a:r>
              <a:rPr lang="es-MX" dirty="0"/>
              <a:t>Para esta actividad los niños clasificaran las actividades que se realizan en la mañana, en la tarde y en la noche, después ayudaran a un personaje a organizar su día para que después ellos tengan la oportunidad de organizar su propio día. </a:t>
            </a:r>
          </a:p>
        </p:txBody>
      </p:sp>
    </p:spTree>
    <p:extLst>
      <p:ext uri="{BB962C8B-B14F-4D97-AF65-F5344CB8AC3E}">
        <p14:creationId xmlns:p14="http://schemas.microsoft.com/office/powerpoint/2010/main" val="369023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CBF4C8"/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Y LIFE: ELEMENTOS PNG PARA MOCKUPS Y POS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99" y="-9514"/>
            <a:ext cx="11655380" cy="686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914400" y="677337"/>
            <a:ext cx="4327301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/>
              <a:t>Jugar y trabajar en equipo:</a:t>
            </a:r>
            <a:r>
              <a:rPr lang="es-MX" dirty="0"/>
              <a:t> Trabajar en equipo refuerza en los niños y en las niñas los vínculos sociales y mejora sus habilidades para relacionarse con los demás, aumentando la empatía y la solidaridad. Además ayuda a desarrollar su inteligencia emocional y a forjar una autoestima sana. </a:t>
            </a:r>
          </a:p>
          <a:p>
            <a:pPr>
              <a:lnSpc>
                <a:spcPct val="150000"/>
              </a:lnSpc>
            </a:pPr>
            <a:r>
              <a:rPr lang="es-MX" dirty="0"/>
              <a:t>Para esta actividad, escucharan un cuento de como trabajar en equipo pueden surgir soluciones al problema, después entre todos tendrán que trabajar en equipo para rescatar a uno de sus compañeros con diversos materiales.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119871" y="677337"/>
            <a:ext cx="432730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/>
              <a:t>Por ultimo entre todos trabajaran en equipo para armar un rompecabezas acomodando las piezas en su lugar. </a:t>
            </a:r>
          </a:p>
        </p:txBody>
      </p:sp>
    </p:spTree>
    <p:extLst>
      <p:ext uri="{BB962C8B-B14F-4D97-AF65-F5344CB8AC3E}">
        <p14:creationId xmlns:p14="http://schemas.microsoft.com/office/powerpoint/2010/main" val="3605870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838200" y="2997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latin typeface="Harrington" panose="04040505050A02020702" pitchFamily="82" charset="0"/>
              </a:rPr>
              <a:t>Rubrica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FFBBE2-D134-40D7-9BB8-4A72E457D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59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297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Harrington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elena monserrat gamez cepeda</cp:lastModifiedBy>
  <cp:revision>10</cp:revision>
  <dcterms:created xsi:type="dcterms:W3CDTF">2021-09-22T22:53:19Z</dcterms:created>
  <dcterms:modified xsi:type="dcterms:W3CDTF">2021-11-13T07:07:30Z</dcterms:modified>
</cp:coreProperties>
</file>