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8" r:id="rId3"/>
    <p:sldId id="256" r:id="rId4"/>
    <p:sldId id="269" r:id="rId5"/>
    <p:sldId id="270" r:id="rId6"/>
    <p:sldId id="271" r:id="rId7"/>
    <p:sldId id="272" r:id="rId8"/>
    <p:sldId id="261" r:id="rId9"/>
    <p:sldId id="267" r:id="rId10"/>
    <p:sldId id="274" r:id="rId11"/>
    <p:sldId id="275" r:id="rId12"/>
  </p:sldIdLst>
  <p:sldSz cx="6858000" cy="9144000" type="letter"/>
  <p:notesSz cx="6858000" cy="9144000"/>
  <p:embeddedFontLst>
    <p:embeddedFont>
      <p:font typeface="Abadi" panose="020B0604020104020204" pitchFamily="34" charset="0"/>
      <p:regular r:id="rId13"/>
    </p:embeddedFont>
    <p:embeddedFont>
      <p:font typeface="Arimo" panose="020B0604020202020204" charset="0"/>
      <p:regular r:id="rId14"/>
    </p:embeddedFont>
    <p:embeddedFont>
      <p:font typeface="Berlin Sans FB Demi" panose="020E0802020502020306" pitchFamily="34" charset="0"/>
      <p:bold r:id="rId15"/>
    </p:embeddedFont>
    <p:embeddedFont>
      <p:font typeface="Calibri" panose="020F0502020204030204" pitchFamily="34" charset="0"/>
      <p:regular r:id="rId16"/>
      <p:bold r:id="rId17"/>
      <p:italic r:id="rId18"/>
      <p:boldItalic r:id="rId19"/>
    </p:embeddedFont>
    <p:embeddedFont>
      <p:font typeface="Coco Gothic Fat" panose="020B0604020202020204" charset="0"/>
      <p:regular r:id="rId20"/>
    </p:embeddedFont>
    <p:embeddedFont>
      <p:font typeface="Lazydog" panose="020B0604020202020204" charset="0"/>
      <p:regular r:id="rId21"/>
    </p:embeddedFont>
    <p:embeddedFont>
      <p:font typeface="More Sugar Thin" panose="020B0604020202020204" charset="0"/>
      <p:regular r:id="rId22"/>
    </p:embeddedFont>
    <p:embeddedFont>
      <p:font typeface="Now Bold" panose="020B0604020202020204" charset="0"/>
      <p:regular r:id="rId23"/>
    </p:embeddedFont>
  </p:embeddedFontLst>
  <p:defaultTex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1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D"/>
    <a:srgbClr val="B7FFCF"/>
    <a:srgbClr val="C4B7D3"/>
    <a:srgbClr val="FF7979"/>
    <a:srgbClr val="CBF686"/>
    <a:srgbClr val="CABED8"/>
    <a:srgbClr val="FF5050"/>
    <a:srgbClr val="FFABDF"/>
    <a:srgbClr val="FFFF5D"/>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4" d="100"/>
          <a:sy n="54" d="100"/>
        </p:scale>
        <p:origin x="2244" y="90"/>
      </p:cViewPr>
      <p:guideLst>
        <p:guide orient="horz" pos="1920"/>
        <p:guide pos="10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5" y="1893712"/>
            <a:ext cx="2914650" cy="1306689"/>
          </a:xfrm>
        </p:spPr>
        <p:txBody>
          <a:bodyPr/>
          <a:lstStyle/>
          <a:p>
            <a:r>
              <a:rPr lang="en-US"/>
              <a:t>Click to edit Master title style</a:t>
            </a:r>
          </a:p>
        </p:txBody>
      </p:sp>
      <p:sp>
        <p:nvSpPr>
          <p:cNvPr id="3" name="Subtitle 2"/>
          <p:cNvSpPr>
            <a:spLocks noGrp="1"/>
          </p:cNvSpPr>
          <p:nvPr>
            <p:ph type="subTitle" idx="1"/>
          </p:nvPr>
        </p:nvSpPr>
        <p:spPr>
          <a:xfrm>
            <a:off x="514350" y="3454400"/>
            <a:ext cx="2400300" cy="1557867"/>
          </a:xfrm>
        </p:spPr>
        <p:txBody>
          <a:bodyPr/>
          <a:lstStyle>
            <a:lvl1pPr marL="0" indent="0" algn="ctr">
              <a:buNone/>
              <a:defRPr>
                <a:solidFill>
                  <a:schemeClr val="tx1">
                    <a:tint val="75000"/>
                  </a:schemeClr>
                </a:solidFill>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025" y="244123"/>
            <a:ext cx="771525" cy="52013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450" y="244123"/>
            <a:ext cx="2257425" cy="5201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867" y="3917245"/>
            <a:ext cx="2914650" cy="1210733"/>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270867" y="2583745"/>
            <a:ext cx="2914650" cy="1333500"/>
          </a:xfrm>
        </p:spPr>
        <p:txBody>
          <a:bodyPr anchor="b"/>
          <a:lstStyle>
            <a:lvl1pPr marL="0" indent="0">
              <a:buNone/>
              <a:defRPr sz="750">
                <a:solidFill>
                  <a:schemeClr val="tx1">
                    <a:tint val="75000"/>
                  </a:schemeClr>
                </a:solidFill>
              </a:defRPr>
            </a:lvl1pPr>
            <a:lvl2pPr marL="171450" indent="0">
              <a:buNone/>
              <a:defRPr sz="675">
                <a:solidFill>
                  <a:schemeClr val="tx1">
                    <a:tint val="75000"/>
                  </a:schemeClr>
                </a:solidFill>
              </a:defRPr>
            </a:lvl2pPr>
            <a:lvl3pPr marL="342900" indent="0">
              <a:buNone/>
              <a:defRPr sz="600">
                <a:solidFill>
                  <a:schemeClr val="tx1">
                    <a:tint val="75000"/>
                  </a:schemeClr>
                </a:solidFill>
              </a:defRPr>
            </a:lvl3pPr>
            <a:lvl4pPr marL="514350" indent="0">
              <a:buNone/>
              <a:defRPr sz="525">
                <a:solidFill>
                  <a:schemeClr val="tx1">
                    <a:tint val="75000"/>
                  </a:schemeClr>
                </a:solidFill>
              </a:defRPr>
            </a:lvl4pPr>
            <a:lvl5pPr marL="685800" indent="0">
              <a:buNone/>
              <a:defRPr sz="525">
                <a:solidFill>
                  <a:schemeClr val="tx1">
                    <a:tint val="75000"/>
                  </a:schemeClr>
                </a:solidFill>
              </a:defRPr>
            </a:lvl5pPr>
            <a:lvl6pPr marL="857250" indent="0">
              <a:buNone/>
              <a:defRPr sz="525">
                <a:solidFill>
                  <a:schemeClr val="tx1">
                    <a:tint val="75000"/>
                  </a:schemeClr>
                </a:solidFill>
              </a:defRPr>
            </a:lvl6pPr>
            <a:lvl7pPr marL="1028700" indent="0">
              <a:buNone/>
              <a:defRPr sz="525">
                <a:solidFill>
                  <a:schemeClr val="tx1">
                    <a:tint val="75000"/>
                  </a:schemeClr>
                </a:solidFill>
              </a:defRPr>
            </a:lvl7pPr>
            <a:lvl8pPr marL="1200150" indent="0">
              <a:buNone/>
              <a:defRPr sz="525">
                <a:solidFill>
                  <a:schemeClr val="tx1">
                    <a:tint val="75000"/>
                  </a:schemeClr>
                </a:solidFill>
              </a:defRPr>
            </a:lvl8pPr>
            <a:lvl9pPr marL="1371600"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450" y="1422401"/>
            <a:ext cx="1514475" cy="4023078"/>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43075" y="1422401"/>
            <a:ext cx="1514475" cy="4023078"/>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1450" y="1364545"/>
            <a:ext cx="1515071" cy="568677"/>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4" name="Content Placeholder 3"/>
          <p:cNvSpPr>
            <a:spLocks noGrp="1"/>
          </p:cNvSpPr>
          <p:nvPr>
            <p:ph sz="half" idx="2"/>
          </p:nvPr>
        </p:nvSpPr>
        <p:spPr>
          <a:xfrm>
            <a:off x="171450" y="1933222"/>
            <a:ext cx="1515071" cy="3512256"/>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741884" y="1364545"/>
            <a:ext cx="1515666" cy="568677"/>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6" name="Content Placeholder 5"/>
          <p:cNvSpPr>
            <a:spLocks noGrp="1"/>
          </p:cNvSpPr>
          <p:nvPr>
            <p:ph sz="quarter" idx="4"/>
          </p:nvPr>
        </p:nvSpPr>
        <p:spPr>
          <a:xfrm>
            <a:off x="1741884" y="1933222"/>
            <a:ext cx="1515666" cy="3512256"/>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0" y="242711"/>
            <a:ext cx="1128117" cy="1032933"/>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1340644" y="242712"/>
            <a:ext cx="1916906" cy="5202767"/>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1450" y="1275645"/>
            <a:ext cx="1128117" cy="4169834"/>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08" y="4267200"/>
            <a:ext cx="2057400" cy="503767"/>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672108" y="544689"/>
            <a:ext cx="2057400" cy="3657600"/>
          </a:xfr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endParaRPr lang="en-US"/>
          </a:p>
        </p:txBody>
      </p:sp>
      <p:sp>
        <p:nvSpPr>
          <p:cNvPr id="4" name="Text Placeholder 3"/>
          <p:cNvSpPr>
            <a:spLocks noGrp="1"/>
          </p:cNvSpPr>
          <p:nvPr>
            <p:ph type="body" sz="half" idx="2"/>
          </p:nvPr>
        </p:nvSpPr>
        <p:spPr>
          <a:xfrm>
            <a:off x="672108" y="4770967"/>
            <a:ext cx="2057400" cy="715433"/>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44123"/>
            <a:ext cx="30861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1450" y="1422401"/>
            <a:ext cx="3086100" cy="4023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50" y="5650089"/>
            <a:ext cx="800100" cy="324556"/>
          </a:xfrm>
          <a:prstGeom prst="rect">
            <a:avLst/>
          </a:prstGeom>
        </p:spPr>
        <p:txBody>
          <a:bodyPr vert="horz" lIns="91440" tIns="45720" rIns="91440" bIns="45720" rtlCol="0" anchor="ctr"/>
          <a:lstStyle>
            <a:lvl1pPr algn="l">
              <a:defRPr sz="450">
                <a:solidFill>
                  <a:schemeClr val="tx1">
                    <a:tint val="75000"/>
                  </a:schemeClr>
                </a:solidFill>
              </a:defRPr>
            </a:lvl1pPr>
          </a:lstStyle>
          <a:p>
            <a:fld id="{1D8BD707-D9CF-40AE-B4C6-C98DA3205C09}" type="datetimeFigureOut">
              <a:rPr lang="en-US" smtClean="0"/>
              <a:pPr/>
              <a:t>10/29/2021</a:t>
            </a:fld>
            <a:endParaRPr lang="en-US"/>
          </a:p>
        </p:txBody>
      </p:sp>
      <p:sp>
        <p:nvSpPr>
          <p:cNvPr id="5" name="Footer Placeholder 4"/>
          <p:cNvSpPr>
            <a:spLocks noGrp="1"/>
          </p:cNvSpPr>
          <p:nvPr>
            <p:ph type="ftr" sz="quarter" idx="3"/>
          </p:nvPr>
        </p:nvSpPr>
        <p:spPr>
          <a:xfrm>
            <a:off x="1171575" y="5650089"/>
            <a:ext cx="1085850" cy="324556"/>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57450" y="5650089"/>
            <a:ext cx="800100" cy="324556"/>
          </a:xfrm>
          <a:prstGeom prst="rect">
            <a:avLst/>
          </a:prstGeom>
        </p:spPr>
        <p:txBody>
          <a:bodyPr vert="horz" lIns="91440" tIns="45720" rIns="91440" bIns="45720" rtlCol="0" anchor="ctr"/>
          <a:lstStyle>
            <a:lvl1pPr algn="r">
              <a:defRPr sz="45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svg"/><Relationship Id="rId21" Type="http://schemas.microsoft.com/office/2007/relationships/hdphoto" Target="../media/hdphoto6.wdp"/><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A344D0C-A8A3-4404-A611-6DB543E5050F}"/>
              </a:ext>
            </a:extLst>
          </p:cNvPr>
          <p:cNvSpPr txBox="1"/>
          <p:nvPr/>
        </p:nvSpPr>
        <p:spPr>
          <a:xfrm>
            <a:off x="347133" y="457200"/>
            <a:ext cx="6163733" cy="7377469"/>
          </a:xfrm>
          <a:prstGeom prst="rect">
            <a:avLst/>
          </a:prstGeom>
          <a:noFill/>
        </p:spPr>
        <p:txBody>
          <a:bodyPr wrap="square">
            <a:spAutoFit/>
          </a:bodyPr>
          <a:lstStyle/>
          <a:p>
            <a:pPr algn="ctr"/>
            <a:r>
              <a:rPr lang="es-MX" sz="1400" b="1" dirty="0">
                <a:latin typeface="Arial" panose="020B0604020202020204" pitchFamily="34" charset="0"/>
                <a:cs typeface="Arial" panose="020B0604020202020204" pitchFamily="34" charset="0"/>
              </a:rPr>
              <a:t>ESCUELA NORMAL DE EDUCACIÓN PREESCOLAR DEL ESTADO DE COAHUILA</a:t>
            </a:r>
          </a:p>
          <a:p>
            <a:pPr algn="ctr"/>
            <a:r>
              <a:rPr lang="es-MX" sz="1400" b="1" dirty="0">
                <a:latin typeface="Arial" panose="020B0604020202020204" pitchFamily="34" charset="0"/>
                <a:cs typeface="Arial" panose="020B0604020202020204" pitchFamily="34" charset="0"/>
              </a:rPr>
              <a:t> CICLO ESCOLAR 2021-2022</a:t>
            </a: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gn="ctr"/>
            <a:endParaRPr lang="es-MX" sz="1400" b="1" dirty="0">
              <a:latin typeface="Arial" panose="020B0604020202020204" pitchFamily="34" charset="0"/>
              <a:cs typeface="Arial" panose="020B0604020202020204" pitchFamily="34" charset="0"/>
            </a:endParaRPr>
          </a:p>
          <a:p>
            <a:pPr>
              <a:lnSpc>
                <a:spcPct val="150000"/>
              </a:lnSpc>
            </a:pPr>
            <a:endParaRPr lang="es-MX" sz="1400" b="1" dirty="0">
              <a:latin typeface="Arial" panose="020B0604020202020204" pitchFamily="34" charset="0"/>
              <a:cs typeface="Arial" panose="020B0604020202020204" pitchFamily="34" charset="0"/>
            </a:endParaRPr>
          </a:p>
          <a:p>
            <a:pPr>
              <a:lnSpc>
                <a:spcPct val="150000"/>
              </a:lnSpc>
            </a:pPr>
            <a:r>
              <a:rPr lang="es-MX" sz="1400" b="1" dirty="0">
                <a:latin typeface="Arial" panose="020B0604020202020204" pitchFamily="34" charset="0"/>
                <a:cs typeface="Arial" panose="020B0604020202020204" pitchFamily="34" charset="0"/>
              </a:rPr>
              <a:t>Nombre del estudiante normalista</a:t>
            </a:r>
            <a:r>
              <a:rPr lang="es-MX" sz="1400" dirty="0">
                <a:latin typeface="Arial" panose="020B0604020202020204" pitchFamily="34" charset="0"/>
                <a:cs typeface="Arial" panose="020B0604020202020204" pitchFamily="34" charset="0"/>
              </a:rPr>
              <a:t>: Vanessa Elizabeth Sánchez Gallegos</a:t>
            </a:r>
          </a:p>
          <a:p>
            <a:pPr>
              <a:lnSpc>
                <a:spcPct val="150000"/>
              </a:lnSpc>
            </a:pPr>
            <a:r>
              <a:rPr lang="es-MX" sz="1400" b="1" dirty="0">
                <a:latin typeface="Arial" panose="020B0604020202020204" pitchFamily="34" charset="0"/>
                <a:cs typeface="Arial" panose="020B0604020202020204" pitchFamily="34" charset="0"/>
              </a:rPr>
              <a:t>Grado</a:t>
            </a:r>
            <a:r>
              <a:rPr lang="es-MX" sz="1400" dirty="0">
                <a:latin typeface="Arial" panose="020B0604020202020204" pitchFamily="34" charset="0"/>
                <a:cs typeface="Arial" panose="020B0604020202020204" pitchFamily="34" charset="0"/>
              </a:rPr>
              <a:t>: 4°          </a:t>
            </a:r>
            <a:r>
              <a:rPr lang="es-MX" sz="1400" b="1" dirty="0">
                <a:latin typeface="Arial" panose="020B0604020202020204" pitchFamily="34" charset="0"/>
                <a:cs typeface="Arial" panose="020B0604020202020204" pitchFamily="34" charset="0"/>
              </a:rPr>
              <a:t>Sección</a:t>
            </a:r>
            <a:r>
              <a:rPr lang="es-MX" sz="1400" dirty="0">
                <a:latin typeface="Arial" panose="020B0604020202020204" pitchFamily="34" charset="0"/>
                <a:cs typeface="Arial" panose="020B0604020202020204" pitchFamily="34" charset="0"/>
              </a:rPr>
              <a:t>: A           </a:t>
            </a:r>
            <a:r>
              <a:rPr lang="es-MX" sz="1400" b="1" dirty="0">
                <a:latin typeface="Arial" panose="020B0604020202020204" pitchFamily="34" charset="0"/>
                <a:cs typeface="Arial" panose="020B0604020202020204" pitchFamily="34" charset="0"/>
              </a:rPr>
              <a:t>Número de Lista: </a:t>
            </a:r>
            <a:r>
              <a:rPr lang="es-MX" sz="1400" dirty="0">
                <a:latin typeface="Arial" panose="020B0604020202020204" pitchFamily="34" charset="0"/>
                <a:cs typeface="Arial" panose="020B0604020202020204" pitchFamily="34" charset="0"/>
              </a:rPr>
              <a:t>16 </a:t>
            </a:r>
          </a:p>
          <a:p>
            <a:pPr>
              <a:lnSpc>
                <a:spcPct val="150000"/>
              </a:lnSpc>
            </a:pPr>
            <a:r>
              <a:rPr lang="es-MX" sz="1400" b="1" dirty="0">
                <a:latin typeface="Arial" panose="020B0604020202020204" pitchFamily="34" charset="0"/>
                <a:cs typeface="Arial" panose="020B0604020202020204" pitchFamily="34" charset="0"/>
              </a:rPr>
              <a:t>Institución de Práctica: </a:t>
            </a:r>
            <a:r>
              <a:rPr lang="es-MX" sz="1400" dirty="0">
                <a:latin typeface="Arial" panose="020B0604020202020204" pitchFamily="34" charset="0"/>
                <a:cs typeface="Arial" panose="020B0604020202020204" pitchFamily="34" charset="0"/>
              </a:rPr>
              <a:t>Jardín de niños heroico colegio militar </a:t>
            </a:r>
          </a:p>
          <a:p>
            <a:pPr>
              <a:lnSpc>
                <a:spcPct val="150000"/>
              </a:lnSpc>
            </a:pPr>
            <a:r>
              <a:rPr lang="es-MX" sz="1400" dirty="0">
                <a:latin typeface="Arial" panose="020B0604020202020204" pitchFamily="34" charset="0"/>
                <a:cs typeface="Arial" panose="020B0604020202020204" pitchFamily="34" charset="0"/>
              </a:rPr>
              <a:t>Clave: 05EJN0143Y	</a:t>
            </a:r>
            <a:r>
              <a:rPr lang="es-MX" sz="1400" b="1" dirty="0">
                <a:latin typeface="Arial" panose="020B0604020202020204" pitchFamily="34" charset="0"/>
                <a:cs typeface="Arial" panose="020B0604020202020204" pitchFamily="34" charset="0"/>
              </a:rPr>
              <a:t>Zona Escolar</a:t>
            </a:r>
            <a:r>
              <a:rPr lang="es-MX" sz="1400" dirty="0">
                <a:latin typeface="Arial" panose="020B0604020202020204" pitchFamily="34" charset="0"/>
                <a:cs typeface="Arial" panose="020B0604020202020204" pitchFamily="34" charset="0"/>
              </a:rPr>
              <a:t>:  	</a:t>
            </a:r>
            <a:r>
              <a:rPr lang="es-MX" sz="1400" b="1" dirty="0">
                <a:latin typeface="Arial" panose="020B0604020202020204" pitchFamily="34" charset="0"/>
                <a:cs typeface="Arial" panose="020B0604020202020204" pitchFamily="34" charset="0"/>
              </a:rPr>
              <a:t>Grado en el que realiza su práctica</a:t>
            </a:r>
            <a:r>
              <a:rPr lang="es-MX" sz="1400" dirty="0">
                <a:latin typeface="Arial" panose="020B0604020202020204" pitchFamily="34" charset="0"/>
                <a:cs typeface="Arial" panose="020B0604020202020204" pitchFamily="34" charset="0"/>
              </a:rPr>
              <a:t>: 1° y 2° A</a:t>
            </a:r>
          </a:p>
          <a:p>
            <a:pPr>
              <a:lnSpc>
                <a:spcPct val="150000"/>
              </a:lnSpc>
            </a:pPr>
            <a:r>
              <a:rPr lang="es-MX" sz="1400" b="1" dirty="0">
                <a:latin typeface="Arial" panose="020B0604020202020204" pitchFamily="34" charset="0"/>
                <a:cs typeface="Arial" panose="020B0604020202020204" pitchFamily="34" charset="0"/>
              </a:rPr>
              <a:t>Nombre del Profesor(a) Titular: </a:t>
            </a:r>
            <a:r>
              <a:rPr lang="es-MX" sz="1400" dirty="0">
                <a:latin typeface="Arial" panose="020B0604020202020204" pitchFamily="34" charset="0"/>
                <a:cs typeface="Arial" panose="020B0604020202020204" pitchFamily="34" charset="0"/>
              </a:rPr>
              <a:t>Marcela Alexandra Hernández Carrillo</a:t>
            </a:r>
          </a:p>
          <a:p>
            <a:pPr>
              <a:lnSpc>
                <a:spcPct val="150000"/>
              </a:lnSpc>
            </a:pPr>
            <a:r>
              <a:rPr lang="es-MX" sz="1400" b="1" dirty="0">
                <a:latin typeface="Arial" panose="020B0604020202020204" pitchFamily="34" charset="0"/>
                <a:cs typeface="Arial" panose="020B0604020202020204" pitchFamily="34" charset="0"/>
              </a:rPr>
              <a:t>Total de alumnos</a:t>
            </a:r>
            <a:r>
              <a:rPr lang="es-MX" sz="1400" dirty="0">
                <a:latin typeface="Arial" panose="020B0604020202020204" pitchFamily="34" charset="0"/>
                <a:cs typeface="Arial" panose="020B0604020202020204" pitchFamily="34" charset="0"/>
              </a:rPr>
              <a:t>: 34</a:t>
            </a:r>
          </a:p>
          <a:p>
            <a:pPr>
              <a:lnSpc>
                <a:spcPct val="150000"/>
              </a:lnSpc>
            </a:pPr>
            <a:r>
              <a:rPr lang="es-MX" sz="1400" b="1" dirty="0">
                <a:latin typeface="Arial" panose="020B0604020202020204" pitchFamily="34" charset="0"/>
                <a:cs typeface="Arial" panose="020B0604020202020204" pitchFamily="34" charset="0"/>
              </a:rPr>
              <a:t>Periodo de Práctica: </a:t>
            </a:r>
            <a:r>
              <a:rPr lang="es-MX" sz="1400" dirty="0">
                <a:latin typeface="Arial" panose="020B0604020202020204" pitchFamily="34" charset="0"/>
                <a:cs typeface="Arial" panose="020B0604020202020204" pitchFamily="34" charset="0"/>
              </a:rPr>
              <a:t>Noviembre- diciembre </a:t>
            </a:r>
          </a:p>
          <a:p>
            <a:pPr>
              <a:lnSpc>
                <a:spcPct val="150000"/>
              </a:lnSpc>
            </a:pPr>
            <a:r>
              <a:rPr lang="es-MX" sz="1400" b="1" dirty="0">
                <a:latin typeface="Arial" panose="020B0604020202020204" pitchFamily="34" charset="0"/>
                <a:cs typeface="Arial" panose="020B0604020202020204" pitchFamily="34" charset="0"/>
              </a:rPr>
              <a:t>Propósito de la Jornada de Práctica:</a:t>
            </a:r>
          </a:p>
          <a:p>
            <a:pPr>
              <a:lnSpc>
                <a:spcPct val="150000"/>
              </a:lnSpc>
            </a:pPr>
            <a:r>
              <a:rPr lang="es-MX" sz="1400" dirty="0">
                <a:latin typeface="Arial" panose="020B0604020202020204" pitchFamily="34" charset="0"/>
                <a:cs typeface="Arial" panose="020B0604020202020204" pitchFamily="34" charset="0"/>
              </a:rPr>
              <a:t>Profundizar en la relación que guardan los enfoques teórico-metodológicos y didácticos de los campos de formación académica y educación socioemocional, con la enseñanza, el aprendizaje y los contextos socioculturales y lingüísticos donde se desarrolla la práctica, a través de la aplicación de secuencias didácticas, para poder posteriormente hacer un análisis de dicha jornada</a:t>
            </a:r>
          </a:p>
        </p:txBody>
      </p:sp>
      <p:pic>
        <p:nvPicPr>
          <p:cNvPr id="7" name="Imagen 6" descr="Un dibujo de una persona&#10;&#10;Descripción generada automáticamente con confianza media">
            <a:extLst>
              <a:ext uri="{FF2B5EF4-FFF2-40B4-BE49-F238E27FC236}">
                <a16:creationId xmlns:a16="http://schemas.microsoft.com/office/drawing/2014/main" id="{3133ED95-7AC6-4B10-A428-C11CFCB4EB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9849" y="1600200"/>
            <a:ext cx="1638300" cy="1257819"/>
          </a:xfrm>
          <a:prstGeom prst="rect">
            <a:avLst/>
          </a:prstGeom>
          <a:noFill/>
        </p:spPr>
      </p:pic>
    </p:spTree>
    <p:extLst>
      <p:ext uri="{BB962C8B-B14F-4D97-AF65-F5344CB8AC3E}">
        <p14:creationId xmlns:p14="http://schemas.microsoft.com/office/powerpoint/2010/main" val="91003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52031" cy="25203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 name="Group 4"/>
          <p:cNvGrpSpPr/>
          <p:nvPr/>
        </p:nvGrpSpPr>
        <p:grpSpPr>
          <a:xfrm>
            <a:off x="401791" y="0"/>
            <a:ext cx="252031" cy="25203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 name="Group 6"/>
          <p:cNvGrpSpPr/>
          <p:nvPr/>
        </p:nvGrpSpPr>
        <p:grpSpPr>
          <a:xfrm>
            <a:off x="837467" y="0"/>
            <a:ext cx="252031" cy="25203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8" name="Group 8"/>
          <p:cNvGrpSpPr/>
          <p:nvPr/>
        </p:nvGrpSpPr>
        <p:grpSpPr>
          <a:xfrm>
            <a:off x="1301791" y="0"/>
            <a:ext cx="252031" cy="25203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 name="Group 10"/>
          <p:cNvGrpSpPr/>
          <p:nvPr/>
        </p:nvGrpSpPr>
        <p:grpSpPr>
          <a:xfrm>
            <a:off x="1774515" y="0"/>
            <a:ext cx="252031" cy="2520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 name="Group 12"/>
          <p:cNvGrpSpPr/>
          <p:nvPr/>
        </p:nvGrpSpPr>
        <p:grpSpPr>
          <a:xfrm>
            <a:off x="2211540" y="0"/>
            <a:ext cx="252031" cy="25203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 name="Group 14"/>
          <p:cNvGrpSpPr/>
          <p:nvPr/>
        </p:nvGrpSpPr>
        <p:grpSpPr>
          <a:xfrm>
            <a:off x="2684590" y="0"/>
            <a:ext cx="252031" cy="25203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6" name="Group 16"/>
          <p:cNvGrpSpPr/>
          <p:nvPr/>
        </p:nvGrpSpPr>
        <p:grpSpPr>
          <a:xfrm>
            <a:off x="3090540" y="0"/>
            <a:ext cx="252031" cy="25203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8" name="Group 18"/>
          <p:cNvGrpSpPr/>
          <p:nvPr/>
        </p:nvGrpSpPr>
        <p:grpSpPr>
          <a:xfrm>
            <a:off x="3484970" y="0"/>
            <a:ext cx="252031" cy="25203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20" name="Group 20"/>
          <p:cNvGrpSpPr/>
          <p:nvPr/>
        </p:nvGrpSpPr>
        <p:grpSpPr>
          <a:xfrm>
            <a:off x="3920646" y="0"/>
            <a:ext cx="252031" cy="25203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22" name="Group 22"/>
          <p:cNvGrpSpPr/>
          <p:nvPr/>
        </p:nvGrpSpPr>
        <p:grpSpPr>
          <a:xfrm>
            <a:off x="4384970" y="0"/>
            <a:ext cx="252031" cy="25203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24" name="Group 24"/>
          <p:cNvGrpSpPr/>
          <p:nvPr/>
        </p:nvGrpSpPr>
        <p:grpSpPr>
          <a:xfrm>
            <a:off x="4857694" y="0"/>
            <a:ext cx="252031" cy="252031"/>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26" name="Group 26"/>
          <p:cNvGrpSpPr/>
          <p:nvPr/>
        </p:nvGrpSpPr>
        <p:grpSpPr>
          <a:xfrm>
            <a:off x="5294719" y="0"/>
            <a:ext cx="252031" cy="25203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28" name="Group 28"/>
          <p:cNvGrpSpPr/>
          <p:nvPr/>
        </p:nvGrpSpPr>
        <p:grpSpPr>
          <a:xfrm>
            <a:off x="5767769" y="0"/>
            <a:ext cx="252031" cy="252031"/>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30" name="Group 30"/>
          <p:cNvGrpSpPr/>
          <p:nvPr/>
        </p:nvGrpSpPr>
        <p:grpSpPr>
          <a:xfrm rot="5400000">
            <a:off x="6203616" y="-3118"/>
            <a:ext cx="252031" cy="25203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32" name="Group 32"/>
          <p:cNvGrpSpPr/>
          <p:nvPr/>
        </p:nvGrpSpPr>
        <p:grpSpPr>
          <a:xfrm rot="5400000">
            <a:off x="6629399" y="0"/>
            <a:ext cx="252031" cy="25203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34" name="Group 34"/>
          <p:cNvGrpSpPr/>
          <p:nvPr/>
        </p:nvGrpSpPr>
        <p:grpSpPr>
          <a:xfrm rot="5400000">
            <a:off x="6629399" y="434060"/>
            <a:ext cx="252031" cy="25203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36" name="Group 36"/>
          <p:cNvGrpSpPr/>
          <p:nvPr/>
        </p:nvGrpSpPr>
        <p:grpSpPr>
          <a:xfrm rot="5400000">
            <a:off x="6629399" y="898383"/>
            <a:ext cx="252031" cy="252031"/>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38" name="Group 38"/>
          <p:cNvGrpSpPr/>
          <p:nvPr/>
        </p:nvGrpSpPr>
        <p:grpSpPr>
          <a:xfrm rot="5400000">
            <a:off x="6629399" y="1371106"/>
            <a:ext cx="252031" cy="252031"/>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40" name="Group 40"/>
          <p:cNvGrpSpPr/>
          <p:nvPr/>
        </p:nvGrpSpPr>
        <p:grpSpPr>
          <a:xfrm rot="5400000">
            <a:off x="6629399" y="1808132"/>
            <a:ext cx="252031" cy="252031"/>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42" name="Group 42"/>
          <p:cNvGrpSpPr/>
          <p:nvPr/>
        </p:nvGrpSpPr>
        <p:grpSpPr>
          <a:xfrm rot="5400000">
            <a:off x="6629399" y="2281182"/>
            <a:ext cx="252031" cy="252031"/>
            <a:chOff x="0" y="0"/>
            <a:chExt cx="6350000" cy="6350000"/>
          </a:xfrm>
        </p:grpSpPr>
        <p:sp>
          <p:nvSpPr>
            <p:cNvPr id="43" name="Freeform 4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44" name="Group 44"/>
          <p:cNvGrpSpPr/>
          <p:nvPr/>
        </p:nvGrpSpPr>
        <p:grpSpPr>
          <a:xfrm rot="5400000">
            <a:off x="6629399" y="2780687"/>
            <a:ext cx="252031" cy="252031"/>
            <a:chOff x="0" y="0"/>
            <a:chExt cx="6350000" cy="6350000"/>
          </a:xfrm>
        </p:grpSpPr>
        <p:sp>
          <p:nvSpPr>
            <p:cNvPr id="45" name="Freeform 4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6" name="Group 46"/>
          <p:cNvGrpSpPr/>
          <p:nvPr/>
        </p:nvGrpSpPr>
        <p:grpSpPr>
          <a:xfrm rot="5400000">
            <a:off x="6629399" y="3175116"/>
            <a:ext cx="252031" cy="25203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8" name="Group 48"/>
          <p:cNvGrpSpPr/>
          <p:nvPr/>
        </p:nvGrpSpPr>
        <p:grpSpPr>
          <a:xfrm rot="5400000">
            <a:off x="6629399" y="3610793"/>
            <a:ext cx="252031" cy="252031"/>
            <a:chOff x="0" y="0"/>
            <a:chExt cx="6350000" cy="6350000"/>
          </a:xfrm>
        </p:grpSpPr>
        <p:sp>
          <p:nvSpPr>
            <p:cNvPr id="49" name="Freeform 4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50" name="Group 50"/>
          <p:cNvGrpSpPr/>
          <p:nvPr/>
        </p:nvGrpSpPr>
        <p:grpSpPr>
          <a:xfrm rot="5400000">
            <a:off x="6629399" y="4075117"/>
            <a:ext cx="252031" cy="252031"/>
            <a:chOff x="0" y="0"/>
            <a:chExt cx="6350000" cy="6350000"/>
          </a:xfrm>
        </p:grpSpPr>
        <p:sp>
          <p:nvSpPr>
            <p:cNvPr id="51" name="Freeform 5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52" name="Group 52"/>
          <p:cNvGrpSpPr/>
          <p:nvPr/>
        </p:nvGrpSpPr>
        <p:grpSpPr>
          <a:xfrm rot="5400000">
            <a:off x="6629399" y="4547839"/>
            <a:ext cx="252031" cy="252031"/>
            <a:chOff x="0" y="0"/>
            <a:chExt cx="6350000" cy="6350000"/>
          </a:xfrm>
        </p:grpSpPr>
        <p:sp>
          <p:nvSpPr>
            <p:cNvPr id="53" name="Freeform 5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54" name="Group 54"/>
          <p:cNvGrpSpPr/>
          <p:nvPr/>
        </p:nvGrpSpPr>
        <p:grpSpPr>
          <a:xfrm rot="5400000">
            <a:off x="6629399" y="4954082"/>
            <a:ext cx="252031" cy="252031"/>
            <a:chOff x="0" y="0"/>
            <a:chExt cx="6350000" cy="6350000"/>
          </a:xfrm>
        </p:grpSpPr>
        <p:sp>
          <p:nvSpPr>
            <p:cNvPr id="55" name="Freeform 5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56" name="Group 56"/>
          <p:cNvGrpSpPr/>
          <p:nvPr/>
        </p:nvGrpSpPr>
        <p:grpSpPr>
          <a:xfrm rot="5400000">
            <a:off x="6629399" y="5427131"/>
            <a:ext cx="252031" cy="252031"/>
            <a:chOff x="0" y="0"/>
            <a:chExt cx="6350000" cy="6350000"/>
          </a:xfrm>
        </p:grpSpPr>
        <p:sp>
          <p:nvSpPr>
            <p:cNvPr id="57" name="Freeform 5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58" name="Group 58"/>
          <p:cNvGrpSpPr/>
          <p:nvPr/>
        </p:nvGrpSpPr>
        <p:grpSpPr>
          <a:xfrm rot="5400000">
            <a:off x="6629399" y="5880291"/>
            <a:ext cx="252031" cy="252031"/>
            <a:chOff x="0" y="0"/>
            <a:chExt cx="6350000" cy="6350000"/>
          </a:xfrm>
        </p:grpSpPr>
        <p:sp>
          <p:nvSpPr>
            <p:cNvPr id="59" name="Freeform 5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60" name="Group 60"/>
          <p:cNvGrpSpPr/>
          <p:nvPr/>
        </p:nvGrpSpPr>
        <p:grpSpPr>
          <a:xfrm rot="5400000">
            <a:off x="6629399" y="6274721"/>
            <a:ext cx="252031" cy="252031"/>
            <a:chOff x="0" y="0"/>
            <a:chExt cx="6350000" cy="6350000"/>
          </a:xfrm>
        </p:grpSpPr>
        <p:sp>
          <p:nvSpPr>
            <p:cNvPr id="61" name="Freeform 6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2" name="Group 62"/>
          <p:cNvGrpSpPr/>
          <p:nvPr/>
        </p:nvGrpSpPr>
        <p:grpSpPr>
          <a:xfrm rot="5400000">
            <a:off x="6629399" y="6710397"/>
            <a:ext cx="252031" cy="252031"/>
            <a:chOff x="0" y="0"/>
            <a:chExt cx="6350000" cy="6350000"/>
          </a:xfrm>
        </p:grpSpPr>
        <p:sp>
          <p:nvSpPr>
            <p:cNvPr id="63" name="Freeform 6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64" name="Group 64"/>
          <p:cNvGrpSpPr/>
          <p:nvPr/>
        </p:nvGrpSpPr>
        <p:grpSpPr>
          <a:xfrm rot="5400000">
            <a:off x="6629399" y="7174722"/>
            <a:ext cx="252031" cy="252031"/>
            <a:chOff x="0" y="0"/>
            <a:chExt cx="6350000" cy="6350000"/>
          </a:xfrm>
        </p:grpSpPr>
        <p:sp>
          <p:nvSpPr>
            <p:cNvPr id="65" name="Freeform 6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66" name="Group 66"/>
          <p:cNvGrpSpPr/>
          <p:nvPr/>
        </p:nvGrpSpPr>
        <p:grpSpPr>
          <a:xfrm rot="5400000">
            <a:off x="6629399" y="7647444"/>
            <a:ext cx="252031" cy="252031"/>
            <a:chOff x="0" y="0"/>
            <a:chExt cx="6350000" cy="6350000"/>
          </a:xfrm>
        </p:grpSpPr>
        <p:sp>
          <p:nvSpPr>
            <p:cNvPr id="67" name="Freeform 6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68" name="Group 68"/>
          <p:cNvGrpSpPr/>
          <p:nvPr/>
        </p:nvGrpSpPr>
        <p:grpSpPr>
          <a:xfrm rot="5400000">
            <a:off x="6629399" y="8172579"/>
            <a:ext cx="252031" cy="252031"/>
            <a:chOff x="0" y="0"/>
            <a:chExt cx="6350000" cy="6350000"/>
          </a:xfrm>
        </p:grpSpPr>
        <p:sp>
          <p:nvSpPr>
            <p:cNvPr id="69" name="Freeform 6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70" name="Group 70"/>
          <p:cNvGrpSpPr/>
          <p:nvPr/>
        </p:nvGrpSpPr>
        <p:grpSpPr>
          <a:xfrm rot="-5400000">
            <a:off x="0" y="3055275"/>
            <a:ext cx="252031" cy="252031"/>
            <a:chOff x="0" y="0"/>
            <a:chExt cx="6350000" cy="6350000"/>
          </a:xfrm>
        </p:grpSpPr>
        <p:sp>
          <p:nvSpPr>
            <p:cNvPr id="71" name="Freeform 7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72" name="Group 72"/>
          <p:cNvGrpSpPr/>
          <p:nvPr/>
        </p:nvGrpSpPr>
        <p:grpSpPr>
          <a:xfrm rot="-5400000">
            <a:off x="0" y="2660846"/>
            <a:ext cx="252031" cy="252031"/>
            <a:chOff x="0" y="0"/>
            <a:chExt cx="6350000" cy="6350000"/>
          </a:xfrm>
        </p:grpSpPr>
        <p:sp>
          <p:nvSpPr>
            <p:cNvPr id="73" name="Freeform 7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74" name="Group 74"/>
          <p:cNvGrpSpPr/>
          <p:nvPr/>
        </p:nvGrpSpPr>
        <p:grpSpPr>
          <a:xfrm rot="-5400000">
            <a:off x="0" y="2225169"/>
            <a:ext cx="252031" cy="252031"/>
            <a:chOff x="0" y="0"/>
            <a:chExt cx="6350000" cy="6350000"/>
          </a:xfrm>
        </p:grpSpPr>
        <p:sp>
          <p:nvSpPr>
            <p:cNvPr id="75" name="Freeform 7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76" name="Group 76"/>
          <p:cNvGrpSpPr/>
          <p:nvPr/>
        </p:nvGrpSpPr>
        <p:grpSpPr>
          <a:xfrm rot="-5400000">
            <a:off x="0" y="1760845"/>
            <a:ext cx="252031" cy="252031"/>
            <a:chOff x="0" y="0"/>
            <a:chExt cx="6350000" cy="6350000"/>
          </a:xfrm>
        </p:grpSpPr>
        <p:sp>
          <p:nvSpPr>
            <p:cNvPr id="77" name="Freeform 7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78" name="Group 78"/>
          <p:cNvGrpSpPr/>
          <p:nvPr/>
        </p:nvGrpSpPr>
        <p:grpSpPr>
          <a:xfrm rot="-5400000">
            <a:off x="0" y="1288123"/>
            <a:ext cx="252031" cy="252031"/>
            <a:chOff x="0" y="0"/>
            <a:chExt cx="6350000" cy="6350000"/>
          </a:xfrm>
        </p:grpSpPr>
        <p:sp>
          <p:nvSpPr>
            <p:cNvPr id="79" name="Freeform 7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80" name="Group 80"/>
          <p:cNvGrpSpPr/>
          <p:nvPr/>
        </p:nvGrpSpPr>
        <p:grpSpPr>
          <a:xfrm rot="-5400000">
            <a:off x="0" y="851096"/>
            <a:ext cx="252031" cy="252031"/>
            <a:chOff x="0" y="0"/>
            <a:chExt cx="6350000" cy="6350000"/>
          </a:xfrm>
        </p:grpSpPr>
        <p:sp>
          <p:nvSpPr>
            <p:cNvPr id="81" name="Freeform 8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82" name="Group 82"/>
          <p:cNvGrpSpPr/>
          <p:nvPr/>
        </p:nvGrpSpPr>
        <p:grpSpPr>
          <a:xfrm rot="-5400000">
            <a:off x="0" y="378047"/>
            <a:ext cx="252031" cy="252031"/>
            <a:chOff x="0" y="0"/>
            <a:chExt cx="6350000" cy="6350000"/>
          </a:xfrm>
        </p:grpSpPr>
        <p:sp>
          <p:nvSpPr>
            <p:cNvPr id="83" name="Freeform 8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84" name="Group 84"/>
          <p:cNvGrpSpPr/>
          <p:nvPr/>
        </p:nvGrpSpPr>
        <p:grpSpPr>
          <a:xfrm rot="-5400000">
            <a:off x="0" y="6136777"/>
            <a:ext cx="252031" cy="252031"/>
            <a:chOff x="0" y="0"/>
            <a:chExt cx="6350000" cy="6350000"/>
          </a:xfrm>
        </p:grpSpPr>
        <p:sp>
          <p:nvSpPr>
            <p:cNvPr id="85" name="Freeform 8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86" name="Group 86"/>
          <p:cNvGrpSpPr/>
          <p:nvPr/>
        </p:nvGrpSpPr>
        <p:grpSpPr>
          <a:xfrm rot="-5400000">
            <a:off x="0" y="5742348"/>
            <a:ext cx="252031" cy="252031"/>
            <a:chOff x="0" y="0"/>
            <a:chExt cx="6350000" cy="6350000"/>
          </a:xfrm>
        </p:grpSpPr>
        <p:sp>
          <p:nvSpPr>
            <p:cNvPr id="87" name="Freeform 8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8" name="Group 88"/>
          <p:cNvGrpSpPr/>
          <p:nvPr/>
        </p:nvGrpSpPr>
        <p:grpSpPr>
          <a:xfrm rot="-5400000">
            <a:off x="0" y="5306671"/>
            <a:ext cx="252031" cy="252031"/>
            <a:chOff x="0" y="0"/>
            <a:chExt cx="6350000" cy="6350000"/>
          </a:xfrm>
        </p:grpSpPr>
        <p:sp>
          <p:nvSpPr>
            <p:cNvPr id="89" name="Freeform 8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90" name="Group 90"/>
          <p:cNvGrpSpPr/>
          <p:nvPr/>
        </p:nvGrpSpPr>
        <p:grpSpPr>
          <a:xfrm rot="-5400000">
            <a:off x="0" y="4842347"/>
            <a:ext cx="252031" cy="252031"/>
            <a:chOff x="0" y="0"/>
            <a:chExt cx="6350000" cy="6350000"/>
          </a:xfrm>
        </p:grpSpPr>
        <p:sp>
          <p:nvSpPr>
            <p:cNvPr id="91" name="Freeform 9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92" name="Group 92"/>
          <p:cNvGrpSpPr/>
          <p:nvPr/>
        </p:nvGrpSpPr>
        <p:grpSpPr>
          <a:xfrm rot="-5400000">
            <a:off x="0" y="4369623"/>
            <a:ext cx="252031" cy="252031"/>
            <a:chOff x="0" y="0"/>
            <a:chExt cx="6350000" cy="6350000"/>
          </a:xfrm>
        </p:grpSpPr>
        <p:sp>
          <p:nvSpPr>
            <p:cNvPr id="93" name="Freeform 9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94" name="Group 94"/>
          <p:cNvGrpSpPr/>
          <p:nvPr/>
        </p:nvGrpSpPr>
        <p:grpSpPr>
          <a:xfrm rot="-5400000">
            <a:off x="0" y="3932598"/>
            <a:ext cx="252031" cy="252031"/>
            <a:chOff x="0" y="0"/>
            <a:chExt cx="6350000" cy="6350000"/>
          </a:xfrm>
        </p:grpSpPr>
        <p:sp>
          <p:nvSpPr>
            <p:cNvPr id="95" name="Freeform 9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96" name="Group 96"/>
          <p:cNvGrpSpPr/>
          <p:nvPr/>
        </p:nvGrpSpPr>
        <p:grpSpPr>
          <a:xfrm rot="-5400000">
            <a:off x="0" y="3459549"/>
            <a:ext cx="252031" cy="252031"/>
            <a:chOff x="0" y="0"/>
            <a:chExt cx="6350000" cy="6350000"/>
          </a:xfrm>
        </p:grpSpPr>
        <p:sp>
          <p:nvSpPr>
            <p:cNvPr id="97" name="Freeform 9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8" name="Group 98"/>
          <p:cNvGrpSpPr/>
          <p:nvPr/>
        </p:nvGrpSpPr>
        <p:grpSpPr>
          <a:xfrm rot="-5400000">
            <a:off x="0" y="8841952"/>
            <a:ext cx="252031" cy="252031"/>
            <a:chOff x="0" y="0"/>
            <a:chExt cx="6350000" cy="6350000"/>
          </a:xfrm>
        </p:grpSpPr>
        <p:sp>
          <p:nvSpPr>
            <p:cNvPr id="99" name="Freeform 9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0" name="Group 100"/>
          <p:cNvGrpSpPr/>
          <p:nvPr/>
        </p:nvGrpSpPr>
        <p:grpSpPr>
          <a:xfrm rot="-5400000">
            <a:off x="0" y="8406276"/>
            <a:ext cx="252031" cy="252031"/>
            <a:chOff x="0" y="0"/>
            <a:chExt cx="6350000" cy="6350000"/>
          </a:xfrm>
        </p:grpSpPr>
        <p:sp>
          <p:nvSpPr>
            <p:cNvPr id="101" name="Freeform 10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02" name="Group 102"/>
          <p:cNvGrpSpPr/>
          <p:nvPr/>
        </p:nvGrpSpPr>
        <p:grpSpPr>
          <a:xfrm rot="-5400000">
            <a:off x="0" y="7941952"/>
            <a:ext cx="252031" cy="252031"/>
            <a:chOff x="0" y="0"/>
            <a:chExt cx="6350000" cy="6350000"/>
          </a:xfrm>
        </p:grpSpPr>
        <p:sp>
          <p:nvSpPr>
            <p:cNvPr id="103" name="Freeform 10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4" name="Group 104"/>
          <p:cNvGrpSpPr/>
          <p:nvPr/>
        </p:nvGrpSpPr>
        <p:grpSpPr>
          <a:xfrm rot="-5400000">
            <a:off x="0" y="7469229"/>
            <a:ext cx="252031" cy="252031"/>
            <a:chOff x="0" y="0"/>
            <a:chExt cx="6350000" cy="6350000"/>
          </a:xfrm>
        </p:grpSpPr>
        <p:sp>
          <p:nvSpPr>
            <p:cNvPr id="105" name="Freeform 10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06" name="Group 106"/>
          <p:cNvGrpSpPr/>
          <p:nvPr/>
        </p:nvGrpSpPr>
        <p:grpSpPr>
          <a:xfrm rot="-5400000">
            <a:off x="0" y="7032202"/>
            <a:ext cx="252031" cy="252031"/>
            <a:chOff x="0" y="0"/>
            <a:chExt cx="6350000" cy="6350000"/>
          </a:xfrm>
        </p:grpSpPr>
        <p:sp>
          <p:nvSpPr>
            <p:cNvPr id="107" name="Freeform 10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08" name="Group 108"/>
          <p:cNvGrpSpPr/>
          <p:nvPr/>
        </p:nvGrpSpPr>
        <p:grpSpPr>
          <a:xfrm rot="-5400000">
            <a:off x="0" y="6559153"/>
            <a:ext cx="252031" cy="252031"/>
            <a:chOff x="0" y="0"/>
            <a:chExt cx="6350000" cy="6350000"/>
          </a:xfrm>
        </p:grpSpPr>
        <p:sp>
          <p:nvSpPr>
            <p:cNvPr id="109" name="Freeform 10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10" name="Group 110"/>
          <p:cNvGrpSpPr/>
          <p:nvPr/>
        </p:nvGrpSpPr>
        <p:grpSpPr>
          <a:xfrm rot="-10800000">
            <a:off x="5642315" y="8865838"/>
            <a:ext cx="252031" cy="252031"/>
            <a:chOff x="0" y="0"/>
            <a:chExt cx="6350000" cy="6350000"/>
          </a:xfrm>
        </p:grpSpPr>
        <p:sp>
          <p:nvSpPr>
            <p:cNvPr id="111" name="Freeform 1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12" name="Group 112"/>
          <p:cNvGrpSpPr/>
          <p:nvPr/>
        </p:nvGrpSpPr>
        <p:grpSpPr>
          <a:xfrm rot="-10800000">
            <a:off x="5171854" y="8865838"/>
            <a:ext cx="252031" cy="252031"/>
            <a:chOff x="0" y="0"/>
            <a:chExt cx="6350000" cy="6350000"/>
          </a:xfrm>
        </p:grpSpPr>
        <p:sp>
          <p:nvSpPr>
            <p:cNvPr id="113" name="Freeform 1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14" name="Group 114"/>
          <p:cNvGrpSpPr/>
          <p:nvPr/>
        </p:nvGrpSpPr>
        <p:grpSpPr>
          <a:xfrm rot="-10800000">
            <a:off x="4747761" y="8865838"/>
            <a:ext cx="252031" cy="252031"/>
            <a:chOff x="0" y="0"/>
            <a:chExt cx="6350000" cy="6350000"/>
          </a:xfrm>
        </p:grpSpPr>
        <p:sp>
          <p:nvSpPr>
            <p:cNvPr id="115" name="Freeform 1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16" name="Group 116"/>
          <p:cNvGrpSpPr/>
          <p:nvPr/>
        </p:nvGrpSpPr>
        <p:grpSpPr>
          <a:xfrm rot="-10800000">
            <a:off x="4283437" y="8865838"/>
            <a:ext cx="252031" cy="252031"/>
            <a:chOff x="0" y="0"/>
            <a:chExt cx="6350000" cy="6350000"/>
          </a:xfrm>
        </p:grpSpPr>
        <p:sp>
          <p:nvSpPr>
            <p:cNvPr id="117" name="Freeform 1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18" name="Group 118"/>
          <p:cNvGrpSpPr/>
          <p:nvPr/>
        </p:nvGrpSpPr>
        <p:grpSpPr>
          <a:xfrm rot="-10800000">
            <a:off x="3810713" y="8865838"/>
            <a:ext cx="252031" cy="252031"/>
            <a:chOff x="0" y="0"/>
            <a:chExt cx="6350000" cy="6350000"/>
          </a:xfrm>
        </p:grpSpPr>
        <p:sp>
          <p:nvSpPr>
            <p:cNvPr id="119" name="Freeform 1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0" name="Group 120"/>
          <p:cNvGrpSpPr/>
          <p:nvPr/>
        </p:nvGrpSpPr>
        <p:grpSpPr>
          <a:xfrm rot="-10800000">
            <a:off x="3373688" y="8865838"/>
            <a:ext cx="252031" cy="252031"/>
            <a:chOff x="0" y="0"/>
            <a:chExt cx="6350000" cy="6350000"/>
          </a:xfrm>
        </p:grpSpPr>
        <p:sp>
          <p:nvSpPr>
            <p:cNvPr id="121" name="Freeform 1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22" name="Group 122"/>
          <p:cNvGrpSpPr/>
          <p:nvPr/>
        </p:nvGrpSpPr>
        <p:grpSpPr>
          <a:xfrm rot="-10800000">
            <a:off x="2931422" y="8865838"/>
            <a:ext cx="252031" cy="252031"/>
            <a:chOff x="0" y="0"/>
            <a:chExt cx="6350000" cy="6350000"/>
          </a:xfrm>
        </p:grpSpPr>
        <p:sp>
          <p:nvSpPr>
            <p:cNvPr id="123" name="Freeform 1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24" name="Group 124"/>
          <p:cNvGrpSpPr/>
          <p:nvPr/>
        </p:nvGrpSpPr>
        <p:grpSpPr>
          <a:xfrm rot="-10800000">
            <a:off x="2494688" y="8865838"/>
            <a:ext cx="252031" cy="252031"/>
            <a:chOff x="0" y="0"/>
            <a:chExt cx="6350000" cy="6350000"/>
          </a:xfrm>
        </p:grpSpPr>
        <p:sp>
          <p:nvSpPr>
            <p:cNvPr id="125" name="Freeform 1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26" name="Group 126"/>
          <p:cNvGrpSpPr/>
          <p:nvPr/>
        </p:nvGrpSpPr>
        <p:grpSpPr>
          <a:xfrm rot="-10800000">
            <a:off x="2021638" y="8865838"/>
            <a:ext cx="252031" cy="252031"/>
            <a:chOff x="0" y="0"/>
            <a:chExt cx="6350000" cy="6350000"/>
          </a:xfrm>
        </p:grpSpPr>
        <p:sp>
          <p:nvSpPr>
            <p:cNvPr id="127" name="Freeform 1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28" name="Group 128"/>
          <p:cNvGrpSpPr/>
          <p:nvPr/>
        </p:nvGrpSpPr>
        <p:grpSpPr>
          <a:xfrm rot="-10800000">
            <a:off x="1615396" y="8865838"/>
            <a:ext cx="252031" cy="252031"/>
            <a:chOff x="0" y="0"/>
            <a:chExt cx="6350000" cy="6350000"/>
          </a:xfrm>
        </p:grpSpPr>
        <p:sp>
          <p:nvSpPr>
            <p:cNvPr id="129" name="Freeform 1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30" name="Group 130"/>
          <p:cNvGrpSpPr/>
          <p:nvPr/>
        </p:nvGrpSpPr>
        <p:grpSpPr>
          <a:xfrm rot="-10800000">
            <a:off x="1200554" y="8865838"/>
            <a:ext cx="252031" cy="252031"/>
            <a:chOff x="0" y="0"/>
            <a:chExt cx="6350000" cy="6350000"/>
          </a:xfrm>
        </p:grpSpPr>
        <p:sp>
          <p:nvSpPr>
            <p:cNvPr id="131" name="Freeform 1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32" name="Group 132"/>
          <p:cNvGrpSpPr/>
          <p:nvPr/>
        </p:nvGrpSpPr>
        <p:grpSpPr>
          <a:xfrm rot="-10800000">
            <a:off x="764877" y="8865838"/>
            <a:ext cx="252031" cy="252031"/>
            <a:chOff x="0" y="0"/>
            <a:chExt cx="6350000" cy="6350000"/>
          </a:xfrm>
        </p:grpSpPr>
        <p:sp>
          <p:nvSpPr>
            <p:cNvPr id="133" name="Freeform 1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34" name="Group 134"/>
          <p:cNvGrpSpPr/>
          <p:nvPr/>
        </p:nvGrpSpPr>
        <p:grpSpPr>
          <a:xfrm rot="-10800000">
            <a:off x="363721" y="8865838"/>
            <a:ext cx="252031" cy="252031"/>
            <a:chOff x="0" y="0"/>
            <a:chExt cx="6350000" cy="6350000"/>
          </a:xfrm>
        </p:grpSpPr>
        <p:sp>
          <p:nvSpPr>
            <p:cNvPr id="135" name="Freeform 1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2" name="Group 122">
            <a:extLst>
              <a:ext uri="{FF2B5EF4-FFF2-40B4-BE49-F238E27FC236}">
                <a16:creationId xmlns:a16="http://schemas.microsoft.com/office/drawing/2014/main" id="{6566E87F-132D-44C3-A84E-4875FB2B3711}"/>
              </a:ext>
            </a:extLst>
          </p:cNvPr>
          <p:cNvGrpSpPr/>
          <p:nvPr/>
        </p:nvGrpSpPr>
        <p:grpSpPr>
          <a:xfrm rot="-10800000">
            <a:off x="6112527" y="8865838"/>
            <a:ext cx="252031" cy="252031"/>
            <a:chOff x="0" y="0"/>
            <a:chExt cx="6350000" cy="6350000"/>
          </a:xfrm>
        </p:grpSpPr>
        <p:sp>
          <p:nvSpPr>
            <p:cNvPr id="143" name="Freeform 123">
              <a:extLst>
                <a:ext uri="{FF2B5EF4-FFF2-40B4-BE49-F238E27FC236}">
                  <a16:creationId xmlns:a16="http://schemas.microsoft.com/office/drawing/2014/main" id="{10E91BA8-DF46-446D-B6AC-D769AFA345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44" name="Group 116">
            <a:extLst>
              <a:ext uri="{FF2B5EF4-FFF2-40B4-BE49-F238E27FC236}">
                <a16:creationId xmlns:a16="http://schemas.microsoft.com/office/drawing/2014/main" id="{1D49277B-B1C9-4421-96C9-E3610C1702D6}"/>
              </a:ext>
            </a:extLst>
          </p:cNvPr>
          <p:cNvGrpSpPr/>
          <p:nvPr/>
        </p:nvGrpSpPr>
        <p:grpSpPr>
          <a:xfrm rot="-10800000">
            <a:off x="6612314" y="8841390"/>
            <a:ext cx="252031" cy="252031"/>
            <a:chOff x="0" y="0"/>
            <a:chExt cx="6350000" cy="6350000"/>
          </a:xfrm>
        </p:grpSpPr>
        <p:sp>
          <p:nvSpPr>
            <p:cNvPr id="145" name="Freeform 117">
              <a:extLst>
                <a:ext uri="{FF2B5EF4-FFF2-40B4-BE49-F238E27FC236}">
                  <a16:creationId xmlns:a16="http://schemas.microsoft.com/office/drawing/2014/main" id="{3FA40750-D37D-4985-953A-53EFDD68BC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pic>
        <p:nvPicPr>
          <p:cNvPr id="146" name="Picture 2">
            <a:extLst>
              <a:ext uri="{FF2B5EF4-FFF2-40B4-BE49-F238E27FC236}">
                <a16:creationId xmlns:a16="http://schemas.microsoft.com/office/drawing/2014/main" id="{EF9B7A22-C376-489A-A28B-8A8250F84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9812" y="540793"/>
            <a:ext cx="5424192" cy="3451756"/>
          </a:xfrm>
          <a:prstGeom prst="rect">
            <a:avLst/>
          </a:prstGeom>
        </p:spPr>
      </p:pic>
      <p:pic>
        <p:nvPicPr>
          <p:cNvPr id="147" name="Picture 3">
            <a:extLst>
              <a:ext uri="{FF2B5EF4-FFF2-40B4-BE49-F238E27FC236}">
                <a16:creationId xmlns:a16="http://schemas.microsoft.com/office/drawing/2014/main" id="{169A0FE3-0D67-42E0-8F07-729EE387D9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29067" y="3736808"/>
            <a:ext cx="1025547" cy="890232"/>
          </a:xfrm>
          <a:prstGeom prst="rect">
            <a:avLst/>
          </a:prstGeom>
        </p:spPr>
      </p:pic>
      <p:grpSp>
        <p:nvGrpSpPr>
          <p:cNvPr id="148" name="Group 4">
            <a:extLst>
              <a:ext uri="{FF2B5EF4-FFF2-40B4-BE49-F238E27FC236}">
                <a16:creationId xmlns:a16="http://schemas.microsoft.com/office/drawing/2014/main" id="{CE30801E-79EC-45DE-AA1A-4C66C61EDBED}"/>
              </a:ext>
            </a:extLst>
          </p:cNvPr>
          <p:cNvGrpSpPr/>
          <p:nvPr/>
        </p:nvGrpSpPr>
        <p:grpSpPr>
          <a:xfrm>
            <a:off x="787564" y="4823521"/>
            <a:ext cx="2604344" cy="1651834"/>
            <a:chOff x="0" y="0"/>
            <a:chExt cx="2297468" cy="1913890"/>
          </a:xfrm>
        </p:grpSpPr>
        <p:sp>
          <p:nvSpPr>
            <p:cNvPr id="149" name="Freeform 5">
              <a:extLst>
                <a:ext uri="{FF2B5EF4-FFF2-40B4-BE49-F238E27FC236}">
                  <a16:creationId xmlns:a16="http://schemas.microsoft.com/office/drawing/2014/main" id="{B56492AA-EB56-462C-A2A3-893270E58E82}"/>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C3EDEF"/>
            </a:solidFill>
          </p:spPr>
        </p:sp>
      </p:grpSp>
      <p:sp>
        <p:nvSpPr>
          <p:cNvPr id="150" name="TextBox 6">
            <a:extLst>
              <a:ext uri="{FF2B5EF4-FFF2-40B4-BE49-F238E27FC236}">
                <a16:creationId xmlns:a16="http://schemas.microsoft.com/office/drawing/2014/main" id="{84590026-B65F-4B36-A830-A07F0A29D524}"/>
              </a:ext>
            </a:extLst>
          </p:cNvPr>
          <p:cNvSpPr txBox="1"/>
          <p:nvPr/>
        </p:nvSpPr>
        <p:spPr>
          <a:xfrm>
            <a:off x="2044966" y="814554"/>
            <a:ext cx="2693885" cy="282129"/>
          </a:xfrm>
          <a:prstGeom prst="rect">
            <a:avLst/>
          </a:prstGeom>
        </p:spPr>
        <p:txBody>
          <a:bodyPr lIns="0" tIns="0" rIns="0" bIns="0" rtlCol="0" anchor="t">
            <a:spAutoFit/>
          </a:bodyPr>
          <a:lstStyle/>
          <a:p>
            <a:pPr algn="ctr">
              <a:lnSpc>
                <a:spcPts val="2238"/>
              </a:lnSpc>
              <a:spcBef>
                <a:spcPct val="0"/>
              </a:spcBef>
            </a:pPr>
            <a:r>
              <a:rPr lang="en-US" sz="1865" dirty="0">
                <a:solidFill>
                  <a:srgbClr val="272626"/>
                </a:solidFill>
                <a:latin typeface="Lazydog"/>
              </a:rPr>
              <a:t>CLASE DÍA VIERNES</a:t>
            </a:r>
          </a:p>
        </p:txBody>
      </p:sp>
      <p:grpSp>
        <p:nvGrpSpPr>
          <p:cNvPr id="151" name="Group 7">
            <a:extLst>
              <a:ext uri="{FF2B5EF4-FFF2-40B4-BE49-F238E27FC236}">
                <a16:creationId xmlns:a16="http://schemas.microsoft.com/office/drawing/2014/main" id="{A0179A58-FC39-47B5-AD04-01F4D4D36ECE}"/>
              </a:ext>
            </a:extLst>
          </p:cNvPr>
          <p:cNvGrpSpPr/>
          <p:nvPr/>
        </p:nvGrpSpPr>
        <p:grpSpPr>
          <a:xfrm>
            <a:off x="787563" y="6668464"/>
            <a:ext cx="2604343" cy="1713536"/>
            <a:chOff x="0" y="0"/>
            <a:chExt cx="2297468" cy="1913890"/>
          </a:xfrm>
        </p:grpSpPr>
        <p:sp>
          <p:nvSpPr>
            <p:cNvPr id="152" name="Freeform 8">
              <a:extLst>
                <a:ext uri="{FF2B5EF4-FFF2-40B4-BE49-F238E27FC236}">
                  <a16:creationId xmlns:a16="http://schemas.microsoft.com/office/drawing/2014/main" id="{DD14AA9B-278F-4144-A120-588DCD1CC6FC}"/>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F4D1F5"/>
            </a:solidFill>
          </p:spPr>
        </p:sp>
      </p:grpSp>
      <p:grpSp>
        <p:nvGrpSpPr>
          <p:cNvPr id="153" name="Group 9">
            <a:extLst>
              <a:ext uri="{FF2B5EF4-FFF2-40B4-BE49-F238E27FC236}">
                <a16:creationId xmlns:a16="http://schemas.microsoft.com/office/drawing/2014/main" id="{89395DD3-A16B-4963-A53D-22EE51E298CD}"/>
              </a:ext>
            </a:extLst>
          </p:cNvPr>
          <p:cNvGrpSpPr/>
          <p:nvPr/>
        </p:nvGrpSpPr>
        <p:grpSpPr>
          <a:xfrm>
            <a:off x="3476994" y="4790185"/>
            <a:ext cx="2593441" cy="1685170"/>
            <a:chOff x="0" y="0"/>
            <a:chExt cx="2297468" cy="1913890"/>
          </a:xfrm>
        </p:grpSpPr>
        <p:sp>
          <p:nvSpPr>
            <p:cNvPr id="154" name="Freeform 10">
              <a:extLst>
                <a:ext uri="{FF2B5EF4-FFF2-40B4-BE49-F238E27FC236}">
                  <a16:creationId xmlns:a16="http://schemas.microsoft.com/office/drawing/2014/main" id="{9A1F8005-32DA-494C-A4A9-BD9367DEACAD}"/>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C2DF92"/>
            </a:solidFill>
          </p:spPr>
        </p:sp>
      </p:grpSp>
      <p:grpSp>
        <p:nvGrpSpPr>
          <p:cNvPr id="155" name="Group 11">
            <a:extLst>
              <a:ext uri="{FF2B5EF4-FFF2-40B4-BE49-F238E27FC236}">
                <a16:creationId xmlns:a16="http://schemas.microsoft.com/office/drawing/2014/main" id="{1C0E5FAF-7878-4D91-9D52-437D60665142}"/>
              </a:ext>
            </a:extLst>
          </p:cNvPr>
          <p:cNvGrpSpPr/>
          <p:nvPr/>
        </p:nvGrpSpPr>
        <p:grpSpPr>
          <a:xfrm>
            <a:off x="3474281" y="6668464"/>
            <a:ext cx="2604342" cy="1713536"/>
            <a:chOff x="0" y="0"/>
            <a:chExt cx="2297468" cy="1913890"/>
          </a:xfrm>
        </p:grpSpPr>
        <p:sp>
          <p:nvSpPr>
            <p:cNvPr id="156" name="Freeform 12">
              <a:extLst>
                <a:ext uri="{FF2B5EF4-FFF2-40B4-BE49-F238E27FC236}">
                  <a16:creationId xmlns:a16="http://schemas.microsoft.com/office/drawing/2014/main" id="{4DA607CA-7E12-445C-B030-9FACA8F9D7F8}"/>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FF8D8D"/>
            </a:solidFill>
          </p:spPr>
        </p:sp>
      </p:grpSp>
      <p:sp>
        <p:nvSpPr>
          <p:cNvPr id="157" name="TextBox 13">
            <a:extLst>
              <a:ext uri="{FF2B5EF4-FFF2-40B4-BE49-F238E27FC236}">
                <a16:creationId xmlns:a16="http://schemas.microsoft.com/office/drawing/2014/main" id="{6D94DBAB-0C66-485C-9D58-BE3306A174A7}"/>
              </a:ext>
            </a:extLst>
          </p:cNvPr>
          <p:cNvSpPr txBox="1"/>
          <p:nvPr/>
        </p:nvSpPr>
        <p:spPr>
          <a:xfrm>
            <a:off x="1035940" y="4665151"/>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Lunes</a:t>
            </a:r>
          </a:p>
        </p:txBody>
      </p:sp>
      <p:grpSp>
        <p:nvGrpSpPr>
          <p:cNvPr id="158" name="Group 7">
            <a:extLst>
              <a:ext uri="{FF2B5EF4-FFF2-40B4-BE49-F238E27FC236}">
                <a16:creationId xmlns:a16="http://schemas.microsoft.com/office/drawing/2014/main" id="{2587494D-026E-46EC-AC21-1DC3BD3942E1}"/>
              </a:ext>
            </a:extLst>
          </p:cNvPr>
          <p:cNvGrpSpPr/>
          <p:nvPr/>
        </p:nvGrpSpPr>
        <p:grpSpPr>
          <a:xfrm>
            <a:off x="2111924" y="3970570"/>
            <a:ext cx="2522363" cy="714184"/>
            <a:chOff x="0" y="0"/>
            <a:chExt cx="3736250" cy="809152"/>
          </a:xfrm>
        </p:grpSpPr>
        <p:grpSp>
          <p:nvGrpSpPr>
            <p:cNvPr id="159" name="Group 8">
              <a:extLst>
                <a:ext uri="{FF2B5EF4-FFF2-40B4-BE49-F238E27FC236}">
                  <a16:creationId xmlns:a16="http://schemas.microsoft.com/office/drawing/2014/main" id="{2EFC88CF-4FA2-4DA6-A2E5-95EB19E66ED9}"/>
                </a:ext>
              </a:extLst>
            </p:cNvPr>
            <p:cNvGrpSpPr/>
            <p:nvPr/>
          </p:nvGrpSpPr>
          <p:grpSpPr>
            <a:xfrm>
              <a:off x="0" y="61568"/>
              <a:ext cx="747584" cy="747584"/>
              <a:chOff x="0" y="0"/>
              <a:chExt cx="6350000" cy="6350000"/>
            </a:xfrm>
          </p:grpSpPr>
          <p:sp>
            <p:nvSpPr>
              <p:cNvPr id="173" name="Freeform 9">
                <a:extLst>
                  <a:ext uri="{FF2B5EF4-FFF2-40B4-BE49-F238E27FC236}">
                    <a16:creationId xmlns:a16="http://schemas.microsoft.com/office/drawing/2014/main" id="{B5605E34-0132-4348-9BEB-C6F9EC6192B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txBody>
              <a:bodyPr/>
              <a:lstStyle/>
              <a:p>
                <a:endParaRPr lang="es-MX" dirty="0"/>
              </a:p>
            </p:txBody>
          </p:sp>
        </p:grpSp>
        <p:sp>
          <p:nvSpPr>
            <p:cNvPr id="160" name="TextBox 10">
              <a:extLst>
                <a:ext uri="{FF2B5EF4-FFF2-40B4-BE49-F238E27FC236}">
                  <a16:creationId xmlns:a16="http://schemas.microsoft.com/office/drawing/2014/main" id="{598417D2-A705-4F9A-9302-F17B81920FC6}"/>
                </a:ext>
              </a:extLst>
            </p:cNvPr>
            <p:cNvSpPr txBox="1"/>
            <p:nvPr/>
          </p:nvSpPr>
          <p:spPr>
            <a:xfrm>
              <a:off x="193116" y="405548"/>
              <a:ext cx="33085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T</a:t>
              </a:r>
            </a:p>
          </p:txBody>
        </p:sp>
        <p:grpSp>
          <p:nvGrpSpPr>
            <p:cNvPr id="161" name="Group 11">
              <a:extLst>
                <a:ext uri="{FF2B5EF4-FFF2-40B4-BE49-F238E27FC236}">
                  <a16:creationId xmlns:a16="http://schemas.microsoft.com/office/drawing/2014/main" id="{69C95DEC-8E15-45A9-BD53-95E7F4F906A0}"/>
                </a:ext>
              </a:extLst>
            </p:cNvPr>
            <p:cNvGrpSpPr/>
            <p:nvPr/>
          </p:nvGrpSpPr>
          <p:grpSpPr>
            <a:xfrm>
              <a:off x="747584" y="61568"/>
              <a:ext cx="747584" cy="747584"/>
              <a:chOff x="0" y="0"/>
              <a:chExt cx="6350000" cy="6350000"/>
            </a:xfrm>
          </p:grpSpPr>
          <p:sp>
            <p:nvSpPr>
              <p:cNvPr id="172" name="Freeform 12">
                <a:extLst>
                  <a:ext uri="{FF2B5EF4-FFF2-40B4-BE49-F238E27FC236}">
                    <a16:creationId xmlns:a16="http://schemas.microsoft.com/office/drawing/2014/main" id="{EFD4815A-C3BE-4F20-83E3-34F8CF177BF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txBody>
              <a:bodyPr/>
              <a:lstStyle/>
              <a:p>
                <a:endParaRPr lang="es-MX" dirty="0"/>
              </a:p>
            </p:txBody>
          </p:sp>
        </p:grpSp>
        <p:grpSp>
          <p:nvGrpSpPr>
            <p:cNvPr id="162" name="Group 13">
              <a:extLst>
                <a:ext uri="{FF2B5EF4-FFF2-40B4-BE49-F238E27FC236}">
                  <a16:creationId xmlns:a16="http://schemas.microsoft.com/office/drawing/2014/main" id="{B546FCE7-E9F6-40B7-BEB4-2A67D39C7743}"/>
                </a:ext>
              </a:extLst>
            </p:cNvPr>
            <p:cNvGrpSpPr/>
            <p:nvPr/>
          </p:nvGrpSpPr>
          <p:grpSpPr>
            <a:xfrm>
              <a:off x="2992002" y="61568"/>
              <a:ext cx="744248" cy="747584"/>
              <a:chOff x="14167" y="0"/>
              <a:chExt cx="6321666" cy="6350000"/>
            </a:xfrm>
          </p:grpSpPr>
          <p:sp>
            <p:nvSpPr>
              <p:cNvPr id="171" name="Freeform 14">
                <a:extLst>
                  <a:ext uri="{FF2B5EF4-FFF2-40B4-BE49-F238E27FC236}">
                    <a16:creationId xmlns:a16="http://schemas.microsoft.com/office/drawing/2014/main" id="{A061586A-1491-4B23-B024-8B18108984EC}"/>
                  </a:ext>
                </a:extLst>
              </p:cNvPr>
              <p:cNvSpPr/>
              <p:nvPr/>
            </p:nvSpPr>
            <p:spPr>
              <a:xfrm>
                <a:off x="14167"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63" name="TextBox 15">
              <a:extLst>
                <a:ext uri="{FF2B5EF4-FFF2-40B4-BE49-F238E27FC236}">
                  <a16:creationId xmlns:a16="http://schemas.microsoft.com/office/drawing/2014/main" id="{6C7DDDB4-0840-46F7-80B6-10064E11141E}"/>
                </a:ext>
              </a:extLst>
            </p:cNvPr>
            <p:cNvSpPr txBox="1"/>
            <p:nvPr/>
          </p:nvSpPr>
          <p:spPr>
            <a:xfrm>
              <a:off x="830796" y="373792"/>
              <a:ext cx="56019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a</a:t>
              </a:r>
            </a:p>
          </p:txBody>
        </p:sp>
        <p:sp>
          <p:nvSpPr>
            <p:cNvPr id="164" name="TextBox 16">
              <a:extLst>
                <a:ext uri="{FF2B5EF4-FFF2-40B4-BE49-F238E27FC236}">
                  <a16:creationId xmlns:a16="http://schemas.microsoft.com/office/drawing/2014/main" id="{1323D237-0CE7-4E0D-ACB5-021FC773B0C6}"/>
                </a:ext>
              </a:extLst>
            </p:cNvPr>
            <p:cNvSpPr txBox="1"/>
            <p:nvPr/>
          </p:nvSpPr>
          <p:spPr>
            <a:xfrm>
              <a:off x="3083688" y="355886"/>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a</a:t>
              </a:r>
            </a:p>
          </p:txBody>
        </p:sp>
        <p:grpSp>
          <p:nvGrpSpPr>
            <p:cNvPr id="165" name="Group 17">
              <a:extLst>
                <a:ext uri="{FF2B5EF4-FFF2-40B4-BE49-F238E27FC236}">
                  <a16:creationId xmlns:a16="http://schemas.microsoft.com/office/drawing/2014/main" id="{14E1C8D0-86CF-447B-965F-1C10C89731D9}"/>
                </a:ext>
              </a:extLst>
            </p:cNvPr>
            <p:cNvGrpSpPr/>
            <p:nvPr/>
          </p:nvGrpSpPr>
          <p:grpSpPr>
            <a:xfrm>
              <a:off x="1495167" y="0"/>
              <a:ext cx="747584" cy="747584"/>
              <a:chOff x="0" y="0"/>
              <a:chExt cx="6350000" cy="6350000"/>
            </a:xfrm>
          </p:grpSpPr>
          <p:sp>
            <p:nvSpPr>
              <p:cNvPr id="170" name="Freeform 18">
                <a:extLst>
                  <a:ext uri="{FF2B5EF4-FFF2-40B4-BE49-F238E27FC236}">
                    <a16:creationId xmlns:a16="http://schemas.microsoft.com/office/drawing/2014/main" id="{192C96EB-A195-465A-966B-5C73DB29F4B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166" name="TextBox 19">
              <a:extLst>
                <a:ext uri="{FF2B5EF4-FFF2-40B4-BE49-F238E27FC236}">
                  <a16:creationId xmlns:a16="http://schemas.microsoft.com/office/drawing/2014/main" id="{1FAC6B82-D43A-4D76-97F7-F09769CA8738}"/>
                </a:ext>
              </a:extLst>
            </p:cNvPr>
            <p:cNvSpPr txBox="1"/>
            <p:nvPr/>
          </p:nvSpPr>
          <p:spPr>
            <a:xfrm>
              <a:off x="1719925" y="321768"/>
              <a:ext cx="298066" cy="284847"/>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r</a:t>
              </a:r>
            </a:p>
          </p:txBody>
        </p:sp>
        <p:grpSp>
          <p:nvGrpSpPr>
            <p:cNvPr id="167" name="Group 20">
              <a:extLst>
                <a:ext uri="{FF2B5EF4-FFF2-40B4-BE49-F238E27FC236}">
                  <a16:creationId xmlns:a16="http://schemas.microsoft.com/office/drawing/2014/main" id="{4255EF97-623E-4D8F-9DF9-4924E9205F49}"/>
                </a:ext>
              </a:extLst>
            </p:cNvPr>
            <p:cNvGrpSpPr/>
            <p:nvPr/>
          </p:nvGrpSpPr>
          <p:grpSpPr>
            <a:xfrm>
              <a:off x="2242751" y="37227"/>
              <a:ext cx="747584" cy="747584"/>
              <a:chOff x="0" y="0"/>
              <a:chExt cx="6350000" cy="6350000"/>
            </a:xfrm>
          </p:grpSpPr>
          <p:sp>
            <p:nvSpPr>
              <p:cNvPr id="169" name="Freeform 21">
                <a:extLst>
                  <a:ext uri="{FF2B5EF4-FFF2-40B4-BE49-F238E27FC236}">
                    <a16:creationId xmlns:a16="http://schemas.microsoft.com/office/drawing/2014/main" id="{71271769-0AB2-4443-B21D-41CC0FFA65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168" name="TextBox 22">
              <a:extLst>
                <a:ext uri="{FF2B5EF4-FFF2-40B4-BE49-F238E27FC236}">
                  <a16:creationId xmlns:a16="http://schemas.microsoft.com/office/drawing/2014/main" id="{B66ED412-028B-4DE4-83A7-F4DA0E653723}"/>
                </a:ext>
              </a:extLst>
            </p:cNvPr>
            <p:cNvSpPr txBox="1"/>
            <p:nvPr/>
          </p:nvSpPr>
          <p:spPr>
            <a:xfrm>
              <a:off x="2359311" y="299375"/>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e</a:t>
              </a:r>
            </a:p>
          </p:txBody>
        </p:sp>
      </p:grpSp>
      <p:sp>
        <p:nvSpPr>
          <p:cNvPr id="174" name="TextBox 13">
            <a:extLst>
              <a:ext uri="{FF2B5EF4-FFF2-40B4-BE49-F238E27FC236}">
                <a16:creationId xmlns:a16="http://schemas.microsoft.com/office/drawing/2014/main" id="{8E18CEE5-87D0-4C42-A7E1-60CFDAF03393}"/>
              </a:ext>
            </a:extLst>
          </p:cNvPr>
          <p:cNvSpPr txBox="1"/>
          <p:nvPr/>
        </p:nvSpPr>
        <p:spPr>
          <a:xfrm>
            <a:off x="3818786" y="4685622"/>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Martes</a:t>
            </a:r>
          </a:p>
        </p:txBody>
      </p:sp>
      <p:sp>
        <p:nvSpPr>
          <p:cNvPr id="175" name="TextBox 13">
            <a:extLst>
              <a:ext uri="{FF2B5EF4-FFF2-40B4-BE49-F238E27FC236}">
                <a16:creationId xmlns:a16="http://schemas.microsoft.com/office/drawing/2014/main" id="{5CAA2574-E88D-4130-80CF-4B508EEB6D72}"/>
              </a:ext>
            </a:extLst>
          </p:cNvPr>
          <p:cNvSpPr txBox="1"/>
          <p:nvPr/>
        </p:nvSpPr>
        <p:spPr>
          <a:xfrm>
            <a:off x="1224401" y="6532014"/>
            <a:ext cx="1965453" cy="282129"/>
          </a:xfrm>
          <a:prstGeom prst="rect">
            <a:avLst/>
          </a:prstGeom>
        </p:spPr>
        <p:txBody>
          <a:bodyPr lIns="0" tIns="0" rIns="0" bIns="0" rtlCol="0" anchor="t">
            <a:spAutoFit/>
          </a:bodyPr>
          <a:lstStyle/>
          <a:p>
            <a:pPr algn="ctr">
              <a:lnSpc>
                <a:spcPts val="2238"/>
              </a:lnSpc>
              <a:spcBef>
                <a:spcPct val="0"/>
              </a:spcBef>
            </a:pPr>
            <a:r>
              <a:rPr lang="es-MX" sz="2400" dirty="0">
                <a:solidFill>
                  <a:srgbClr val="272626"/>
                </a:solidFill>
                <a:latin typeface="Berlin Sans FB Demi" panose="020E0802020502020306" pitchFamily="34" charset="0"/>
              </a:rPr>
              <a:t>Miércoles</a:t>
            </a:r>
          </a:p>
        </p:txBody>
      </p:sp>
      <p:sp>
        <p:nvSpPr>
          <p:cNvPr id="176" name="TextBox 13">
            <a:extLst>
              <a:ext uri="{FF2B5EF4-FFF2-40B4-BE49-F238E27FC236}">
                <a16:creationId xmlns:a16="http://schemas.microsoft.com/office/drawing/2014/main" id="{2408FFBC-B514-4AEE-9CC9-BDF041B1B13F}"/>
              </a:ext>
            </a:extLst>
          </p:cNvPr>
          <p:cNvSpPr txBox="1"/>
          <p:nvPr/>
        </p:nvSpPr>
        <p:spPr>
          <a:xfrm>
            <a:off x="3818785" y="6548578"/>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Jueves</a:t>
            </a:r>
          </a:p>
        </p:txBody>
      </p:sp>
      <p:sp>
        <p:nvSpPr>
          <p:cNvPr id="136" name="CuadroTexto 135">
            <a:extLst>
              <a:ext uri="{FF2B5EF4-FFF2-40B4-BE49-F238E27FC236}">
                <a16:creationId xmlns:a16="http://schemas.microsoft.com/office/drawing/2014/main" id="{5A6575FD-4789-4919-A63F-394F166B0904}"/>
              </a:ext>
            </a:extLst>
          </p:cNvPr>
          <p:cNvSpPr txBox="1"/>
          <p:nvPr/>
        </p:nvSpPr>
        <p:spPr>
          <a:xfrm>
            <a:off x="848642" y="4970619"/>
            <a:ext cx="2500744" cy="954107"/>
          </a:xfrm>
          <a:prstGeom prst="rect">
            <a:avLst/>
          </a:prstGeom>
          <a:noFill/>
        </p:spPr>
        <p:txBody>
          <a:bodyPr wrap="square" rtlCol="0">
            <a:spAutoFit/>
          </a:bodyPr>
          <a:lstStyle/>
          <a:p>
            <a:pPr algn="ctr"/>
            <a:r>
              <a:rPr lang="es-MX" sz="1400" dirty="0"/>
              <a:t>En esta actividad mamá o papá leerá las adivinanzas al niño y él deberá adivinar que fruta o verdura es. </a:t>
            </a:r>
            <a:endParaRPr lang="es-MX" sz="1400" dirty="0">
              <a:effectLst/>
              <a:latin typeface="+mn-lt"/>
              <a:cs typeface="Arial" panose="020B0604020202020204" pitchFamily="34" charset="0"/>
            </a:endParaRPr>
          </a:p>
        </p:txBody>
      </p:sp>
      <p:sp>
        <p:nvSpPr>
          <p:cNvPr id="178" name="CuadroTexto 177">
            <a:extLst>
              <a:ext uri="{FF2B5EF4-FFF2-40B4-BE49-F238E27FC236}">
                <a16:creationId xmlns:a16="http://schemas.microsoft.com/office/drawing/2014/main" id="{88625900-2B5D-4C5A-A9D8-4D7059C413CF}"/>
              </a:ext>
            </a:extLst>
          </p:cNvPr>
          <p:cNvSpPr txBox="1"/>
          <p:nvPr/>
        </p:nvSpPr>
        <p:spPr>
          <a:xfrm>
            <a:off x="765438" y="7031795"/>
            <a:ext cx="2624658" cy="646331"/>
          </a:xfrm>
          <a:prstGeom prst="rect">
            <a:avLst/>
          </a:prstGeom>
          <a:noFill/>
        </p:spPr>
        <p:txBody>
          <a:bodyPr wrap="square" rtlCol="0">
            <a:spAutoFit/>
          </a:bodyPr>
          <a:lstStyle/>
          <a:p>
            <a:pPr algn="ctr"/>
            <a:r>
              <a:rPr lang="es-MX" sz="1800" dirty="0">
                <a:effectLst/>
                <a:latin typeface="+mn-lt"/>
                <a:cs typeface="Arial" panose="020B0604020202020204" pitchFamily="34" charset="0"/>
              </a:rPr>
              <a:t>Realiza el plato del bien comer, usa tu creatividad </a:t>
            </a:r>
          </a:p>
        </p:txBody>
      </p:sp>
      <p:sp>
        <p:nvSpPr>
          <p:cNvPr id="179" name="CuadroTexto 178">
            <a:extLst>
              <a:ext uri="{FF2B5EF4-FFF2-40B4-BE49-F238E27FC236}">
                <a16:creationId xmlns:a16="http://schemas.microsoft.com/office/drawing/2014/main" id="{D29A5177-E6D9-4285-A951-5524362025B9}"/>
              </a:ext>
            </a:extLst>
          </p:cNvPr>
          <p:cNvSpPr txBox="1"/>
          <p:nvPr/>
        </p:nvSpPr>
        <p:spPr>
          <a:xfrm>
            <a:off x="3561446" y="6783432"/>
            <a:ext cx="2457791" cy="830997"/>
          </a:xfrm>
          <a:prstGeom prst="rect">
            <a:avLst/>
          </a:prstGeom>
          <a:noFill/>
        </p:spPr>
        <p:txBody>
          <a:bodyPr wrap="square" rtlCol="0">
            <a:spAutoFit/>
          </a:bodyPr>
          <a:lstStyle/>
          <a:p>
            <a:pPr algn="ctr"/>
            <a:r>
              <a:rPr lang="es-MX" sz="1600" dirty="0">
                <a:effectLst/>
                <a:latin typeface="+mn-lt"/>
                <a:cs typeface="Arial" panose="020B0604020202020204" pitchFamily="34" charset="0"/>
              </a:rPr>
              <a:t>Ayuda en casa a preparar alguna comida o postre fácil y saludable.</a:t>
            </a:r>
          </a:p>
        </p:txBody>
      </p:sp>
      <p:sp>
        <p:nvSpPr>
          <p:cNvPr id="180" name="CuadroTexto 179">
            <a:extLst>
              <a:ext uri="{FF2B5EF4-FFF2-40B4-BE49-F238E27FC236}">
                <a16:creationId xmlns:a16="http://schemas.microsoft.com/office/drawing/2014/main" id="{CB6365F8-1A61-4D0A-A9FB-C8F38B0534B4}"/>
              </a:ext>
            </a:extLst>
          </p:cNvPr>
          <p:cNvSpPr txBox="1"/>
          <p:nvPr/>
        </p:nvSpPr>
        <p:spPr>
          <a:xfrm>
            <a:off x="3802695" y="3409940"/>
            <a:ext cx="2500744" cy="430887"/>
          </a:xfrm>
          <a:prstGeom prst="rect">
            <a:avLst/>
          </a:prstGeom>
          <a:noFill/>
        </p:spPr>
        <p:txBody>
          <a:bodyPr wrap="square" rtlCol="0">
            <a:spAutoFit/>
          </a:bodyPr>
          <a:lstStyle/>
          <a:p>
            <a:pPr algn="ctr"/>
            <a:r>
              <a:rPr lang="es-MX" sz="1100" dirty="0"/>
              <a:t>Nota: los días viernes subirán la evaluación de la semana</a:t>
            </a:r>
            <a:endParaRPr lang="es-MX" sz="1100" dirty="0">
              <a:effectLst/>
              <a:latin typeface="+mn-lt"/>
              <a:cs typeface="Arial" panose="020B0604020202020204" pitchFamily="34" charset="0"/>
            </a:endParaRPr>
          </a:p>
        </p:txBody>
      </p:sp>
      <p:sp>
        <p:nvSpPr>
          <p:cNvPr id="181" name="CuadroTexto 180">
            <a:extLst>
              <a:ext uri="{FF2B5EF4-FFF2-40B4-BE49-F238E27FC236}">
                <a16:creationId xmlns:a16="http://schemas.microsoft.com/office/drawing/2014/main" id="{A1232A91-7C45-414F-AB52-71F12D142172}"/>
              </a:ext>
            </a:extLst>
          </p:cNvPr>
          <p:cNvSpPr txBox="1"/>
          <p:nvPr/>
        </p:nvSpPr>
        <p:spPr>
          <a:xfrm>
            <a:off x="3693757" y="5111202"/>
            <a:ext cx="2109129" cy="1077218"/>
          </a:xfrm>
          <a:prstGeom prst="rect">
            <a:avLst/>
          </a:prstGeom>
          <a:noFill/>
        </p:spPr>
        <p:txBody>
          <a:bodyPr wrap="square" rtlCol="0">
            <a:spAutoFit/>
          </a:bodyPr>
          <a:lstStyle/>
          <a:p>
            <a:pPr algn="ctr"/>
            <a:r>
              <a:rPr lang="es-MX" sz="1600" dirty="0">
                <a:effectLst/>
                <a:latin typeface="+mn-lt"/>
                <a:cs typeface="Arial" panose="020B0604020202020204" pitchFamily="34" charset="0"/>
              </a:rPr>
              <a:t>Cuenta las frutas que hay en la imagen y encierra el numero que corresponde</a:t>
            </a:r>
          </a:p>
        </p:txBody>
      </p:sp>
    </p:spTree>
    <p:extLst>
      <p:ext uri="{BB962C8B-B14F-4D97-AF65-F5344CB8AC3E}">
        <p14:creationId xmlns:p14="http://schemas.microsoft.com/office/powerpoint/2010/main" val="241224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Tabla 135">
            <a:extLst>
              <a:ext uri="{FF2B5EF4-FFF2-40B4-BE49-F238E27FC236}">
                <a16:creationId xmlns:a16="http://schemas.microsoft.com/office/drawing/2014/main" id="{169A5B12-5FF5-47B2-9329-D9712B8D783F}"/>
              </a:ext>
            </a:extLst>
          </p:cNvPr>
          <p:cNvGraphicFramePr>
            <a:graphicFrameLocks noGrp="1"/>
          </p:cNvGraphicFramePr>
          <p:nvPr>
            <p:extLst>
              <p:ext uri="{D42A27DB-BD31-4B8C-83A1-F6EECF244321}">
                <p14:modId xmlns:p14="http://schemas.microsoft.com/office/powerpoint/2010/main" val="1578600810"/>
              </p:ext>
            </p:extLst>
          </p:nvPr>
        </p:nvGraphicFramePr>
        <p:xfrm>
          <a:off x="266700" y="165768"/>
          <a:ext cx="6324599" cy="8978232"/>
        </p:xfrm>
        <a:graphic>
          <a:graphicData uri="http://schemas.openxmlformats.org/drawingml/2006/table">
            <a:tbl>
              <a:tblPr firstRow="1" firstCol="1" bandRow="1">
                <a:tableStyleId>{616DA210-FB5B-4158-B5E0-FEB733F419BA}</a:tableStyleId>
              </a:tblPr>
              <a:tblGrid>
                <a:gridCol w="2426881">
                  <a:extLst>
                    <a:ext uri="{9D8B030D-6E8A-4147-A177-3AD203B41FA5}">
                      <a16:colId xmlns:a16="http://schemas.microsoft.com/office/drawing/2014/main" val="8928083"/>
                    </a:ext>
                  </a:extLst>
                </a:gridCol>
                <a:gridCol w="808960">
                  <a:extLst>
                    <a:ext uri="{9D8B030D-6E8A-4147-A177-3AD203B41FA5}">
                      <a16:colId xmlns:a16="http://schemas.microsoft.com/office/drawing/2014/main" val="1593362576"/>
                    </a:ext>
                  </a:extLst>
                </a:gridCol>
                <a:gridCol w="956044">
                  <a:extLst>
                    <a:ext uri="{9D8B030D-6E8A-4147-A177-3AD203B41FA5}">
                      <a16:colId xmlns:a16="http://schemas.microsoft.com/office/drawing/2014/main" val="921341685"/>
                    </a:ext>
                  </a:extLst>
                </a:gridCol>
                <a:gridCol w="1103127">
                  <a:extLst>
                    <a:ext uri="{9D8B030D-6E8A-4147-A177-3AD203B41FA5}">
                      <a16:colId xmlns:a16="http://schemas.microsoft.com/office/drawing/2014/main" val="965100900"/>
                    </a:ext>
                  </a:extLst>
                </a:gridCol>
                <a:gridCol w="1029587">
                  <a:extLst>
                    <a:ext uri="{9D8B030D-6E8A-4147-A177-3AD203B41FA5}">
                      <a16:colId xmlns:a16="http://schemas.microsoft.com/office/drawing/2014/main" val="2548250841"/>
                    </a:ext>
                  </a:extLst>
                </a:gridCol>
              </a:tblGrid>
              <a:tr h="221508">
                <a:tc gridSpan="5">
                  <a:txBody>
                    <a:bodyPr/>
                    <a:lstStyle/>
                    <a:p>
                      <a:pPr algn="ctr">
                        <a:lnSpc>
                          <a:spcPct val="107000"/>
                        </a:lnSpc>
                        <a:spcAft>
                          <a:spcPts val="800"/>
                        </a:spcAft>
                      </a:pPr>
                      <a:r>
                        <a:rPr lang="es-MX" sz="1400" dirty="0">
                          <a:effectLst/>
                        </a:rPr>
                        <a:t>EVALUACIÓN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FFABDF"/>
                    </a:solidFill>
                  </a:tcPr>
                </a:tc>
                <a:tc hMerge="1">
                  <a:txBody>
                    <a:bodyPr/>
                    <a:lstStyle/>
                    <a:p>
                      <a:pPr algn="ctr">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FFABDF"/>
                    </a:solidFill>
                  </a:tcPr>
                </a:tc>
                <a:tc hMerge="1">
                  <a:txBody>
                    <a:bodyPr/>
                    <a:lstStyle/>
                    <a:p>
                      <a:pPr algn="ctr">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FFABDF"/>
                    </a:solidFill>
                  </a:tcPr>
                </a:tc>
                <a:tc hMerge="1">
                  <a:txBody>
                    <a:bodyPr/>
                    <a:lstStyle/>
                    <a:p>
                      <a:pPr algn="ctr">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FFABDF"/>
                    </a:solidFill>
                  </a:tcPr>
                </a:tc>
                <a:tc hMerge="1">
                  <a:txBody>
                    <a:bodyPr/>
                    <a:lstStyle/>
                    <a:p>
                      <a:pPr algn="ctr">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FFABDF"/>
                    </a:solidFill>
                  </a:tcPr>
                </a:tc>
                <a:extLst>
                  <a:ext uri="{0D108BD9-81ED-4DB2-BD59-A6C34878D82A}">
                    <a16:rowId xmlns:a16="http://schemas.microsoft.com/office/drawing/2014/main" val="2350815836"/>
                  </a:ext>
                </a:extLst>
              </a:tr>
              <a:tr h="221956">
                <a:tc>
                  <a:txBody>
                    <a:bodyPr/>
                    <a:lstStyle/>
                    <a:p>
                      <a:pPr algn="ctr">
                        <a:lnSpc>
                          <a:spcPct val="107000"/>
                        </a:lnSpc>
                        <a:spcAft>
                          <a:spcPts val="800"/>
                        </a:spcAft>
                      </a:pPr>
                      <a:r>
                        <a:rPr lang="es-MX" sz="1200" dirty="0">
                          <a:effectLst/>
                        </a:rPr>
                        <a:t>Indicadores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solidFill>
                      <a:srgbClr val="B7FFCF"/>
                    </a:solidFill>
                  </a:tcPr>
                </a:tc>
                <a:tc>
                  <a:txBody>
                    <a:bodyPr/>
                    <a:lstStyle/>
                    <a:p>
                      <a:pPr algn="ctr">
                        <a:lnSpc>
                          <a:spcPct val="107000"/>
                        </a:lnSpc>
                        <a:spcAft>
                          <a:spcPts val="800"/>
                        </a:spcAft>
                      </a:pPr>
                      <a:r>
                        <a:rPr lang="es-MX" sz="1200" b="1" dirty="0">
                          <a:effectLst/>
                          <a:latin typeface="Abadi" panose="020B0604020104020204" pitchFamily="34" charset="0"/>
                          <a:ea typeface="Calibri" panose="020F0502020204030204" pitchFamily="34" charset="0"/>
                          <a:cs typeface="Times New Roman" panose="02020603050405020304" pitchFamily="18" charset="0"/>
                        </a:rPr>
                        <a:t>Logrado</a:t>
                      </a:r>
                    </a:p>
                  </a:txBody>
                  <a:tcPr marL="32063" marR="32063" marT="16032" marB="16032">
                    <a:solidFill>
                      <a:srgbClr val="CBF686"/>
                    </a:solidFill>
                  </a:tcPr>
                </a:tc>
                <a:tc>
                  <a:txBody>
                    <a:bodyPr/>
                    <a:lstStyle/>
                    <a:p>
                      <a:pPr algn="ctr">
                        <a:lnSpc>
                          <a:spcPct val="107000"/>
                        </a:lnSpc>
                        <a:spcAft>
                          <a:spcPts val="800"/>
                        </a:spcAft>
                      </a:pPr>
                      <a:r>
                        <a:rPr lang="es-MX" sz="1200" b="1" dirty="0">
                          <a:effectLst/>
                          <a:latin typeface="Abadi" panose="020B0604020104020204" pitchFamily="34" charset="0"/>
                          <a:ea typeface="Calibri" panose="020F0502020204030204" pitchFamily="34" charset="0"/>
                          <a:cs typeface="Times New Roman" panose="02020603050405020304" pitchFamily="18" charset="0"/>
                        </a:rPr>
                        <a:t>En proceso</a:t>
                      </a:r>
                    </a:p>
                  </a:txBody>
                  <a:tcPr marL="32063" marR="32063" marT="16032" marB="16032">
                    <a:solidFill>
                      <a:srgbClr val="FFFF5D"/>
                    </a:solidFill>
                  </a:tcPr>
                </a:tc>
                <a:tc>
                  <a:txBody>
                    <a:bodyPr/>
                    <a:lstStyle/>
                    <a:p>
                      <a:pPr algn="ctr">
                        <a:lnSpc>
                          <a:spcPct val="107000"/>
                        </a:lnSpc>
                        <a:spcAft>
                          <a:spcPts val="800"/>
                        </a:spcAft>
                      </a:pPr>
                      <a:r>
                        <a:rPr lang="es-MX" sz="1200" b="1" dirty="0">
                          <a:effectLst/>
                          <a:latin typeface="Abadi" panose="020B0604020104020204" pitchFamily="34" charset="0"/>
                          <a:ea typeface="Calibri" panose="020F0502020204030204" pitchFamily="34" charset="0"/>
                          <a:cs typeface="Times New Roman" panose="02020603050405020304" pitchFamily="18" charset="0"/>
                        </a:rPr>
                        <a:t>Necesita ayuda</a:t>
                      </a:r>
                    </a:p>
                  </a:txBody>
                  <a:tcPr marL="32063" marR="32063" marT="16032" marB="16032">
                    <a:solidFill>
                      <a:srgbClr val="FF7979"/>
                    </a:solidFill>
                  </a:tcPr>
                </a:tc>
                <a:tc>
                  <a:txBody>
                    <a:bodyPr/>
                    <a:lstStyle/>
                    <a:p>
                      <a:pPr algn="ctr">
                        <a:lnSpc>
                          <a:spcPct val="107000"/>
                        </a:lnSpc>
                        <a:spcAft>
                          <a:spcPts val="800"/>
                        </a:spcAft>
                      </a:pPr>
                      <a:r>
                        <a:rPr lang="es-MX" sz="1200" b="1" dirty="0">
                          <a:effectLst/>
                          <a:latin typeface="Abadi" panose="020B0604020104020204" pitchFamily="34" charset="0"/>
                          <a:ea typeface="Calibri" panose="020F0502020204030204" pitchFamily="34" charset="0"/>
                          <a:cs typeface="Times New Roman" panose="02020603050405020304" pitchFamily="18" charset="0"/>
                        </a:rPr>
                        <a:t>Observaciones</a:t>
                      </a:r>
                    </a:p>
                  </a:txBody>
                  <a:tcPr marL="32063" marR="32063" marT="16032" marB="16032">
                    <a:solidFill>
                      <a:srgbClr val="C4B7D3"/>
                    </a:solidFill>
                  </a:tcPr>
                </a:tc>
                <a:extLst>
                  <a:ext uri="{0D108BD9-81ED-4DB2-BD59-A6C34878D82A}">
                    <a16:rowId xmlns:a16="http://schemas.microsoft.com/office/drawing/2014/main" val="3657793058"/>
                  </a:ext>
                </a:extLst>
              </a:tr>
              <a:tr h="8534768">
                <a:tc>
                  <a:txBody>
                    <a:bodyPr/>
                    <a:lstStyle/>
                    <a:p>
                      <a:pPr marL="342900" lvl="0" indent="-342900" algn="l">
                        <a:lnSpc>
                          <a:spcPct val="107000"/>
                        </a:lnSpc>
                        <a:buFont typeface="Symbol" panose="05050102010706020507" pitchFamily="18" charset="2"/>
                        <a:buBlip>
                          <a:blip r:embed="rId2"/>
                        </a:buBlip>
                      </a:pPr>
                      <a:r>
                        <a:rPr lang="es-MX" sz="1200" b="0" dirty="0">
                          <a:effectLst/>
                        </a:rPr>
                        <a:t>Escribe su nombre utilizando un patrón.</a:t>
                      </a:r>
                    </a:p>
                    <a:p>
                      <a:pPr marL="342900" lvl="0" indent="-342900" algn="l">
                        <a:lnSpc>
                          <a:spcPct val="107000"/>
                        </a:lnSpc>
                        <a:buFont typeface="Symbol" panose="05050102010706020507" pitchFamily="18" charset="2"/>
                        <a:buBlip>
                          <a:blip r:embed="rId2"/>
                        </a:buBlip>
                      </a:pPr>
                      <a:r>
                        <a:rPr lang="es-MX" sz="1200" b="0" dirty="0">
                          <a:effectLst/>
                        </a:rPr>
                        <a:t>Identifica su nombre o algunas letras de el entre el de sus compañeros.</a:t>
                      </a:r>
                    </a:p>
                    <a:p>
                      <a:pPr marL="342900" marR="0" lvl="0" indent="-342900" algn="l" defTabSz="342900" rtl="0" eaLnBrk="1" fontAlgn="auto" latinLnBrk="0" hangingPunct="1">
                        <a:lnSpc>
                          <a:spcPct val="107000"/>
                        </a:lnSpc>
                        <a:spcBef>
                          <a:spcPts val="0"/>
                        </a:spcBef>
                        <a:spcAft>
                          <a:spcPts val="0"/>
                        </a:spcAft>
                        <a:buClrTx/>
                        <a:buSzTx/>
                        <a:buFont typeface="Symbol" panose="05050102010706020507" pitchFamily="18" charset="2"/>
                        <a:buBlip>
                          <a:blip r:embed="rId2"/>
                        </a:buBlip>
                        <a:tabLst/>
                        <a:defRP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Interpreta instructivos, recados que se le brindan.</a:t>
                      </a:r>
                      <a:endParaRPr lang="es-MX" sz="1200" b="0" dirty="0">
                        <a:effectLst/>
                      </a:endParaRPr>
                    </a:p>
                    <a:p>
                      <a:pPr marL="342900" lvl="0" indent="-342900" algn="l">
                        <a:lnSpc>
                          <a:spcPct val="107000"/>
                        </a:lnSpc>
                        <a:buFont typeface="Symbol" panose="05050102010706020507" pitchFamily="18" charset="2"/>
                        <a:buBlip>
                          <a:blip r:embed="rId2"/>
                        </a:buBlip>
                      </a:pPr>
                      <a:r>
                        <a:rPr lang="es-MX" sz="1200" b="0" dirty="0">
                          <a:effectLst/>
                        </a:rPr>
                        <a:t>Identifica y menciona  características generales de objetos.</a:t>
                      </a:r>
                    </a:p>
                    <a:p>
                      <a:pPr marL="342900" lvl="0" indent="-342900" algn="l">
                        <a:lnSpc>
                          <a:spcPct val="107000"/>
                        </a:lnSpc>
                        <a:buFont typeface="Symbol" panose="05050102010706020507" pitchFamily="18" charset="2"/>
                        <a:buBlip>
                          <a:blip r:embed="rId2"/>
                        </a:buBlip>
                      </a:pPr>
                      <a:r>
                        <a:rPr lang="es-MX" sz="1200" b="0" dirty="0">
                          <a:effectLst/>
                        </a:rPr>
                        <a:t>Escucha y muestra interés a la lectura o narración de cuentos.</a:t>
                      </a:r>
                    </a:p>
                    <a:p>
                      <a:pPr marL="342900" marR="0" lvl="0" indent="-342900" algn="l" defTabSz="342900" rtl="0" eaLnBrk="1" fontAlgn="auto" latinLnBrk="0" hangingPunct="1">
                        <a:lnSpc>
                          <a:spcPct val="107000"/>
                        </a:lnSpc>
                        <a:spcBef>
                          <a:spcPts val="0"/>
                        </a:spcBef>
                        <a:spcAft>
                          <a:spcPts val="0"/>
                        </a:spcAft>
                        <a:buClrTx/>
                        <a:buSzTx/>
                        <a:buFont typeface="Symbol" panose="05050102010706020507" pitchFamily="18" charset="2"/>
                        <a:buBlip>
                          <a:blip r:embed="rId2"/>
                        </a:buBlip>
                        <a:tabLst/>
                        <a:defRPr/>
                      </a:pPr>
                      <a:r>
                        <a:rPr lang="es-MX" sz="1200" b="0" dirty="0">
                          <a:effectLst/>
                        </a:rPr>
                        <a:t>Platica sobre lo que escuchó.</a:t>
                      </a:r>
                    </a:p>
                    <a:p>
                      <a:pPr marL="342900" marR="0" lvl="0" indent="-342900" algn="l" defTabSz="342900" rtl="0" eaLnBrk="1" fontAlgn="auto" latinLnBrk="0" hangingPunct="1">
                        <a:lnSpc>
                          <a:spcPct val="107000"/>
                        </a:lnSpc>
                        <a:spcBef>
                          <a:spcPts val="0"/>
                        </a:spcBef>
                        <a:spcAft>
                          <a:spcPts val="0"/>
                        </a:spcAft>
                        <a:buClrTx/>
                        <a:buSzTx/>
                        <a:buFont typeface="Symbol" panose="05050102010706020507" pitchFamily="18" charset="2"/>
                        <a:buBlip>
                          <a:blip r:embed="rId2"/>
                        </a:buBlip>
                        <a:tabLst/>
                        <a:defRPr/>
                      </a:pPr>
                      <a:r>
                        <a:rPr lang="es-MX" sz="1200" b="0" dirty="0">
                          <a:effectLst/>
                        </a:rPr>
                        <a:t>Cuenta hasta el 10 o mas y  utiliza estrategias de conteo.</a:t>
                      </a:r>
                    </a:p>
                    <a:p>
                      <a:pPr marL="342900" lvl="0" indent="-342900" algn="l">
                        <a:lnSpc>
                          <a:spcPct val="107000"/>
                        </a:lnSpc>
                        <a:buFont typeface="Symbol" panose="05050102010706020507" pitchFamily="18" charset="2"/>
                        <a:buBlip>
                          <a:blip r:embed="rId2"/>
                        </a:buBlip>
                      </a:pPr>
                      <a:r>
                        <a:rPr lang="es-MX" sz="1200" b="0" dirty="0">
                          <a:effectLst/>
                        </a:rPr>
                        <a:t>Reconoce algunas figuras geométricas básicas.</a:t>
                      </a:r>
                    </a:p>
                    <a:p>
                      <a:pPr marL="342900" lvl="0" indent="-342900" algn="l">
                        <a:lnSpc>
                          <a:spcPct val="107000"/>
                        </a:lnSpc>
                        <a:buFont typeface="Symbol" panose="05050102010706020507" pitchFamily="18" charset="2"/>
                        <a:buBlip>
                          <a:blip r:embed="rId2"/>
                        </a:buBlip>
                      </a:pPr>
                      <a:r>
                        <a:rPr lang="es-MX" sz="1200" b="0" dirty="0">
                          <a:effectLst/>
                        </a:rPr>
                        <a:t>Práctica y conoce hábitos de higiene personal y como mantenerse saludable.</a:t>
                      </a:r>
                    </a:p>
                    <a:p>
                      <a:pPr marL="342900" lvl="0" indent="-342900" algn="l">
                        <a:lnSpc>
                          <a:spcPct val="107000"/>
                        </a:lnSpc>
                        <a:buFont typeface="Symbol" panose="05050102010706020507" pitchFamily="18" charset="2"/>
                        <a:buBlip>
                          <a:blip r:embed="rId2"/>
                        </a:buBlip>
                      </a:pPr>
                      <a:r>
                        <a:rPr lang="es-MX" sz="1200" b="0" dirty="0">
                          <a:effectLst/>
                        </a:rPr>
                        <a:t>Reconoce la importancia de una sanan alimentación y sus beneficios.</a:t>
                      </a:r>
                    </a:p>
                    <a:p>
                      <a:pPr marL="342900" lvl="0" indent="-342900" algn="l">
                        <a:lnSpc>
                          <a:spcPct val="107000"/>
                        </a:lnSpc>
                        <a:buFont typeface="Symbol" panose="05050102010706020507" pitchFamily="18" charset="2"/>
                        <a:buBlip>
                          <a:blip r:embed="rId2"/>
                        </a:buBlip>
                      </a:pPr>
                      <a:r>
                        <a:rPr lang="es-MX" sz="1200" b="0" dirty="0">
                          <a:effectLst/>
                        </a:rPr>
                        <a:t>Comunica emociones mediante la expresión corporal.</a:t>
                      </a:r>
                    </a:p>
                    <a:p>
                      <a:pPr marL="342900" lvl="0" indent="-342900" algn="l">
                        <a:lnSpc>
                          <a:spcPct val="107000"/>
                        </a:lnSpc>
                        <a:buFont typeface="Symbol" panose="05050102010706020507" pitchFamily="18" charset="2"/>
                        <a:buBlip>
                          <a:blip r:embed="rId2"/>
                        </a:buBlip>
                      </a:pPr>
                      <a:r>
                        <a:rPr lang="es-MX" sz="1200" b="0" dirty="0">
                          <a:effectLst/>
                        </a:rPr>
                        <a:t>Realiza creaciones propias con diferentes recursos artísticos.</a:t>
                      </a:r>
                    </a:p>
                    <a:p>
                      <a:pPr marL="342900" lvl="0" indent="-342900" algn="l">
                        <a:lnSpc>
                          <a:spcPct val="107000"/>
                        </a:lnSpc>
                        <a:buFont typeface="Symbol" panose="05050102010706020507" pitchFamily="18" charset="2"/>
                        <a:buBlip>
                          <a:blip r:embed="rId2"/>
                        </a:buBlip>
                      </a:pPr>
                      <a:r>
                        <a:rPr lang="es-MX" sz="1200" b="0" dirty="0">
                          <a:effectLst/>
                        </a:rPr>
                        <a:t>Realiza por sí mismo acciones de cuidado personal.</a:t>
                      </a:r>
                    </a:p>
                    <a:p>
                      <a:pPr marL="342900" lvl="0" indent="-342900" algn="l">
                        <a:lnSpc>
                          <a:spcPct val="107000"/>
                        </a:lnSpc>
                        <a:buFont typeface="Symbol" panose="05050102010706020507" pitchFamily="18" charset="2"/>
                        <a:buBlip>
                          <a:blip r:embed="rId2"/>
                        </a:buBlip>
                      </a:pPr>
                      <a:r>
                        <a:rPr lang="es-MX" sz="1200" b="0" dirty="0">
                          <a:effectLst/>
                        </a:rPr>
                        <a:t>Cuida sus pertenencias y respeta las de los demás.</a:t>
                      </a:r>
                    </a:p>
                    <a:p>
                      <a:pPr marL="342900" lvl="0" indent="-342900" algn="l">
                        <a:lnSpc>
                          <a:spcPct val="107000"/>
                        </a:lnSpc>
                        <a:buFont typeface="Symbol" panose="05050102010706020507" pitchFamily="18" charset="2"/>
                        <a:buBlip>
                          <a:blip r:embed="rId2"/>
                        </a:buBlip>
                      </a:pPr>
                      <a:r>
                        <a:rPr lang="es-MX" sz="1200" b="0" dirty="0">
                          <a:effectLst/>
                        </a:rPr>
                        <a:t>Elige lo que necesita para llevar actividades.</a:t>
                      </a:r>
                    </a:p>
                    <a:p>
                      <a:pPr marL="342900" lvl="0" indent="-342900" algn="l">
                        <a:lnSpc>
                          <a:spcPct val="107000"/>
                        </a:lnSpc>
                        <a:buFont typeface="Symbol" panose="05050102010706020507" pitchFamily="18" charset="2"/>
                        <a:buBlip>
                          <a:blip r:embed="rId2"/>
                        </a:buBlip>
                      </a:pPr>
                      <a:r>
                        <a:rPr lang="es-MX" sz="1200" b="0" dirty="0">
                          <a:effectLst/>
                        </a:rPr>
                        <a:t>Convive y juega con sus compañeros</a:t>
                      </a:r>
                    </a:p>
                    <a:p>
                      <a:pPr marL="342900" lvl="0" indent="-342900" algn="l">
                        <a:lnSpc>
                          <a:spcPct val="107000"/>
                        </a:lnSpc>
                        <a:buFont typeface="Symbol" panose="05050102010706020507" pitchFamily="18" charset="2"/>
                        <a:buBlip>
                          <a:blip r:embed="rId2"/>
                        </a:buBlip>
                      </a:pPr>
                      <a:r>
                        <a:rPr lang="es-MX" sz="1200" b="0" dirty="0">
                          <a:effectLst/>
                        </a:rPr>
                        <a:t>Muestra seguridad y autonomía.</a:t>
                      </a:r>
                    </a:p>
                    <a:p>
                      <a:pPr marL="342900" lvl="0" indent="-342900" algn="l">
                        <a:lnSpc>
                          <a:spcPct val="107000"/>
                        </a:lnSpc>
                        <a:buFont typeface="Symbol" panose="05050102010706020507" pitchFamily="18" charset="2"/>
                        <a:buBlip>
                          <a:blip r:embed="rId2"/>
                        </a:buBlip>
                      </a:pPr>
                      <a:r>
                        <a:rPr lang="es-MX" sz="1200" b="0" dirty="0">
                          <a:effectLst/>
                        </a:rPr>
                        <a:t>Muestra empatía hacia sus compañeros.</a:t>
                      </a:r>
                    </a:p>
                    <a:p>
                      <a:pPr marL="342900" marR="0" lvl="0" indent="-342900" algn="l" defTabSz="342900" rtl="0" eaLnBrk="1" fontAlgn="auto" latinLnBrk="0" hangingPunct="1">
                        <a:lnSpc>
                          <a:spcPct val="107000"/>
                        </a:lnSpc>
                        <a:spcBef>
                          <a:spcPts val="0"/>
                        </a:spcBef>
                        <a:spcAft>
                          <a:spcPts val="0"/>
                        </a:spcAft>
                        <a:buClrTx/>
                        <a:buSzTx/>
                        <a:buFont typeface="Symbol" panose="05050102010706020507" pitchFamily="18" charset="2"/>
                        <a:buBlip>
                          <a:blip r:embed="rId2"/>
                        </a:buBlip>
                        <a:tabLst/>
                        <a:defRP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Realiza movimientos de locomoción, manipulación y estabilidad.</a:t>
                      </a:r>
                    </a:p>
                    <a:p>
                      <a:pPr marL="342900" marR="0" lvl="0" indent="-342900" algn="l" defTabSz="342900" rtl="0" eaLnBrk="1" fontAlgn="auto" latinLnBrk="0" hangingPunct="1">
                        <a:lnSpc>
                          <a:spcPct val="107000"/>
                        </a:lnSpc>
                        <a:spcBef>
                          <a:spcPts val="0"/>
                        </a:spcBef>
                        <a:spcAft>
                          <a:spcPts val="0"/>
                        </a:spcAft>
                        <a:buClrTx/>
                        <a:buSzTx/>
                        <a:buFont typeface="Symbol" panose="05050102010706020507" pitchFamily="18" charset="2"/>
                        <a:buBlip>
                          <a:blip r:embed="rId2"/>
                        </a:buBlip>
                        <a:tabLst/>
                        <a:defRP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Participa en juegos individuales o colectivos.</a:t>
                      </a:r>
                    </a:p>
                  </a:txBody>
                  <a:tcPr marL="24766" marR="24766" marT="0" marB="0"/>
                </a:tc>
                <a:tc>
                  <a:txBody>
                    <a:bodyPr/>
                    <a:lstStyle/>
                    <a:p>
                      <a:pPr marL="342900" lvl="0" indent="-342900" algn="l">
                        <a:lnSpc>
                          <a:spcPct val="107000"/>
                        </a:lnSpc>
                        <a:spcAft>
                          <a:spcPts val="800"/>
                        </a:spcAft>
                        <a:buFont typeface="Symbol" panose="05050102010706020507" pitchFamily="18" charset="2"/>
                        <a:buBlip>
                          <a:blip r:embed="rId2"/>
                        </a:buBlip>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tc>
                <a:tc>
                  <a:txBody>
                    <a:bodyPr/>
                    <a:lstStyle/>
                    <a:p>
                      <a:pPr marL="342900" lvl="0" indent="-342900" algn="l">
                        <a:lnSpc>
                          <a:spcPct val="107000"/>
                        </a:lnSpc>
                        <a:spcAft>
                          <a:spcPts val="800"/>
                        </a:spcAft>
                        <a:buFont typeface="Symbol" panose="05050102010706020507" pitchFamily="18" charset="2"/>
                        <a:buBlip>
                          <a:blip r:embed="rId2"/>
                        </a:buBlip>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tc>
                <a:tc>
                  <a:txBody>
                    <a:bodyPr/>
                    <a:lstStyle/>
                    <a:p>
                      <a:pPr marL="342900" lvl="0" indent="-342900" algn="l">
                        <a:lnSpc>
                          <a:spcPct val="107000"/>
                        </a:lnSpc>
                        <a:spcAft>
                          <a:spcPts val="800"/>
                        </a:spcAft>
                        <a:buFont typeface="Symbol" panose="05050102010706020507" pitchFamily="18" charset="2"/>
                        <a:buBlip>
                          <a:blip r:embed="rId2"/>
                        </a:buBlip>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tc>
                <a:tc>
                  <a:txBody>
                    <a:bodyPr/>
                    <a:lstStyle/>
                    <a:p>
                      <a:pPr marL="342900" lvl="0" indent="-342900" algn="l">
                        <a:lnSpc>
                          <a:spcPct val="107000"/>
                        </a:lnSpc>
                        <a:spcAft>
                          <a:spcPts val="800"/>
                        </a:spcAft>
                        <a:buFont typeface="Symbol" panose="05050102010706020507" pitchFamily="18" charset="2"/>
                        <a:buBlip>
                          <a:blip r:embed="rId2"/>
                        </a:buBlip>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66" marR="24766" marT="0" marB="0"/>
                </a:tc>
                <a:extLst>
                  <a:ext uri="{0D108BD9-81ED-4DB2-BD59-A6C34878D82A}">
                    <a16:rowId xmlns:a16="http://schemas.microsoft.com/office/drawing/2014/main" val="655034718"/>
                  </a:ext>
                </a:extLst>
              </a:tr>
            </a:tbl>
          </a:graphicData>
        </a:graphic>
      </p:graphicFrame>
    </p:spTree>
    <p:extLst>
      <p:ext uri="{BB962C8B-B14F-4D97-AF65-F5344CB8AC3E}">
        <p14:creationId xmlns:p14="http://schemas.microsoft.com/office/powerpoint/2010/main" val="206495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52031" cy="25203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 name="Group 4"/>
          <p:cNvGrpSpPr/>
          <p:nvPr/>
        </p:nvGrpSpPr>
        <p:grpSpPr>
          <a:xfrm>
            <a:off x="401791" y="0"/>
            <a:ext cx="252031" cy="25203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 name="Group 6"/>
          <p:cNvGrpSpPr/>
          <p:nvPr/>
        </p:nvGrpSpPr>
        <p:grpSpPr>
          <a:xfrm>
            <a:off x="837467" y="0"/>
            <a:ext cx="252031" cy="25203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8" name="Group 8"/>
          <p:cNvGrpSpPr/>
          <p:nvPr/>
        </p:nvGrpSpPr>
        <p:grpSpPr>
          <a:xfrm>
            <a:off x="1301791" y="0"/>
            <a:ext cx="252031" cy="25203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 name="Group 10"/>
          <p:cNvGrpSpPr/>
          <p:nvPr/>
        </p:nvGrpSpPr>
        <p:grpSpPr>
          <a:xfrm>
            <a:off x="1774515" y="0"/>
            <a:ext cx="252031" cy="2520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 name="Group 12"/>
          <p:cNvGrpSpPr/>
          <p:nvPr/>
        </p:nvGrpSpPr>
        <p:grpSpPr>
          <a:xfrm>
            <a:off x="2211540" y="0"/>
            <a:ext cx="252031" cy="25203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 name="Group 14"/>
          <p:cNvGrpSpPr/>
          <p:nvPr/>
        </p:nvGrpSpPr>
        <p:grpSpPr>
          <a:xfrm>
            <a:off x="2684590" y="0"/>
            <a:ext cx="252031" cy="25203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6" name="Group 16"/>
          <p:cNvGrpSpPr/>
          <p:nvPr/>
        </p:nvGrpSpPr>
        <p:grpSpPr>
          <a:xfrm>
            <a:off x="3090540" y="0"/>
            <a:ext cx="252031" cy="25203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8" name="Group 18"/>
          <p:cNvGrpSpPr/>
          <p:nvPr/>
        </p:nvGrpSpPr>
        <p:grpSpPr>
          <a:xfrm>
            <a:off x="3484970" y="0"/>
            <a:ext cx="252031" cy="25203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20" name="Group 20"/>
          <p:cNvGrpSpPr/>
          <p:nvPr/>
        </p:nvGrpSpPr>
        <p:grpSpPr>
          <a:xfrm>
            <a:off x="3920646" y="0"/>
            <a:ext cx="252031" cy="25203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22" name="Group 22"/>
          <p:cNvGrpSpPr/>
          <p:nvPr/>
        </p:nvGrpSpPr>
        <p:grpSpPr>
          <a:xfrm>
            <a:off x="4384970" y="0"/>
            <a:ext cx="252031" cy="25203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24" name="Group 24"/>
          <p:cNvGrpSpPr/>
          <p:nvPr/>
        </p:nvGrpSpPr>
        <p:grpSpPr>
          <a:xfrm>
            <a:off x="4857694" y="0"/>
            <a:ext cx="252031" cy="252031"/>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26" name="Group 26"/>
          <p:cNvGrpSpPr/>
          <p:nvPr/>
        </p:nvGrpSpPr>
        <p:grpSpPr>
          <a:xfrm>
            <a:off x="5294719" y="0"/>
            <a:ext cx="252031" cy="25203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28" name="Group 28"/>
          <p:cNvGrpSpPr/>
          <p:nvPr/>
        </p:nvGrpSpPr>
        <p:grpSpPr>
          <a:xfrm>
            <a:off x="5767769" y="0"/>
            <a:ext cx="252031" cy="252031"/>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30" name="Group 30"/>
          <p:cNvGrpSpPr/>
          <p:nvPr/>
        </p:nvGrpSpPr>
        <p:grpSpPr>
          <a:xfrm rot="5400000">
            <a:off x="6203616" y="-3118"/>
            <a:ext cx="252031" cy="25203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32" name="Group 32"/>
          <p:cNvGrpSpPr/>
          <p:nvPr/>
        </p:nvGrpSpPr>
        <p:grpSpPr>
          <a:xfrm rot="5400000">
            <a:off x="6629399" y="0"/>
            <a:ext cx="252031" cy="25203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34" name="Group 34"/>
          <p:cNvGrpSpPr/>
          <p:nvPr/>
        </p:nvGrpSpPr>
        <p:grpSpPr>
          <a:xfrm rot="5400000">
            <a:off x="6629399" y="434060"/>
            <a:ext cx="252031" cy="25203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36" name="Group 36"/>
          <p:cNvGrpSpPr/>
          <p:nvPr/>
        </p:nvGrpSpPr>
        <p:grpSpPr>
          <a:xfrm rot="5400000">
            <a:off x="6629399" y="898383"/>
            <a:ext cx="252031" cy="252031"/>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38" name="Group 38"/>
          <p:cNvGrpSpPr/>
          <p:nvPr/>
        </p:nvGrpSpPr>
        <p:grpSpPr>
          <a:xfrm rot="5400000">
            <a:off x="6629399" y="1371106"/>
            <a:ext cx="252031" cy="252031"/>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40" name="Group 40"/>
          <p:cNvGrpSpPr/>
          <p:nvPr/>
        </p:nvGrpSpPr>
        <p:grpSpPr>
          <a:xfrm rot="5400000">
            <a:off x="6629399" y="1808132"/>
            <a:ext cx="252031" cy="252031"/>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42" name="Group 42"/>
          <p:cNvGrpSpPr/>
          <p:nvPr/>
        </p:nvGrpSpPr>
        <p:grpSpPr>
          <a:xfrm rot="5400000">
            <a:off x="6629399" y="2281182"/>
            <a:ext cx="252031" cy="252031"/>
            <a:chOff x="0" y="0"/>
            <a:chExt cx="6350000" cy="6350000"/>
          </a:xfrm>
        </p:grpSpPr>
        <p:sp>
          <p:nvSpPr>
            <p:cNvPr id="43" name="Freeform 4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44" name="Group 44"/>
          <p:cNvGrpSpPr/>
          <p:nvPr/>
        </p:nvGrpSpPr>
        <p:grpSpPr>
          <a:xfrm rot="5400000">
            <a:off x="6629399" y="2780687"/>
            <a:ext cx="252031" cy="252031"/>
            <a:chOff x="0" y="0"/>
            <a:chExt cx="6350000" cy="6350000"/>
          </a:xfrm>
        </p:grpSpPr>
        <p:sp>
          <p:nvSpPr>
            <p:cNvPr id="45" name="Freeform 4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6" name="Group 46"/>
          <p:cNvGrpSpPr/>
          <p:nvPr/>
        </p:nvGrpSpPr>
        <p:grpSpPr>
          <a:xfrm rot="5400000">
            <a:off x="6629399" y="3175116"/>
            <a:ext cx="252031" cy="25203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8" name="Group 48"/>
          <p:cNvGrpSpPr/>
          <p:nvPr/>
        </p:nvGrpSpPr>
        <p:grpSpPr>
          <a:xfrm rot="5400000">
            <a:off x="6629399" y="3610793"/>
            <a:ext cx="252031" cy="252031"/>
            <a:chOff x="0" y="0"/>
            <a:chExt cx="6350000" cy="6350000"/>
          </a:xfrm>
        </p:grpSpPr>
        <p:sp>
          <p:nvSpPr>
            <p:cNvPr id="49" name="Freeform 4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50" name="Group 50"/>
          <p:cNvGrpSpPr/>
          <p:nvPr/>
        </p:nvGrpSpPr>
        <p:grpSpPr>
          <a:xfrm rot="5400000">
            <a:off x="6629399" y="4075117"/>
            <a:ext cx="252031" cy="252031"/>
            <a:chOff x="0" y="0"/>
            <a:chExt cx="6350000" cy="6350000"/>
          </a:xfrm>
        </p:grpSpPr>
        <p:sp>
          <p:nvSpPr>
            <p:cNvPr id="51" name="Freeform 5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52" name="Group 52"/>
          <p:cNvGrpSpPr/>
          <p:nvPr/>
        </p:nvGrpSpPr>
        <p:grpSpPr>
          <a:xfrm rot="5400000">
            <a:off x="6629399" y="4547839"/>
            <a:ext cx="252031" cy="252031"/>
            <a:chOff x="0" y="0"/>
            <a:chExt cx="6350000" cy="6350000"/>
          </a:xfrm>
        </p:grpSpPr>
        <p:sp>
          <p:nvSpPr>
            <p:cNvPr id="53" name="Freeform 5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54" name="Group 54"/>
          <p:cNvGrpSpPr/>
          <p:nvPr/>
        </p:nvGrpSpPr>
        <p:grpSpPr>
          <a:xfrm rot="5400000">
            <a:off x="6629399" y="4954082"/>
            <a:ext cx="252031" cy="252031"/>
            <a:chOff x="0" y="0"/>
            <a:chExt cx="6350000" cy="6350000"/>
          </a:xfrm>
        </p:grpSpPr>
        <p:sp>
          <p:nvSpPr>
            <p:cNvPr id="55" name="Freeform 5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56" name="Group 56"/>
          <p:cNvGrpSpPr/>
          <p:nvPr/>
        </p:nvGrpSpPr>
        <p:grpSpPr>
          <a:xfrm rot="5400000">
            <a:off x="6629399" y="5427131"/>
            <a:ext cx="252031" cy="252031"/>
            <a:chOff x="0" y="0"/>
            <a:chExt cx="6350000" cy="6350000"/>
          </a:xfrm>
        </p:grpSpPr>
        <p:sp>
          <p:nvSpPr>
            <p:cNvPr id="57" name="Freeform 5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58" name="Group 58"/>
          <p:cNvGrpSpPr/>
          <p:nvPr/>
        </p:nvGrpSpPr>
        <p:grpSpPr>
          <a:xfrm rot="5400000">
            <a:off x="6629399" y="5880291"/>
            <a:ext cx="252031" cy="252031"/>
            <a:chOff x="0" y="0"/>
            <a:chExt cx="6350000" cy="6350000"/>
          </a:xfrm>
        </p:grpSpPr>
        <p:sp>
          <p:nvSpPr>
            <p:cNvPr id="59" name="Freeform 5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60" name="Group 60"/>
          <p:cNvGrpSpPr/>
          <p:nvPr/>
        </p:nvGrpSpPr>
        <p:grpSpPr>
          <a:xfrm rot="5400000">
            <a:off x="6629399" y="6274721"/>
            <a:ext cx="252031" cy="252031"/>
            <a:chOff x="0" y="0"/>
            <a:chExt cx="6350000" cy="6350000"/>
          </a:xfrm>
        </p:grpSpPr>
        <p:sp>
          <p:nvSpPr>
            <p:cNvPr id="61" name="Freeform 6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2" name="Group 62"/>
          <p:cNvGrpSpPr/>
          <p:nvPr/>
        </p:nvGrpSpPr>
        <p:grpSpPr>
          <a:xfrm rot="5400000">
            <a:off x="6629399" y="6710397"/>
            <a:ext cx="252031" cy="252031"/>
            <a:chOff x="0" y="0"/>
            <a:chExt cx="6350000" cy="6350000"/>
          </a:xfrm>
        </p:grpSpPr>
        <p:sp>
          <p:nvSpPr>
            <p:cNvPr id="63" name="Freeform 6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64" name="Group 64"/>
          <p:cNvGrpSpPr/>
          <p:nvPr/>
        </p:nvGrpSpPr>
        <p:grpSpPr>
          <a:xfrm rot="5400000">
            <a:off x="6629399" y="7174722"/>
            <a:ext cx="252031" cy="252031"/>
            <a:chOff x="0" y="0"/>
            <a:chExt cx="6350000" cy="6350000"/>
          </a:xfrm>
        </p:grpSpPr>
        <p:sp>
          <p:nvSpPr>
            <p:cNvPr id="65" name="Freeform 6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66" name="Group 66"/>
          <p:cNvGrpSpPr/>
          <p:nvPr/>
        </p:nvGrpSpPr>
        <p:grpSpPr>
          <a:xfrm rot="5400000">
            <a:off x="6629399" y="7647444"/>
            <a:ext cx="252031" cy="252031"/>
            <a:chOff x="0" y="0"/>
            <a:chExt cx="6350000" cy="6350000"/>
          </a:xfrm>
        </p:grpSpPr>
        <p:sp>
          <p:nvSpPr>
            <p:cNvPr id="67" name="Freeform 6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68" name="Group 68"/>
          <p:cNvGrpSpPr/>
          <p:nvPr/>
        </p:nvGrpSpPr>
        <p:grpSpPr>
          <a:xfrm rot="5400000">
            <a:off x="6629399" y="8172579"/>
            <a:ext cx="252031" cy="252031"/>
            <a:chOff x="0" y="0"/>
            <a:chExt cx="6350000" cy="6350000"/>
          </a:xfrm>
        </p:grpSpPr>
        <p:sp>
          <p:nvSpPr>
            <p:cNvPr id="69" name="Freeform 6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70" name="Group 70"/>
          <p:cNvGrpSpPr/>
          <p:nvPr/>
        </p:nvGrpSpPr>
        <p:grpSpPr>
          <a:xfrm rot="-5400000">
            <a:off x="0" y="3055275"/>
            <a:ext cx="252031" cy="252031"/>
            <a:chOff x="0" y="0"/>
            <a:chExt cx="6350000" cy="6350000"/>
          </a:xfrm>
        </p:grpSpPr>
        <p:sp>
          <p:nvSpPr>
            <p:cNvPr id="71" name="Freeform 7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72" name="Group 72"/>
          <p:cNvGrpSpPr/>
          <p:nvPr/>
        </p:nvGrpSpPr>
        <p:grpSpPr>
          <a:xfrm rot="-5400000">
            <a:off x="0" y="2660846"/>
            <a:ext cx="252031" cy="252031"/>
            <a:chOff x="0" y="0"/>
            <a:chExt cx="6350000" cy="6350000"/>
          </a:xfrm>
        </p:grpSpPr>
        <p:sp>
          <p:nvSpPr>
            <p:cNvPr id="73" name="Freeform 7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74" name="Group 74"/>
          <p:cNvGrpSpPr/>
          <p:nvPr/>
        </p:nvGrpSpPr>
        <p:grpSpPr>
          <a:xfrm rot="-5400000">
            <a:off x="0" y="2225169"/>
            <a:ext cx="252031" cy="252031"/>
            <a:chOff x="0" y="0"/>
            <a:chExt cx="6350000" cy="6350000"/>
          </a:xfrm>
        </p:grpSpPr>
        <p:sp>
          <p:nvSpPr>
            <p:cNvPr id="75" name="Freeform 7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76" name="Group 76"/>
          <p:cNvGrpSpPr/>
          <p:nvPr/>
        </p:nvGrpSpPr>
        <p:grpSpPr>
          <a:xfrm rot="-5400000">
            <a:off x="0" y="1760845"/>
            <a:ext cx="252031" cy="252031"/>
            <a:chOff x="0" y="0"/>
            <a:chExt cx="6350000" cy="6350000"/>
          </a:xfrm>
        </p:grpSpPr>
        <p:sp>
          <p:nvSpPr>
            <p:cNvPr id="77" name="Freeform 7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78" name="Group 78"/>
          <p:cNvGrpSpPr/>
          <p:nvPr/>
        </p:nvGrpSpPr>
        <p:grpSpPr>
          <a:xfrm rot="-5400000">
            <a:off x="0" y="1288123"/>
            <a:ext cx="252031" cy="252031"/>
            <a:chOff x="0" y="0"/>
            <a:chExt cx="6350000" cy="6350000"/>
          </a:xfrm>
        </p:grpSpPr>
        <p:sp>
          <p:nvSpPr>
            <p:cNvPr id="79" name="Freeform 7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80" name="Group 80"/>
          <p:cNvGrpSpPr/>
          <p:nvPr/>
        </p:nvGrpSpPr>
        <p:grpSpPr>
          <a:xfrm rot="-5400000">
            <a:off x="0" y="851096"/>
            <a:ext cx="252031" cy="252031"/>
            <a:chOff x="0" y="0"/>
            <a:chExt cx="6350000" cy="6350000"/>
          </a:xfrm>
        </p:grpSpPr>
        <p:sp>
          <p:nvSpPr>
            <p:cNvPr id="81" name="Freeform 8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82" name="Group 82"/>
          <p:cNvGrpSpPr/>
          <p:nvPr/>
        </p:nvGrpSpPr>
        <p:grpSpPr>
          <a:xfrm rot="-5400000">
            <a:off x="0" y="378047"/>
            <a:ext cx="252031" cy="252031"/>
            <a:chOff x="0" y="0"/>
            <a:chExt cx="6350000" cy="6350000"/>
          </a:xfrm>
        </p:grpSpPr>
        <p:sp>
          <p:nvSpPr>
            <p:cNvPr id="83" name="Freeform 8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84" name="Group 84"/>
          <p:cNvGrpSpPr/>
          <p:nvPr/>
        </p:nvGrpSpPr>
        <p:grpSpPr>
          <a:xfrm rot="-5400000">
            <a:off x="0" y="6136777"/>
            <a:ext cx="252031" cy="252031"/>
            <a:chOff x="0" y="0"/>
            <a:chExt cx="6350000" cy="6350000"/>
          </a:xfrm>
        </p:grpSpPr>
        <p:sp>
          <p:nvSpPr>
            <p:cNvPr id="85" name="Freeform 8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86" name="Group 86"/>
          <p:cNvGrpSpPr/>
          <p:nvPr/>
        </p:nvGrpSpPr>
        <p:grpSpPr>
          <a:xfrm rot="-5400000">
            <a:off x="0" y="5742348"/>
            <a:ext cx="252031" cy="252031"/>
            <a:chOff x="0" y="0"/>
            <a:chExt cx="6350000" cy="6350000"/>
          </a:xfrm>
        </p:grpSpPr>
        <p:sp>
          <p:nvSpPr>
            <p:cNvPr id="87" name="Freeform 8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8" name="Group 88"/>
          <p:cNvGrpSpPr/>
          <p:nvPr/>
        </p:nvGrpSpPr>
        <p:grpSpPr>
          <a:xfrm rot="-5400000">
            <a:off x="0" y="5306671"/>
            <a:ext cx="252031" cy="252031"/>
            <a:chOff x="0" y="0"/>
            <a:chExt cx="6350000" cy="6350000"/>
          </a:xfrm>
        </p:grpSpPr>
        <p:sp>
          <p:nvSpPr>
            <p:cNvPr id="89" name="Freeform 8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90" name="Group 90"/>
          <p:cNvGrpSpPr/>
          <p:nvPr/>
        </p:nvGrpSpPr>
        <p:grpSpPr>
          <a:xfrm rot="-5400000">
            <a:off x="0" y="4842347"/>
            <a:ext cx="252031" cy="252031"/>
            <a:chOff x="0" y="0"/>
            <a:chExt cx="6350000" cy="6350000"/>
          </a:xfrm>
        </p:grpSpPr>
        <p:sp>
          <p:nvSpPr>
            <p:cNvPr id="91" name="Freeform 9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92" name="Group 92"/>
          <p:cNvGrpSpPr/>
          <p:nvPr/>
        </p:nvGrpSpPr>
        <p:grpSpPr>
          <a:xfrm rot="-5400000">
            <a:off x="0" y="4369623"/>
            <a:ext cx="252031" cy="252031"/>
            <a:chOff x="0" y="0"/>
            <a:chExt cx="6350000" cy="6350000"/>
          </a:xfrm>
        </p:grpSpPr>
        <p:sp>
          <p:nvSpPr>
            <p:cNvPr id="93" name="Freeform 9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94" name="Group 94"/>
          <p:cNvGrpSpPr/>
          <p:nvPr/>
        </p:nvGrpSpPr>
        <p:grpSpPr>
          <a:xfrm rot="-5400000">
            <a:off x="0" y="3932598"/>
            <a:ext cx="252031" cy="252031"/>
            <a:chOff x="0" y="0"/>
            <a:chExt cx="6350000" cy="6350000"/>
          </a:xfrm>
        </p:grpSpPr>
        <p:sp>
          <p:nvSpPr>
            <p:cNvPr id="95" name="Freeform 9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96" name="Group 96"/>
          <p:cNvGrpSpPr/>
          <p:nvPr/>
        </p:nvGrpSpPr>
        <p:grpSpPr>
          <a:xfrm rot="-5400000">
            <a:off x="0" y="3459549"/>
            <a:ext cx="252031" cy="252031"/>
            <a:chOff x="0" y="0"/>
            <a:chExt cx="6350000" cy="6350000"/>
          </a:xfrm>
        </p:grpSpPr>
        <p:sp>
          <p:nvSpPr>
            <p:cNvPr id="97" name="Freeform 9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8" name="Group 98"/>
          <p:cNvGrpSpPr/>
          <p:nvPr/>
        </p:nvGrpSpPr>
        <p:grpSpPr>
          <a:xfrm rot="-5400000">
            <a:off x="0" y="8841952"/>
            <a:ext cx="252031" cy="252031"/>
            <a:chOff x="0" y="0"/>
            <a:chExt cx="6350000" cy="6350000"/>
          </a:xfrm>
        </p:grpSpPr>
        <p:sp>
          <p:nvSpPr>
            <p:cNvPr id="99" name="Freeform 9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0" name="Group 100"/>
          <p:cNvGrpSpPr/>
          <p:nvPr/>
        </p:nvGrpSpPr>
        <p:grpSpPr>
          <a:xfrm rot="-5400000">
            <a:off x="0" y="8406276"/>
            <a:ext cx="252031" cy="252031"/>
            <a:chOff x="0" y="0"/>
            <a:chExt cx="6350000" cy="6350000"/>
          </a:xfrm>
        </p:grpSpPr>
        <p:sp>
          <p:nvSpPr>
            <p:cNvPr id="101" name="Freeform 10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02" name="Group 102"/>
          <p:cNvGrpSpPr/>
          <p:nvPr/>
        </p:nvGrpSpPr>
        <p:grpSpPr>
          <a:xfrm rot="-5400000">
            <a:off x="0" y="7941952"/>
            <a:ext cx="252031" cy="252031"/>
            <a:chOff x="0" y="0"/>
            <a:chExt cx="6350000" cy="6350000"/>
          </a:xfrm>
        </p:grpSpPr>
        <p:sp>
          <p:nvSpPr>
            <p:cNvPr id="103" name="Freeform 10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4" name="Group 104"/>
          <p:cNvGrpSpPr/>
          <p:nvPr/>
        </p:nvGrpSpPr>
        <p:grpSpPr>
          <a:xfrm rot="-5400000">
            <a:off x="0" y="7469229"/>
            <a:ext cx="252031" cy="252031"/>
            <a:chOff x="0" y="0"/>
            <a:chExt cx="6350000" cy="6350000"/>
          </a:xfrm>
        </p:grpSpPr>
        <p:sp>
          <p:nvSpPr>
            <p:cNvPr id="105" name="Freeform 10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06" name="Group 106"/>
          <p:cNvGrpSpPr/>
          <p:nvPr/>
        </p:nvGrpSpPr>
        <p:grpSpPr>
          <a:xfrm rot="-5400000">
            <a:off x="0" y="7032202"/>
            <a:ext cx="252031" cy="252031"/>
            <a:chOff x="0" y="0"/>
            <a:chExt cx="6350000" cy="6350000"/>
          </a:xfrm>
        </p:grpSpPr>
        <p:sp>
          <p:nvSpPr>
            <p:cNvPr id="107" name="Freeform 10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08" name="Group 108"/>
          <p:cNvGrpSpPr/>
          <p:nvPr/>
        </p:nvGrpSpPr>
        <p:grpSpPr>
          <a:xfrm rot="-5400000">
            <a:off x="0" y="6559153"/>
            <a:ext cx="252031" cy="252031"/>
            <a:chOff x="0" y="0"/>
            <a:chExt cx="6350000" cy="6350000"/>
          </a:xfrm>
        </p:grpSpPr>
        <p:sp>
          <p:nvSpPr>
            <p:cNvPr id="109" name="Freeform 10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10" name="Group 110"/>
          <p:cNvGrpSpPr/>
          <p:nvPr/>
        </p:nvGrpSpPr>
        <p:grpSpPr>
          <a:xfrm rot="-10800000">
            <a:off x="5642315" y="8865838"/>
            <a:ext cx="252031" cy="252031"/>
            <a:chOff x="0" y="0"/>
            <a:chExt cx="6350000" cy="6350000"/>
          </a:xfrm>
        </p:grpSpPr>
        <p:sp>
          <p:nvSpPr>
            <p:cNvPr id="111" name="Freeform 1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12" name="Group 112"/>
          <p:cNvGrpSpPr/>
          <p:nvPr/>
        </p:nvGrpSpPr>
        <p:grpSpPr>
          <a:xfrm rot="-10800000">
            <a:off x="5171854" y="8865838"/>
            <a:ext cx="252031" cy="252031"/>
            <a:chOff x="0" y="0"/>
            <a:chExt cx="6350000" cy="6350000"/>
          </a:xfrm>
        </p:grpSpPr>
        <p:sp>
          <p:nvSpPr>
            <p:cNvPr id="113" name="Freeform 1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14" name="Group 114"/>
          <p:cNvGrpSpPr/>
          <p:nvPr/>
        </p:nvGrpSpPr>
        <p:grpSpPr>
          <a:xfrm rot="-10800000">
            <a:off x="4747761" y="8865838"/>
            <a:ext cx="252031" cy="252031"/>
            <a:chOff x="0" y="0"/>
            <a:chExt cx="6350000" cy="6350000"/>
          </a:xfrm>
        </p:grpSpPr>
        <p:sp>
          <p:nvSpPr>
            <p:cNvPr id="115" name="Freeform 1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16" name="Group 116"/>
          <p:cNvGrpSpPr/>
          <p:nvPr/>
        </p:nvGrpSpPr>
        <p:grpSpPr>
          <a:xfrm rot="-10800000">
            <a:off x="4283437" y="8865838"/>
            <a:ext cx="252031" cy="252031"/>
            <a:chOff x="0" y="0"/>
            <a:chExt cx="6350000" cy="6350000"/>
          </a:xfrm>
        </p:grpSpPr>
        <p:sp>
          <p:nvSpPr>
            <p:cNvPr id="117" name="Freeform 1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18" name="Group 118"/>
          <p:cNvGrpSpPr/>
          <p:nvPr/>
        </p:nvGrpSpPr>
        <p:grpSpPr>
          <a:xfrm rot="-10800000">
            <a:off x="3810713" y="8865838"/>
            <a:ext cx="252031" cy="252031"/>
            <a:chOff x="0" y="0"/>
            <a:chExt cx="6350000" cy="6350000"/>
          </a:xfrm>
        </p:grpSpPr>
        <p:sp>
          <p:nvSpPr>
            <p:cNvPr id="119" name="Freeform 1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0" name="Group 120"/>
          <p:cNvGrpSpPr/>
          <p:nvPr/>
        </p:nvGrpSpPr>
        <p:grpSpPr>
          <a:xfrm rot="-10800000">
            <a:off x="3373688" y="8865838"/>
            <a:ext cx="252031" cy="252031"/>
            <a:chOff x="0" y="0"/>
            <a:chExt cx="6350000" cy="6350000"/>
          </a:xfrm>
        </p:grpSpPr>
        <p:sp>
          <p:nvSpPr>
            <p:cNvPr id="121" name="Freeform 1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22" name="Group 122"/>
          <p:cNvGrpSpPr/>
          <p:nvPr/>
        </p:nvGrpSpPr>
        <p:grpSpPr>
          <a:xfrm rot="-10800000">
            <a:off x="2931422" y="8865838"/>
            <a:ext cx="252031" cy="252031"/>
            <a:chOff x="0" y="0"/>
            <a:chExt cx="6350000" cy="6350000"/>
          </a:xfrm>
        </p:grpSpPr>
        <p:sp>
          <p:nvSpPr>
            <p:cNvPr id="123" name="Freeform 1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24" name="Group 124"/>
          <p:cNvGrpSpPr/>
          <p:nvPr/>
        </p:nvGrpSpPr>
        <p:grpSpPr>
          <a:xfrm rot="-10800000">
            <a:off x="2494688" y="8865838"/>
            <a:ext cx="252031" cy="252031"/>
            <a:chOff x="0" y="0"/>
            <a:chExt cx="6350000" cy="6350000"/>
          </a:xfrm>
        </p:grpSpPr>
        <p:sp>
          <p:nvSpPr>
            <p:cNvPr id="125" name="Freeform 1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26" name="Group 126"/>
          <p:cNvGrpSpPr/>
          <p:nvPr/>
        </p:nvGrpSpPr>
        <p:grpSpPr>
          <a:xfrm rot="-10800000">
            <a:off x="2021638" y="8865838"/>
            <a:ext cx="252031" cy="252031"/>
            <a:chOff x="0" y="0"/>
            <a:chExt cx="6350000" cy="6350000"/>
          </a:xfrm>
        </p:grpSpPr>
        <p:sp>
          <p:nvSpPr>
            <p:cNvPr id="127" name="Freeform 1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28" name="Group 128"/>
          <p:cNvGrpSpPr/>
          <p:nvPr/>
        </p:nvGrpSpPr>
        <p:grpSpPr>
          <a:xfrm rot="-10800000">
            <a:off x="1615396" y="8865838"/>
            <a:ext cx="252031" cy="252031"/>
            <a:chOff x="0" y="0"/>
            <a:chExt cx="6350000" cy="6350000"/>
          </a:xfrm>
        </p:grpSpPr>
        <p:sp>
          <p:nvSpPr>
            <p:cNvPr id="129" name="Freeform 1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30" name="Group 130"/>
          <p:cNvGrpSpPr/>
          <p:nvPr/>
        </p:nvGrpSpPr>
        <p:grpSpPr>
          <a:xfrm rot="-10800000">
            <a:off x="1200554" y="8865838"/>
            <a:ext cx="252031" cy="252031"/>
            <a:chOff x="0" y="0"/>
            <a:chExt cx="6350000" cy="6350000"/>
          </a:xfrm>
        </p:grpSpPr>
        <p:sp>
          <p:nvSpPr>
            <p:cNvPr id="131" name="Freeform 1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32" name="Group 132"/>
          <p:cNvGrpSpPr/>
          <p:nvPr/>
        </p:nvGrpSpPr>
        <p:grpSpPr>
          <a:xfrm rot="-10800000">
            <a:off x="764877" y="8865838"/>
            <a:ext cx="252031" cy="252031"/>
            <a:chOff x="0" y="0"/>
            <a:chExt cx="6350000" cy="6350000"/>
          </a:xfrm>
        </p:grpSpPr>
        <p:sp>
          <p:nvSpPr>
            <p:cNvPr id="133" name="Freeform 1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34" name="Group 134"/>
          <p:cNvGrpSpPr/>
          <p:nvPr/>
        </p:nvGrpSpPr>
        <p:grpSpPr>
          <a:xfrm rot="-10800000">
            <a:off x="363721" y="8865838"/>
            <a:ext cx="252031" cy="252031"/>
            <a:chOff x="0" y="0"/>
            <a:chExt cx="6350000" cy="6350000"/>
          </a:xfrm>
        </p:grpSpPr>
        <p:sp>
          <p:nvSpPr>
            <p:cNvPr id="135" name="Freeform 1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2" name="Group 122">
            <a:extLst>
              <a:ext uri="{FF2B5EF4-FFF2-40B4-BE49-F238E27FC236}">
                <a16:creationId xmlns:a16="http://schemas.microsoft.com/office/drawing/2014/main" id="{6566E87F-132D-44C3-A84E-4875FB2B3711}"/>
              </a:ext>
            </a:extLst>
          </p:cNvPr>
          <p:cNvGrpSpPr/>
          <p:nvPr/>
        </p:nvGrpSpPr>
        <p:grpSpPr>
          <a:xfrm rot="-10800000">
            <a:off x="6112527" y="8865838"/>
            <a:ext cx="252031" cy="252031"/>
            <a:chOff x="0" y="0"/>
            <a:chExt cx="6350000" cy="6350000"/>
          </a:xfrm>
        </p:grpSpPr>
        <p:sp>
          <p:nvSpPr>
            <p:cNvPr id="143" name="Freeform 123">
              <a:extLst>
                <a:ext uri="{FF2B5EF4-FFF2-40B4-BE49-F238E27FC236}">
                  <a16:creationId xmlns:a16="http://schemas.microsoft.com/office/drawing/2014/main" id="{10E91BA8-DF46-446D-B6AC-D769AFA345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44" name="Group 116">
            <a:extLst>
              <a:ext uri="{FF2B5EF4-FFF2-40B4-BE49-F238E27FC236}">
                <a16:creationId xmlns:a16="http://schemas.microsoft.com/office/drawing/2014/main" id="{1D49277B-B1C9-4421-96C9-E3610C1702D6}"/>
              </a:ext>
            </a:extLst>
          </p:cNvPr>
          <p:cNvGrpSpPr/>
          <p:nvPr/>
        </p:nvGrpSpPr>
        <p:grpSpPr>
          <a:xfrm rot="-10800000">
            <a:off x="6612314" y="8841390"/>
            <a:ext cx="252031" cy="252031"/>
            <a:chOff x="0" y="0"/>
            <a:chExt cx="6350000" cy="6350000"/>
          </a:xfrm>
        </p:grpSpPr>
        <p:sp>
          <p:nvSpPr>
            <p:cNvPr id="145" name="Freeform 117">
              <a:extLst>
                <a:ext uri="{FF2B5EF4-FFF2-40B4-BE49-F238E27FC236}">
                  <a16:creationId xmlns:a16="http://schemas.microsoft.com/office/drawing/2014/main" id="{3FA40750-D37D-4985-953A-53EFDD68BC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sp>
        <p:nvSpPr>
          <p:cNvPr id="140" name="Rectángulo: esquinas redondeadas 139">
            <a:extLst>
              <a:ext uri="{FF2B5EF4-FFF2-40B4-BE49-F238E27FC236}">
                <a16:creationId xmlns:a16="http://schemas.microsoft.com/office/drawing/2014/main" id="{117C67FA-4CB9-4F9B-A477-16B760F5DE38}"/>
              </a:ext>
            </a:extLst>
          </p:cNvPr>
          <p:cNvSpPr/>
          <p:nvPr/>
        </p:nvSpPr>
        <p:spPr>
          <a:xfrm>
            <a:off x="575450" y="3325474"/>
            <a:ext cx="3229773" cy="987471"/>
          </a:xfrm>
          <a:prstGeom prst="roundRect">
            <a:avLst/>
          </a:prstGeom>
          <a:solidFill>
            <a:srgbClr val="FFFF5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41" name="Rectángulo: esquinas redondeadas 140">
            <a:extLst>
              <a:ext uri="{FF2B5EF4-FFF2-40B4-BE49-F238E27FC236}">
                <a16:creationId xmlns:a16="http://schemas.microsoft.com/office/drawing/2014/main" id="{BF86CCA0-D0F4-4879-8CDC-C12634B08DB4}"/>
              </a:ext>
            </a:extLst>
          </p:cNvPr>
          <p:cNvSpPr/>
          <p:nvPr/>
        </p:nvSpPr>
        <p:spPr>
          <a:xfrm>
            <a:off x="3886784" y="1560090"/>
            <a:ext cx="2423312" cy="1515377"/>
          </a:xfrm>
          <a:prstGeom prst="roundRect">
            <a:avLst/>
          </a:prstGeom>
          <a:solidFill>
            <a:srgbClr val="FFABD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46" name="Rectángulo: esquinas redondeadas 145">
            <a:extLst>
              <a:ext uri="{FF2B5EF4-FFF2-40B4-BE49-F238E27FC236}">
                <a16:creationId xmlns:a16="http://schemas.microsoft.com/office/drawing/2014/main" id="{829E4AB6-37E5-40BD-9BFC-1DC18D440CEF}"/>
              </a:ext>
            </a:extLst>
          </p:cNvPr>
          <p:cNvSpPr/>
          <p:nvPr/>
        </p:nvSpPr>
        <p:spPr>
          <a:xfrm>
            <a:off x="547904" y="1560999"/>
            <a:ext cx="3263168" cy="1515377"/>
          </a:xfrm>
          <a:prstGeom prst="roundRect">
            <a:avLst/>
          </a:prstGeom>
          <a:solidFill>
            <a:srgbClr val="CABED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147" name="Picture 10">
            <a:extLst>
              <a:ext uri="{FF2B5EF4-FFF2-40B4-BE49-F238E27FC236}">
                <a16:creationId xmlns:a16="http://schemas.microsoft.com/office/drawing/2014/main" id="{E87F0F31-46A6-4122-BC6E-55854BFFB9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326" b="89535" l="3158" r="96842">
                        <a14:foregroundMark x1="10526" y1="14729" x2="54386" y2="2326"/>
                        <a14:foregroundMark x1="54386" y1="2326" x2="54386" y2="2326"/>
                        <a14:foregroundMark x1="11228" y1="41085" x2="35088" y2="60465"/>
                        <a14:foregroundMark x1="9110" y1="54651" x2="8772" y2="54264"/>
                        <a14:foregroundMark x1="28070" y1="76357" x2="9110" y2="54651"/>
                        <a14:foregroundMark x1="8772" y1="69380" x2="33333" y2="70155"/>
                        <a14:foregroundMark x1="3301" y1="23643" x2="3158" y2="23256"/>
                        <a14:foregroundMark x1="3588" y1="24419" x2="3301" y2="23643"/>
                        <a14:foregroundMark x1="23509" y1="78295" x2="3588" y2="24419"/>
                        <a14:foregroundMark x1="3158" y1="23256" x2="6667" y2="10853"/>
                        <a14:foregroundMark x1="5965" y1="4651" x2="5965" y2="4651"/>
                        <a14:foregroundMark x1="5965" y1="37209" x2="5965" y2="37209"/>
                        <a14:foregroundMark x1="15789" y1="53488" x2="15789" y2="53488"/>
                        <a14:foregroundMark x1="3158" y1="54264" x2="3158" y2="54264"/>
                        <a14:foregroundMark x1="29825" y1="79457" x2="29825" y2="79457"/>
                        <a14:foregroundMark x1="28772" y1="76744" x2="41754" y2="76357"/>
                        <a14:foregroundMark x1="22456" y1="66667" x2="32281" y2="59302"/>
                        <a14:foregroundMark x1="62456" y1="7752" x2="70877" y2="7752"/>
                        <a14:foregroundMark x1="73684" y1="74419" x2="87368" y2="74419"/>
                        <a14:foregroundMark x1="80000" y1="78295" x2="61754" y2="77519"/>
                        <a14:foregroundMark x1="91123" y1="58964" x2="88421" y2="23643"/>
                        <a14:foregroundMark x1="91713" y1="66667" x2="91653" y2="65891"/>
                        <a14:foregroundMark x1="91772" y1="67442" x2="91713" y2="66667"/>
                        <a14:foregroundMark x1="91861" y1="68605" x2="91772" y2="67442"/>
                        <a14:foregroundMark x1="91891" y1="68992" x2="91861" y2="68605"/>
                        <a14:foregroundMark x1="91980" y1="70155" x2="91891" y2="68992"/>
                        <a14:foregroundMark x1="92010" y1="70543" x2="91980" y2="70155"/>
                        <a14:foregroundMark x1="92039" y1="70930" x2="92010" y2="70543"/>
                        <a14:foregroundMark x1="92454" y1="76357" x2="92039" y2="70930"/>
                        <a14:foregroundMark x1="92513" y1="77132" x2="92454" y2="76357"/>
                        <a14:foregroundMark x1="92632" y1="78682" x2="92513" y2="77132"/>
                        <a14:foregroundMark x1="92632" y1="30233" x2="92632" y2="30233"/>
                        <a14:foregroundMark x1="92632" y1="30233" x2="92982" y2="47287"/>
                        <a14:foregroundMark x1="86316" y1="55039" x2="76491" y2="55039"/>
                        <a14:foregroundMark x1="82456" y1="55039" x2="82456" y2="55039"/>
                        <a14:foregroundMark x1="6316" y1="41085" x2="6316" y2="41085"/>
                        <a14:foregroundMark x1="8421" y1="53488" x2="8421" y2="53488"/>
                        <a14:foregroundMark x1="18596" y1="52713" x2="18596" y2="52713"/>
                        <a14:foregroundMark x1="5263" y1="23256" x2="5263" y2="23256"/>
                        <a14:foregroundMark x1="4912" y1="8527" x2="4912" y2="8527"/>
                        <a14:foregroundMark x1="63509" y1="6202" x2="63509" y2="6202"/>
                        <a14:foregroundMark x1="57193" y1="6202" x2="67018" y2="4651"/>
                        <a14:foregroundMark x1="59649" y1="8140" x2="74386" y2="8140"/>
                        <a14:foregroundMark x1="82456" y1="8140" x2="82456" y2="8140"/>
                        <a14:foregroundMark x1="83860" y1="11628" x2="84211" y2="10853"/>
                        <a14:foregroundMark x1="92632" y1="14341" x2="92632" y2="14341"/>
                        <a14:foregroundMark x1="96060" y1="27907" x2="96140" y2="28295"/>
                        <a14:foregroundMark x1="95980" y1="27519" x2="96060" y2="27907"/>
                        <a14:foregroundMark x1="95761" y1="26451" x2="95980" y2="27519"/>
                        <a14:foregroundMark x1="92632" y1="11240" x2="95617" y2="25752"/>
                        <a14:foregroundMark x1="4211" y1="37984" x2="4211" y2="37984"/>
                        <a14:foregroundMark x1="3860" y1="34884" x2="3860" y2="34884"/>
                        <a14:foregroundMark x1="3860" y1="16279" x2="3860" y2="16279"/>
                        <a14:foregroundMark x1="3860" y1="5426" x2="3860" y2="5426"/>
                        <a14:foregroundMark x1="11930" y1="3876" x2="11930" y2="3876"/>
                        <a14:foregroundMark x1="22807" y1="3876" x2="22807" y2="3876"/>
                        <a14:foregroundMark x1="19649" y1="4264" x2="19649" y2="4264"/>
                        <a14:foregroundMark x1="16842" y1="4264" x2="16842" y2="4264"/>
                        <a14:foregroundMark x1="14386" y1="3876" x2="14386" y2="3876"/>
                        <a14:foregroundMark x1="17895" y1="3876" x2="17895" y2="3876"/>
                        <a14:foregroundMark x1="27719" y1="3876" x2="27719" y2="3876"/>
                        <a14:foregroundMark x1="29825" y1="3876" x2="29825" y2="3876"/>
                        <a14:foregroundMark x1="34737" y1="3876" x2="34737" y2="3876"/>
                        <a14:foregroundMark x1="55789" y1="3876" x2="55789" y2="3876"/>
                        <a14:foregroundMark x1="61404" y1="3876" x2="61404" y2="3876"/>
                        <a14:foregroundMark x1="58596" y1="4264" x2="58596" y2="4264"/>
                        <a14:foregroundMark x1="56842" y1="4264" x2="60000" y2="3101"/>
                        <a14:foregroundMark x1="61404" y1="3101" x2="84179" y2="3101"/>
                        <a14:foregroundMark x1="88772" y1="4264" x2="88772" y2="4264"/>
                        <a14:foregroundMark x1="95088" y1="27519" x2="95088" y2="27519"/>
                        <a14:foregroundMark x1="96799" y1="70155" x2="96842" y2="70543"/>
                        <a14:foregroundMark x1="96672" y1="68992" x2="96799" y2="70155"/>
                        <a14:foregroundMark x1="96630" y1="68605" x2="96672" y2="68992"/>
                        <a14:foregroundMark x1="95439" y1="57752" x2="95457" y2="57917"/>
                        <a14:foregroundMark x1="95439" y1="75969" x2="95439" y2="75969"/>
                        <a14:foregroundMark x1="95488" y1="77132" x2="95789" y2="78295"/>
                        <a14:foregroundMark x1="95288" y1="76357" x2="95488" y2="77132"/>
                        <a14:foregroundMark x1="94386" y1="72868" x2="95288" y2="76357"/>
                        <a14:foregroundMark x1="88772" y1="3876" x2="88772" y2="3876"/>
                        <a14:foregroundMark x1="86667" y1="3876" x2="86667" y2="3876"/>
                        <a14:foregroundMark x1="84211" y1="3876" x2="84211" y2="3876"/>
                        <a14:backgroundMark x1="3158" y1="24419" x2="3158" y2="24419"/>
                        <a14:backgroundMark x1="2807" y1="23643" x2="2807" y2="23643"/>
                        <a14:backgroundMark x1="3158" y1="54651" x2="3158" y2="54651"/>
                        <a14:backgroundMark x1="95439" y1="28295" x2="95439" y2="28295"/>
                        <a14:backgroundMark x1="95789" y1="26357" x2="96140" y2="24031"/>
                        <a14:backgroundMark x1="95789" y1="27907" x2="95789" y2="27907"/>
                        <a14:backgroundMark x1="95789" y1="27907" x2="95789" y2="27907"/>
                        <a14:backgroundMark x1="96491" y1="28295" x2="96491" y2="28295"/>
                        <a14:backgroundMark x1="96140" y1="27519" x2="96140" y2="27519"/>
                        <a14:backgroundMark x1="96842" y1="65891" x2="96842" y2="65891"/>
                        <a14:backgroundMark x1="96491" y1="58915" x2="97193" y2="60078"/>
                        <a14:backgroundMark x1="97193" y1="62403" x2="97193" y2="62403"/>
                        <a14:backgroundMark x1="97193" y1="64341" x2="97193" y2="64341"/>
                        <a14:backgroundMark x1="97544" y1="67442" x2="97544" y2="67442"/>
                        <a14:backgroundMark x1="97544" y1="68605" x2="97544" y2="68605"/>
                        <a14:backgroundMark x1="97193" y1="68992" x2="97193" y2="68992"/>
                        <a14:backgroundMark x1="96842" y1="68992" x2="96842" y2="68992"/>
                        <a14:backgroundMark x1="96842" y1="70930" x2="96842" y2="70930"/>
                        <a14:backgroundMark x1="96491" y1="77132" x2="96491" y2="77132"/>
                        <a14:backgroundMark x1="96140" y1="79457" x2="96140" y2="79457"/>
                        <a14:backgroundMark x1="96140" y1="77132" x2="96140" y2="77132"/>
                        <a14:backgroundMark x1="96140" y1="76357" x2="96140" y2="76357"/>
                        <a14:backgroundMark x1="96491" y1="70155" x2="96491" y2="70155"/>
                        <a14:backgroundMark x1="96491" y1="66667" x2="96491" y2="66667"/>
                        <a14:backgroundMark x1="96491" y1="65504" x2="96491" y2="65504"/>
                        <a14:backgroundMark x1="96140" y1="63566" x2="96140" y2="63566"/>
                        <a14:backgroundMark x1="96140" y1="61628" x2="96140" y2="61628"/>
                        <a14:backgroundMark x1="96140" y1="60078" x2="96140" y2="60078"/>
                        <a14:backgroundMark x1="96140" y1="57752" x2="98246" y2="68217"/>
                        <a14:backgroundMark x1="97193" y1="70543" x2="97193" y2="70543"/>
                        <a14:backgroundMark x1="83860" y1="3101" x2="83860" y2="3101"/>
                        <a14:backgroundMark x1="85614" y1="1938" x2="83860" y2="1938"/>
                        <a14:backgroundMark x1="84912" y1="1938" x2="83509" y2="1938"/>
                        <a14:backgroundMark x1="81404" y1="3101" x2="81404" y2="3101"/>
                        <a14:backgroundMark x1="79298" y1="3101" x2="79298" y2="3101"/>
                        <a14:backgroundMark x1="77193" y1="3101" x2="77193" y2="3101"/>
                        <a14:backgroundMark x1="74737" y1="3101" x2="74737" y2="3101"/>
                        <a14:backgroundMark x1="70877" y1="3101" x2="70877" y2="3101"/>
                        <a14:backgroundMark x1="52632" y1="1938" x2="52632" y2="1938"/>
                        <a14:backgroundMark x1="54386" y1="1938" x2="54386" y2="1938"/>
                        <a14:backgroundMark x1="54035" y1="1938" x2="54035" y2="1938"/>
                        <a14:backgroundMark x1="61053" y1="2326" x2="61053" y2="2326"/>
                        <a14:backgroundMark x1="63158" y1="2326" x2="63158" y2="2326"/>
                        <a14:backgroundMark x1="65614" y1="2326" x2="65614" y2="2326"/>
                        <a14:backgroundMark x1="67368" y1="2326" x2="67368" y2="2326"/>
                        <a14:backgroundMark x1="69123" y1="2326" x2="69123" y2="2326"/>
                        <a14:backgroundMark x1="73333" y1="2326" x2="73333" y2="2326"/>
                      </a14:backgroundRemoval>
                    </a14:imgEffect>
                  </a14:imgLayer>
                </a14:imgProps>
              </a:ext>
            </a:extLst>
          </a:blip>
          <a:srcRect b="15545"/>
          <a:stretch/>
        </p:blipFill>
        <p:spPr>
          <a:xfrm>
            <a:off x="621145" y="1707569"/>
            <a:ext cx="1328776" cy="1146145"/>
          </a:xfrm>
          <a:prstGeom prst="rect">
            <a:avLst/>
          </a:prstGeom>
        </p:spPr>
      </p:pic>
      <p:pic>
        <p:nvPicPr>
          <p:cNvPr id="148" name="Picture 11">
            <a:extLst>
              <a:ext uri="{FF2B5EF4-FFF2-40B4-BE49-F238E27FC236}">
                <a16:creationId xmlns:a16="http://schemas.microsoft.com/office/drawing/2014/main" id="{D606CEF0-0CB6-472E-A20B-567B65E4A3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889" b="94921" l="2959" r="94675">
                        <a14:foregroundMark x1="11834" y1="17778" x2="26627" y2="14286"/>
                        <a14:foregroundMark x1="7396" y1="40000" x2="7396" y2="40000"/>
                        <a14:foregroundMark x1="3550" y1="35873" x2="3550" y2="35873"/>
                        <a14:foregroundMark x1="19527" y1="91429" x2="27811" y2="91429"/>
                        <a14:foregroundMark x1="34615" y1="94286" x2="34615" y2="94286"/>
                        <a14:foregroundMark x1="19822" y1="95238" x2="19822" y2="95238"/>
                        <a14:foregroundMark x1="91420" y1="57778" x2="91420" y2="57778"/>
                        <a14:foregroundMark x1="91124" y1="18730" x2="91124" y2="18730"/>
                        <a14:foregroundMark x1="94970" y1="18730" x2="94970" y2="18730"/>
                        <a14:foregroundMark x1="21893" y1="8889" x2="21893" y2="8889"/>
                        <a14:foregroundMark x1="5621" y1="60952" x2="5621" y2="60952"/>
                        <a14:foregroundMark x1="94675" y1="57460" x2="94675" y2="57460"/>
                        <a14:foregroundMark x1="63905" y1="65714" x2="69822" y2="65714"/>
                        <a14:foregroundMark x1="78402" y1="70159" x2="66568" y2="67302"/>
                        <a14:foregroundMark x1="70710" y1="53651" x2="70710" y2="53651"/>
                        <a14:foregroundMark x1="73964" y1="53651" x2="72485" y2="53016"/>
                        <a14:foregroundMark x1="72485" y1="52698" x2="72485" y2="52698"/>
                        <a14:foregroundMark x1="72485" y1="52698" x2="73077" y2="52698"/>
                        <a14:foregroundMark x1="76627" y1="50794" x2="77515" y2="54286"/>
                        <a14:foregroundMark x1="68935" y1="52063" x2="67751" y2="53016"/>
                        <a14:foregroundMark x1="62722" y1="64444" x2="75740" y2="65397"/>
                        <a14:foregroundMark x1="76627" y1="66349" x2="81361" y2="66667"/>
                        <a14:foregroundMark x1="71006" y1="44444" x2="74556" y2="45079"/>
                      </a14:backgroundRemoval>
                    </a14:imgEffect>
                  </a14:imgLayer>
                </a14:imgProps>
              </a:ext>
            </a:extLst>
          </a:blip>
          <a:srcRect/>
          <a:stretch>
            <a:fillRect/>
          </a:stretch>
        </p:blipFill>
        <p:spPr>
          <a:xfrm>
            <a:off x="3963486" y="1771659"/>
            <a:ext cx="1188252" cy="1105940"/>
          </a:xfrm>
          <a:prstGeom prst="rect">
            <a:avLst/>
          </a:prstGeom>
        </p:spPr>
      </p:pic>
      <p:grpSp>
        <p:nvGrpSpPr>
          <p:cNvPr id="149" name="Group 12">
            <a:extLst>
              <a:ext uri="{FF2B5EF4-FFF2-40B4-BE49-F238E27FC236}">
                <a16:creationId xmlns:a16="http://schemas.microsoft.com/office/drawing/2014/main" id="{284626D4-0E1E-4A6F-80A1-46966A41D9CA}"/>
              </a:ext>
            </a:extLst>
          </p:cNvPr>
          <p:cNvGrpSpPr/>
          <p:nvPr/>
        </p:nvGrpSpPr>
        <p:grpSpPr>
          <a:xfrm>
            <a:off x="1507640" y="616394"/>
            <a:ext cx="4131285" cy="796629"/>
            <a:chOff x="0" y="-9525"/>
            <a:chExt cx="14689015" cy="2832459"/>
          </a:xfrm>
        </p:grpSpPr>
        <p:sp>
          <p:nvSpPr>
            <p:cNvPr id="150" name="TextBox 13">
              <a:extLst>
                <a:ext uri="{FF2B5EF4-FFF2-40B4-BE49-F238E27FC236}">
                  <a16:creationId xmlns:a16="http://schemas.microsoft.com/office/drawing/2014/main" id="{77815C39-8156-4A08-9AB6-61939468B686}"/>
                </a:ext>
              </a:extLst>
            </p:cNvPr>
            <p:cNvSpPr txBox="1"/>
            <p:nvPr/>
          </p:nvSpPr>
          <p:spPr>
            <a:xfrm>
              <a:off x="0" y="-9525"/>
              <a:ext cx="14689015" cy="1752505"/>
            </a:xfrm>
            <a:prstGeom prst="rect">
              <a:avLst/>
            </a:prstGeom>
          </p:spPr>
          <p:txBody>
            <a:bodyPr lIns="0" tIns="0" rIns="0" bIns="0" rtlCol="0" anchor="t">
              <a:spAutoFit/>
            </a:bodyPr>
            <a:lstStyle/>
            <a:p>
              <a:pPr algn="ctr">
                <a:lnSpc>
                  <a:spcPts val="4050"/>
                </a:lnSpc>
              </a:pPr>
              <a:r>
                <a:rPr lang="en-US" sz="3375" dirty="0">
                  <a:solidFill>
                    <a:srgbClr val="1B1B1B"/>
                  </a:solidFill>
                  <a:latin typeface="More Sugar Thin"/>
                </a:rPr>
                <a:t>Jardin de niños </a:t>
              </a:r>
            </a:p>
          </p:txBody>
        </p:sp>
        <p:sp>
          <p:nvSpPr>
            <p:cNvPr id="151" name="TextBox 14">
              <a:extLst>
                <a:ext uri="{FF2B5EF4-FFF2-40B4-BE49-F238E27FC236}">
                  <a16:creationId xmlns:a16="http://schemas.microsoft.com/office/drawing/2014/main" id="{FD165CAD-ADB9-4553-8117-90391C037672}"/>
                </a:ext>
              </a:extLst>
            </p:cNvPr>
            <p:cNvSpPr txBox="1"/>
            <p:nvPr/>
          </p:nvSpPr>
          <p:spPr>
            <a:xfrm>
              <a:off x="2092857" y="2067400"/>
              <a:ext cx="10503301" cy="755534"/>
            </a:xfrm>
            <a:prstGeom prst="rect">
              <a:avLst/>
            </a:prstGeom>
          </p:spPr>
          <p:txBody>
            <a:bodyPr lIns="0" tIns="0" rIns="0" bIns="0" rtlCol="0" anchor="t">
              <a:spAutoFit/>
            </a:bodyPr>
            <a:lstStyle/>
            <a:p>
              <a:pPr algn="ctr">
                <a:lnSpc>
                  <a:spcPts val="1755"/>
                </a:lnSpc>
                <a:spcBef>
                  <a:spcPct val="0"/>
                </a:spcBef>
              </a:pPr>
              <a:r>
                <a:rPr lang="en-US" sz="1350">
                  <a:solidFill>
                    <a:srgbClr val="1B1B1B"/>
                  </a:solidFill>
                  <a:latin typeface="More Sugar Thin"/>
                </a:rPr>
                <a:t>"Heroico colegio militar"</a:t>
              </a:r>
            </a:p>
          </p:txBody>
        </p:sp>
      </p:grpSp>
      <p:sp>
        <p:nvSpPr>
          <p:cNvPr id="152" name="TextBox 15">
            <a:extLst>
              <a:ext uri="{FF2B5EF4-FFF2-40B4-BE49-F238E27FC236}">
                <a16:creationId xmlns:a16="http://schemas.microsoft.com/office/drawing/2014/main" id="{830F358D-B136-43F0-B6AA-EF8583D1DE8A}"/>
              </a:ext>
            </a:extLst>
          </p:cNvPr>
          <p:cNvSpPr txBox="1"/>
          <p:nvPr/>
        </p:nvSpPr>
        <p:spPr>
          <a:xfrm>
            <a:off x="1983608" y="1634310"/>
            <a:ext cx="1701972" cy="1292662"/>
          </a:xfrm>
          <a:prstGeom prst="rect">
            <a:avLst/>
          </a:prstGeom>
        </p:spPr>
        <p:txBody>
          <a:bodyPr wrap="square" lIns="0" tIns="0" rIns="0" bIns="0" rtlCol="0" anchor="t">
            <a:spAutoFit/>
          </a:bodyPr>
          <a:lstStyle/>
          <a:p>
            <a:pPr algn="ctr"/>
            <a:r>
              <a:rPr lang="en-US" sz="1400" b="1" dirty="0">
                <a:solidFill>
                  <a:srgbClr val="7030A0"/>
                </a:solidFill>
                <a:latin typeface="More Sugar Thin"/>
              </a:rPr>
              <a:t>Maestra</a:t>
            </a:r>
            <a:r>
              <a:rPr lang="en-US" sz="1400" dirty="0">
                <a:solidFill>
                  <a:srgbClr val="1B1B1B"/>
                </a:solidFill>
                <a:latin typeface="More Sugar Thin"/>
              </a:rPr>
              <a:t>: </a:t>
            </a:r>
          </a:p>
          <a:p>
            <a:pPr algn="ctr"/>
            <a:r>
              <a:rPr lang="en-US" sz="1400" dirty="0">
                <a:solidFill>
                  <a:srgbClr val="1B1B1B"/>
                </a:solidFill>
                <a:latin typeface="More Sugar Thin"/>
              </a:rPr>
              <a:t>Marcela Alexandra Hernandez Carrillo</a:t>
            </a:r>
          </a:p>
          <a:p>
            <a:pPr algn="ctr"/>
            <a:r>
              <a:rPr lang="en-US" sz="1400" b="1" dirty="0">
                <a:solidFill>
                  <a:srgbClr val="7030A0"/>
                </a:solidFill>
                <a:latin typeface="More Sugar Thin"/>
              </a:rPr>
              <a:t>Alumna de práctica: </a:t>
            </a:r>
            <a:r>
              <a:rPr lang="en-US" sz="1400" dirty="0">
                <a:solidFill>
                  <a:srgbClr val="1B1B1B"/>
                </a:solidFill>
                <a:latin typeface="More Sugar Thin"/>
              </a:rPr>
              <a:t>Vanessa Sánchez Gallegos</a:t>
            </a:r>
          </a:p>
        </p:txBody>
      </p:sp>
      <p:sp>
        <p:nvSpPr>
          <p:cNvPr id="153" name="TextBox 16">
            <a:extLst>
              <a:ext uri="{FF2B5EF4-FFF2-40B4-BE49-F238E27FC236}">
                <a16:creationId xmlns:a16="http://schemas.microsoft.com/office/drawing/2014/main" id="{13E7875E-BF95-448F-9094-79C0C2A16175}"/>
              </a:ext>
            </a:extLst>
          </p:cNvPr>
          <p:cNvSpPr txBox="1"/>
          <p:nvPr/>
        </p:nvSpPr>
        <p:spPr>
          <a:xfrm>
            <a:off x="4927639" y="1919207"/>
            <a:ext cx="1315376" cy="718145"/>
          </a:xfrm>
          <a:prstGeom prst="rect">
            <a:avLst/>
          </a:prstGeom>
        </p:spPr>
        <p:txBody>
          <a:bodyPr wrap="square" lIns="0" tIns="0" rIns="0" bIns="0" rtlCol="0" anchor="t">
            <a:spAutoFit/>
          </a:bodyPr>
          <a:lstStyle/>
          <a:p>
            <a:pPr algn="ctr">
              <a:lnSpc>
                <a:spcPts val="1417"/>
              </a:lnSpc>
            </a:pPr>
            <a:r>
              <a:rPr lang="en-US" sz="1400" b="1" dirty="0">
                <a:solidFill>
                  <a:srgbClr val="0070C0"/>
                </a:solidFill>
                <a:latin typeface="More Sugar Thin"/>
              </a:rPr>
              <a:t>”1°-2°A”</a:t>
            </a:r>
          </a:p>
          <a:p>
            <a:pPr algn="ctr">
              <a:lnSpc>
                <a:spcPts val="1417"/>
              </a:lnSpc>
            </a:pPr>
            <a:r>
              <a:rPr lang="en-US" sz="1400" b="1" dirty="0">
                <a:solidFill>
                  <a:srgbClr val="0070C0"/>
                </a:solidFill>
                <a:latin typeface="Arimo"/>
              </a:rPr>
              <a:t>CICLO ESCOLAR 2021-2022</a:t>
            </a:r>
          </a:p>
        </p:txBody>
      </p:sp>
      <p:pic>
        <p:nvPicPr>
          <p:cNvPr id="154" name="0 Imagen" descr="Un dibujo de un personaje de caricatura&#10;&#10;Descripción generada automáticamente con confianza media">
            <a:extLst>
              <a:ext uri="{FF2B5EF4-FFF2-40B4-BE49-F238E27FC236}">
                <a16:creationId xmlns:a16="http://schemas.microsoft.com/office/drawing/2014/main" id="{8B777BDE-1B15-4E92-82B4-D88EA211B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501" y="6807504"/>
            <a:ext cx="1670012" cy="1741840"/>
          </a:xfrm>
          <a:prstGeom prst="rect">
            <a:avLst/>
          </a:prstGeom>
          <a:noFill/>
          <a:extLst>
            <a:ext uri="{909E8E84-426E-40DD-AFC4-6F175D3DCCD1}">
              <a14:hiddenFill xmlns:a14="http://schemas.microsoft.com/office/drawing/2010/main">
                <a:solidFill>
                  <a:srgbClr val="FFFFFF"/>
                </a:solidFill>
              </a14:hiddenFill>
            </a:ext>
          </a:extLst>
        </p:spPr>
      </p:pic>
      <p:sp>
        <p:nvSpPr>
          <p:cNvPr id="155" name="CuadroTexto 154">
            <a:extLst>
              <a:ext uri="{FF2B5EF4-FFF2-40B4-BE49-F238E27FC236}">
                <a16:creationId xmlns:a16="http://schemas.microsoft.com/office/drawing/2014/main" id="{5872AC8B-C278-4A38-B1E7-A9DA91A1803B}"/>
              </a:ext>
            </a:extLst>
          </p:cNvPr>
          <p:cNvSpPr txBox="1"/>
          <p:nvPr/>
        </p:nvSpPr>
        <p:spPr>
          <a:xfrm>
            <a:off x="1770424" y="3285074"/>
            <a:ext cx="1983307" cy="1015663"/>
          </a:xfrm>
          <a:prstGeom prst="rect">
            <a:avLst/>
          </a:prstGeom>
          <a:noFill/>
        </p:spPr>
        <p:txBody>
          <a:bodyPr wrap="square">
            <a:spAutoFit/>
          </a:bodyPr>
          <a:lstStyle/>
          <a:p>
            <a:pPr algn="ctr"/>
            <a:r>
              <a:rPr lang="es-ES" sz="1500" b="1" dirty="0">
                <a:solidFill>
                  <a:schemeClr val="accent6">
                    <a:lumMod val="75000"/>
                  </a:schemeClr>
                </a:solidFill>
                <a:effectLst/>
              </a:rPr>
              <a:t>Planeación</a:t>
            </a:r>
            <a:endParaRPr lang="es-MX" sz="1500" b="1" dirty="0">
              <a:solidFill>
                <a:schemeClr val="accent6">
                  <a:lumMod val="75000"/>
                </a:schemeClr>
              </a:solidFill>
              <a:effectLst/>
            </a:endParaRPr>
          </a:p>
          <a:p>
            <a:pPr algn="ctr"/>
            <a:r>
              <a:rPr lang="es-ES" sz="1500" b="1" dirty="0">
                <a:solidFill>
                  <a:schemeClr val="accent6">
                    <a:lumMod val="75000"/>
                  </a:schemeClr>
                </a:solidFill>
              </a:rPr>
              <a:t>del</a:t>
            </a:r>
            <a:r>
              <a:rPr lang="es-ES" sz="1500" b="1" dirty="0">
                <a:solidFill>
                  <a:schemeClr val="accent6">
                    <a:lumMod val="75000"/>
                  </a:schemeClr>
                </a:solidFill>
                <a:effectLst/>
              </a:rPr>
              <a:t>  al 15 de noviembre al 10 de diciembre</a:t>
            </a:r>
            <a:endParaRPr lang="es-MX" sz="15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6" name="Picture 2" descr="No hay ninguna descripción de la foto disponible.">
            <a:extLst>
              <a:ext uri="{FF2B5EF4-FFF2-40B4-BE49-F238E27FC236}">
                <a16:creationId xmlns:a16="http://schemas.microsoft.com/office/drawing/2014/main" id="{B7932140-33B5-41BB-BF51-D95CD697D583}"/>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008" b="98120" l="5945" r="87898">
                        <a14:foregroundMark x1="41614" y1="14850" x2="32059" y2="6579"/>
                        <a14:foregroundMark x1="32059" y1="6579" x2="31210" y2="6203"/>
                        <a14:foregroundMark x1="57749" y1="5451" x2="57749" y2="3195"/>
                        <a14:foregroundMark x1="17410" y1="25000" x2="6157" y2="53383"/>
                        <a14:foregroundMark x1="6157" y1="53383" x2="14013" y2="64098"/>
                        <a14:foregroundMark x1="19745" y1="66165" x2="65605" y2="82707"/>
                        <a14:foregroundMark x1="65605" y1="82707" x2="74310" y2="89098"/>
                        <a14:foregroundMark x1="57962" y1="67669" x2="62420" y2="75564"/>
                        <a14:foregroundMark x1="21231" y1="67105" x2="30361" y2="89850"/>
                        <a14:foregroundMark x1="30361" y1="89850" x2="30573" y2="89850"/>
                        <a14:foregroundMark x1="25690" y1="83271" x2="24416" y2="95113"/>
                        <a14:foregroundMark x1="19745" y1="94925" x2="62633" y2="98308"/>
                        <a14:foregroundMark x1="62633" y1="98308" x2="74310" y2="93985"/>
                        <a14:foregroundMark x1="74310" y1="93985" x2="74522" y2="93421"/>
                        <a14:foregroundMark x1="33546" y1="93421" x2="58174" y2="95113"/>
                        <a14:foregroundMark x1="28450" y1="78008" x2="73673" y2="97556"/>
                        <a14:foregroundMark x1="73673" y1="97556" x2="67728" y2="91541"/>
                        <a14:foregroundMark x1="66454" y1="90038" x2="56476" y2="85150"/>
                        <a14:foregroundMark x1="42038" y1="87218" x2="35032" y2="87594"/>
                        <a14:foregroundMark x1="22081" y1="82331" x2="22081" y2="76692"/>
                        <a14:foregroundMark x1="30998" y1="63722" x2="58811" y2="65789"/>
                        <a14:foregroundMark x1="58811" y1="65789" x2="70488" y2="69361"/>
                        <a14:foregroundMark x1="59660" y1="62782" x2="72187" y2="67857"/>
                        <a14:foregroundMark x1="72187" y1="67857" x2="71975" y2="77444"/>
                        <a14:foregroundMark x1="87898" y1="76316" x2="85775" y2="62406"/>
                        <a14:foregroundMark x1="74098" y1="87594" x2="64119" y2="73120"/>
                      </a14:backgroundRemoval>
                    </a14:imgEffect>
                  </a14:imgLayer>
                </a14:imgProps>
              </a:ext>
              <a:ext uri="{28A0092B-C50C-407E-A947-70E740481C1C}">
                <a14:useLocalDpi xmlns:a14="http://schemas.microsoft.com/office/drawing/2010/main" val="0"/>
              </a:ext>
            </a:extLst>
          </a:blip>
          <a:srcRect l="6307" r="5803"/>
          <a:stretch/>
        </p:blipFill>
        <p:spPr bwMode="auto">
          <a:xfrm>
            <a:off x="955883" y="3241413"/>
            <a:ext cx="746390" cy="1022211"/>
          </a:xfrm>
          <a:prstGeom prst="rect">
            <a:avLst/>
          </a:prstGeom>
          <a:noFill/>
          <a:extLst>
            <a:ext uri="{909E8E84-426E-40DD-AFC4-6F175D3DCCD1}">
              <a14:hiddenFill xmlns:a14="http://schemas.microsoft.com/office/drawing/2010/main">
                <a:solidFill>
                  <a:srgbClr val="FFFFFF"/>
                </a:solidFill>
              </a14:hiddenFill>
            </a:ext>
          </a:extLst>
        </p:spPr>
      </p:pic>
      <p:sp>
        <p:nvSpPr>
          <p:cNvPr id="157" name="Rectángulo: esquinas redondeadas 156">
            <a:extLst>
              <a:ext uri="{FF2B5EF4-FFF2-40B4-BE49-F238E27FC236}">
                <a16:creationId xmlns:a16="http://schemas.microsoft.com/office/drawing/2014/main" id="{5008197D-52AA-489F-A012-9DA79651C37A}"/>
              </a:ext>
            </a:extLst>
          </p:cNvPr>
          <p:cNvSpPr/>
          <p:nvPr/>
        </p:nvSpPr>
        <p:spPr>
          <a:xfrm>
            <a:off x="3886784" y="3325737"/>
            <a:ext cx="2481907" cy="987471"/>
          </a:xfrm>
          <a:prstGeom prst="roundRect">
            <a:avLst/>
          </a:prstGeom>
          <a:solidFill>
            <a:srgbClr val="FFD85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rgbClr val="FFC000"/>
              </a:solidFill>
            </a:endParaRPr>
          </a:p>
        </p:txBody>
      </p:sp>
      <p:sp>
        <p:nvSpPr>
          <p:cNvPr id="158" name="CuadroTexto 157">
            <a:extLst>
              <a:ext uri="{FF2B5EF4-FFF2-40B4-BE49-F238E27FC236}">
                <a16:creationId xmlns:a16="http://schemas.microsoft.com/office/drawing/2014/main" id="{7F38D49D-CB30-4EAF-BDA1-81CF5FEAFE40}"/>
              </a:ext>
            </a:extLst>
          </p:cNvPr>
          <p:cNvSpPr txBox="1"/>
          <p:nvPr/>
        </p:nvSpPr>
        <p:spPr>
          <a:xfrm>
            <a:off x="4793134" y="3285337"/>
            <a:ext cx="1524065" cy="1015663"/>
          </a:xfrm>
          <a:prstGeom prst="rect">
            <a:avLst/>
          </a:prstGeom>
          <a:noFill/>
        </p:spPr>
        <p:txBody>
          <a:bodyPr wrap="square">
            <a:spAutoFit/>
          </a:bodyPr>
          <a:lstStyle/>
          <a:p>
            <a:pPr algn="ctr"/>
            <a:r>
              <a:rPr lang="es-MX" sz="1500" b="1" dirty="0">
                <a:solidFill>
                  <a:schemeClr val="accent6">
                    <a:lumMod val="75000"/>
                  </a:schemeClr>
                </a:solidFill>
                <a:effectLst/>
              </a:rPr>
              <a:t>Situación didáctica:</a:t>
            </a:r>
          </a:p>
          <a:p>
            <a:pPr algn="ctr"/>
            <a:r>
              <a:rPr lang="es-MX" sz="15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Alimentación saludable</a:t>
            </a:r>
          </a:p>
        </p:txBody>
      </p:sp>
      <p:pic>
        <p:nvPicPr>
          <p:cNvPr id="159" name="Picture 5">
            <a:extLst>
              <a:ext uri="{FF2B5EF4-FFF2-40B4-BE49-F238E27FC236}">
                <a16:creationId xmlns:a16="http://schemas.microsoft.com/office/drawing/2014/main" id="{E63FC1F3-5740-44A4-8155-133DEE252D4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496" b="25709" l="41489" r="61525">
                        <a14:foregroundMark x1="57801" y1="5496" x2="57801" y2="5496"/>
                      </a14:backgroundRemoval>
                    </a14:imgEffect>
                  </a14:imgLayer>
                </a14:imgProps>
              </a:ext>
              <a:ext uri="{28A0092B-C50C-407E-A947-70E740481C1C}">
                <a14:useLocalDpi xmlns:a14="http://schemas.microsoft.com/office/drawing/2010/main" val="0"/>
              </a:ext>
            </a:extLst>
          </a:blip>
          <a:srcRect l="40650" t="3205" r="35915" b="74830"/>
          <a:stretch/>
        </p:blipFill>
        <p:spPr bwMode="auto">
          <a:xfrm>
            <a:off x="3952819" y="3307147"/>
            <a:ext cx="1132919" cy="1061876"/>
          </a:xfrm>
          <a:prstGeom prst="rect">
            <a:avLst/>
          </a:prstGeom>
          <a:noFill/>
          <a:extLst>
            <a:ext uri="{909E8E84-426E-40DD-AFC4-6F175D3DCCD1}">
              <a14:hiddenFill xmlns:a14="http://schemas.microsoft.com/office/drawing/2010/main">
                <a:solidFill>
                  <a:srgbClr val="FFFFFF"/>
                </a:solidFill>
              </a14:hiddenFill>
            </a:ext>
          </a:extLst>
        </p:spPr>
      </p:pic>
      <p:sp>
        <p:nvSpPr>
          <p:cNvPr id="160" name="Rectángulo: esquinas redondeadas 159">
            <a:extLst>
              <a:ext uri="{FF2B5EF4-FFF2-40B4-BE49-F238E27FC236}">
                <a16:creationId xmlns:a16="http://schemas.microsoft.com/office/drawing/2014/main" id="{4E7AAE15-9B82-4CFB-AEDF-FCA345475280}"/>
              </a:ext>
            </a:extLst>
          </p:cNvPr>
          <p:cNvSpPr/>
          <p:nvPr/>
        </p:nvSpPr>
        <p:spPr>
          <a:xfrm>
            <a:off x="621145" y="4674712"/>
            <a:ext cx="3229773" cy="2008652"/>
          </a:xfrm>
          <a:prstGeom prst="roundRect">
            <a:avLst/>
          </a:prstGeom>
          <a:solidFill>
            <a:srgbClr val="CBF68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61" name="CuadroTexto 160">
            <a:extLst>
              <a:ext uri="{FF2B5EF4-FFF2-40B4-BE49-F238E27FC236}">
                <a16:creationId xmlns:a16="http://schemas.microsoft.com/office/drawing/2014/main" id="{B6B64856-34A2-44F9-A689-D5DFF5F7616C}"/>
              </a:ext>
            </a:extLst>
          </p:cNvPr>
          <p:cNvSpPr txBox="1"/>
          <p:nvPr/>
        </p:nvSpPr>
        <p:spPr>
          <a:xfrm>
            <a:off x="972850" y="4566906"/>
            <a:ext cx="2796539" cy="2043508"/>
          </a:xfrm>
          <a:prstGeom prst="rect">
            <a:avLst/>
          </a:prstGeom>
          <a:noFill/>
        </p:spPr>
        <p:txBody>
          <a:bodyPr wrap="square">
            <a:spAutoFit/>
          </a:bodyPr>
          <a:lstStyle/>
          <a:p>
            <a:pPr algn="ctr">
              <a:lnSpc>
                <a:spcPct val="150000"/>
              </a:lnSpc>
            </a:pPr>
            <a:r>
              <a:rPr lang="es-ES" sz="1600" b="1" dirty="0">
                <a:solidFill>
                  <a:srgbClr val="00B050"/>
                </a:solidFill>
                <a:effectLst/>
                <a:latin typeface="Abadi" panose="020B0604020104020204" pitchFamily="34" charset="0"/>
              </a:rPr>
              <a:t>Actividades </a:t>
            </a:r>
            <a:r>
              <a:rPr lang="es-ES" sz="1600" b="1" dirty="0">
                <a:solidFill>
                  <a:srgbClr val="00B050"/>
                </a:solidFill>
                <a:latin typeface="Abadi" panose="020B0604020104020204" pitchFamily="34" charset="0"/>
              </a:rPr>
              <a:t>permanentes</a:t>
            </a:r>
            <a:endParaRPr lang="es-MX" sz="1600" b="1" dirty="0">
              <a:solidFill>
                <a:srgbClr val="00B050"/>
              </a:solidFill>
              <a:effectLst/>
              <a:latin typeface="Abadi" panose="020B0604020104020204" pitchFamily="34" charset="0"/>
            </a:endParaRPr>
          </a:p>
          <a:p>
            <a:pPr lvl="0" algn="l">
              <a:lnSpc>
                <a:spcPct val="150000"/>
              </a:lnSpc>
            </a:pPr>
            <a:r>
              <a:rPr lang="es-ES" sz="1400" dirty="0">
                <a:latin typeface="Abadi" panose="020B0604020104020204" pitchFamily="34" charset="0"/>
              </a:rPr>
              <a:t>     </a:t>
            </a:r>
            <a:r>
              <a:rPr lang="es-ES" sz="1400" dirty="0">
                <a:effectLst/>
                <a:latin typeface="Abadi" panose="020B0604020104020204" pitchFamily="34" charset="0"/>
              </a:rPr>
              <a:t>Pase de lista: - “buenos días”</a:t>
            </a:r>
            <a:endParaRPr lang="es-MX" sz="1400" dirty="0">
              <a:effectLst/>
              <a:latin typeface="Abadi" panose="020B0604020104020204" pitchFamily="34" charset="0"/>
            </a:endParaRPr>
          </a:p>
          <a:p>
            <a:pPr lvl="0" algn="l">
              <a:lnSpc>
                <a:spcPct val="150000"/>
              </a:lnSpc>
            </a:pPr>
            <a:r>
              <a:rPr lang="es-ES" sz="1400" dirty="0">
                <a:latin typeface="Abadi" panose="020B0604020104020204" pitchFamily="34" charset="0"/>
              </a:rPr>
              <a:t>     </a:t>
            </a:r>
            <a:r>
              <a:rPr lang="es-MX" sz="1400" dirty="0">
                <a:latin typeface="Abadi" panose="020B0604020104020204" pitchFamily="34" charset="0"/>
              </a:rPr>
              <a:t>Pausa activa </a:t>
            </a:r>
            <a:endParaRPr lang="es-MX" sz="1400" dirty="0">
              <a:effectLst/>
              <a:latin typeface="Abadi" panose="020B0604020104020204" pitchFamily="34" charset="0"/>
            </a:endParaRPr>
          </a:p>
          <a:p>
            <a:pPr lvl="0" algn="l">
              <a:lnSpc>
                <a:spcPct val="150000"/>
              </a:lnSpc>
            </a:pPr>
            <a:r>
              <a:rPr lang="es-ES" sz="1400" dirty="0">
                <a:effectLst/>
                <a:latin typeface="Abadi" panose="020B0604020104020204" pitchFamily="34" charset="0"/>
              </a:rPr>
              <a:t>     Lectura de cuentos</a:t>
            </a:r>
            <a:endParaRPr lang="es-MX" sz="1400" dirty="0">
              <a:effectLst/>
              <a:latin typeface="Abadi" panose="020B0604020104020204" pitchFamily="34" charset="0"/>
            </a:endParaRPr>
          </a:p>
          <a:p>
            <a:pPr lvl="0" algn="l">
              <a:lnSpc>
                <a:spcPct val="150000"/>
              </a:lnSpc>
            </a:pPr>
            <a:r>
              <a:rPr lang="es-ES" sz="1400" dirty="0">
                <a:effectLst/>
                <a:latin typeface="Abadi" panose="020B0604020104020204" pitchFamily="34" charset="0"/>
              </a:rPr>
              <a:t>     Escritura del nombre</a:t>
            </a:r>
          </a:p>
          <a:p>
            <a:pPr lvl="0" algn="l">
              <a:lnSpc>
                <a:spcPct val="150000"/>
              </a:lnSpc>
            </a:pPr>
            <a:r>
              <a:rPr lang="es-ES" sz="1400" dirty="0">
                <a:latin typeface="Abadi" panose="020B0604020104020204" pitchFamily="34" charset="0"/>
              </a:rPr>
              <a:t>     Acuerdos de convivencia</a:t>
            </a:r>
            <a:r>
              <a:rPr lang="es-ES" sz="1400" dirty="0">
                <a:effectLst/>
                <a:latin typeface="Abadi" panose="020B0604020104020204" pitchFamily="34" charset="0"/>
              </a:rPr>
              <a:t> </a:t>
            </a:r>
            <a:endParaRPr lang="es-MX" sz="1400"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162" name="Picture 4">
            <a:extLst>
              <a:ext uri="{FF2B5EF4-FFF2-40B4-BE49-F238E27FC236}">
                <a16:creationId xmlns:a16="http://schemas.microsoft.com/office/drawing/2014/main" id="{F451CBCA-4B74-43D3-86D8-E42476B604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3765" y="5043762"/>
            <a:ext cx="221296" cy="220492"/>
          </a:xfrm>
          <a:prstGeom prst="rect">
            <a:avLst/>
          </a:prstGeom>
        </p:spPr>
      </p:pic>
      <p:pic>
        <p:nvPicPr>
          <p:cNvPr id="163" name="Picture 4">
            <a:extLst>
              <a:ext uri="{FF2B5EF4-FFF2-40B4-BE49-F238E27FC236}">
                <a16:creationId xmlns:a16="http://schemas.microsoft.com/office/drawing/2014/main" id="{1824215A-FEEB-4C72-B0DB-AAB3B700A8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1645" y="5334000"/>
            <a:ext cx="221296" cy="220492"/>
          </a:xfrm>
          <a:prstGeom prst="rect">
            <a:avLst/>
          </a:prstGeom>
        </p:spPr>
      </p:pic>
      <p:pic>
        <p:nvPicPr>
          <p:cNvPr id="164" name="Picture 4">
            <a:extLst>
              <a:ext uri="{FF2B5EF4-FFF2-40B4-BE49-F238E27FC236}">
                <a16:creationId xmlns:a16="http://schemas.microsoft.com/office/drawing/2014/main" id="{DAD213F7-3276-47BA-983C-6AE9897D359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7858" y="5679038"/>
            <a:ext cx="221296" cy="220492"/>
          </a:xfrm>
          <a:prstGeom prst="rect">
            <a:avLst/>
          </a:prstGeom>
        </p:spPr>
      </p:pic>
      <p:pic>
        <p:nvPicPr>
          <p:cNvPr id="165" name="Picture 4">
            <a:extLst>
              <a:ext uri="{FF2B5EF4-FFF2-40B4-BE49-F238E27FC236}">
                <a16:creationId xmlns:a16="http://schemas.microsoft.com/office/drawing/2014/main" id="{3E0CDB01-6183-4741-B5D5-58441220CF8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8755" y="5990041"/>
            <a:ext cx="221296" cy="220492"/>
          </a:xfrm>
          <a:prstGeom prst="rect">
            <a:avLst/>
          </a:prstGeom>
        </p:spPr>
      </p:pic>
      <p:pic>
        <p:nvPicPr>
          <p:cNvPr id="166" name="Picture 4">
            <a:extLst>
              <a:ext uri="{FF2B5EF4-FFF2-40B4-BE49-F238E27FC236}">
                <a16:creationId xmlns:a16="http://schemas.microsoft.com/office/drawing/2014/main" id="{A3078C33-68BE-4F6D-B501-C89CE85AC8B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17858" y="6334673"/>
            <a:ext cx="221296" cy="220492"/>
          </a:xfrm>
          <a:prstGeom prst="rect">
            <a:avLst/>
          </a:prstGeom>
        </p:spPr>
      </p:pic>
      <p:pic>
        <p:nvPicPr>
          <p:cNvPr id="167" name="Picture 7">
            <a:extLst>
              <a:ext uri="{FF2B5EF4-FFF2-40B4-BE49-F238E27FC236}">
                <a16:creationId xmlns:a16="http://schemas.microsoft.com/office/drawing/2014/main" id="{D3BDCA59-E0B2-4B10-B545-E9EBFC153E8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1240" b="91901" l="12658" r="85865">
                        <a14:foregroundMark x1="32489" y1="55207" x2="32489" y2="55207"/>
                        <a14:foregroundMark x1="18565" y1="59835" x2="34810" y2="57686"/>
                        <a14:foregroundMark x1="33544" y1="52231" x2="33544" y2="52231"/>
                        <a14:foregroundMark x1="13924" y1="61157" x2="13924" y2="61157"/>
                        <a14:foregroundMark x1="28481" y1="88595" x2="37975" y2="87934"/>
                        <a14:foregroundMark x1="29325" y1="91570" x2="29325" y2="91570"/>
                        <a14:foregroundMark x1="37764" y1="92066" x2="41772" y2="92066"/>
                        <a14:foregroundMark x1="56329" y1="55537" x2="76582" y2="56694"/>
                        <a14:foregroundMark x1="84177" y1="57355" x2="84177" y2="57355"/>
                        <a14:foregroundMark x1="85021" y1="66446" x2="85021" y2="66446"/>
                        <a14:foregroundMark x1="85865" y1="78512" x2="85865" y2="78512"/>
                        <a14:foregroundMark x1="72574" y1="91570" x2="72574" y2="91570"/>
                        <a14:foregroundMark x1="67300" y1="51240" x2="67300" y2="51240"/>
                        <a14:foregroundMark x1="85865" y1="68430" x2="85865" y2="68430"/>
                        <a14:backgroundMark x1="43671" y1="73884" x2="43671" y2="73884"/>
                        <a14:backgroundMark x1="56329" y1="74215" x2="56329" y2="74215"/>
                      </a14:backgroundRemoval>
                    </a14:imgEffect>
                  </a14:imgLayer>
                </a14:imgProps>
              </a:ext>
              <a:ext uri="{28A0092B-C50C-407E-A947-70E740481C1C}">
                <a14:useLocalDpi xmlns:a14="http://schemas.microsoft.com/office/drawing/2010/main" val="0"/>
              </a:ext>
            </a:extLst>
          </a:blip>
          <a:srcRect l="11756" t="50497" r="11842" b="4815"/>
          <a:stretch/>
        </p:blipFill>
        <p:spPr bwMode="auto">
          <a:xfrm>
            <a:off x="3945606" y="4871454"/>
            <a:ext cx="2171893" cy="1621457"/>
          </a:xfrm>
          <a:prstGeom prst="rect">
            <a:avLst/>
          </a:prstGeom>
          <a:noFill/>
          <a:extLst>
            <a:ext uri="{909E8E84-426E-40DD-AFC4-6F175D3DCCD1}">
              <a14:hiddenFill xmlns:a14="http://schemas.microsoft.com/office/drawing/2010/main">
                <a:solidFill>
                  <a:srgbClr val="FFFFFF"/>
                </a:solidFill>
              </a14:hiddenFill>
            </a:ext>
          </a:extLst>
        </p:spPr>
      </p:pic>
      <p:sp>
        <p:nvSpPr>
          <p:cNvPr id="168" name="Rectángulo: esquinas redondeadas 167">
            <a:extLst>
              <a:ext uri="{FF2B5EF4-FFF2-40B4-BE49-F238E27FC236}">
                <a16:creationId xmlns:a16="http://schemas.microsoft.com/office/drawing/2014/main" id="{35598432-A35E-4576-BA86-F4711EA58014}"/>
              </a:ext>
            </a:extLst>
          </p:cNvPr>
          <p:cNvSpPr/>
          <p:nvPr/>
        </p:nvSpPr>
        <p:spPr>
          <a:xfrm>
            <a:off x="2895600" y="6784061"/>
            <a:ext cx="3323757" cy="1869876"/>
          </a:xfrm>
          <a:prstGeom prst="round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solidFill>
                <a:srgbClr val="56BEFA"/>
              </a:solidFill>
            </a:endParaRPr>
          </a:p>
        </p:txBody>
      </p:sp>
      <p:sp>
        <p:nvSpPr>
          <p:cNvPr id="169" name="CuadroTexto 168">
            <a:extLst>
              <a:ext uri="{FF2B5EF4-FFF2-40B4-BE49-F238E27FC236}">
                <a16:creationId xmlns:a16="http://schemas.microsoft.com/office/drawing/2014/main" id="{2C1EE182-5605-402D-A2C0-DE55AFB28EEA}"/>
              </a:ext>
            </a:extLst>
          </p:cNvPr>
          <p:cNvSpPr txBox="1"/>
          <p:nvPr/>
        </p:nvSpPr>
        <p:spPr>
          <a:xfrm>
            <a:off x="2895600" y="6858000"/>
            <a:ext cx="3409105" cy="1631216"/>
          </a:xfrm>
          <a:prstGeom prst="rect">
            <a:avLst/>
          </a:prstGeom>
          <a:noFill/>
        </p:spPr>
        <p:txBody>
          <a:bodyPr wrap="square">
            <a:spAutoFit/>
          </a:bodyPr>
          <a:lstStyle/>
          <a:p>
            <a:pPr algn="ctr"/>
            <a:r>
              <a:rPr lang="es-ES" sz="1200" b="1" dirty="0">
                <a:solidFill>
                  <a:schemeClr val="tx2">
                    <a:lumMod val="60000"/>
                    <a:lumOff val="40000"/>
                  </a:schemeClr>
                </a:solidFill>
                <a:effectLst/>
              </a:rPr>
              <a:t>Acciones del programa escolar de mejora continua</a:t>
            </a:r>
            <a:endParaRPr lang="es-MX" sz="1200" b="1" dirty="0">
              <a:solidFill>
                <a:schemeClr val="tx2">
                  <a:lumMod val="60000"/>
                  <a:lumOff val="40000"/>
                </a:schemeClr>
              </a:solidFill>
              <a:effectLst/>
            </a:endParaRPr>
          </a:p>
          <a:p>
            <a:pPr marL="342900" lvl="0" indent="-342900" algn="l">
              <a:buFont typeface="Wingdings" panose="05000000000000000000" pitchFamily="2" charset="2"/>
              <a:buChar char=""/>
            </a:pPr>
            <a:r>
              <a:rPr lang="es-ES" sz="1100" dirty="0">
                <a:effectLst/>
              </a:rPr>
              <a:t>Entrevistas con padres de familia</a:t>
            </a:r>
            <a:endParaRPr lang="es-MX" sz="1100" dirty="0">
              <a:effectLst/>
            </a:endParaRPr>
          </a:p>
          <a:p>
            <a:pPr marL="342900" lvl="0" indent="-342900" algn="l">
              <a:buFont typeface="Wingdings" panose="05000000000000000000" pitchFamily="2" charset="2"/>
              <a:buChar char=""/>
            </a:pPr>
            <a:r>
              <a:rPr lang="es-ES" sz="1100" dirty="0">
                <a:effectLst/>
              </a:rPr>
              <a:t>Aplicación de situaciones y evaluación.</a:t>
            </a:r>
          </a:p>
          <a:p>
            <a:pPr marL="342900" lvl="0" indent="-342900" algn="l">
              <a:buFont typeface="Wingdings" panose="05000000000000000000" pitchFamily="2" charset="2"/>
              <a:buChar char=""/>
            </a:pPr>
            <a:r>
              <a:rPr lang="es-ES" sz="1100" dirty="0">
                <a:effectLst/>
              </a:rPr>
              <a:t>Entrevistas con alumnos</a:t>
            </a:r>
            <a:endParaRPr lang="es-MX" sz="1100" dirty="0">
              <a:effectLst/>
            </a:endParaRPr>
          </a:p>
          <a:p>
            <a:pPr marL="342900" lvl="0" indent="-342900" algn="l">
              <a:buFont typeface="Wingdings" panose="05000000000000000000" pitchFamily="2" charset="2"/>
              <a:buChar char=""/>
            </a:pPr>
            <a:r>
              <a:rPr lang="es-ES" sz="1100" dirty="0">
                <a:effectLst/>
              </a:rPr>
              <a:t>Establecer acuerdos y normas de convivencia</a:t>
            </a:r>
            <a:endParaRPr lang="es-MX" sz="1100" dirty="0">
              <a:effectLst/>
            </a:endParaRPr>
          </a:p>
          <a:p>
            <a:pPr marL="342900" lvl="0" indent="-342900" algn="l">
              <a:buFont typeface="Wingdings" panose="05000000000000000000" pitchFamily="2" charset="2"/>
              <a:buChar char=""/>
            </a:pPr>
            <a:r>
              <a:rPr lang="es-ES" sz="1100" dirty="0">
                <a:effectLst/>
              </a:rPr>
              <a:t>Implementar pausas activas</a:t>
            </a:r>
            <a:endParaRPr lang="es-MX" sz="1100" dirty="0">
              <a:effectLst/>
            </a:endParaRPr>
          </a:p>
          <a:p>
            <a:pPr marL="342900" lvl="0" indent="-342900" algn="l">
              <a:buFont typeface="Wingdings" panose="05000000000000000000" pitchFamily="2" charset="2"/>
              <a:buChar char=""/>
            </a:pPr>
            <a:r>
              <a:rPr lang="es-ES" sz="1100" dirty="0">
                <a:effectLst/>
              </a:rPr>
              <a:t>Dar a conocer a los padres de familia el reglamento interno</a:t>
            </a:r>
          </a:p>
          <a:p>
            <a:pPr marL="342900" lvl="0" indent="-342900" algn="l">
              <a:buFont typeface="Wingdings" panose="05000000000000000000" pitchFamily="2" charset="2"/>
              <a:buChar char=""/>
            </a:pPr>
            <a:r>
              <a:rPr lang="es-ES" sz="1100" dirty="0">
                <a:effectLst/>
                <a:latin typeface="Calibri" panose="020F0502020204030204" pitchFamily="34" charset="0"/>
                <a:ea typeface="Calibri" panose="020F0502020204030204" pitchFamily="34" charset="0"/>
                <a:cs typeface="Times New Roman" panose="02020603050405020304" pitchFamily="18" charset="0"/>
              </a:rPr>
              <a:t>Trabajo en conjunto con padres de familia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05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4806" y="2936234"/>
            <a:ext cx="759889" cy="393975"/>
          </a:xfrm>
          <a:prstGeom prst="rect">
            <a:avLst/>
          </a:prstGeom>
          <a:solidFill>
            <a:srgbClr val="C3EDEF"/>
          </a:solidFill>
        </p:spPr>
      </p:sp>
      <p:sp>
        <p:nvSpPr>
          <p:cNvPr id="3" name="AutoShape 3"/>
          <p:cNvSpPr/>
          <p:nvPr/>
        </p:nvSpPr>
        <p:spPr>
          <a:xfrm>
            <a:off x="131985" y="2382148"/>
            <a:ext cx="736699" cy="393975"/>
          </a:xfrm>
          <a:prstGeom prst="rect">
            <a:avLst/>
          </a:prstGeom>
          <a:solidFill>
            <a:srgbClr val="C3EDEF"/>
          </a:solidFill>
        </p:spPr>
      </p:sp>
      <p:sp>
        <p:nvSpPr>
          <p:cNvPr id="4" name="AutoShape 4"/>
          <p:cNvSpPr/>
          <p:nvPr/>
        </p:nvSpPr>
        <p:spPr>
          <a:xfrm>
            <a:off x="131985" y="1764513"/>
            <a:ext cx="736699" cy="414030"/>
          </a:xfrm>
          <a:prstGeom prst="rect">
            <a:avLst/>
          </a:prstGeom>
          <a:solidFill>
            <a:srgbClr val="C3EDEF"/>
          </a:solidFill>
        </p:spPr>
      </p:sp>
      <p:sp>
        <p:nvSpPr>
          <p:cNvPr id="5" name="AutoShape 5"/>
          <p:cNvSpPr/>
          <p:nvPr/>
        </p:nvSpPr>
        <p:spPr>
          <a:xfrm>
            <a:off x="131985" y="1107700"/>
            <a:ext cx="736699" cy="406719"/>
          </a:xfrm>
          <a:prstGeom prst="rect">
            <a:avLst/>
          </a:prstGeom>
          <a:solidFill>
            <a:srgbClr val="C3EDEF"/>
          </a:solidFill>
        </p:spPr>
      </p:sp>
      <p:grpSp>
        <p:nvGrpSpPr>
          <p:cNvPr id="6" name="Group 6"/>
          <p:cNvGrpSpPr/>
          <p:nvPr/>
        </p:nvGrpSpPr>
        <p:grpSpPr>
          <a:xfrm>
            <a:off x="954548" y="762000"/>
            <a:ext cx="1058430" cy="256943"/>
            <a:chOff x="0" y="0"/>
            <a:chExt cx="2857618" cy="693710"/>
          </a:xfrm>
        </p:grpSpPr>
        <p:sp>
          <p:nvSpPr>
            <p:cNvPr id="7" name="Freeform 7"/>
            <p:cNvSpPr/>
            <p:nvPr/>
          </p:nvSpPr>
          <p:spPr>
            <a:xfrm>
              <a:off x="0" y="0"/>
              <a:ext cx="2857618" cy="693710"/>
            </a:xfrm>
            <a:custGeom>
              <a:avLst/>
              <a:gdLst/>
              <a:ahLst/>
              <a:cxnLst/>
              <a:rect l="l" t="t" r="r" b="b"/>
              <a:pathLst>
                <a:path w="2857618" h="693710">
                  <a:moveTo>
                    <a:pt x="0" y="0"/>
                  </a:moveTo>
                  <a:lnTo>
                    <a:pt x="2857618" y="0"/>
                  </a:lnTo>
                  <a:lnTo>
                    <a:pt x="2857618" y="693710"/>
                  </a:lnTo>
                  <a:lnTo>
                    <a:pt x="0" y="693710"/>
                  </a:lnTo>
                  <a:close/>
                </a:path>
              </a:pathLst>
            </a:custGeom>
            <a:solidFill>
              <a:srgbClr val="FFA216"/>
            </a:solidFill>
          </p:spPr>
        </p:sp>
      </p:grpSp>
      <p:grpSp>
        <p:nvGrpSpPr>
          <p:cNvPr id="8" name="Group 8"/>
          <p:cNvGrpSpPr/>
          <p:nvPr/>
        </p:nvGrpSpPr>
        <p:grpSpPr>
          <a:xfrm>
            <a:off x="2101606" y="762000"/>
            <a:ext cx="1062180" cy="256943"/>
            <a:chOff x="0" y="0"/>
            <a:chExt cx="2867744" cy="693710"/>
          </a:xfrm>
        </p:grpSpPr>
        <p:sp>
          <p:nvSpPr>
            <p:cNvPr id="9" name="Freeform 9"/>
            <p:cNvSpPr/>
            <p:nvPr/>
          </p:nvSpPr>
          <p:spPr>
            <a:xfrm>
              <a:off x="0" y="0"/>
              <a:ext cx="2867744" cy="693710"/>
            </a:xfrm>
            <a:custGeom>
              <a:avLst/>
              <a:gdLst/>
              <a:ahLst/>
              <a:cxnLst/>
              <a:rect l="l" t="t" r="r" b="b"/>
              <a:pathLst>
                <a:path w="2867744" h="693710">
                  <a:moveTo>
                    <a:pt x="0" y="0"/>
                  </a:moveTo>
                  <a:lnTo>
                    <a:pt x="2867744" y="0"/>
                  </a:lnTo>
                  <a:lnTo>
                    <a:pt x="2867744" y="693710"/>
                  </a:lnTo>
                  <a:lnTo>
                    <a:pt x="0" y="693710"/>
                  </a:lnTo>
                  <a:close/>
                </a:path>
              </a:pathLst>
            </a:custGeom>
            <a:solidFill>
              <a:srgbClr val="FFFF00"/>
            </a:solidFill>
          </p:spPr>
        </p:sp>
      </p:grpSp>
      <p:grpSp>
        <p:nvGrpSpPr>
          <p:cNvPr id="10" name="Group 10"/>
          <p:cNvGrpSpPr/>
          <p:nvPr/>
        </p:nvGrpSpPr>
        <p:grpSpPr>
          <a:xfrm>
            <a:off x="3244914" y="762000"/>
            <a:ext cx="1062180" cy="256943"/>
            <a:chOff x="0" y="0"/>
            <a:chExt cx="2867744" cy="693710"/>
          </a:xfrm>
        </p:grpSpPr>
        <p:sp>
          <p:nvSpPr>
            <p:cNvPr id="11" name="Freeform 11"/>
            <p:cNvSpPr/>
            <p:nvPr/>
          </p:nvSpPr>
          <p:spPr>
            <a:xfrm>
              <a:off x="0" y="0"/>
              <a:ext cx="2867744" cy="693710"/>
            </a:xfrm>
            <a:custGeom>
              <a:avLst/>
              <a:gdLst/>
              <a:ahLst/>
              <a:cxnLst/>
              <a:rect l="l" t="t" r="r" b="b"/>
              <a:pathLst>
                <a:path w="2867744" h="693710">
                  <a:moveTo>
                    <a:pt x="0" y="0"/>
                  </a:moveTo>
                  <a:lnTo>
                    <a:pt x="2867744" y="0"/>
                  </a:lnTo>
                  <a:lnTo>
                    <a:pt x="2867744" y="693710"/>
                  </a:lnTo>
                  <a:lnTo>
                    <a:pt x="0" y="693710"/>
                  </a:lnTo>
                  <a:close/>
                </a:path>
              </a:pathLst>
            </a:custGeom>
            <a:solidFill>
              <a:srgbClr val="AFF143"/>
            </a:solidFill>
          </p:spPr>
        </p:sp>
      </p:grpSp>
      <p:grpSp>
        <p:nvGrpSpPr>
          <p:cNvPr id="12" name="Group 12"/>
          <p:cNvGrpSpPr/>
          <p:nvPr/>
        </p:nvGrpSpPr>
        <p:grpSpPr>
          <a:xfrm>
            <a:off x="4391971" y="762000"/>
            <a:ext cx="1064875" cy="256943"/>
            <a:chOff x="0" y="0"/>
            <a:chExt cx="2875019" cy="693710"/>
          </a:xfrm>
        </p:grpSpPr>
        <p:sp>
          <p:nvSpPr>
            <p:cNvPr id="13" name="Freeform 13"/>
            <p:cNvSpPr/>
            <p:nvPr/>
          </p:nvSpPr>
          <p:spPr>
            <a:xfrm>
              <a:off x="0" y="0"/>
              <a:ext cx="2875019" cy="693710"/>
            </a:xfrm>
            <a:custGeom>
              <a:avLst/>
              <a:gdLst/>
              <a:ahLst/>
              <a:cxnLst/>
              <a:rect l="l" t="t" r="r" b="b"/>
              <a:pathLst>
                <a:path w="2875019" h="693710">
                  <a:moveTo>
                    <a:pt x="0" y="0"/>
                  </a:moveTo>
                  <a:lnTo>
                    <a:pt x="2875019" y="0"/>
                  </a:lnTo>
                  <a:lnTo>
                    <a:pt x="2875019" y="693710"/>
                  </a:lnTo>
                  <a:lnTo>
                    <a:pt x="0" y="693710"/>
                  </a:lnTo>
                  <a:close/>
                </a:path>
              </a:pathLst>
            </a:custGeom>
            <a:solidFill>
              <a:srgbClr val="56BEFA"/>
            </a:solidFill>
          </p:spPr>
        </p:sp>
      </p:grpSp>
      <p:grpSp>
        <p:nvGrpSpPr>
          <p:cNvPr id="14" name="Group 14"/>
          <p:cNvGrpSpPr/>
          <p:nvPr/>
        </p:nvGrpSpPr>
        <p:grpSpPr>
          <a:xfrm>
            <a:off x="5543837" y="762000"/>
            <a:ext cx="1057373" cy="256943"/>
            <a:chOff x="0" y="0"/>
            <a:chExt cx="2854766" cy="693710"/>
          </a:xfrm>
        </p:grpSpPr>
        <p:sp>
          <p:nvSpPr>
            <p:cNvPr id="15" name="Freeform 15"/>
            <p:cNvSpPr/>
            <p:nvPr/>
          </p:nvSpPr>
          <p:spPr>
            <a:xfrm>
              <a:off x="0" y="0"/>
              <a:ext cx="2854766" cy="693710"/>
            </a:xfrm>
            <a:custGeom>
              <a:avLst/>
              <a:gdLst/>
              <a:ahLst/>
              <a:cxnLst/>
              <a:rect l="l" t="t" r="r" b="b"/>
              <a:pathLst>
                <a:path w="2854766" h="693710">
                  <a:moveTo>
                    <a:pt x="0" y="0"/>
                  </a:moveTo>
                  <a:lnTo>
                    <a:pt x="2854766" y="0"/>
                  </a:lnTo>
                  <a:lnTo>
                    <a:pt x="2854766" y="693710"/>
                  </a:lnTo>
                  <a:lnTo>
                    <a:pt x="0" y="693710"/>
                  </a:lnTo>
                  <a:close/>
                </a:path>
              </a:pathLst>
            </a:custGeom>
            <a:solidFill>
              <a:srgbClr val="FFA4CB"/>
            </a:solidFill>
          </p:spPr>
        </p:sp>
      </p:grpSp>
      <p:grpSp>
        <p:nvGrpSpPr>
          <p:cNvPr id="16" name="Group 16"/>
          <p:cNvGrpSpPr/>
          <p:nvPr/>
        </p:nvGrpSpPr>
        <p:grpSpPr>
          <a:xfrm>
            <a:off x="193970" y="762000"/>
            <a:ext cx="595597" cy="256943"/>
            <a:chOff x="0" y="0"/>
            <a:chExt cx="1608032" cy="693710"/>
          </a:xfrm>
        </p:grpSpPr>
        <p:sp>
          <p:nvSpPr>
            <p:cNvPr id="17" name="Freeform 17"/>
            <p:cNvSpPr/>
            <p:nvPr/>
          </p:nvSpPr>
          <p:spPr>
            <a:xfrm>
              <a:off x="0" y="0"/>
              <a:ext cx="1608032" cy="693710"/>
            </a:xfrm>
            <a:custGeom>
              <a:avLst/>
              <a:gdLst/>
              <a:ahLst/>
              <a:cxnLst/>
              <a:rect l="l" t="t" r="r" b="b"/>
              <a:pathLst>
                <a:path w="1608032" h="693710">
                  <a:moveTo>
                    <a:pt x="0" y="0"/>
                  </a:moveTo>
                  <a:lnTo>
                    <a:pt x="1608032" y="0"/>
                  </a:lnTo>
                  <a:lnTo>
                    <a:pt x="1608032" y="693710"/>
                  </a:lnTo>
                  <a:lnTo>
                    <a:pt x="0" y="693710"/>
                  </a:lnTo>
                  <a:close/>
                </a:path>
              </a:pathLst>
            </a:custGeom>
            <a:solidFill>
              <a:srgbClr val="02734A"/>
            </a:solidFill>
          </p:spPr>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64658">
            <a:off x="53485" y="58760"/>
            <a:ext cx="284447" cy="219282"/>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76395">
            <a:off x="294197" y="4545199"/>
            <a:ext cx="408061" cy="490030"/>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45961">
            <a:off x="21498" y="4496329"/>
            <a:ext cx="307210" cy="236831"/>
          </a:xfrm>
          <a:prstGeom prst="rect">
            <a:avLst/>
          </a:prstGeom>
        </p:spPr>
      </p:pic>
      <p:grpSp>
        <p:nvGrpSpPr>
          <p:cNvPr id="21" name="Group 21"/>
          <p:cNvGrpSpPr/>
          <p:nvPr/>
        </p:nvGrpSpPr>
        <p:grpSpPr>
          <a:xfrm>
            <a:off x="2099960" y="1121153"/>
            <a:ext cx="1063827" cy="551830"/>
            <a:chOff x="0" y="0"/>
            <a:chExt cx="2443525" cy="1267508"/>
          </a:xfrm>
        </p:grpSpPr>
        <p:sp>
          <p:nvSpPr>
            <p:cNvPr id="22" name="Freeform 22"/>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23" name="Freeform 23"/>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24" name="Freeform 24"/>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25" name="Group 25"/>
          <p:cNvGrpSpPr/>
          <p:nvPr/>
        </p:nvGrpSpPr>
        <p:grpSpPr>
          <a:xfrm>
            <a:off x="3243267" y="1121153"/>
            <a:ext cx="1063827" cy="551830"/>
            <a:chOff x="0" y="0"/>
            <a:chExt cx="2443525" cy="1267508"/>
          </a:xfrm>
        </p:grpSpPr>
        <p:sp>
          <p:nvSpPr>
            <p:cNvPr id="26" name="Freeform 26"/>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27" name="Freeform 27"/>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28" name="Freeform 28"/>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29" name="Group 29"/>
          <p:cNvGrpSpPr/>
          <p:nvPr/>
        </p:nvGrpSpPr>
        <p:grpSpPr>
          <a:xfrm>
            <a:off x="4391972" y="1121153"/>
            <a:ext cx="1063827" cy="551830"/>
            <a:chOff x="0" y="0"/>
            <a:chExt cx="2443525" cy="1267508"/>
          </a:xfrm>
        </p:grpSpPr>
        <p:sp>
          <p:nvSpPr>
            <p:cNvPr id="30" name="Freeform 30"/>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31" name="Freeform 31"/>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32" name="Freeform 32"/>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33" name="Group 33"/>
          <p:cNvGrpSpPr/>
          <p:nvPr/>
        </p:nvGrpSpPr>
        <p:grpSpPr>
          <a:xfrm>
            <a:off x="5545805" y="1121153"/>
            <a:ext cx="1063827" cy="551830"/>
            <a:chOff x="0" y="0"/>
            <a:chExt cx="2443525" cy="1267508"/>
          </a:xfrm>
        </p:grpSpPr>
        <p:sp>
          <p:nvSpPr>
            <p:cNvPr id="34" name="Freeform 34"/>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35" name="Freeform 35"/>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36" name="Freeform 36"/>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37" name="Group 37"/>
          <p:cNvGrpSpPr/>
          <p:nvPr/>
        </p:nvGrpSpPr>
        <p:grpSpPr>
          <a:xfrm>
            <a:off x="2099960" y="1762825"/>
            <a:ext cx="1063827" cy="551830"/>
            <a:chOff x="0" y="0"/>
            <a:chExt cx="2443525" cy="1267508"/>
          </a:xfrm>
        </p:grpSpPr>
        <p:sp>
          <p:nvSpPr>
            <p:cNvPr id="38" name="Freeform 38"/>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39" name="Freeform 39"/>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40" name="Freeform 40"/>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41" name="Group 41"/>
          <p:cNvGrpSpPr/>
          <p:nvPr/>
        </p:nvGrpSpPr>
        <p:grpSpPr>
          <a:xfrm>
            <a:off x="3244914" y="1728828"/>
            <a:ext cx="1063827" cy="551830"/>
            <a:chOff x="0" y="0"/>
            <a:chExt cx="2443525" cy="1267508"/>
          </a:xfrm>
        </p:grpSpPr>
        <p:sp>
          <p:nvSpPr>
            <p:cNvPr id="42" name="Freeform 42"/>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43" name="Freeform 43"/>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44" name="Freeform 44"/>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45" name="Group 45"/>
          <p:cNvGrpSpPr/>
          <p:nvPr/>
        </p:nvGrpSpPr>
        <p:grpSpPr>
          <a:xfrm>
            <a:off x="4391972" y="1762825"/>
            <a:ext cx="1063827" cy="551830"/>
            <a:chOff x="0" y="0"/>
            <a:chExt cx="2443525" cy="1267508"/>
          </a:xfrm>
        </p:grpSpPr>
        <p:sp>
          <p:nvSpPr>
            <p:cNvPr id="46" name="Freeform 46"/>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47" name="Freeform 47"/>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48" name="Freeform 48"/>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49" name="Group 49"/>
          <p:cNvGrpSpPr/>
          <p:nvPr/>
        </p:nvGrpSpPr>
        <p:grpSpPr>
          <a:xfrm>
            <a:off x="5545805" y="1762825"/>
            <a:ext cx="1063827" cy="551830"/>
            <a:chOff x="0" y="0"/>
            <a:chExt cx="2443525" cy="1267508"/>
          </a:xfrm>
        </p:grpSpPr>
        <p:sp>
          <p:nvSpPr>
            <p:cNvPr id="50" name="Freeform 50"/>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1" name="Freeform 51"/>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52" name="Freeform 52"/>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3" name="Group 53"/>
          <p:cNvGrpSpPr/>
          <p:nvPr/>
        </p:nvGrpSpPr>
        <p:grpSpPr>
          <a:xfrm>
            <a:off x="2099960" y="2374566"/>
            <a:ext cx="1063827" cy="551830"/>
            <a:chOff x="0" y="0"/>
            <a:chExt cx="2443525" cy="1267508"/>
          </a:xfrm>
        </p:grpSpPr>
        <p:sp>
          <p:nvSpPr>
            <p:cNvPr id="54" name="Freeform 54"/>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5" name="Freeform 55"/>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56" name="Freeform 56"/>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7" name="Group 57"/>
          <p:cNvGrpSpPr/>
          <p:nvPr/>
        </p:nvGrpSpPr>
        <p:grpSpPr>
          <a:xfrm>
            <a:off x="3243267" y="2374566"/>
            <a:ext cx="1063827" cy="551830"/>
            <a:chOff x="0" y="0"/>
            <a:chExt cx="2443525" cy="1267508"/>
          </a:xfrm>
        </p:grpSpPr>
        <p:sp>
          <p:nvSpPr>
            <p:cNvPr id="58" name="Freeform 58"/>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9" name="Freeform 59"/>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60" name="Freeform 60"/>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1" name="Group 61"/>
          <p:cNvGrpSpPr/>
          <p:nvPr/>
        </p:nvGrpSpPr>
        <p:grpSpPr>
          <a:xfrm>
            <a:off x="4391972" y="2374566"/>
            <a:ext cx="1063827" cy="551830"/>
            <a:chOff x="0" y="0"/>
            <a:chExt cx="2443525" cy="1267508"/>
          </a:xfrm>
        </p:grpSpPr>
        <p:sp>
          <p:nvSpPr>
            <p:cNvPr id="62" name="Freeform 62"/>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3" name="Freeform 63"/>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64" name="Freeform 64"/>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5" name="Group 65"/>
          <p:cNvGrpSpPr/>
          <p:nvPr/>
        </p:nvGrpSpPr>
        <p:grpSpPr>
          <a:xfrm>
            <a:off x="5545805" y="2374566"/>
            <a:ext cx="1063827" cy="551830"/>
            <a:chOff x="0" y="0"/>
            <a:chExt cx="2443525" cy="1267508"/>
          </a:xfrm>
        </p:grpSpPr>
        <p:sp>
          <p:nvSpPr>
            <p:cNvPr id="66" name="Freeform 66"/>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7" name="Freeform 67"/>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68" name="Freeform 68"/>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9" name="Group 69"/>
          <p:cNvGrpSpPr/>
          <p:nvPr/>
        </p:nvGrpSpPr>
        <p:grpSpPr>
          <a:xfrm>
            <a:off x="2099960" y="3414073"/>
            <a:ext cx="1063827" cy="551830"/>
            <a:chOff x="0" y="0"/>
            <a:chExt cx="2443525" cy="1267508"/>
          </a:xfrm>
        </p:grpSpPr>
        <p:sp>
          <p:nvSpPr>
            <p:cNvPr id="70" name="Freeform 70"/>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71" name="Freeform 71"/>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72" name="Freeform 72"/>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73" name="Group 73"/>
          <p:cNvGrpSpPr/>
          <p:nvPr/>
        </p:nvGrpSpPr>
        <p:grpSpPr>
          <a:xfrm>
            <a:off x="3243267" y="3414073"/>
            <a:ext cx="1063827" cy="551830"/>
            <a:chOff x="0" y="0"/>
            <a:chExt cx="2443525" cy="1267508"/>
          </a:xfrm>
        </p:grpSpPr>
        <p:sp>
          <p:nvSpPr>
            <p:cNvPr id="74" name="Freeform 74"/>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75" name="Freeform 75"/>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76" name="Freeform 76"/>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77" name="Group 77"/>
          <p:cNvGrpSpPr/>
          <p:nvPr/>
        </p:nvGrpSpPr>
        <p:grpSpPr>
          <a:xfrm>
            <a:off x="4391972" y="3414073"/>
            <a:ext cx="1063827" cy="551830"/>
            <a:chOff x="0" y="0"/>
            <a:chExt cx="2443525" cy="1267508"/>
          </a:xfrm>
        </p:grpSpPr>
        <p:sp>
          <p:nvSpPr>
            <p:cNvPr id="78" name="Freeform 78"/>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79" name="Freeform 79"/>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80" name="Freeform 80"/>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81" name="Group 81"/>
          <p:cNvGrpSpPr/>
          <p:nvPr/>
        </p:nvGrpSpPr>
        <p:grpSpPr>
          <a:xfrm>
            <a:off x="5545805" y="3414073"/>
            <a:ext cx="1063827" cy="551830"/>
            <a:chOff x="0" y="0"/>
            <a:chExt cx="2443525" cy="1267508"/>
          </a:xfrm>
        </p:grpSpPr>
        <p:sp>
          <p:nvSpPr>
            <p:cNvPr id="82" name="Freeform 82"/>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83" name="Freeform 83"/>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84" name="Freeform 84"/>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85" name="Group 85"/>
          <p:cNvGrpSpPr/>
          <p:nvPr/>
        </p:nvGrpSpPr>
        <p:grpSpPr>
          <a:xfrm>
            <a:off x="2831856" y="93162"/>
            <a:ext cx="306428" cy="306428"/>
            <a:chOff x="0" y="0"/>
            <a:chExt cx="6350000" cy="6350000"/>
          </a:xfrm>
        </p:grpSpPr>
        <p:sp>
          <p:nvSpPr>
            <p:cNvPr id="86" name="Freeform 8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87" name="Group 87"/>
          <p:cNvGrpSpPr/>
          <p:nvPr/>
        </p:nvGrpSpPr>
        <p:grpSpPr>
          <a:xfrm>
            <a:off x="3275786" y="93162"/>
            <a:ext cx="306428" cy="306428"/>
            <a:chOff x="0" y="0"/>
            <a:chExt cx="6350000" cy="6350000"/>
          </a:xfrm>
        </p:grpSpPr>
        <p:sp>
          <p:nvSpPr>
            <p:cNvPr id="88" name="Freeform 8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9" name="Group 89"/>
          <p:cNvGrpSpPr/>
          <p:nvPr/>
        </p:nvGrpSpPr>
        <p:grpSpPr>
          <a:xfrm>
            <a:off x="3725410" y="93162"/>
            <a:ext cx="306428" cy="306428"/>
            <a:chOff x="0" y="0"/>
            <a:chExt cx="6350000" cy="6350000"/>
          </a:xfrm>
        </p:grpSpPr>
        <p:sp>
          <p:nvSpPr>
            <p:cNvPr id="90" name="Freeform 9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91" name="Group 91"/>
          <p:cNvGrpSpPr/>
          <p:nvPr/>
        </p:nvGrpSpPr>
        <p:grpSpPr>
          <a:xfrm>
            <a:off x="4202140" y="93162"/>
            <a:ext cx="306428" cy="306428"/>
            <a:chOff x="0" y="0"/>
            <a:chExt cx="6350000" cy="6350000"/>
          </a:xfrm>
        </p:grpSpPr>
        <p:sp>
          <p:nvSpPr>
            <p:cNvPr id="92" name="Freeform 9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93" name="Group 93"/>
          <p:cNvGrpSpPr/>
          <p:nvPr/>
        </p:nvGrpSpPr>
        <p:grpSpPr>
          <a:xfrm>
            <a:off x="4651566" y="93162"/>
            <a:ext cx="306428" cy="306428"/>
            <a:chOff x="0" y="0"/>
            <a:chExt cx="6350000" cy="6350000"/>
          </a:xfrm>
        </p:grpSpPr>
        <p:sp>
          <p:nvSpPr>
            <p:cNvPr id="94" name="Freeform 9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95" name="Group 95"/>
          <p:cNvGrpSpPr/>
          <p:nvPr/>
        </p:nvGrpSpPr>
        <p:grpSpPr>
          <a:xfrm>
            <a:off x="5095496" y="93162"/>
            <a:ext cx="306428" cy="306428"/>
            <a:chOff x="0" y="0"/>
            <a:chExt cx="6350000" cy="6350000"/>
          </a:xfrm>
        </p:grpSpPr>
        <p:sp>
          <p:nvSpPr>
            <p:cNvPr id="96" name="Freeform 9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97" name="Group 97"/>
          <p:cNvGrpSpPr/>
          <p:nvPr/>
        </p:nvGrpSpPr>
        <p:grpSpPr>
          <a:xfrm>
            <a:off x="5545121" y="93162"/>
            <a:ext cx="306428" cy="306428"/>
            <a:chOff x="0" y="0"/>
            <a:chExt cx="6350000" cy="6350000"/>
          </a:xfrm>
        </p:grpSpPr>
        <p:sp>
          <p:nvSpPr>
            <p:cNvPr id="98" name="Freeform 9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9" name="Group 99"/>
          <p:cNvGrpSpPr/>
          <p:nvPr/>
        </p:nvGrpSpPr>
        <p:grpSpPr>
          <a:xfrm>
            <a:off x="6021850" y="93162"/>
            <a:ext cx="306428" cy="306428"/>
            <a:chOff x="0" y="0"/>
            <a:chExt cx="6350000" cy="6350000"/>
          </a:xfrm>
        </p:grpSpPr>
        <p:sp>
          <p:nvSpPr>
            <p:cNvPr id="100" name="Freeform 10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01" name="Group 101"/>
          <p:cNvGrpSpPr/>
          <p:nvPr/>
        </p:nvGrpSpPr>
        <p:grpSpPr>
          <a:xfrm>
            <a:off x="6455376" y="93162"/>
            <a:ext cx="306428" cy="306428"/>
            <a:chOff x="0" y="0"/>
            <a:chExt cx="6350000" cy="6350000"/>
          </a:xfrm>
        </p:grpSpPr>
        <p:sp>
          <p:nvSpPr>
            <p:cNvPr id="102" name="Freeform 10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3" name="Group 103"/>
          <p:cNvGrpSpPr/>
          <p:nvPr/>
        </p:nvGrpSpPr>
        <p:grpSpPr>
          <a:xfrm>
            <a:off x="949151" y="1121153"/>
            <a:ext cx="1063827" cy="551830"/>
            <a:chOff x="0" y="0"/>
            <a:chExt cx="2443525" cy="1267508"/>
          </a:xfrm>
        </p:grpSpPr>
        <p:sp>
          <p:nvSpPr>
            <p:cNvPr id="104" name="Freeform 104"/>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05" name="Freeform 105"/>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106" name="Freeform 106"/>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07" name="Group 107"/>
          <p:cNvGrpSpPr/>
          <p:nvPr/>
        </p:nvGrpSpPr>
        <p:grpSpPr>
          <a:xfrm>
            <a:off x="949151" y="1762825"/>
            <a:ext cx="1063827" cy="551830"/>
            <a:chOff x="0" y="0"/>
            <a:chExt cx="2443525" cy="1267508"/>
          </a:xfrm>
        </p:grpSpPr>
        <p:sp>
          <p:nvSpPr>
            <p:cNvPr id="108" name="Freeform 108"/>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09" name="Freeform 109"/>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grpSp>
      <p:grpSp>
        <p:nvGrpSpPr>
          <p:cNvPr id="111" name="Group 111"/>
          <p:cNvGrpSpPr/>
          <p:nvPr/>
        </p:nvGrpSpPr>
        <p:grpSpPr>
          <a:xfrm>
            <a:off x="949151" y="2374566"/>
            <a:ext cx="1063827" cy="551830"/>
            <a:chOff x="0" y="0"/>
            <a:chExt cx="2443525" cy="1267508"/>
          </a:xfrm>
        </p:grpSpPr>
        <p:sp>
          <p:nvSpPr>
            <p:cNvPr id="112" name="Freeform 112"/>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13" name="Freeform 113"/>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114" name="Freeform 114"/>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15" name="Group 115"/>
          <p:cNvGrpSpPr/>
          <p:nvPr/>
        </p:nvGrpSpPr>
        <p:grpSpPr>
          <a:xfrm>
            <a:off x="949151" y="3414073"/>
            <a:ext cx="1063827" cy="551830"/>
            <a:chOff x="0" y="0"/>
            <a:chExt cx="2443525" cy="1267508"/>
          </a:xfrm>
        </p:grpSpPr>
        <p:sp>
          <p:nvSpPr>
            <p:cNvPr id="116" name="Freeform 116"/>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17" name="Freeform 117"/>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118" name="Freeform 118"/>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pic>
        <p:nvPicPr>
          <p:cNvPr id="119" name="Picture 1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502" y="176603"/>
            <a:ext cx="520035" cy="609848"/>
          </a:xfrm>
          <a:prstGeom prst="rect">
            <a:avLst/>
          </a:prstGeom>
        </p:spPr>
      </p:pic>
      <p:sp>
        <p:nvSpPr>
          <p:cNvPr id="120" name="TextBox 120"/>
          <p:cNvSpPr txBox="1"/>
          <p:nvPr/>
        </p:nvSpPr>
        <p:spPr>
          <a:xfrm>
            <a:off x="233713" y="2421524"/>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10:00-10:30 am</a:t>
            </a:r>
          </a:p>
        </p:txBody>
      </p:sp>
      <p:sp>
        <p:nvSpPr>
          <p:cNvPr id="121" name="TextBox 121"/>
          <p:cNvSpPr txBox="1"/>
          <p:nvPr/>
        </p:nvSpPr>
        <p:spPr>
          <a:xfrm>
            <a:off x="1135348" y="819911"/>
            <a:ext cx="696829" cy="173253"/>
          </a:xfrm>
          <a:prstGeom prst="rect">
            <a:avLst/>
          </a:prstGeom>
        </p:spPr>
        <p:txBody>
          <a:bodyPr lIns="0" tIns="0" rIns="0" bIns="0" rtlCol="0" anchor="t">
            <a:spAutoFit/>
          </a:bodyPr>
          <a:lstStyle/>
          <a:p>
            <a:pPr algn="ctr">
              <a:lnSpc>
                <a:spcPts val="1410"/>
              </a:lnSpc>
              <a:spcBef>
                <a:spcPct val="0"/>
              </a:spcBef>
            </a:pPr>
            <a:r>
              <a:rPr lang="en-US" sz="1007" dirty="0">
                <a:solidFill>
                  <a:srgbClr val="000000"/>
                </a:solidFill>
                <a:latin typeface="Coco Gothic Fat Bold"/>
              </a:rPr>
              <a:t>LUNES</a:t>
            </a:r>
          </a:p>
        </p:txBody>
      </p:sp>
      <p:sp>
        <p:nvSpPr>
          <p:cNvPr id="122" name="TextBox 122"/>
          <p:cNvSpPr txBox="1"/>
          <p:nvPr/>
        </p:nvSpPr>
        <p:spPr>
          <a:xfrm>
            <a:off x="2287703" y="810397"/>
            <a:ext cx="689988"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MARTES</a:t>
            </a:r>
          </a:p>
        </p:txBody>
      </p:sp>
      <p:sp>
        <p:nvSpPr>
          <p:cNvPr id="123" name="TextBox 123"/>
          <p:cNvSpPr txBox="1"/>
          <p:nvPr/>
        </p:nvSpPr>
        <p:spPr>
          <a:xfrm>
            <a:off x="3357247" y="819911"/>
            <a:ext cx="837513"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MIÉRCOLES</a:t>
            </a:r>
          </a:p>
        </p:txBody>
      </p:sp>
      <p:sp>
        <p:nvSpPr>
          <p:cNvPr id="124" name="TextBox 124"/>
          <p:cNvSpPr txBox="1"/>
          <p:nvPr/>
        </p:nvSpPr>
        <p:spPr>
          <a:xfrm>
            <a:off x="4644186" y="819911"/>
            <a:ext cx="560446"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JUEVES</a:t>
            </a:r>
          </a:p>
        </p:txBody>
      </p:sp>
      <p:sp>
        <p:nvSpPr>
          <p:cNvPr id="125" name="TextBox 125"/>
          <p:cNvSpPr txBox="1"/>
          <p:nvPr/>
        </p:nvSpPr>
        <p:spPr>
          <a:xfrm>
            <a:off x="5666132" y="819911"/>
            <a:ext cx="812783"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VIERNES</a:t>
            </a:r>
          </a:p>
        </p:txBody>
      </p:sp>
      <p:sp>
        <p:nvSpPr>
          <p:cNvPr id="126" name="TextBox 126"/>
          <p:cNvSpPr txBox="1"/>
          <p:nvPr/>
        </p:nvSpPr>
        <p:spPr>
          <a:xfrm>
            <a:off x="270548" y="841639"/>
            <a:ext cx="443783" cy="98104"/>
          </a:xfrm>
          <a:prstGeom prst="rect">
            <a:avLst/>
          </a:prstGeom>
        </p:spPr>
        <p:txBody>
          <a:bodyPr lIns="0" tIns="0" rIns="0" bIns="0" rtlCol="0" anchor="t">
            <a:spAutoFit/>
          </a:bodyPr>
          <a:lstStyle/>
          <a:p>
            <a:pPr algn="ctr">
              <a:lnSpc>
                <a:spcPts val="712"/>
              </a:lnSpc>
              <a:spcBef>
                <a:spcPct val="0"/>
              </a:spcBef>
            </a:pPr>
            <a:r>
              <a:rPr lang="en-US" sz="800" dirty="0">
                <a:solidFill>
                  <a:srgbClr val="FFFFFF"/>
                </a:solidFill>
                <a:latin typeface="Now Bold"/>
              </a:rPr>
              <a:t>HORA </a:t>
            </a:r>
          </a:p>
        </p:txBody>
      </p:sp>
      <p:sp>
        <p:nvSpPr>
          <p:cNvPr id="128" name="TextBox 128"/>
          <p:cNvSpPr txBox="1"/>
          <p:nvPr/>
        </p:nvSpPr>
        <p:spPr>
          <a:xfrm>
            <a:off x="158962" y="1821311"/>
            <a:ext cx="630606" cy="327847"/>
          </a:xfrm>
          <a:prstGeom prst="rect">
            <a:avLst/>
          </a:prstGeom>
        </p:spPr>
        <p:txBody>
          <a:bodyPr wrap="square" lIns="0" tIns="0" rIns="0" bIns="0" rtlCol="0" anchor="t">
            <a:spAutoFit/>
          </a:bodyPr>
          <a:lstStyle/>
          <a:p>
            <a:pPr algn="ctr">
              <a:lnSpc>
                <a:spcPts val="1313"/>
              </a:lnSpc>
              <a:spcBef>
                <a:spcPct val="0"/>
              </a:spcBef>
            </a:pPr>
            <a:r>
              <a:rPr lang="en-US" sz="938" dirty="0">
                <a:solidFill>
                  <a:srgbClr val="000000"/>
                </a:solidFill>
                <a:latin typeface="Now Bold"/>
              </a:rPr>
              <a:t>9:30-10:00 am</a:t>
            </a:r>
          </a:p>
        </p:txBody>
      </p:sp>
      <p:sp>
        <p:nvSpPr>
          <p:cNvPr id="129" name="TextBox 129"/>
          <p:cNvSpPr txBox="1"/>
          <p:nvPr/>
        </p:nvSpPr>
        <p:spPr>
          <a:xfrm>
            <a:off x="183897" y="1151062"/>
            <a:ext cx="526135" cy="326371"/>
          </a:xfrm>
          <a:prstGeom prst="rect">
            <a:avLst/>
          </a:prstGeom>
        </p:spPr>
        <p:txBody>
          <a:bodyPr wrap="square" lIns="0" tIns="0" rIns="0" bIns="0" rtlCol="0" anchor="t">
            <a:spAutoFit/>
          </a:bodyPr>
          <a:lstStyle/>
          <a:p>
            <a:pPr algn="ctr">
              <a:lnSpc>
                <a:spcPts val="1260"/>
              </a:lnSpc>
            </a:pPr>
            <a:r>
              <a:rPr lang="en-US" sz="900" dirty="0">
                <a:solidFill>
                  <a:srgbClr val="000000"/>
                </a:solidFill>
                <a:latin typeface="Now Bold"/>
              </a:rPr>
              <a:t>9:00-9:30 am</a:t>
            </a:r>
          </a:p>
        </p:txBody>
      </p:sp>
      <p:sp>
        <p:nvSpPr>
          <p:cNvPr id="130" name="TextBox 130"/>
          <p:cNvSpPr txBox="1"/>
          <p:nvPr/>
        </p:nvSpPr>
        <p:spPr>
          <a:xfrm>
            <a:off x="710032" y="-76200"/>
            <a:ext cx="2129744" cy="546881"/>
          </a:xfrm>
          <a:prstGeom prst="rect">
            <a:avLst/>
          </a:prstGeom>
        </p:spPr>
        <p:txBody>
          <a:bodyPr wrap="square" lIns="0" tIns="0" rIns="0" bIns="0" rtlCol="0" anchor="t">
            <a:spAutoFit/>
          </a:bodyPr>
          <a:lstStyle/>
          <a:p>
            <a:pPr>
              <a:lnSpc>
                <a:spcPts val="4708"/>
              </a:lnSpc>
              <a:spcBef>
                <a:spcPct val="0"/>
              </a:spcBef>
            </a:pPr>
            <a:r>
              <a:rPr lang="es-MX" sz="2475" dirty="0">
                <a:solidFill>
                  <a:srgbClr val="FF1616"/>
                </a:solidFill>
                <a:latin typeface="Coco Gothic Fat"/>
              </a:rPr>
              <a:t>C</a:t>
            </a:r>
            <a:r>
              <a:rPr lang="es-MX" sz="2475" dirty="0">
                <a:solidFill>
                  <a:srgbClr val="FFC83E"/>
                </a:solidFill>
                <a:latin typeface="Coco Gothic Fat"/>
              </a:rPr>
              <a:t>r</a:t>
            </a:r>
            <a:r>
              <a:rPr lang="es-MX" sz="2475" dirty="0">
                <a:solidFill>
                  <a:srgbClr val="FFFF00"/>
                </a:solidFill>
                <a:latin typeface="Coco Gothic Fat"/>
              </a:rPr>
              <a:t>o</a:t>
            </a:r>
            <a:r>
              <a:rPr lang="es-MX" sz="2475" dirty="0">
                <a:solidFill>
                  <a:srgbClr val="96CF3A"/>
                </a:solidFill>
                <a:latin typeface="Coco Gothic Fat"/>
              </a:rPr>
              <a:t>n</a:t>
            </a:r>
            <a:r>
              <a:rPr lang="es-MX" sz="2475" dirty="0">
                <a:solidFill>
                  <a:srgbClr val="45BBFF"/>
                </a:solidFill>
                <a:latin typeface="Coco Gothic Fat"/>
              </a:rPr>
              <a:t>o</a:t>
            </a:r>
            <a:r>
              <a:rPr lang="es-MX" sz="2475" dirty="0">
                <a:solidFill>
                  <a:srgbClr val="A359A0"/>
                </a:solidFill>
                <a:latin typeface="Coco Gothic Fat"/>
              </a:rPr>
              <a:t>g</a:t>
            </a:r>
            <a:r>
              <a:rPr lang="es-MX" sz="2475" dirty="0">
                <a:solidFill>
                  <a:srgbClr val="F8ABEB"/>
                </a:solidFill>
                <a:latin typeface="Coco Gothic Fat"/>
              </a:rPr>
              <a:t>r</a:t>
            </a:r>
            <a:r>
              <a:rPr lang="es-MX" sz="2475" dirty="0">
                <a:solidFill>
                  <a:srgbClr val="FF0000"/>
                </a:solidFill>
                <a:latin typeface="Coco Gothic Fat"/>
              </a:rPr>
              <a:t>a</a:t>
            </a:r>
            <a:r>
              <a:rPr lang="es-MX" sz="2475" dirty="0">
                <a:solidFill>
                  <a:srgbClr val="FFC000"/>
                </a:solidFill>
                <a:latin typeface="Coco Gothic Fat"/>
              </a:rPr>
              <a:t>m</a:t>
            </a:r>
            <a:r>
              <a:rPr lang="es-MX" sz="2475" dirty="0">
                <a:solidFill>
                  <a:srgbClr val="FFFF00"/>
                </a:solidFill>
                <a:latin typeface="Coco Gothic Fat"/>
              </a:rPr>
              <a:t>a</a:t>
            </a:r>
          </a:p>
        </p:txBody>
      </p:sp>
      <p:sp>
        <p:nvSpPr>
          <p:cNvPr id="149" name="TextBox 120">
            <a:extLst>
              <a:ext uri="{FF2B5EF4-FFF2-40B4-BE49-F238E27FC236}">
                <a16:creationId xmlns:a16="http://schemas.microsoft.com/office/drawing/2014/main" id="{A69A9EA0-6AFE-482B-AA53-E6240D9C4DA5}"/>
              </a:ext>
            </a:extLst>
          </p:cNvPr>
          <p:cNvSpPr txBox="1"/>
          <p:nvPr/>
        </p:nvSpPr>
        <p:spPr>
          <a:xfrm>
            <a:off x="230065" y="2985415"/>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10:30-11:00 am</a:t>
            </a:r>
          </a:p>
        </p:txBody>
      </p:sp>
      <p:sp>
        <p:nvSpPr>
          <p:cNvPr id="150" name="AutoShape 2">
            <a:extLst>
              <a:ext uri="{FF2B5EF4-FFF2-40B4-BE49-F238E27FC236}">
                <a16:creationId xmlns:a16="http://schemas.microsoft.com/office/drawing/2014/main" id="{234CF134-BBD4-4881-9365-EEC0C570E473}"/>
              </a:ext>
            </a:extLst>
          </p:cNvPr>
          <p:cNvSpPr/>
          <p:nvPr/>
        </p:nvSpPr>
        <p:spPr>
          <a:xfrm>
            <a:off x="131985" y="3446245"/>
            <a:ext cx="748869" cy="393975"/>
          </a:xfrm>
          <a:prstGeom prst="rect">
            <a:avLst/>
          </a:prstGeom>
          <a:solidFill>
            <a:srgbClr val="C3EDEF"/>
          </a:solidFill>
        </p:spPr>
      </p:sp>
      <p:sp>
        <p:nvSpPr>
          <p:cNvPr id="151" name="TextBox 120">
            <a:extLst>
              <a:ext uri="{FF2B5EF4-FFF2-40B4-BE49-F238E27FC236}">
                <a16:creationId xmlns:a16="http://schemas.microsoft.com/office/drawing/2014/main" id="{93183366-1051-42B3-A83C-999AC5A972DC}"/>
              </a:ext>
            </a:extLst>
          </p:cNvPr>
          <p:cNvSpPr txBox="1"/>
          <p:nvPr/>
        </p:nvSpPr>
        <p:spPr>
          <a:xfrm>
            <a:off x="216224" y="3495426"/>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11:00 11:30 am</a:t>
            </a:r>
          </a:p>
        </p:txBody>
      </p:sp>
      <p:sp>
        <p:nvSpPr>
          <p:cNvPr id="154" name="TextBox 121">
            <a:extLst>
              <a:ext uri="{FF2B5EF4-FFF2-40B4-BE49-F238E27FC236}">
                <a16:creationId xmlns:a16="http://schemas.microsoft.com/office/drawing/2014/main" id="{53FCA3C0-4972-47EF-9352-71CAC269AF79}"/>
              </a:ext>
            </a:extLst>
          </p:cNvPr>
          <p:cNvSpPr txBox="1"/>
          <p:nvPr/>
        </p:nvSpPr>
        <p:spPr>
          <a:xfrm>
            <a:off x="1774904" y="514703"/>
            <a:ext cx="1362697" cy="188257"/>
          </a:xfrm>
          <a:prstGeom prst="rect">
            <a:avLst/>
          </a:prstGeom>
        </p:spPr>
        <p:txBody>
          <a:bodyPr wrap="square" lIns="0" tIns="0" rIns="0" bIns="0" rtlCol="0" anchor="t">
            <a:spAutoFit/>
          </a:bodyPr>
          <a:lstStyle/>
          <a:p>
            <a:pPr algn="ctr">
              <a:lnSpc>
                <a:spcPts val="1410"/>
              </a:lnSpc>
              <a:spcBef>
                <a:spcPct val="0"/>
              </a:spcBef>
            </a:pPr>
            <a:r>
              <a:rPr lang="en-US" sz="1400" dirty="0">
                <a:solidFill>
                  <a:srgbClr val="000000"/>
                </a:solidFill>
                <a:latin typeface="Coco Gothic Fat Bold"/>
              </a:rPr>
              <a:t>Semana 1</a:t>
            </a:r>
          </a:p>
        </p:txBody>
      </p:sp>
      <p:sp>
        <p:nvSpPr>
          <p:cNvPr id="155" name="AutoShape 2">
            <a:extLst>
              <a:ext uri="{FF2B5EF4-FFF2-40B4-BE49-F238E27FC236}">
                <a16:creationId xmlns:a16="http://schemas.microsoft.com/office/drawing/2014/main" id="{453D6B23-0484-4730-8ABB-AC1425F66B5F}"/>
              </a:ext>
            </a:extLst>
          </p:cNvPr>
          <p:cNvSpPr/>
          <p:nvPr/>
        </p:nvSpPr>
        <p:spPr>
          <a:xfrm>
            <a:off x="131985" y="4006822"/>
            <a:ext cx="748869" cy="393975"/>
          </a:xfrm>
          <a:prstGeom prst="rect">
            <a:avLst/>
          </a:prstGeom>
          <a:solidFill>
            <a:srgbClr val="C3EDEF"/>
          </a:solidFill>
        </p:spPr>
      </p:sp>
      <p:sp>
        <p:nvSpPr>
          <p:cNvPr id="156" name="TextBox 120">
            <a:extLst>
              <a:ext uri="{FF2B5EF4-FFF2-40B4-BE49-F238E27FC236}">
                <a16:creationId xmlns:a16="http://schemas.microsoft.com/office/drawing/2014/main" id="{2955D9B6-E0C5-42D4-91B5-B471D4BC6BC3}"/>
              </a:ext>
            </a:extLst>
          </p:cNvPr>
          <p:cNvSpPr txBox="1"/>
          <p:nvPr/>
        </p:nvSpPr>
        <p:spPr>
          <a:xfrm>
            <a:off x="239689" y="4054401"/>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11:30-12:00 pm</a:t>
            </a:r>
          </a:p>
        </p:txBody>
      </p:sp>
      <p:grpSp>
        <p:nvGrpSpPr>
          <p:cNvPr id="157" name="Group 69">
            <a:extLst>
              <a:ext uri="{FF2B5EF4-FFF2-40B4-BE49-F238E27FC236}">
                <a16:creationId xmlns:a16="http://schemas.microsoft.com/office/drawing/2014/main" id="{1873217B-6E54-4DDB-B30E-108E2EB7AE45}"/>
              </a:ext>
            </a:extLst>
          </p:cNvPr>
          <p:cNvGrpSpPr/>
          <p:nvPr/>
        </p:nvGrpSpPr>
        <p:grpSpPr>
          <a:xfrm>
            <a:off x="2099960" y="4021748"/>
            <a:ext cx="1063827" cy="551830"/>
            <a:chOff x="0" y="0"/>
            <a:chExt cx="2443525" cy="1267508"/>
          </a:xfrm>
        </p:grpSpPr>
        <p:sp>
          <p:nvSpPr>
            <p:cNvPr id="158" name="Freeform 70">
              <a:extLst>
                <a:ext uri="{FF2B5EF4-FFF2-40B4-BE49-F238E27FC236}">
                  <a16:creationId xmlns:a16="http://schemas.microsoft.com/office/drawing/2014/main" id="{6C3E0AAB-7905-488C-90F8-0A7A7C786721}"/>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59" name="Freeform 71">
              <a:extLst>
                <a:ext uri="{FF2B5EF4-FFF2-40B4-BE49-F238E27FC236}">
                  <a16:creationId xmlns:a16="http://schemas.microsoft.com/office/drawing/2014/main" id="{A2B9322D-3D89-415C-B6E2-10C69D85324C}"/>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160" name="Freeform 72">
              <a:extLst>
                <a:ext uri="{FF2B5EF4-FFF2-40B4-BE49-F238E27FC236}">
                  <a16:creationId xmlns:a16="http://schemas.microsoft.com/office/drawing/2014/main" id="{8D0CDAC8-1B35-40CB-B5E3-892E636D64D6}"/>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61" name="Group 73">
            <a:extLst>
              <a:ext uri="{FF2B5EF4-FFF2-40B4-BE49-F238E27FC236}">
                <a16:creationId xmlns:a16="http://schemas.microsoft.com/office/drawing/2014/main" id="{E290AE0C-6A0D-4804-BFCB-FBE28BBAAFC9}"/>
              </a:ext>
            </a:extLst>
          </p:cNvPr>
          <p:cNvGrpSpPr/>
          <p:nvPr/>
        </p:nvGrpSpPr>
        <p:grpSpPr>
          <a:xfrm>
            <a:off x="3243267" y="4021748"/>
            <a:ext cx="1063827" cy="551830"/>
            <a:chOff x="0" y="0"/>
            <a:chExt cx="2443525" cy="1267508"/>
          </a:xfrm>
        </p:grpSpPr>
        <p:sp>
          <p:nvSpPr>
            <p:cNvPr id="162" name="Freeform 74">
              <a:extLst>
                <a:ext uri="{FF2B5EF4-FFF2-40B4-BE49-F238E27FC236}">
                  <a16:creationId xmlns:a16="http://schemas.microsoft.com/office/drawing/2014/main" id="{3D8EC433-7413-4A4C-9243-7040C384C481}"/>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63" name="Freeform 75">
              <a:extLst>
                <a:ext uri="{FF2B5EF4-FFF2-40B4-BE49-F238E27FC236}">
                  <a16:creationId xmlns:a16="http://schemas.microsoft.com/office/drawing/2014/main" id="{24AC9618-81CC-49FC-A487-F8386D33D46F}"/>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164" name="Freeform 76">
              <a:extLst>
                <a:ext uri="{FF2B5EF4-FFF2-40B4-BE49-F238E27FC236}">
                  <a16:creationId xmlns:a16="http://schemas.microsoft.com/office/drawing/2014/main" id="{D4AF122E-68CE-4BE1-B71C-A80176A8B3EA}"/>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65" name="Group 77">
            <a:extLst>
              <a:ext uri="{FF2B5EF4-FFF2-40B4-BE49-F238E27FC236}">
                <a16:creationId xmlns:a16="http://schemas.microsoft.com/office/drawing/2014/main" id="{3BF817BF-66E2-4AE9-A083-ADC998E4F61C}"/>
              </a:ext>
            </a:extLst>
          </p:cNvPr>
          <p:cNvGrpSpPr/>
          <p:nvPr/>
        </p:nvGrpSpPr>
        <p:grpSpPr>
          <a:xfrm>
            <a:off x="4391972" y="4021748"/>
            <a:ext cx="1063827" cy="551830"/>
            <a:chOff x="0" y="0"/>
            <a:chExt cx="2443525" cy="1267508"/>
          </a:xfrm>
        </p:grpSpPr>
        <p:sp>
          <p:nvSpPr>
            <p:cNvPr id="166" name="Freeform 78">
              <a:extLst>
                <a:ext uri="{FF2B5EF4-FFF2-40B4-BE49-F238E27FC236}">
                  <a16:creationId xmlns:a16="http://schemas.microsoft.com/office/drawing/2014/main" id="{5779A949-E1FB-45B8-A7A7-785C459031E9}"/>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67" name="Freeform 79">
              <a:extLst>
                <a:ext uri="{FF2B5EF4-FFF2-40B4-BE49-F238E27FC236}">
                  <a16:creationId xmlns:a16="http://schemas.microsoft.com/office/drawing/2014/main" id="{F229D1CB-530B-41C7-8AAE-C7C8C7AC20FC}"/>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168" name="Freeform 80">
              <a:extLst>
                <a:ext uri="{FF2B5EF4-FFF2-40B4-BE49-F238E27FC236}">
                  <a16:creationId xmlns:a16="http://schemas.microsoft.com/office/drawing/2014/main" id="{FF10551A-58FE-4CE5-A69E-F275AFFF2A50}"/>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69" name="Group 81">
            <a:extLst>
              <a:ext uri="{FF2B5EF4-FFF2-40B4-BE49-F238E27FC236}">
                <a16:creationId xmlns:a16="http://schemas.microsoft.com/office/drawing/2014/main" id="{F49B4624-C4F4-401B-AE8A-F768C189971D}"/>
              </a:ext>
            </a:extLst>
          </p:cNvPr>
          <p:cNvGrpSpPr/>
          <p:nvPr/>
        </p:nvGrpSpPr>
        <p:grpSpPr>
          <a:xfrm>
            <a:off x="5545805" y="4021748"/>
            <a:ext cx="1063827" cy="551830"/>
            <a:chOff x="0" y="0"/>
            <a:chExt cx="2443525" cy="1267508"/>
          </a:xfrm>
        </p:grpSpPr>
        <p:sp>
          <p:nvSpPr>
            <p:cNvPr id="170" name="Freeform 82">
              <a:extLst>
                <a:ext uri="{FF2B5EF4-FFF2-40B4-BE49-F238E27FC236}">
                  <a16:creationId xmlns:a16="http://schemas.microsoft.com/office/drawing/2014/main" id="{9ED73417-87C6-40C0-8F98-E44F1DA64339}"/>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71" name="Freeform 83">
              <a:extLst>
                <a:ext uri="{FF2B5EF4-FFF2-40B4-BE49-F238E27FC236}">
                  <a16:creationId xmlns:a16="http://schemas.microsoft.com/office/drawing/2014/main" id="{63CCA359-74C4-4D60-BC6C-9FEEABADF572}"/>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172" name="Freeform 84">
              <a:extLst>
                <a:ext uri="{FF2B5EF4-FFF2-40B4-BE49-F238E27FC236}">
                  <a16:creationId xmlns:a16="http://schemas.microsoft.com/office/drawing/2014/main" id="{04FA8CB6-3BEB-4E08-B9E5-1D3AAF998309}"/>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73" name="Group 115">
            <a:extLst>
              <a:ext uri="{FF2B5EF4-FFF2-40B4-BE49-F238E27FC236}">
                <a16:creationId xmlns:a16="http://schemas.microsoft.com/office/drawing/2014/main" id="{7036E865-B0C6-4143-89FE-C8478FC8981C}"/>
              </a:ext>
            </a:extLst>
          </p:cNvPr>
          <p:cNvGrpSpPr/>
          <p:nvPr/>
        </p:nvGrpSpPr>
        <p:grpSpPr>
          <a:xfrm>
            <a:off x="949151" y="4021748"/>
            <a:ext cx="1063827" cy="551830"/>
            <a:chOff x="0" y="0"/>
            <a:chExt cx="2443525" cy="1267508"/>
          </a:xfrm>
        </p:grpSpPr>
        <p:sp>
          <p:nvSpPr>
            <p:cNvPr id="174" name="Freeform 116">
              <a:extLst>
                <a:ext uri="{FF2B5EF4-FFF2-40B4-BE49-F238E27FC236}">
                  <a16:creationId xmlns:a16="http://schemas.microsoft.com/office/drawing/2014/main" id="{2A6AB02F-C396-4693-9940-E9480E43DC13}"/>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175" name="Freeform 117">
              <a:extLst>
                <a:ext uri="{FF2B5EF4-FFF2-40B4-BE49-F238E27FC236}">
                  <a16:creationId xmlns:a16="http://schemas.microsoft.com/office/drawing/2014/main" id="{1DBD5599-3111-4601-BF53-9512DE4F1E69}"/>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176" name="Freeform 118">
              <a:extLst>
                <a:ext uri="{FF2B5EF4-FFF2-40B4-BE49-F238E27FC236}">
                  <a16:creationId xmlns:a16="http://schemas.microsoft.com/office/drawing/2014/main" id="{3FFCC266-9B6D-4E54-9B77-FC559EEB5205}"/>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179" name="Group 85">
            <a:extLst>
              <a:ext uri="{FF2B5EF4-FFF2-40B4-BE49-F238E27FC236}">
                <a16:creationId xmlns:a16="http://schemas.microsoft.com/office/drawing/2014/main" id="{998FA276-8826-442A-AC52-26D8CFB02B6B}"/>
              </a:ext>
            </a:extLst>
          </p:cNvPr>
          <p:cNvGrpSpPr/>
          <p:nvPr/>
        </p:nvGrpSpPr>
        <p:grpSpPr>
          <a:xfrm>
            <a:off x="2808690" y="4648031"/>
            <a:ext cx="306428" cy="306428"/>
            <a:chOff x="0" y="0"/>
            <a:chExt cx="6350000" cy="6350000"/>
          </a:xfrm>
        </p:grpSpPr>
        <p:sp>
          <p:nvSpPr>
            <p:cNvPr id="180" name="Freeform 86">
              <a:extLst>
                <a:ext uri="{FF2B5EF4-FFF2-40B4-BE49-F238E27FC236}">
                  <a16:creationId xmlns:a16="http://schemas.microsoft.com/office/drawing/2014/main" id="{6524A216-2CAC-4DA0-9BE2-506B04FCA21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81" name="Group 87">
            <a:extLst>
              <a:ext uri="{FF2B5EF4-FFF2-40B4-BE49-F238E27FC236}">
                <a16:creationId xmlns:a16="http://schemas.microsoft.com/office/drawing/2014/main" id="{DF6875BB-432D-48B5-B448-FC4ADEF16235}"/>
              </a:ext>
            </a:extLst>
          </p:cNvPr>
          <p:cNvGrpSpPr/>
          <p:nvPr/>
        </p:nvGrpSpPr>
        <p:grpSpPr>
          <a:xfrm>
            <a:off x="3252620" y="4648031"/>
            <a:ext cx="306428" cy="306428"/>
            <a:chOff x="0" y="0"/>
            <a:chExt cx="6350000" cy="6350000"/>
          </a:xfrm>
        </p:grpSpPr>
        <p:sp>
          <p:nvSpPr>
            <p:cNvPr id="182" name="Freeform 88">
              <a:extLst>
                <a:ext uri="{FF2B5EF4-FFF2-40B4-BE49-F238E27FC236}">
                  <a16:creationId xmlns:a16="http://schemas.microsoft.com/office/drawing/2014/main" id="{0A796390-3261-4A75-94D6-6EF916DB389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83" name="Group 89">
            <a:extLst>
              <a:ext uri="{FF2B5EF4-FFF2-40B4-BE49-F238E27FC236}">
                <a16:creationId xmlns:a16="http://schemas.microsoft.com/office/drawing/2014/main" id="{FAE23668-AA52-4EAF-B16B-B565FDF0D18A}"/>
              </a:ext>
            </a:extLst>
          </p:cNvPr>
          <p:cNvGrpSpPr/>
          <p:nvPr/>
        </p:nvGrpSpPr>
        <p:grpSpPr>
          <a:xfrm>
            <a:off x="3702244" y="4648031"/>
            <a:ext cx="306428" cy="306428"/>
            <a:chOff x="0" y="0"/>
            <a:chExt cx="6350000" cy="6350000"/>
          </a:xfrm>
        </p:grpSpPr>
        <p:sp>
          <p:nvSpPr>
            <p:cNvPr id="184" name="Freeform 90">
              <a:extLst>
                <a:ext uri="{FF2B5EF4-FFF2-40B4-BE49-F238E27FC236}">
                  <a16:creationId xmlns:a16="http://schemas.microsoft.com/office/drawing/2014/main" id="{84A8C4FB-D95A-4F8B-A6B1-C0919E7DC46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85" name="Group 91">
            <a:extLst>
              <a:ext uri="{FF2B5EF4-FFF2-40B4-BE49-F238E27FC236}">
                <a16:creationId xmlns:a16="http://schemas.microsoft.com/office/drawing/2014/main" id="{8D5E6261-0CB3-4A5D-B743-43370461A555}"/>
              </a:ext>
            </a:extLst>
          </p:cNvPr>
          <p:cNvGrpSpPr/>
          <p:nvPr/>
        </p:nvGrpSpPr>
        <p:grpSpPr>
          <a:xfrm>
            <a:off x="4178974" y="4648031"/>
            <a:ext cx="306428" cy="306428"/>
            <a:chOff x="0" y="0"/>
            <a:chExt cx="6350000" cy="6350000"/>
          </a:xfrm>
        </p:grpSpPr>
        <p:sp>
          <p:nvSpPr>
            <p:cNvPr id="186" name="Freeform 92">
              <a:extLst>
                <a:ext uri="{FF2B5EF4-FFF2-40B4-BE49-F238E27FC236}">
                  <a16:creationId xmlns:a16="http://schemas.microsoft.com/office/drawing/2014/main" id="{4F153474-21B5-4000-AE5E-7DA170EBD1A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87" name="Group 93">
            <a:extLst>
              <a:ext uri="{FF2B5EF4-FFF2-40B4-BE49-F238E27FC236}">
                <a16:creationId xmlns:a16="http://schemas.microsoft.com/office/drawing/2014/main" id="{2DA9FB11-2FB8-4708-A8B8-98A2BE81444C}"/>
              </a:ext>
            </a:extLst>
          </p:cNvPr>
          <p:cNvGrpSpPr/>
          <p:nvPr/>
        </p:nvGrpSpPr>
        <p:grpSpPr>
          <a:xfrm>
            <a:off x="4628400" y="4648031"/>
            <a:ext cx="306428" cy="306428"/>
            <a:chOff x="0" y="0"/>
            <a:chExt cx="6350000" cy="6350000"/>
          </a:xfrm>
        </p:grpSpPr>
        <p:sp>
          <p:nvSpPr>
            <p:cNvPr id="188" name="Freeform 94">
              <a:extLst>
                <a:ext uri="{FF2B5EF4-FFF2-40B4-BE49-F238E27FC236}">
                  <a16:creationId xmlns:a16="http://schemas.microsoft.com/office/drawing/2014/main" id="{584DF7F8-41BF-4B7A-BD56-E8164034E7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89" name="Group 95">
            <a:extLst>
              <a:ext uri="{FF2B5EF4-FFF2-40B4-BE49-F238E27FC236}">
                <a16:creationId xmlns:a16="http://schemas.microsoft.com/office/drawing/2014/main" id="{D178C614-87C7-48DD-9F19-4B7D136B0593}"/>
              </a:ext>
            </a:extLst>
          </p:cNvPr>
          <p:cNvGrpSpPr/>
          <p:nvPr/>
        </p:nvGrpSpPr>
        <p:grpSpPr>
          <a:xfrm>
            <a:off x="5072330" y="4648031"/>
            <a:ext cx="306428" cy="306428"/>
            <a:chOff x="0" y="0"/>
            <a:chExt cx="6350000" cy="6350000"/>
          </a:xfrm>
        </p:grpSpPr>
        <p:sp>
          <p:nvSpPr>
            <p:cNvPr id="190" name="Freeform 96">
              <a:extLst>
                <a:ext uri="{FF2B5EF4-FFF2-40B4-BE49-F238E27FC236}">
                  <a16:creationId xmlns:a16="http://schemas.microsoft.com/office/drawing/2014/main" id="{EB69A05D-BEE3-460A-B3DF-B3450E1C827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91" name="Group 97">
            <a:extLst>
              <a:ext uri="{FF2B5EF4-FFF2-40B4-BE49-F238E27FC236}">
                <a16:creationId xmlns:a16="http://schemas.microsoft.com/office/drawing/2014/main" id="{E112D8A1-ED31-4B82-8AAA-7D4815E44F50}"/>
              </a:ext>
            </a:extLst>
          </p:cNvPr>
          <p:cNvGrpSpPr/>
          <p:nvPr/>
        </p:nvGrpSpPr>
        <p:grpSpPr>
          <a:xfrm>
            <a:off x="5521955" y="4648031"/>
            <a:ext cx="306428" cy="306428"/>
            <a:chOff x="0" y="0"/>
            <a:chExt cx="6350000" cy="6350000"/>
          </a:xfrm>
        </p:grpSpPr>
        <p:sp>
          <p:nvSpPr>
            <p:cNvPr id="192" name="Freeform 98">
              <a:extLst>
                <a:ext uri="{FF2B5EF4-FFF2-40B4-BE49-F238E27FC236}">
                  <a16:creationId xmlns:a16="http://schemas.microsoft.com/office/drawing/2014/main" id="{D6D9A479-B9B6-45A6-8306-13DBF11CD09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93" name="Group 99">
            <a:extLst>
              <a:ext uri="{FF2B5EF4-FFF2-40B4-BE49-F238E27FC236}">
                <a16:creationId xmlns:a16="http://schemas.microsoft.com/office/drawing/2014/main" id="{A011B96B-E863-4D29-8E58-E0D75A5E996A}"/>
              </a:ext>
            </a:extLst>
          </p:cNvPr>
          <p:cNvGrpSpPr/>
          <p:nvPr/>
        </p:nvGrpSpPr>
        <p:grpSpPr>
          <a:xfrm>
            <a:off x="5998684" y="4648031"/>
            <a:ext cx="306428" cy="306428"/>
            <a:chOff x="0" y="0"/>
            <a:chExt cx="6350000" cy="6350000"/>
          </a:xfrm>
        </p:grpSpPr>
        <p:sp>
          <p:nvSpPr>
            <p:cNvPr id="194" name="Freeform 100">
              <a:extLst>
                <a:ext uri="{FF2B5EF4-FFF2-40B4-BE49-F238E27FC236}">
                  <a16:creationId xmlns:a16="http://schemas.microsoft.com/office/drawing/2014/main" id="{BC8059DF-EA6D-4BAF-A758-498D9D91C31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95" name="Group 101">
            <a:extLst>
              <a:ext uri="{FF2B5EF4-FFF2-40B4-BE49-F238E27FC236}">
                <a16:creationId xmlns:a16="http://schemas.microsoft.com/office/drawing/2014/main" id="{ABE52FAE-0CCF-45B4-A1EB-D191D2A5105D}"/>
              </a:ext>
            </a:extLst>
          </p:cNvPr>
          <p:cNvGrpSpPr/>
          <p:nvPr/>
        </p:nvGrpSpPr>
        <p:grpSpPr>
          <a:xfrm>
            <a:off x="6432210" y="4648031"/>
            <a:ext cx="306428" cy="306428"/>
            <a:chOff x="0" y="0"/>
            <a:chExt cx="6350000" cy="6350000"/>
          </a:xfrm>
        </p:grpSpPr>
        <p:sp>
          <p:nvSpPr>
            <p:cNvPr id="196" name="Freeform 102">
              <a:extLst>
                <a:ext uri="{FF2B5EF4-FFF2-40B4-BE49-F238E27FC236}">
                  <a16:creationId xmlns:a16="http://schemas.microsoft.com/office/drawing/2014/main" id="{11EFA404-71DE-47EF-B8D0-CB1DB6EEF9E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sp>
        <p:nvSpPr>
          <p:cNvPr id="198" name="TextBox 121">
            <a:extLst>
              <a:ext uri="{FF2B5EF4-FFF2-40B4-BE49-F238E27FC236}">
                <a16:creationId xmlns:a16="http://schemas.microsoft.com/office/drawing/2014/main" id="{76A74E9D-083D-48ED-9B22-F69E6A318EFC}"/>
              </a:ext>
            </a:extLst>
          </p:cNvPr>
          <p:cNvSpPr txBox="1"/>
          <p:nvPr/>
        </p:nvSpPr>
        <p:spPr>
          <a:xfrm>
            <a:off x="1507992" y="4908885"/>
            <a:ext cx="1362697" cy="188257"/>
          </a:xfrm>
          <a:prstGeom prst="rect">
            <a:avLst/>
          </a:prstGeom>
        </p:spPr>
        <p:txBody>
          <a:bodyPr wrap="square" lIns="0" tIns="0" rIns="0" bIns="0" rtlCol="0" anchor="t">
            <a:spAutoFit/>
          </a:bodyPr>
          <a:lstStyle/>
          <a:p>
            <a:pPr algn="ctr">
              <a:lnSpc>
                <a:spcPts val="1410"/>
              </a:lnSpc>
              <a:spcBef>
                <a:spcPct val="0"/>
              </a:spcBef>
            </a:pPr>
            <a:r>
              <a:rPr lang="en-US" sz="1400" dirty="0">
                <a:solidFill>
                  <a:srgbClr val="000000"/>
                </a:solidFill>
                <a:latin typeface="Coco Gothic Fat Bold"/>
              </a:rPr>
              <a:t>Semana 2</a:t>
            </a:r>
          </a:p>
        </p:txBody>
      </p:sp>
      <p:sp>
        <p:nvSpPr>
          <p:cNvPr id="110" name="Rectángulo 109">
            <a:extLst>
              <a:ext uri="{FF2B5EF4-FFF2-40B4-BE49-F238E27FC236}">
                <a16:creationId xmlns:a16="http://schemas.microsoft.com/office/drawing/2014/main" id="{F173FCB0-DD32-43F6-8EE2-A1EC24574D99}"/>
              </a:ext>
            </a:extLst>
          </p:cNvPr>
          <p:cNvSpPr/>
          <p:nvPr/>
        </p:nvSpPr>
        <p:spPr>
          <a:xfrm>
            <a:off x="1022418" y="2993080"/>
            <a:ext cx="5494036" cy="353102"/>
          </a:xfrm>
          <a:prstGeom prst="rect">
            <a:avLst/>
          </a:prstGeom>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b="1" dirty="0">
                <a:solidFill>
                  <a:srgbClr val="CB6CE6"/>
                </a:solidFill>
                <a:latin typeface="Abadi" panose="020B0604020104020204" pitchFamily="34" charset="0"/>
              </a:rPr>
              <a:t>RECREO</a:t>
            </a:r>
          </a:p>
        </p:txBody>
      </p:sp>
      <p:sp>
        <p:nvSpPr>
          <p:cNvPr id="493" name="AutoShape 2">
            <a:extLst>
              <a:ext uri="{FF2B5EF4-FFF2-40B4-BE49-F238E27FC236}">
                <a16:creationId xmlns:a16="http://schemas.microsoft.com/office/drawing/2014/main" id="{71F91F67-144B-408D-A9ED-5EE72C37DF87}"/>
              </a:ext>
            </a:extLst>
          </p:cNvPr>
          <p:cNvSpPr/>
          <p:nvPr/>
        </p:nvSpPr>
        <p:spPr>
          <a:xfrm>
            <a:off x="183897" y="7276244"/>
            <a:ext cx="759889" cy="393975"/>
          </a:xfrm>
          <a:prstGeom prst="rect">
            <a:avLst/>
          </a:prstGeom>
          <a:solidFill>
            <a:srgbClr val="C3EDEF"/>
          </a:solidFill>
        </p:spPr>
      </p:sp>
      <p:sp>
        <p:nvSpPr>
          <p:cNvPr id="494" name="AutoShape 3">
            <a:extLst>
              <a:ext uri="{FF2B5EF4-FFF2-40B4-BE49-F238E27FC236}">
                <a16:creationId xmlns:a16="http://schemas.microsoft.com/office/drawing/2014/main" id="{EFACB9B3-6528-4CBD-97F1-6105D8A1F3EC}"/>
              </a:ext>
            </a:extLst>
          </p:cNvPr>
          <p:cNvSpPr/>
          <p:nvPr/>
        </p:nvSpPr>
        <p:spPr>
          <a:xfrm>
            <a:off x="191521" y="6721774"/>
            <a:ext cx="736699" cy="393975"/>
          </a:xfrm>
          <a:prstGeom prst="rect">
            <a:avLst/>
          </a:prstGeom>
          <a:solidFill>
            <a:srgbClr val="C3EDEF"/>
          </a:solidFill>
        </p:spPr>
      </p:sp>
      <p:sp>
        <p:nvSpPr>
          <p:cNvPr id="495" name="AutoShape 4">
            <a:extLst>
              <a:ext uri="{FF2B5EF4-FFF2-40B4-BE49-F238E27FC236}">
                <a16:creationId xmlns:a16="http://schemas.microsoft.com/office/drawing/2014/main" id="{5F513765-8E57-4570-A9A8-186AC87E6D49}"/>
              </a:ext>
            </a:extLst>
          </p:cNvPr>
          <p:cNvSpPr/>
          <p:nvPr/>
        </p:nvSpPr>
        <p:spPr>
          <a:xfrm>
            <a:off x="191521" y="6146057"/>
            <a:ext cx="736699" cy="414030"/>
          </a:xfrm>
          <a:prstGeom prst="rect">
            <a:avLst/>
          </a:prstGeom>
          <a:solidFill>
            <a:srgbClr val="C3EDEF"/>
          </a:solidFill>
        </p:spPr>
      </p:sp>
      <p:sp>
        <p:nvSpPr>
          <p:cNvPr id="496" name="AutoShape 5">
            <a:extLst>
              <a:ext uri="{FF2B5EF4-FFF2-40B4-BE49-F238E27FC236}">
                <a16:creationId xmlns:a16="http://schemas.microsoft.com/office/drawing/2014/main" id="{94BA0BF0-14D7-4217-9471-1D4C4860E475}"/>
              </a:ext>
            </a:extLst>
          </p:cNvPr>
          <p:cNvSpPr/>
          <p:nvPr/>
        </p:nvSpPr>
        <p:spPr>
          <a:xfrm>
            <a:off x="191521" y="5489244"/>
            <a:ext cx="736699" cy="406719"/>
          </a:xfrm>
          <a:prstGeom prst="rect">
            <a:avLst/>
          </a:prstGeom>
          <a:solidFill>
            <a:srgbClr val="C3EDEF"/>
          </a:solidFill>
        </p:spPr>
      </p:sp>
      <p:grpSp>
        <p:nvGrpSpPr>
          <p:cNvPr id="497" name="Group 6">
            <a:extLst>
              <a:ext uri="{FF2B5EF4-FFF2-40B4-BE49-F238E27FC236}">
                <a16:creationId xmlns:a16="http://schemas.microsoft.com/office/drawing/2014/main" id="{AC79D4DB-CAAA-4369-82A4-B8B4A067D26E}"/>
              </a:ext>
            </a:extLst>
          </p:cNvPr>
          <p:cNvGrpSpPr/>
          <p:nvPr/>
        </p:nvGrpSpPr>
        <p:grpSpPr>
          <a:xfrm>
            <a:off x="1014084" y="5143544"/>
            <a:ext cx="1058430" cy="256943"/>
            <a:chOff x="0" y="0"/>
            <a:chExt cx="2857618" cy="693710"/>
          </a:xfrm>
        </p:grpSpPr>
        <p:sp>
          <p:nvSpPr>
            <p:cNvPr id="498" name="Freeform 7">
              <a:extLst>
                <a:ext uri="{FF2B5EF4-FFF2-40B4-BE49-F238E27FC236}">
                  <a16:creationId xmlns:a16="http://schemas.microsoft.com/office/drawing/2014/main" id="{EF0C1D0F-093E-40CC-981B-8709D17878AE}"/>
                </a:ext>
              </a:extLst>
            </p:cNvPr>
            <p:cNvSpPr/>
            <p:nvPr/>
          </p:nvSpPr>
          <p:spPr>
            <a:xfrm>
              <a:off x="0" y="0"/>
              <a:ext cx="2857618" cy="693710"/>
            </a:xfrm>
            <a:custGeom>
              <a:avLst/>
              <a:gdLst/>
              <a:ahLst/>
              <a:cxnLst/>
              <a:rect l="l" t="t" r="r" b="b"/>
              <a:pathLst>
                <a:path w="2857618" h="693710">
                  <a:moveTo>
                    <a:pt x="0" y="0"/>
                  </a:moveTo>
                  <a:lnTo>
                    <a:pt x="2857618" y="0"/>
                  </a:lnTo>
                  <a:lnTo>
                    <a:pt x="2857618" y="693710"/>
                  </a:lnTo>
                  <a:lnTo>
                    <a:pt x="0" y="693710"/>
                  </a:lnTo>
                  <a:close/>
                </a:path>
              </a:pathLst>
            </a:custGeom>
            <a:solidFill>
              <a:srgbClr val="FFA216"/>
            </a:solidFill>
          </p:spPr>
        </p:sp>
      </p:grpSp>
      <p:grpSp>
        <p:nvGrpSpPr>
          <p:cNvPr id="499" name="Group 8">
            <a:extLst>
              <a:ext uri="{FF2B5EF4-FFF2-40B4-BE49-F238E27FC236}">
                <a16:creationId xmlns:a16="http://schemas.microsoft.com/office/drawing/2014/main" id="{8BC08BEA-04D3-4B3D-8377-18C4A731F61E}"/>
              </a:ext>
            </a:extLst>
          </p:cNvPr>
          <p:cNvGrpSpPr/>
          <p:nvPr/>
        </p:nvGrpSpPr>
        <p:grpSpPr>
          <a:xfrm>
            <a:off x="2161142" y="5143544"/>
            <a:ext cx="1062180" cy="256943"/>
            <a:chOff x="0" y="0"/>
            <a:chExt cx="2867744" cy="693710"/>
          </a:xfrm>
        </p:grpSpPr>
        <p:sp>
          <p:nvSpPr>
            <p:cNvPr id="500" name="Freeform 9">
              <a:extLst>
                <a:ext uri="{FF2B5EF4-FFF2-40B4-BE49-F238E27FC236}">
                  <a16:creationId xmlns:a16="http://schemas.microsoft.com/office/drawing/2014/main" id="{91D00545-6526-4476-8489-DD4BB42252DC}"/>
                </a:ext>
              </a:extLst>
            </p:cNvPr>
            <p:cNvSpPr/>
            <p:nvPr/>
          </p:nvSpPr>
          <p:spPr>
            <a:xfrm>
              <a:off x="0" y="0"/>
              <a:ext cx="2867744" cy="693710"/>
            </a:xfrm>
            <a:custGeom>
              <a:avLst/>
              <a:gdLst/>
              <a:ahLst/>
              <a:cxnLst/>
              <a:rect l="l" t="t" r="r" b="b"/>
              <a:pathLst>
                <a:path w="2867744" h="693710">
                  <a:moveTo>
                    <a:pt x="0" y="0"/>
                  </a:moveTo>
                  <a:lnTo>
                    <a:pt x="2867744" y="0"/>
                  </a:lnTo>
                  <a:lnTo>
                    <a:pt x="2867744" y="693710"/>
                  </a:lnTo>
                  <a:lnTo>
                    <a:pt x="0" y="693710"/>
                  </a:lnTo>
                  <a:close/>
                </a:path>
              </a:pathLst>
            </a:custGeom>
            <a:solidFill>
              <a:srgbClr val="FFFF00"/>
            </a:solidFill>
          </p:spPr>
        </p:sp>
      </p:grpSp>
      <p:grpSp>
        <p:nvGrpSpPr>
          <p:cNvPr id="501" name="Group 10">
            <a:extLst>
              <a:ext uri="{FF2B5EF4-FFF2-40B4-BE49-F238E27FC236}">
                <a16:creationId xmlns:a16="http://schemas.microsoft.com/office/drawing/2014/main" id="{718E3786-2354-486B-957C-9E51DCAF5039}"/>
              </a:ext>
            </a:extLst>
          </p:cNvPr>
          <p:cNvGrpSpPr/>
          <p:nvPr/>
        </p:nvGrpSpPr>
        <p:grpSpPr>
          <a:xfrm>
            <a:off x="3304450" y="5143544"/>
            <a:ext cx="1062180" cy="256943"/>
            <a:chOff x="0" y="0"/>
            <a:chExt cx="2867744" cy="693710"/>
          </a:xfrm>
        </p:grpSpPr>
        <p:sp>
          <p:nvSpPr>
            <p:cNvPr id="502" name="Freeform 11">
              <a:extLst>
                <a:ext uri="{FF2B5EF4-FFF2-40B4-BE49-F238E27FC236}">
                  <a16:creationId xmlns:a16="http://schemas.microsoft.com/office/drawing/2014/main" id="{10055143-5716-43FE-8297-E60E1534FB39}"/>
                </a:ext>
              </a:extLst>
            </p:cNvPr>
            <p:cNvSpPr/>
            <p:nvPr/>
          </p:nvSpPr>
          <p:spPr>
            <a:xfrm>
              <a:off x="0" y="0"/>
              <a:ext cx="2867744" cy="693710"/>
            </a:xfrm>
            <a:custGeom>
              <a:avLst/>
              <a:gdLst/>
              <a:ahLst/>
              <a:cxnLst/>
              <a:rect l="l" t="t" r="r" b="b"/>
              <a:pathLst>
                <a:path w="2867744" h="693710">
                  <a:moveTo>
                    <a:pt x="0" y="0"/>
                  </a:moveTo>
                  <a:lnTo>
                    <a:pt x="2867744" y="0"/>
                  </a:lnTo>
                  <a:lnTo>
                    <a:pt x="2867744" y="693710"/>
                  </a:lnTo>
                  <a:lnTo>
                    <a:pt x="0" y="693710"/>
                  </a:lnTo>
                  <a:close/>
                </a:path>
              </a:pathLst>
            </a:custGeom>
            <a:solidFill>
              <a:srgbClr val="AFF143"/>
            </a:solidFill>
          </p:spPr>
        </p:sp>
      </p:grpSp>
      <p:grpSp>
        <p:nvGrpSpPr>
          <p:cNvPr id="503" name="Group 12">
            <a:extLst>
              <a:ext uri="{FF2B5EF4-FFF2-40B4-BE49-F238E27FC236}">
                <a16:creationId xmlns:a16="http://schemas.microsoft.com/office/drawing/2014/main" id="{D4BFDA0E-1E43-4F92-9451-3AF23F1A4C1D}"/>
              </a:ext>
            </a:extLst>
          </p:cNvPr>
          <p:cNvGrpSpPr/>
          <p:nvPr/>
        </p:nvGrpSpPr>
        <p:grpSpPr>
          <a:xfrm>
            <a:off x="4451507" y="5143544"/>
            <a:ext cx="1064875" cy="256943"/>
            <a:chOff x="0" y="0"/>
            <a:chExt cx="2875019" cy="693710"/>
          </a:xfrm>
        </p:grpSpPr>
        <p:sp>
          <p:nvSpPr>
            <p:cNvPr id="504" name="Freeform 13">
              <a:extLst>
                <a:ext uri="{FF2B5EF4-FFF2-40B4-BE49-F238E27FC236}">
                  <a16:creationId xmlns:a16="http://schemas.microsoft.com/office/drawing/2014/main" id="{7F1B0A87-B766-4A37-A6D0-05472A60EB1B}"/>
                </a:ext>
              </a:extLst>
            </p:cNvPr>
            <p:cNvSpPr/>
            <p:nvPr/>
          </p:nvSpPr>
          <p:spPr>
            <a:xfrm>
              <a:off x="0" y="0"/>
              <a:ext cx="2875019" cy="693710"/>
            </a:xfrm>
            <a:custGeom>
              <a:avLst/>
              <a:gdLst/>
              <a:ahLst/>
              <a:cxnLst/>
              <a:rect l="l" t="t" r="r" b="b"/>
              <a:pathLst>
                <a:path w="2875019" h="693710">
                  <a:moveTo>
                    <a:pt x="0" y="0"/>
                  </a:moveTo>
                  <a:lnTo>
                    <a:pt x="2875019" y="0"/>
                  </a:lnTo>
                  <a:lnTo>
                    <a:pt x="2875019" y="693710"/>
                  </a:lnTo>
                  <a:lnTo>
                    <a:pt x="0" y="693710"/>
                  </a:lnTo>
                  <a:close/>
                </a:path>
              </a:pathLst>
            </a:custGeom>
            <a:solidFill>
              <a:srgbClr val="56BEFA"/>
            </a:solidFill>
          </p:spPr>
        </p:sp>
      </p:grpSp>
      <p:grpSp>
        <p:nvGrpSpPr>
          <p:cNvPr id="505" name="Group 14">
            <a:extLst>
              <a:ext uri="{FF2B5EF4-FFF2-40B4-BE49-F238E27FC236}">
                <a16:creationId xmlns:a16="http://schemas.microsoft.com/office/drawing/2014/main" id="{FCC2157E-D8C3-4315-993C-B088314F1DA4}"/>
              </a:ext>
            </a:extLst>
          </p:cNvPr>
          <p:cNvGrpSpPr/>
          <p:nvPr/>
        </p:nvGrpSpPr>
        <p:grpSpPr>
          <a:xfrm>
            <a:off x="5603373" y="5143544"/>
            <a:ext cx="1057373" cy="256943"/>
            <a:chOff x="0" y="0"/>
            <a:chExt cx="2854766" cy="693710"/>
          </a:xfrm>
        </p:grpSpPr>
        <p:sp>
          <p:nvSpPr>
            <p:cNvPr id="506" name="Freeform 15">
              <a:extLst>
                <a:ext uri="{FF2B5EF4-FFF2-40B4-BE49-F238E27FC236}">
                  <a16:creationId xmlns:a16="http://schemas.microsoft.com/office/drawing/2014/main" id="{A5172D01-6D3E-4F98-B73C-0FA3CA74E171}"/>
                </a:ext>
              </a:extLst>
            </p:cNvPr>
            <p:cNvSpPr/>
            <p:nvPr/>
          </p:nvSpPr>
          <p:spPr>
            <a:xfrm>
              <a:off x="0" y="0"/>
              <a:ext cx="2854766" cy="693710"/>
            </a:xfrm>
            <a:custGeom>
              <a:avLst/>
              <a:gdLst/>
              <a:ahLst/>
              <a:cxnLst/>
              <a:rect l="l" t="t" r="r" b="b"/>
              <a:pathLst>
                <a:path w="2854766" h="693710">
                  <a:moveTo>
                    <a:pt x="0" y="0"/>
                  </a:moveTo>
                  <a:lnTo>
                    <a:pt x="2854766" y="0"/>
                  </a:lnTo>
                  <a:lnTo>
                    <a:pt x="2854766" y="693710"/>
                  </a:lnTo>
                  <a:lnTo>
                    <a:pt x="0" y="693710"/>
                  </a:lnTo>
                  <a:close/>
                </a:path>
              </a:pathLst>
            </a:custGeom>
            <a:solidFill>
              <a:srgbClr val="FFA4CB"/>
            </a:solidFill>
          </p:spPr>
        </p:sp>
      </p:grpSp>
      <p:grpSp>
        <p:nvGrpSpPr>
          <p:cNvPr id="507" name="Group 16">
            <a:extLst>
              <a:ext uri="{FF2B5EF4-FFF2-40B4-BE49-F238E27FC236}">
                <a16:creationId xmlns:a16="http://schemas.microsoft.com/office/drawing/2014/main" id="{0D25304C-494D-4F3C-836C-042AFBCE972A}"/>
              </a:ext>
            </a:extLst>
          </p:cNvPr>
          <p:cNvGrpSpPr/>
          <p:nvPr/>
        </p:nvGrpSpPr>
        <p:grpSpPr>
          <a:xfrm>
            <a:off x="253506" y="5143544"/>
            <a:ext cx="595597" cy="256943"/>
            <a:chOff x="0" y="0"/>
            <a:chExt cx="1608032" cy="693710"/>
          </a:xfrm>
        </p:grpSpPr>
        <p:sp>
          <p:nvSpPr>
            <p:cNvPr id="508" name="Freeform 17">
              <a:extLst>
                <a:ext uri="{FF2B5EF4-FFF2-40B4-BE49-F238E27FC236}">
                  <a16:creationId xmlns:a16="http://schemas.microsoft.com/office/drawing/2014/main" id="{9E827CAF-DFB2-404E-8160-C4052F41F79E}"/>
                </a:ext>
              </a:extLst>
            </p:cNvPr>
            <p:cNvSpPr/>
            <p:nvPr/>
          </p:nvSpPr>
          <p:spPr>
            <a:xfrm>
              <a:off x="0" y="0"/>
              <a:ext cx="1608032" cy="693710"/>
            </a:xfrm>
            <a:custGeom>
              <a:avLst/>
              <a:gdLst/>
              <a:ahLst/>
              <a:cxnLst/>
              <a:rect l="l" t="t" r="r" b="b"/>
              <a:pathLst>
                <a:path w="1608032" h="693710">
                  <a:moveTo>
                    <a:pt x="0" y="0"/>
                  </a:moveTo>
                  <a:lnTo>
                    <a:pt x="1608032" y="0"/>
                  </a:lnTo>
                  <a:lnTo>
                    <a:pt x="1608032" y="693710"/>
                  </a:lnTo>
                  <a:lnTo>
                    <a:pt x="0" y="693710"/>
                  </a:lnTo>
                  <a:close/>
                </a:path>
              </a:pathLst>
            </a:custGeom>
            <a:solidFill>
              <a:srgbClr val="02734A"/>
            </a:solidFill>
          </p:spPr>
        </p:sp>
      </p:grpSp>
      <p:grpSp>
        <p:nvGrpSpPr>
          <p:cNvPr id="509" name="Group 21">
            <a:extLst>
              <a:ext uri="{FF2B5EF4-FFF2-40B4-BE49-F238E27FC236}">
                <a16:creationId xmlns:a16="http://schemas.microsoft.com/office/drawing/2014/main" id="{7792D2FA-A0AD-4E5D-87D2-2372D516983E}"/>
              </a:ext>
            </a:extLst>
          </p:cNvPr>
          <p:cNvGrpSpPr/>
          <p:nvPr/>
        </p:nvGrpSpPr>
        <p:grpSpPr>
          <a:xfrm>
            <a:off x="2159496" y="5502697"/>
            <a:ext cx="1063827" cy="551830"/>
            <a:chOff x="0" y="0"/>
            <a:chExt cx="2443525" cy="1267508"/>
          </a:xfrm>
        </p:grpSpPr>
        <p:sp>
          <p:nvSpPr>
            <p:cNvPr id="510" name="Freeform 22">
              <a:extLst>
                <a:ext uri="{FF2B5EF4-FFF2-40B4-BE49-F238E27FC236}">
                  <a16:creationId xmlns:a16="http://schemas.microsoft.com/office/drawing/2014/main" id="{A3FEDBE8-27B9-434B-9DB2-0BB888DE6323}"/>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11" name="Freeform 23">
              <a:extLst>
                <a:ext uri="{FF2B5EF4-FFF2-40B4-BE49-F238E27FC236}">
                  <a16:creationId xmlns:a16="http://schemas.microsoft.com/office/drawing/2014/main" id="{624A0819-8040-42DE-A055-B6DCAA509582}"/>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512" name="Freeform 24">
              <a:extLst>
                <a:ext uri="{FF2B5EF4-FFF2-40B4-BE49-F238E27FC236}">
                  <a16:creationId xmlns:a16="http://schemas.microsoft.com/office/drawing/2014/main" id="{D925630C-A1E7-4BF9-A557-16F5AE91B084}"/>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13" name="Group 25">
            <a:extLst>
              <a:ext uri="{FF2B5EF4-FFF2-40B4-BE49-F238E27FC236}">
                <a16:creationId xmlns:a16="http://schemas.microsoft.com/office/drawing/2014/main" id="{041EF964-B3ED-446D-9E6E-2D70EBE6F8B7}"/>
              </a:ext>
            </a:extLst>
          </p:cNvPr>
          <p:cNvGrpSpPr/>
          <p:nvPr/>
        </p:nvGrpSpPr>
        <p:grpSpPr>
          <a:xfrm>
            <a:off x="3302803" y="5502697"/>
            <a:ext cx="1063827" cy="551830"/>
            <a:chOff x="0" y="0"/>
            <a:chExt cx="2443525" cy="1267508"/>
          </a:xfrm>
        </p:grpSpPr>
        <p:sp>
          <p:nvSpPr>
            <p:cNvPr id="514" name="Freeform 26">
              <a:extLst>
                <a:ext uri="{FF2B5EF4-FFF2-40B4-BE49-F238E27FC236}">
                  <a16:creationId xmlns:a16="http://schemas.microsoft.com/office/drawing/2014/main" id="{6157B444-CCCA-4E59-8B2D-1BBABC44E80A}"/>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15" name="Freeform 27">
              <a:extLst>
                <a:ext uri="{FF2B5EF4-FFF2-40B4-BE49-F238E27FC236}">
                  <a16:creationId xmlns:a16="http://schemas.microsoft.com/office/drawing/2014/main" id="{3CBC540A-24F5-4E9F-B453-583AA4A213F9}"/>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516" name="Freeform 28">
              <a:extLst>
                <a:ext uri="{FF2B5EF4-FFF2-40B4-BE49-F238E27FC236}">
                  <a16:creationId xmlns:a16="http://schemas.microsoft.com/office/drawing/2014/main" id="{A6C9A5A6-9829-48C2-82D8-803E6416A173}"/>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17" name="Group 29">
            <a:extLst>
              <a:ext uri="{FF2B5EF4-FFF2-40B4-BE49-F238E27FC236}">
                <a16:creationId xmlns:a16="http://schemas.microsoft.com/office/drawing/2014/main" id="{859C3C37-B9D6-447B-953B-0F64474CD6A9}"/>
              </a:ext>
            </a:extLst>
          </p:cNvPr>
          <p:cNvGrpSpPr/>
          <p:nvPr/>
        </p:nvGrpSpPr>
        <p:grpSpPr>
          <a:xfrm>
            <a:off x="4451508" y="5502697"/>
            <a:ext cx="1063827" cy="551830"/>
            <a:chOff x="0" y="0"/>
            <a:chExt cx="2443525" cy="1267508"/>
          </a:xfrm>
        </p:grpSpPr>
        <p:sp>
          <p:nvSpPr>
            <p:cNvPr id="518" name="Freeform 30">
              <a:extLst>
                <a:ext uri="{FF2B5EF4-FFF2-40B4-BE49-F238E27FC236}">
                  <a16:creationId xmlns:a16="http://schemas.microsoft.com/office/drawing/2014/main" id="{F4C85DBA-F642-422C-8542-60F0263539C0}"/>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19" name="Freeform 31">
              <a:extLst>
                <a:ext uri="{FF2B5EF4-FFF2-40B4-BE49-F238E27FC236}">
                  <a16:creationId xmlns:a16="http://schemas.microsoft.com/office/drawing/2014/main" id="{F3ACFA27-5E04-4489-82EF-EF84D2337361}"/>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520" name="Freeform 32">
              <a:extLst>
                <a:ext uri="{FF2B5EF4-FFF2-40B4-BE49-F238E27FC236}">
                  <a16:creationId xmlns:a16="http://schemas.microsoft.com/office/drawing/2014/main" id="{AF58DFA1-5613-4C2C-99C7-3ABB46B9E6F1}"/>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21" name="Group 33">
            <a:extLst>
              <a:ext uri="{FF2B5EF4-FFF2-40B4-BE49-F238E27FC236}">
                <a16:creationId xmlns:a16="http://schemas.microsoft.com/office/drawing/2014/main" id="{99779BCC-7115-4D8E-9006-61C971DBE06A}"/>
              </a:ext>
            </a:extLst>
          </p:cNvPr>
          <p:cNvGrpSpPr/>
          <p:nvPr/>
        </p:nvGrpSpPr>
        <p:grpSpPr>
          <a:xfrm>
            <a:off x="5605341" y="5502697"/>
            <a:ext cx="1063827" cy="551830"/>
            <a:chOff x="0" y="0"/>
            <a:chExt cx="2443525" cy="1267508"/>
          </a:xfrm>
        </p:grpSpPr>
        <p:sp>
          <p:nvSpPr>
            <p:cNvPr id="522" name="Freeform 34">
              <a:extLst>
                <a:ext uri="{FF2B5EF4-FFF2-40B4-BE49-F238E27FC236}">
                  <a16:creationId xmlns:a16="http://schemas.microsoft.com/office/drawing/2014/main" id="{91B0AF92-6BBE-4F62-A378-10AB1957C3CC}"/>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23" name="Freeform 35">
              <a:extLst>
                <a:ext uri="{FF2B5EF4-FFF2-40B4-BE49-F238E27FC236}">
                  <a16:creationId xmlns:a16="http://schemas.microsoft.com/office/drawing/2014/main" id="{68284CF6-6F25-4A64-83DB-0D4C0D20F26D}"/>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524" name="Freeform 36">
              <a:extLst>
                <a:ext uri="{FF2B5EF4-FFF2-40B4-BE49-F238E27FC236}">
                  <a16:creationId xmlns:a16="http://schemas.microsoft.com/office/drawing/2014/main" id="{3AF89685-CA37-473B-BAE0-6FE2C79D940F}"/>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25" name="Group 37">
            <a:extLst>
              <a:ext uri="{FF2B5EF4-FFF2-40B4-BE49-F238E27FC236}">
                <a16:creationId xmlns:a16="http://schemas.microsoft.com/office/drawing/2014/main" id="{5E181DBE-9D2D-4106-A23E-00756EE1C3C3}"/>
              </a:ext>
            </a:extLst>
          </p:cNvPr>
          <p:cNvGrpSpPr/>
          <p:nvPr/>
        </p:nvGrpSpPr>
        <p:grpSpPr>
          <a:xfrm>
            <a:off x="2159496" y="6144369"/>
            <a:ext cx="1063827" cy="551830"/>
            <a:chOff x="0" y="0"/>
            <a:chExt cx="2443525" cy="1267508"/>
          </a:xfrm>
        </p:grpSpPr>
        <p:sp>
          <p:nvSpPr>
            <p:cNvPr id="526" name="Freeform 38">
              <a:extLst>
                <a:ext uri="{FF2B5EF4-FFF2-40B4-BE49-F238E27FC236}">
                  <a16:creationId xmlns:a16="http://schemas.microsoft.com/office/drawing/2014/main" id="{2A17E4A4-C5F5-4CB5-AA54-C1A48B3A1740}"/>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27" name="Freeform 39">
              <a:extLst>
                <a:ext uri="{FF2B5EF4-FFF2-40B4-BE49-F238E27FC236}">
                  <a16:creationId xmlns:a16="http://schemas.microsoft.com/office/drawing/2014/main" id="{BD7C322F-4358-4494-AEF7-7579DBB5CC65}"/>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528" name="Freeform 40">
              <a:extLst>
                <a:ext uri="{FF2B5EF4-FFF2-40B4-BE49-F238E27FC236}">
                  <a16:creationId xmlns:a16="http://schemas.microsoft.com/office/drawing/2014/main" id="{BF252620-963C-413A-BF67-9843BE78F5E2}"/>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29" name="Group 41">
            <a:extLst>
              <a:ext uri="{FF2B5EF4-FFF2-40B4-BE49-F238E27FC236}">
                <a16:creationId xmlns:a16="http://schemas.microsoft.com/office/drawing/2014/main" id="{4BFCC963-5357-4BC2-9154-B5C6F4BF6B1A}"/>
              </a:ext>
            </a:extLst>
          </p:cNvPr>
          <p:cNvGrpSpPr/>
          <p:nvPr/>
        </p:nvGrpSpPr>
        <p:grpSpPr>
          <a:xfrm>
            <a:off x="3304450" y="6110372"/>
            <a:ext cx="1063827" cy="551830"/>
            <a:chOff x="0" y="0"/>
            <a:chExt cx="2443525" cy="1267508"/>
          </a:xfrm>
        </p:grpSpPr>
        <p:sp>
          <p:nvSpPr>
            <p:cNvPr id="530" name="Freeform 42">
              <a:extLst>
                <a:ext uri="{FF2B5EF4-FFF2-40B4-BE49-F238E27FC236}">
                  <a16:creationId xmlns:a16="http://schemas.microsoft.com/office/drawing/2014/main" id="{82FCD1D0-C174-47E4-A5F7-F3A851E71E06}"/>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31" name="Freeform 43">
              <a:extLst>
                <a:ext uri="{FF2B5EF4-FFF2-40B4-BE49-F238E27FC236}">
                  <a16:creationId xmlns:a16="http://schemas.microsoft.com/office/drawing/2014/main" id="{C7A2AB31-33A0-4B7F-A6F0-3E3F3FDABA13}"/>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532" name="Freeform 44">
              <a:extLst>
                <a:ext uri="{FF2B5EF4-FFF2-40B4-BE49-F238E27FC236}">
                  <a16:creationId xmlns:a16="http://schemas.microsoft.com/office/drawing/2014/main" id="{B9FC4188-2183-40E9-8971-37444CB7943B}"/>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33" name="Group 45">
            <a:extLst>
              <a:ext uri="{FF2B5EF4-FFF2-40B4-BE49-F238E27FC236}">
                <a16:creationId xmlns:a16="http://schemas.microsoft.com/office/drawing/2014/main" id="{1F0FBC5D-8B0D-44EF-87C1-54F6E5D38BF8}"/>
              </a:ext>
            </a:extLst>
          </p:cNvPr>
          <p:cNvGrpSpPr/>
          <p:nvPr/>
        </p:nvGrpSpPr>
        <p:grpSpPr>
          <a:xfrm>
            <a:off x="4451508" y="6144369"/>
            <a:ext cx="1063827" cy="551830"/>
            <a:chOff x="0" y="0"/>
            <a:chExt cx="2443525" cy="1267508"/>
          </a:xfrm>
        </p:grpSpPr>
        <p:sp>
          <p:nvSpPr>
            <p:cNvPr id="534" name="Freeform 46">
              <a:extLst>
                <a:ext uri="{FF2B5EF4-FFF2-40B4-BE49-F238E27FC236}">
                  <a16:creationId xmlns:a16="http://schemas.microsoft.com/office/drawing/2014/main" id="{294459F8-9D54-45DA-948C-885A3213C485}"/>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35" name="Freeform 47">
              <a:extLst>
                <a:ext uri="{FF2B5EF4-FFF2-40B4-BE49-F238E27FC236}">
                  <a16:creationId xmlns:a16="http://schemas.microsoft.com/office/drawing/2014/main" id="{394294C3-DACA-4479-AFB4-091796800761}"/>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536" name="Freeform 48">
              <a:extLst>
                <a:ext uri="{FF2B5EF4-FFF2-40B4-BE49-F238E27FC236}">
                  <a16:creationId xmlns:a16="http://schemas.microsoft.com/office/drawing/2014/main" id="{F1E1C081-80D3-4340-9F30-DD6A8E1337DF}"/>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37" name="Group 49">
            <a:extLst>
              <a:ext uri="{FF2B5EF4-FFF2-40B4-BE49-F238E27FC236}">
                <a16:creationId xmlns:a16="http://schemas.microsoft.com/office/drawing/2014/main" id="{2ADC947D-4066-437D-A4B7-B4CDD581139B}"/>
              </a:ext>
            </a:extLst>
          </p:cNvPr>
          <p:cNvGrpSpPr/>
          <p:nvPr/>
        </p:nvGrpSpPr>
        <p:grpSpPr>
          <a:xfrm>
            <a:off x="5605341" y="6144369"/>
            <a:ext cx="1063827" cy="551830"/>
            <a:chOff x="0" y="0"/>
            <a:chExt cx="2443525" cy="1267508"/>
          </a:xfrm>
        </p:grpSpPr>
        <p:sp>
          <p:nvSpPr>
            <p:cNvPr id="538" name="Freeform 50">
              <a:extLst>
                <a:ext uri="{FF2B5EF4-FFF2-40B4-BE49-F238E27FC236}">
                  <a16:creationId xmlns:a16="http://schemas.microsoft.com/office/drawing/2014/main" id="{B6882A12-36A9-4D83-8A2F-9410B09687FF}"/>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39" name="Freeform 51">
              <a:extLst>
                <a:ext uri="{FF2B5EF4-FFF2-40B4-BE49-F238E27FC236}">
                  <a16:creationId xmlns:a16="http://schemas.microsoft.com/office/drawing/2014/main" id="{485BC70C-7A56-426A-B94E-C0FCC0964E69}"/>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540" name="Freeform 52">
              <a:extLst>
                <a:ext uri="{FF2B5EF4-FFF2-40B4-BE49-F238E27FC236}">
                  <a16:creationId xmlns:a16="http://schemas.microsoft.com/office/drawing/2014/main" id="{C176BC9D-2A2D-454E-92D9-C36CDD8C2E08}"/>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41" name="Group 53">
            <a:extLst>
              <a:ext uri="{FF2B5EF4-FFF2-40B4-BE49-F238E27FC236}">
                <a16:creationId xmlns:a16="http://schemas.microsoft.com/office/drawing/2014/main" id="{45440B8F-0CEE-4469-91C7-E924B85C2D56}"/>
              </a:ext>
            </a:extLst>
          </p:cNvPr>
          <p:cNvGrpSpPr/>
          <p:nvPr/>
        </p:nvGrpSpPr>
        <p:grpSpPr>
          <a:xfrm>
            <a:off x="2156732" y="6743378"/>
            <a:ext cx="1063827" cy="551830"/>
            <a:chOff x="0" y="0"/>
            <a:chExt cx="2443525" cy="1267508"/>
          </a:xfrm>
        </p:grpSpPr>
        <p:sp>
          <p:nvSpPr>
            <p:cNvPr id="542" name="Freeform 54">
              <a:extLst>
                <a:ext uri="{FF2B5EF4-FFF2-40B4-BE49-F238E27FC236}">
                  <a16:creationId xmlns:a16="http://schemas.microsoft.com/office/drawing/2014/main" id="{80D21F5E-5868-408D-A8B2-FD7E89DC2615}"/>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43" name="Freeform 55">
              <a:extLst>
                <a:ext uri="{FF2B5EF4-FFF2-40B4-BE49-F238E27FC236}">
                  <a16:creationId xmlns:a16="http://schemas.microsoft.com/office/drawing/2014/main" id="{39E9C07D-55A7-47BE-9701-354ED9C3DDE8}"/>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544" name="Freeform 56">
              <a:extLst>
                <a:ext uri="{FF2B5EF4-FFF2-40B4-BE49-F238E27FC236}">
                  <a16:creationId xmlns:a16="http://schemas.microsoft.com/office/drawing/2014/main" id="{DB0659F4-E8F9-4B03-976E-A5EE76A09FB5}"/>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45" name="Group 57">
            <a:extLst>
              <a:ext uri="{FF2B5EF4-FFF2-40B4-BE49-F238E27FC236}">
                <a16:creationId xmlns:a16="http://schemas.microsoft.com/office/drawing/2014/main" id="{57A2410E-E999-4203-8536-4308A185D813}"/>
              </a:ext>
            </a:extLst>
          </p:cNvPr>
          <p:cNvGrpSpPr/>
          <p:nvPr/>
        </p:nvGrpSpPr>
        <p:grpSpPr>
          <a:xfrm>
            <a:off x="3300039" y="6743378"/>
            <a:ext cx="1063827" cy="551830"/>
            <a:chOff x="0" y="0"/>
            <a:chExt cx="2443525" cy="1267508"/>
          </a:xfrm>
        </p:grpSpPr>
        <p:sp>
          <p:nvSpPr>
            <p:cNvPr id="546" name="Freeform 58">
              <a:extLst>
                <a:ext uri="{FF2B5EF4-FFF2-40B4-BE49-F238E27FC236}">
                  <a16:creationId xmlns:a16="http://schemas.microsoft.com/office/drawing/2014/main" id="{BD2FC496-A851-48F3-8F10-0754F6118141}"/>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47" name="Freeform 59">
              <a:extLst>
                <a:ext uri="{FF2B5EF4-FFF2-40B4-BE49-F238E27FC236}">
                  <a16:creationId xmlns:a16="http://schemas.microsoft.com/office/drawing/2014/main" id="{BEFE65EA-8467-4E9C-A5CC-810ABB29A526}"/>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548" name="Freeform 60">
              <a:extLst>
                <a:ext uri="{FF2B5EF4-FFF2-40B4-BE49-F238E27FC236}">
                  <a16:creationId xmlns:a16="http://schemas.microsoft.com/office/drawing/2014/main" id="{21755110-AA4E-411F-AF69-9A999B4D030C}"/>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49" name="Group 61">
            <a:extLst>
              <a:ext uri="{FF2B5EF4-FFF2-40B4-BE49-F238E27FC236}">
                <a16:creationId xmlns:a16="http://schemas.microsoft.com/office/drawing/2014/main" id="{DD2EBDBE-5E5F-46BC-829C-3031F4A161FB}"/>
              </a:ext>
            </a:extLst>
          </p:cNvPr>
          <p:cNvGrpSpPr/>
          <p:nvPr/>
        </p:nvGrpSpPr>
        <p:grpSpPr>
          <a:xfrm>
            <a:off x="4448744" y="6743378"/>
            <a:ext cx="1063827" cy="551830"/>
            <a:chOff x="0" y="0"/>
            <a:chExt cx="2443525" cy="1267508"/>
          </a:xfrm>
        </p:grpSpPr>
        <p:sp>
          <p:nvSpPr>
            <p:cNvPr id="550" name="Freeform 62">
              <a:extLst>
                <a:ext uri="{FF2B5EF4-FFF2-40B4-BE49-F238E27FC236}">
                  <a16:creationId xmlns:a16="http://schemas.microsoft.com/office/drawing/2014/main" id="{D2AE5D09-B85F-4FC2-A617-5F4E5A455518}"/>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51" name="Freeform 63">
              <a:extLst>
                <a:ext uri="{FF2B5EF4-FFF2-40B4-BE49-F238E27FC236}">
                  <a16:creationId xmlns:a16="http://schemas.microsoft.com/office/drawing/2014/main" id="{2374C50C-AA43-4158-9124-CD37194B64E5}"/>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552" name="Freeform 64">
              <a:extLst>
                <a:ext uri="{FF2B5EF4-FFF2-40B4-BE49-F238E27FC236}">
                  <a16:creationId xmlns:a16="http://schemas.microsoft.com/office/drawing/2014/main" id="{824B3A9F-36ED-4BAC-B5D8-C0B490AD4423}"/>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53" name="Group 65">
            <a:extLst>
              <a:ext uri="{FF2B5EF4-FFF2-40B4-BE49-F238E27FC236}">
                <a16:creationId xmlns:a16="http://schemas.microsoft.com/office/drawing/2014/main" id="{6D0AF148-EC57-4D69-9BDB-293E444F5B3F}"/>
              </a:ext>
            </a:extLst>
          </p:cNvPr>
          <p:cNvGrpSpPr/>
          <p:nvPr/>
        </p:nvGrpSpPr>
        <p:grpSpPr>
          <a:xfrm>
            <a:off x="5602577" y="6743378"/>
            <a:ext cx="1063827" cy="551830"/>
            <a:chOff x="0" y="0"/>
            <a:chExt cx="2443525" cy="1267508"/>
          </a:xfrm>
        </p:grpSpPr>
        <p:sp>
          <p:nvSpPr>
            <p:cNvPr id="554" name="Freeform 66">
              <a:extLst>
                <a:ext uri="{FF2B5EF4-FFF2-40B4-BE49-F238E27FC236}">
                  <a16:creationId xmlns:a16="http://schemas.microsoft.com/office/drawing/2014/main" id="{884ED48D-013B-4332-8F75-FCF4CD0FE7B3}"/>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55" name="Freeform 67">
              <a:extLst>
                <a:ext uri="{FF2B5EF4-FFF2-40B4-BE49-F238E27FC236}">
                  <a16:creationId xmlns:a16="http://schemas.microsoft.com/office/drawing/2014/main" id="{0F13CCD0-2959-47D1-8C23-3EB2193151A8}"/>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556" name="Freeform 68">
              <a:extLst>
                <a:ext uri="{FF2B5EF4-FFF2-40B4-BE49-F238E27FC236}">
                  <a16:creationId xmlns:a16="http://schemas.microsoft.com/office/drawing/2014/main" id="{A1E8AD73-243B-4FE1-B4A6-D84EA87DE71F}"/>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57" name="Group 69">
            <a:extLst>
              <a:ext uri="{FF2B5EF4-FFF2-40B4-BE49-F238E27FC236}">
                <a16:creationId xmlns:a16="http://schemas.microsoft.com/office/drawing/2014/main" id="{9818EFF3-FB58-4B1F-8749-C5A7506CAFF8}"/>
              </a:ext>
            </a:extLst>
          </p:cNvPr>
          <p:cNvGrpSpPr/>
          <p:nvPr/>
        </p:nvGrpSpPr>
        <p:grpSpPr>
          <a:xfrm>
            <a:off x="2159372" y="7836556"/>
            <a:ext cx="1063827" cy="551830"/>
            <a:chOff x="0" y="0"/>
            <a:chExt cx="2443525" cy="1267508"/>
          </a:xfrm>
        </p:grpSpPr>
        <p:sp>
          <p:nvSpPr>
            <p:cNvPr id="558" name="Freeform 70">
              <a:extLst>
                <a:ext uri="{FF2B5EF4-FFF2-40B4-BE49-F238E27FC236}">
                  <a16:creationId xmlns:a16="http://schemas.microsoft.com/office/drawing/2014/main" id="{9C25A4F5-5EBD-4F0A-B6B6-9E0447A104BF}"/>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59" name="Freeform 71">
              <a:extLst>
                <a:ext uri="{FF2B5EF4-FFF2-40B4-BE49-F238E27FC236}">
                  <a16:creationId xmlns:a16="http://schemas.microsoft.com/office/drawing/2014/main" id="{192E78C2-5962-44B8-9DEA-33E264598EB8}"/>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560" name="Freeform 72">
              <a:extLst>
                <a:ext uri="{FF2B5EF4-FFF2-40B4-BE49-F238E27FC236}">
                  <a16:creationId xmlns:a16="http://schemas.microsoft.com/office/drawing/2014/main" id="{8B004F56-84F0-400B-B15F-9AE1C2269E2E}"/>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61" name="Group 73">
            <a:extLst>
              <a:ext uri="{FF2B5EF4-FFF2-40B4-BE49-F238E27FC236}">
                <a16:creationId xmlns:a16="http://schemas.microsoft.com/office/drawing/2014/main" id="{E4B7FD14-0FF1-418B-A9AB-98B1A3894421}"/>
              </a:ext>
            </a:extLst>
          </p:cNvPr>
          <p:cNvGrpSpPr/>
          <p:nvPr/>
        </p:nvGrpSpPr>
        <p:grpSpPr>
          <a:xfrm>
            <a:off x="3302679" y="7836556"/>
            <a:ext cx="1063827" cy="551830"/>
            <a:chOff x="0" y="0"/>
            <a:chExt cx="2443525" cy="1267508"/>
          </a:xfrm>
        </p:grpSpPr>
        <p:sp>
          <p:nvSpPr>
            <p:cNvPr id="562" name="Freeform 74">
              <a:extLst>
                <a:ext uri="{FF2B5EF4-FFF2-40B4-BE49-F238E27FC236}">
                  <a16:creationId xmlns:a16="http://schemas.microsoft.com/office/drawing/2014/main" id="{2A2660C6-B032-4BB6-AC81-C258F48F97BA}"/>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63" name="Freeform 75">
              <a:extLst>
                <a:ext uri="{FF2B5EF4-FFF2-40B4-BE49-F238E27FC236}">
                  <a16:creationId xmlns:a16="http://schemas.microsoft.com/office/drawing/2014/main" id="{A07465FC-AF2D-409E-9926-794C6FA3657F}"/>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564" name="Freeform 76">
              <a:extLst>
                <a:ext uri="{FF2B5EF4-FFF2-40B4-BE49-F238E27FC236}">
                  <a16:creationId xmlns:a16="http://schemas.microsoft.com/office/drawing/2014/main" id="{F009DC90-19B0-4119-823B-17309821D272}"/>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65" name="Group 77">
            <a:extLst>
              <a:ext uri="{FF2B5EF4-FFF2-40B4-BE49-F238E27FC236}">
                <a16:creationId xmlns:a16="http://schemas.microsoft.com/office/drawing/2014/main" id="{0B9F6C1B-52C0-43FC-976C-7BFF73E3E846}"/>
              </a:ext>
            </a:extLst>
          </p:cNvPr>
          <p:cNvGrpSpPr/>
          <p:nvPr/>
        </p:nvGrpSpPr>
        <p:grpSpPr>
          <a:xfrm>
            <a:off x="4451384" y="7836556"/>
            <a:ext cx="1063827" cy="551830"/>
            <a:chOff x="0" y="0"/>
            <a:chExt cx="2443525" cy="1267508"/>
          </a:xfrm>
        </p:grpSpPr>
        <p:sp>
          <p:nvSpPr>
            <p:cNvPr id="566" name="Freeform 78">
              <a:extLst>
                <a:ext uri="{FF2B5EF4-FFF2-40B4-BE49-F238E27FC236}">
                  <a16:creationId xmlns:a16="http://schemas.microsoft.com/office/drawing/2014/main" id="{E82A36A5-0D8B-48D0-A7B0-A56B14256AF5}"/>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67" name="Freeform 79">
              <a:extLst>
                <a:ext uri="{FF2B5EF4-FFF2-40B4-BE49-F238E27FC236}">
                  <a16:creationId xmlns:a16="http://schemas.microsoft.com/office/drawing/2014/main" id="{F950BE3C-6A96-4CA0-AB8F-C0FCF6E272A8}"/>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568" name="Freeform 80">
              <a:extLst>
                <a:ext uri="{FF2B5EF4-FFF2-40B4-BE49-F238E27FC236}">
                  <a16:creationId xmlns:a16="http://schemas.microsoft.com/office/drawing/2014/main" id="{0B65D11E-6B8B-4BEB-84CE-C79037C6E5C7}"/>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69" name="Group 81">
            <a:extLst>
              <a:ext uri="{FF2B5EF4-FFF2-40B4-BE49-F238E27FC236}">
                <a16:creationId xmlns:a16="http://schemas.microsoft.com/office/drawing/2014/main" id="{04AD8AAD-12E7-4F52-9952-0AA940A593EC}"/>
              </a:ext>
            </a:extLst>
          </p:cNvPr>
          <p:cNvGrpSpPr/>
          <p:nvPr/>
        </p:nvGrpSpPr>
        <p:grpSpPr>
          <a:xfrm>
            <a:off x="5605217" y="7836556"/>
            <a:ext cx="1063827" cy="551830"/>
            <a:chOff x="0" y="0"/>
            <a:chExt cx="2443525" cy="1267508"/>
          </a:xfrm>
        </p:grpSpPr>
        <p:sp>
          <p:nvSpPr>
            <p:cNvPr id="570" name="Freeform 82">
              <a:extLst>
                <a:ext uri="{FF2B5EF4-FFF2-40B4-BE49-F238E27FC236}">
                  <a16:creationId xmlns:a16="http://schemas.microsoft.com/office/drawing/2014/main" id="{BE741194-E035-4B09-92A8-6A0F8EDC8E23}"/>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71" name="Freeform 83">
              <a:extLst>
                <a:ext uri="{FF2B5EF4-FFF2-40B4-BE49-F238E27FC236}">
                  <a16:creationId xmlns:a16="http://schemas.microsoft.com/office/drawing/2014/main" id="{C0367805-FF69-44D5-855D-9E74BD248029}"/>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572" name="Freeform 84">
              <a:extLst>
                <a:ext uri="{FF2B5EF4-FFF2-40B4-BE49-F238E27FC236}">
                  <a16:creationId xmlns:a16="http://schemas.microsoft.com/office/drawing/2014/main" id="{ED1029B0-E582-436A-B8EE-7E40AD625848}"/>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73" name="Group 103">
            <a:extLst>
              <a:ext uri="{FF2B5EF4-FFF2-40B4-BE49-F238E27FC236}">
                <a16:creationId xmlns:a16="http://schemas.microsoft.com/office/drawing/2014/main" id="{C7FC56CD-D016-454F-9BE8-68CAC3CE0E3C}"/>
              </a:ext>
            </a:extLst>
          </p:cNvPr>
          <p:cNvGrpSpPr/>
          <p:nvPr/>
        </p:nvGrpSpPr>
        <p:grpSpPr>
          <a:xfrm>
            <a:off x="1008687" y="5502697"/>
            <a:ext cx="1063827" cy="551830"/>
            <a:chOff x="0" y="0"/>
            <a:chExt cx="2443525" cy="1267508"/>
          </a:xfrm>
        </p:grpSpPr>
        <p:sp>
          <p:nvSpPr>
            <p:cNvPr id="574" name="Freeform 104">
              <a:extLst>
                <a:ext uri="{FF2B5EF4-FFF2-40B4-BE49-F238E27FC236}">
                  <a16:creationId xmlns:a16="http://schemas.microsoft.com/office/drawing/2014/main" id="{97551208-E9E1-43A6-AB9F-28F96548E816}"/>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75" name="Freeform 105">
              <a:extLst>
                <a:ext uri="{FF2B5EF4-FFF2-40B4-BE49-F238E27FC236}">
                  <a16:creationId xmlns:a16="http://schemas.microsoft.com/office/drawing/2014/main" id="{F1DA27B1-83DB-460D-93D3-76648EE7F359}"/>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576" name="Freeform 106">
              <a:extLst>
                <a:ext uri="{FF2B5EF4-FFF2-40B4-BE49-F238E27FC236}">
                  <a16:creationId xmlns:a16="http://schemas.microsoft.com/office/drawing/2014/main" id="{AD09AE62-9BB3-4657-9856-00A093EE552D}"/>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77" name="Group 107">
            <a:extLst>
              <a:ext uri="{FF2B5EF4-FFF2-40B4-BE49-F238E27FC236}">
                <a16:creationId xmlns:a16="http://schemas.microsoft.com/office/drawing/2014/main" id="{B6EB8916-21C4-44E0-8B78-39E32E8C9B85}"/>
              </a:ext>
            </a:extLst>
          </p:cNvPr>
          <p:cNvGrpSpPr/>
          <p:nvPr/>
        </p:nvGrpSpPr>
        <p:grpSpPr>
          <a:xfrm>
            <a:off x="1008687" y="6144369"/>
            <a:ext cx="1063827" cy="551830"/>
            <a:chOff x="0" y="0"/>
            <a:chExt cx="2443525" cy="1267508"/>
          </a:xfrm>
        </p:grpSpPr>
        <p:sp>
          <p:nvSpPr>
            <p:cNvPr id="578" name="Freeform 108">
              <a:extLst>
                <a:ext uri="{FF2B5EF4-FFF2-40B4-BE49-F238E27FC236}">
                  <a16:creationId xmlns:a16="http://schemas.microsoft.com/office/drawing/2014/main" id="{440D1D8A-3251-43A7-8CE0-A7C1AA83835D}"/>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79" name="Freeform 109">
              <a:extLst>
                <a:ext uri="{FF2B5EF4-FFF2-40B4-BE49-F238E27FC236}">
                  <a16:creationId xmlns:a16="http://schemas.microsoft.com/office/drawing/2014/main" id="{68FE3F45-A170-4FC7-B519-7C24DE5B7FCD}"/>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grpSp>
      <p:grpSp>
        <p:nvGrpSpPr>
          <p:cNvPr id="580" name="Group 111">
            <a:extLst>
              <a:ext uri="{FF2B5EF4-FFF2-40B4-BE49-F238E27FC236}">
                <a16:creationId xmlns:a16="http://schemas.microsoft.com/office/drawing/2014/main" id="{6D6D6BA7-C114-4EBA-9E63-BDCA9FB6ED95}"/>
              </a:ext>
            </a:extLst>
          </p:cNvPr>
          <p:cNvGrpSpPr/>
          <p:nvPr/>
        </p:nvGrpSpPr>
        <p:grpSpPr>
          <a:xfrm>
            <a:off x="1005923" y="6743378"/>
            <a:ext cx="1063827" cy="551830"/>
            <a:chOff x="0" y="0"/>
            <a:chExt cx="2443525" cy="1267508"/>
          </a:xfrm>
        </p:grpSpPr>
        <p:sp>
          <p:nvSpPr>
            <p:cNvPr id="581" name="Freeform 112">
              <a:extLst>
                <a:ext uri="{FF2B5EF4-FFF2-40B4-BE49-F238E27FC236}">
                  <a16:creationId xmlns:a16="http://schemas.microsoft.com/office/drawing/2014/main" id="{BA7286FE-01E9-4746-837D-6100432D8819}"/>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82" name="Freeform 113">
              <a:extLst>
                <a:ext uri="{FF2B5EF4-FFF2-40B4-BE49-F238E27FC236}">
                  <a16:creationId xmlns:a16="http://schemas.microsoft.com/office/drawing/2014/main" id="{FB3ABA0E-A0B8-41A4-9B54-2855148CDA21}"/>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583" name="Freeform 114">
              <a:extLst>
                <a:ext uri="{FF2B5EF4-FFF2-40B4-BE49-F238E27FC236}">
                  <a16:creationId xmlns:a16="http://schemas.microsoft.com/office/drawing/2014/main" id="{B6726BDC-5939-4996-83D0-02D068FD9BED}"/>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584" name="Group 115">
            <a:extLst>
              <a:ext uri="{FF2B5EF4-FFF2-40B4-BE49-F238E27FC236}">
                <a16:creationId xmlns:a16="http://schemas.microsoft.com/office/drawing/2014/main" id="{38CEF5BE-FE34-4393-9C8A-806DA6C7DEE8}"/>
              </a:ext>
            </a:extLst>
          </p:cNvPr>
          <p:cNvGrpSpPr/>
          <p:nvPr/>
        </p:nvGrpSpPr>
        <p:grpSpPr>
          <a:xfrm>
            <a:off x="1008563" y="7836556"/>
            <a:ext cx="1063827" cy="551830"/>
            <a:chOff x="0" y="0"/>
            <a:chExt cx="2443525" cy="1267508"/>
          </a:xfrm>
        </p:grpSpPr>
        <p:sp>
          <p:nvSpPr>
            <p:cNvPr id="585" name="Freeform 116">
              <a:extLst>
                <a:ext uri="{FF2B5EF4-FFF2-40B4-BE49-F238E27FC236}">
                  <a16:creationId xmlns:a16="http://schemas.microsoft.com/office/drawing/2014/main" id="{43FB05E0-2406-47F2-B6AB-DFFF3494DF8A}"/>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586" name="Freeform 117">
              <a:extLst>
                <a:ext uri="{FF2B5EF4-FFF2-40B4-BE49-F238E27FC236}">
                  <a16:creationId xmlns:a16="http://schemas.microsoft.com/office/drawing/2014/main" id="{84AD7900-DB6A-45DE-88AB-A001A3B60E11}"/>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587" name="Freeform 118">
              <a:extLst>
                <a:ext uri="{FF2B5EF4-FFF2-40B4-BE49-F238E27FC236}">
                  <a16:creationId xmlns:a16="http://schemas.microsoft.com/office/drawing/2014/main" id="{DDD252CA-5DF7-4F21-B4B6-307059CA3DA7}"/>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sp>
        <p:nvSpPr>
          <p:cNvPr id="588" name="TextBox 120">
            <a:extLst>
              <a:ext uri="{FF2B5EF4-FFF2-40B4-BE49-F238E27FC236}">
                <a16:creationId xmlns:a16="http://schemas.microsoft.com/office/drawing/2014/main" id="{5E5CA407-526A-490B-8680-CF42A26F1F37}"/>
              </a:ext>
            </a:extLst>
          </p:cNvPr>
          <p:cNvSpPr txBox="1"/>
          <p:nvPr/>
        </p:nvSpPr>
        <p:spPr>
          <a:xfrm>
            <a:off x="293249" y="6761150"/>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10:00-10:30 am</a:t>
            </a:r>
          </a:p>
        </p:txBody>
      </p:sp>
      <p:sp>
        <p:nvSpPr>
          <p:cNvPr id="589" name="TextBox 121">
            <a:extLst>
              <a:ext uri="{FF2B5EF4-FFF2-40B4-BE49-F238E27FC236}">
                <a16:creationId xmlns:a16="http://schemas.microsoft.com/office/drawing/2014/main" id="{1F364E65-5821-4A9C-9121-A53A73DAD8EE}"/>
              </a:ext>
            </a:extLst>
          </p:cNvPr>
          <p:cNvSpPr txBox="1"/>
          <p:nvPr/>
        </p:nvSpPr>
        <p:spPr>
          <a:xfrm>
            <a:off x="1194884" y="5201455"/>
            <a:ext cx="696829" cy="173253"/>
          </a:xfrm>
          <a:prstGeom prst="rect">
            <a:avLst/>
          </a:prstGeom>
        </p:spPr>
        <p:txBody>
          <a:bodyPr lIns="0" tIns="0" rIns="0" bIns="0" rtlCol="0" anchor="t">
            <a:spAutoFit/>
          </a:bodyPr>
          <a:lstStyle/>
          <a:p>
            <a:pPr algn="ctr">
              <a:lnSpc>
                <a:spcPts val="1410"/>
              </a:lnSpc>
              <a:spcBef>
                <a:spcPct val="0"/>
              </a:spcBef>
            </a:pPr>
            <a:r>
              <a:rPr lang="en-US" sz="1007" dirty="0">
                <a:solidFill>
                  <a:srgbClr val="000000"/>
                </a:solidFill>
                <a:latin typeface="Coco Gothic Fat Bold"/>
              </a:rPr>
              <a:t>LUNES</a:t>
            </a:r>
          </a:p>
        </p:txBody>
      </p:sp>
      <p:sp>
        <p:nvSpPr>
          <p:cNvPr id="590" name="TextBox 122">
            <a:extLst>
              <a:ext uri="{FF2B5EF4-FFF2-40B4-BE49-F238E27FC236}">
                <a16:creationId xmlns:a16="http://schemas.microsoft.com/office/drawing/2014/main" id="{B8FA64B6-0D0A-419A-B91E-26B5510922A5}"/>
              </a:ext>
            </a:extLst>
          </p:cNvPr>
          <p:cNvSpPr txBox="1"/>
          <p:nvPr/>
        </p:nvSpPr>
        <p:spPr>
          <a:xfrm>
            <a:off x="2347239" y="5191941"/>
            <a:ext cx="689988"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MARTES</a:t>
            </a:r>
          </a:p>
        </p:txBody>
      </p:sp>
      <p:sp>
        <p:nvSpPr>
          <p:cNvPr id="591" name="TextBox 123">
            <a:extLst>
              <a:ext uri="{FF2B5EF4-FFF2-40B4-BE49-F238E27FC236}">
                <a16:creationId xmlns:a16="http://schemas.microsoft.com/office/drawing/2014/main" id="{5A92A100-32F7-4979-9494-E04403A49C1D}"/>
              </a:ext>
            </a:extLst>
          </p:cNvPr>
          <p:cNvSpPr txBox="1"/>
          <p:nvPr/>
        </p:nvSpPr>
        <p:spPr>
          <a:xfrm>
            <a:off x="3416783" y="5201455"/>
            <a:ext cx="837513"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MIÉRCOLES</a:t>
            </a:r>
          </a:p>
        </p:txBody>
      </p:sp>
      <p:sp>
        <p:nvSpPr>
          <p:cNvPr id="592" name="TextBox 124">
            <a:extLst>
              <a:ext uri="{FF2B5EF4-FFF2-40B4-BE49-F238E27FC236}">
                <a16:creationId xmlns:a16="http://schemas.microsoft.com/office/drawing/2014/main" id="{401C5F8F-581F-4D43-BFBC-3B5E2A007C41}"/>
              </a:ext>
            </a:extLst>
          </p:cNvPr>
          <p:cNvSpPr txBox="1"/>
          <p:nvPr/>
        </p:nvSpPr>
        <p:spPr>
          <a:xfrm>
            <a:off x="4703722" y="5201455"/>
            <a:ext cx="560446"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JUEVES</a:t>
            </a:r>
          </a:p>
        </p:txBody>
      </p:sp>
      <p:sp>
        <p:nvSpPr>
          <p:cNvPr id="593" name="TextBox 125">
            <a:extLst>
              <a:ext uri="{FF2B5EF4-FFF2-40B4-BE49-F238E27FC236}">
                <a16:creationId xmlns:a16="http://schemas.microsoft.com/office/drawing/2014/main" id="{A45B07B3-EE7A-4DA7-8482-2C0D69364E0D}"/>
              </a:ext>
            </a:extLst>
          </p:cNvPr>
          <p:cNvSpPr txBox="1"/>
          <p:nvPr/>
        </p:nvSpPr>
        <p:spPr>
          <a:xfrm>
            <a:off x="5725668" y="5201455"/>
            <a:ext cx="812783" cy="173253"/>
          </a:xfrm>
          <a:prstGeom prst="rect">
            <a:avLst/>
          </a:prstGeom>
        </p:spPr>
        <p:txBody>
          <a:bodyPr lIns="0" tIns="0" rIns="0" bIns="0" rtlCol="0" anchor="t">
            <a:spAutoFit/>
          </a:bodyPr>
          <a:lstStyle/>
          <a:p>
            <a:pPr algn="ctr">
              <a:lnSpc>
                <a:spcPts val="1410"/>
              </a:lnSpc>
              <a:spcBef>
                <a:spcPct val="0"/>
              </a:spcBef>
            </a:pPr>
            <a:r>
              <a:rPr lang="en-US" sz="1007">
                <a:solidFill>
                  <a:srgbClr val="000000"/>
                </a:solidFill>
                <a:latin typeface="Coco Gothic Fat Bold"/>
              </a:rPr>
              <a:t>VIERNES</a:t>
            </a:r>
          </a:p>
        </p:txBody>
      </p:sp>
      <p:sp>
        <p:nvSpPr>
          <p:cNvPr id="594" name="TextBox 126">
            <a:extLst>
              <a:ext uri="{FF2B5EF4-FFF2-40B4-BE49-F238E27FC236}">
                <a16:creationId xmlns:a16="http://schemas.microsoft.com/office/drawing/2014/main" id="{3DB49D3C-8B71-4523-AC42-8B62B05261BE}"/>
              </a:ext>
            </a:extLst>
          </p:cNvPr>
          <p:cNvSpPr txBox="1"/>
          <p:nvPr/>
        </p:nvSpPr>
        <p:spPr>
          <a:xfrm>
            <a:off x="330084" y="5223183"/>
            <a:ext cx="443783" cy="98104"/>
          </a:xfrm>
          <a:prstGeom prst="rect">
            <a:avLst/>
          </a:prstGeom>
        </p:spPr>
        <p:txBody>
          <a:bodyPr lIns="0" tIns="0" rIns="0" bIns="0" rtlCol="0" anchor="t">
            <a:spAutoFit/>
          </a:bodyPr>
          <a:lstStyle/>
          <a:p>
            <a:pPr algn="ctr">
              <a:lnSpc>
                <a:spcPts val="712"/>
              </a:lnSpc>
              <a:spcBef>
                <a:spcPct val="0"/>
              </a:spcBef>
            </a:pPr>
            <a:r>
              <a:rPr lang="en-US" sz="800" dirty="0">
                <a:solidFill>
                  <a:srgbClr val="FFFFFF"/>
                </a:solidFill>
                <a:latin typeface="Now Bold"/>
              </a:rPr>
              <a:t>HORA </a:t>
            </a:r>
          </a:p>
        </p:txBody>
      </p:sp>
      <p:sp>
        <p:nvSpPr>
          <p:cNvPr id="595" name="TextBox 128">
            <a:extLst>
              <a:ext uri="{FF2B5EF4-FFF2-40B4-BE49-F238E27FC236}">
                <a16:creationId xmlns:a16="http://schemas.microsoft.com/office/drawing/2014/main" id="{882268DD-4F28-4DE2-867E-D3594A51774F}"/>
              </a:ext>
            </a:extLst>
          </p:cNvPr>
          <p:cNvSpPr txBox="1"/>
          <p:nvPr/>
        </p:nvSpPr>
        <p:spPr>
          <a:xfrm>
            <a:off x="218498" y="6202855"/>
            <a:ext cx="630606" cy="327847"/>
          </a:xfrm>
          <a:prstGeom prst="rect">
            <a:avLst/>
          </a:prstGeom>
        </p:spPr>
        <p:txBody>
          <a:bodyPr wrap="square" lIns="0" tIns="0" rIns="0" bIns="0" rtlCol="0" anchor="t">
            <a:spAutoFit/>
          </a:bodyPr>
          <a:lstStyle/>
          <a:p>
            <a:pPr algn="ctr">
              <a:lnSpc>
                <a:spcPts val="1313"/>
              </a:lnSpc>
              <a:spcBef>
                <a:spcPct val="0"/>
              </a:spcBef>
            </a:pPr>
            <a:r>
              <a:rPr lang="en-US" sz="938" dirty="0">
                <a:solidFill>
                  <a:srgbClr val="000000"/>
                </a:solidFill>
                <a:latin typeface="Now Bold"/>
              </a:rPr>
              <a:t>9:30-10:00 am</a:t>
            </a:r>
          </a:p>
        </p:txBody>
      </p:sp>
      <p:sp>
        <p:nvSpPr>
          <p:cNvPr id="596" name="TextBox 129">
            <a:extLst>
              <a:ext uri="{FF2B5EF4-FFF2-40B4-BE49-F238E27FC236}">
                <a16:creationId xmlns:a16="http://schemas.microsoft.com/office/drawing/2014/main" id="{6ABB0DE5-1D02-4411-B6FE-0E9E38D1AE2E}"/>
              </a:ext>
            </a:extLst>
          </p:cNvPr>
          <p:cNvSpPr txBox="1"/>
          <p:nvPr/>
        </p:nvSpPr>
        <p:spPr>
          <a:xfrm>
            <a:off x="243433" y="5532606"/>
            <a:ext cx="526135" cy="326371"/>
          </a:xfrm>
          <a:prstGeom prst="rect">
            <a:avLst/>
          </a:prstGeom>
        </p:spPr>
        <p:txBody>
          <a:bodyPr wrap="square" lIns="0" tIns="0" rIns="0" bIns="0" rtlCol="0" anchor="t">
            <a:spAutoFit/>
          </a:bodyPr>
          <a:lstStyle/>
          <a:p>
            <a:pPr algn="ctr">
              <a:lnSpc>
                <a:spcPts val="1260"/>
              </a:lnSpc>
            </a:pPr>
            <a:r>
              <a:rPr lang="en-US" sz="900" dirty="0">
                <a:solidFill>
                  <a:srgbClr val="000000"/>
                </a:solidFill>
                <a:latin typeface="Now Bold"/>
              </a:rPr>
              <a:t>9:00-9:30 am</a:t>
            </a:r>
          </a:p>
        </p:txBody>
      </p:sp>
      <p:sp>
        <p:nvSpPr>
          <p:cNvPr id="600" name="TextBox 134">
            <a:extLst>
              <a:ext uri="{FF2B5EF4-FFF2-40B4-BE49-F238E27FC236}">
                <a16:creationId xmlns:a16="http://schemas.microsoft.com/office/drawing/2014/main" id="{243CC09D-85B1-45EC-A24F-92964C5582B9}"/>
              </a:ext>
            </a:extLst>
          </p:cNvPr>
          <p:cNvSpPr txBox="1"/>
          <p:nvPr/>
        </p:nvSpPr>
        <p:spPr>
          <a:xfrm>
            <a:off x="1113694" y="6820698"/>
            <a:ext cx="853682" cy="461665"/>
          </a:xfrm>
          <a:prstGeom prst="rect">
            <a:avLst/>
          </a:prstGeom>
        </p:spPr>
        <p:txBody>
          <a:bodyPr lIns="0" tIns="0" rIns="0" bIns="0" rtlCol="0" anchor="t">
            <a:spAutoFit/>
          </a:bodyPr>
          <a:lstStyle/>
          <a:p>
            <a:pPr algn="ctr">
              <a:spcBef>
                <a:spcPct val="0"/>
              </a:spcBef>
            </a:pPr>
            <a:r>
              <a:rPr lang="es-MX" sz="1000" dirty="0">
                <a:solidFill>
                  <a:srgbClr val="000000"/>
                </a:solidFill>
                <a:latin typeface="Now Bold"/>
              </a:rPr>
              <a:t>El nombre de las frutas </a:t>
            </a:r>
            <a:endParaRPr lang="en-US" sz="1000" dirty="0">
              <a:solidFill>
                <a:srgbClr val="000000"/>
              </a:solidFill>
              <a:latin typeface="Now Bold"/>
            </a:endParaRPr>
          </a:p>
          <a:p>
            <a:pPr algn="ctr">
              <a:spcBef>
                <a:spcPct val="0"/>
              </a:spcBef>
            </a:pPr>
            <a:r>
              <a:rPr lang="en-US" sz="1000" dirty="0">
                <a:solidFill>
                  <a:srgbClr val="000000"/>
                </a:solidFill>
                <a:latin typeface="Now Bold"/>
              </a:rPr>
              <a:t>Ed. </a:t>
            </a:r>
            <a:r>
              <a:rPr lang="en-US" sz="1000" dirty="0" err="1">
                <a:solidFill>
                  <a:srgbClr val="000000"/>
                </a:solidFill>
                <a:latin typeface="Now Bold"/>
              </a:rPr>
              <a:t>fisica</a:t>
            </a:r>
            <a:endParaRPr lang="en-US" sz="1000" dirty="0">
              <a:solidFill>
                <a:srgbClr val="000000"/>
              </a:solidFill>
              <a:latin typeface="Now Bold"/>
            </a:endParaRPr>
          </a:p>
        </p:txBody>
      </p:sp>
      <p:sp>
        <p:nvSpPr>
          <p:cNvPr id="607" name="TextBox 146">
            <a:extLst>
              <a:ext uri="{FF2B5EF4-FFF2-40B4-BE49-F238E27FC236}">
                <a16:creationId xmlns:a16="http://schemas.microsoft.com/office/drawing/2014/main" id="{3E7CC2F1-3C81-41F7-B3D0-D9A9F5254002}"/>
              </a:ext>
            </a:extLst>
          </p:cNvPr>
          <p:cNvSpPr txBox="1"/>
          <p:nvPr/>
        </p:nvSpPr>
        <p:spPr>
          <a:xfrm>
            <a:off x="3372801" y="7975337"/>
            <a:ext cx="853682" cy="222177"/>
          </a:xfrm>
          <a:prstGeom prst="rect">
            <a:avLst/>
          </a:prstGeom>
        </p:spPr>
        <p:txBody>
          <a:bodyPr lIns="0" tIns="0" rIns="0" bIns="0" rtlCol="0" anchor="t">
            <a:spAutoFit/>
          </a:bodyPr>
          <a:lstStyle/>
          <a:p>
            <a:pPr algn="ctr">
              <a:lnSpc>
                <a:spcPts val="1785"/>
              </a:lnSpc>
              <a:spcBef>
                <a:spcPct val="0"/>
              </a:spcBef>
            </a:pPr>
            <a:r>
              <a:rPr lang="en-US" sz="1275" dirty="0">
                <a:solidFill>
                  <a:srgbClr val="000000"/>
                </a:solidFill>
                <a:latin typeface="Now Bold"/>
              </a:rPr>
              <a:t>Ed. </a:t>
            </a:r>
            <a:r>
              <a:rPr lang="en-US" sz="1275" dirty="0" err="1">
                <a:solidFill>
                  <a:srgbClr val="000000"/>
                </a:solidFill>
                <a:latin typeface="Now Bold"/>
              </a:rPr>
              <a:t>fisica</a:t>
            </a:r>
            <a:endParaRPr lang="en-US" sz="1275" dirty="0">
              <a:solidFill>
                <a:srgbClr val="000000"/>
              </a:solidFill>
              <a:latin typeface="Now Bold"/>
            </a:endParaRPr>
          </a:p>
        </p:txBody>
      </p:sp>
      <p:sp>
        <p:nvSpPr>
          <p:cNvPr id="610" name="TextBox 120">
            <a:extLst>
              <a:ext uri="{FF2B5EF4-FFF2-40B4-BE49-F238E27FC236}">
                <a16:creationId xmlns:a16="http://schemas.microsoft.com/office/drawing/2014/main" id="{F8E0D15D-7801-4C39-9D68-7069FAD69673}"/>
              </a:ext>
            </a:extLst>
          </p:cNvPr>
          <p:cNvSpPr txBox="1"/>
          <p:nvPr/>
        </p:nvSpPr>
        <p:spPr>
          <a:xfrm>
            <a:off x="279156" y="7325425"/>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10:30-11:00 am</a:t>
            </a:r>
          </a:p>
        </p:txBody>
      </p:sp>
      <p:sp>
        <p:nvSpPr>
          <p:cNvPr id="611" name="AutoShape 2">
            <a:extLst>
              <a:ext uri="{FF2B5EF4-FFF2-40B4-BE49-F238E27FC236}">
                <a16:creationId xmlns:a16="http://schemas.microsoft.com/office/drawing/2014/main" id="{73CAA583-2117-42A2-916A-859CC9457A56}"/>
              </a:ext>
            </a:extLst>
          </p:cNvPr>
          <p:cNvSpPr/>
          <p:nvPr/>
        </p:nvSpPr>
        <p:spPr>
          <a:xfrm>
            <a:off x="191521" y="7827789"/>
            <a:ext cx="748869" cy="393975"/>
          </a:xfrm>
          <a:prstGeom prst="rect">
            <a:avLst/>
          </a:prstGeom>
          <a:solidFill>
            <a:srgbClr val="C3EDEF"/>
          </a:solidFill>
        </p:spPr>
      </p:sp>
      <p:sp>
        <p:nvSpPr>
          <p:cNvPr id="612" name="TextBox 120">
            <a:extLst>
              <a:ext uri="{FF2B5EF4-FFF2-40B4-BE49-F238E27FC236}">
                <a16:creationId xmlns:a16="http://schemas.microsoft.com/office/drawing/2014/main" id="{4EF21D54-1F8E-4E06-A355-B7CD336C7656}"/>
              </a:ext>
            </a:extLst>
          </p:cNvPr>
          <p:cNvSpPr txBox="1"/>
          <p:nvPr/>
        </p:nvSpPr>
        <p:spPr>
          <a:xfrm>
            <a:off x="275760" y="7876970"/>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11:00 11:30 am</a:t>
            </a:r>
          </a:p>
        </p:txBody>
      </p:sp>
      <p:sp>
        <p:nvSpPr>
          <p:cNvPr id="613" name="AutoShape 2">
            <a:extLst>
              <a:ext uri="{FF2B5EF4-FFF2-40B4-BE49-F238E27FC236}">
                <a16:creationId xmlns:a16="http://schemas.microsoft.com/office/drawing/2014/main" id="{F24C14BA-131F-4DF9-9299-C2AB609CB406}"/>
              </a:ext>
            </a:extLst>
          </p:cNvPr>
          <p:cNvSpPr/>
          <p:nvPr/>
        </p:nvSpPr>
        <p:spPr>
          <a:xfrm>
            <a:off x="191521" y="8348016"/>
            <a:ext cx="748869" cy="393975"/>
          </a:xfrm>
          <a:prstGeom prst="rect">
            <a:avLst/>
          </a:prstGeom>
          <a:solidFill>
            <a:srgbClr val="C3EDEF"/>
          </a:solidFill>
        </p:spPr>
      </p:sp>
      <p:sp>
        <p:nvSpPr>
          <p:cNvPr id="614" name="TextBox 120">
            <a:extLst>
              <a:ext uri="{FF2B5EF4-FFF2-40B4-BE49-F238E27FC236}">
                <a16:creationId xmlns:a16="http://schemas.microsoft.com/office/drawing/2014/main" id="{260C5A82-C5BA-4568-9171-19DA05066A29}"/>
              </a:ext>
            </a:extLst>
          </p:cNvPr>
          <p:cNvSpPr txBox="1"/>
          <p:nvPr/>
        </p:nvSpPr>
        <p:spPr>
          <a:xfrm>
            <a:off x="299225" y="8395595"/>
            <a:ext cx="634973" cy="303929"/>
          </a:xfrm>
          <a:prstGeom prst="rect">
            <a:avLst/>
          </a:prstGeom>
        </p:spPr>
        <p:txBody>
          <a:bodyPr wrap="square" lIns="0" tIns="0" rIns="0" bIns="0" rtlCol="0" anchor="t">
            <a:spAutoFit/>
          </a:bodyPr>
          <a:lstStyle/>
          <a:p>
            <a:pPr algn="ctr">
              <a:lnSpc>
                <a:spcPts val="1170"/>
              </a:lnSpc>
            </a:pPr>
            <a:r>
              <a:rPr lang="en-US" sz="900" dirty="0">
                <a:solidFill>
                  <a:srgbClr val="000000"/>
                </a:solidFill>
                <a:latin typeface="Now Bold"/>
              </a:rPr>
              <a:t>11:30-12:00 pm</a:t>
            </a:r>
          </a:p>
        </p:txBody>
      </p:sp>
      <p:grpSp>
        <p:nvGrpSpPr>
          <p:cNvPr id="615" name="Group 69">
            <a:extLst>
              <a:ext uri="{FF2B5EF4-FFF2-40B4-BE49-F238E27FC236}">
                <a16:creationId xmlns:a16="http://schemas.microsoft.com/office/drawing/2014/main" id="{1888B602-E8BD-4FAB-ACDB-287940C40DDF}"/>
              </a:ext>
            </a:extLst>
          </p:cNvPr>
          <p:cNvGrpSpPr/>
          <p:nvPr/>
        </p:nvGrpSpPr>
        <p:grpSpPr>
          <a:xfrm>
            <a:off x="2159372" y="8444231"/>
            <a:ext cx="1063827" cy="551830"/>
            <a:chOff x="0" y="0"/>
            <a:chExt cx="2443525" cy="1267508"/>
          </a:xfrm>
        </p:grpSpPr>
        <p:sp>
          <p:nvSpPr>
            <p:cNvPr id="616" name="Freeform 70">
              <a:extLst>
                <a:ext uri="{FF2B5EF4-FFF2-40B4-BE49-F238E27FC236}">
                  <a16:creationId xmlns:a16="http://schemas.microsoft.com/office/drawing/2014/main" id="{FC502159-333F-498E-AD92-0F20D4030F8A}"/>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17" name="Freeform 71">
              <a:extLst>
                <a:ext uri="{FF2B5EF4-FFF2-40B4-BE49-F238E27FC236}">
                  <a16:creationId xmlns:a16="http://schemas.microsoft.com/office/drawing/2014/main" id="{3E00D76E-E3E8-47EB-849F-850850E59688}"/>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FF00"/>
            </a:solidFill>
          </p:spPr>
        </p:sp>
        <p:sp>
          <p:nvSpPr>
            <p:cNvPr id="618" name="Freeform 72">
              <a:extLst>
                <a:ext uri="{FF2B5EF4-FFF2-40B4-BE49-F238E27FC236}">
                  <a16:creationId xmlns:a16="http://schemas.microsoft.com/office/drawing/2014/main" id="{09E67F28-A13A-4AF1-AF45-32D4BBE7D11D}"/>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19" name="Group 73">
            <a:extLst>
              <a:ext uri="{FF2B5EF4-FFF2-40B4-BE49-F238E27FC236}">
                <a16:creationId xmlns:a16="http://schemas.microsoft.com/office/drawing/2014/main" id="{3E00FA14-8971-4634-8EAA-597B43C5A66E}"/>
              </a:ext>
            </a:extLst>
          </p:cNvPr>
          <p:cNvGrpSpPr/>
          <p:nvPr/>
        </p:nvGrpSpPr>
        <p:grpSpPr>
          <a:xfrm>
            <a:off x="3302679" y="8444231"/>
            <a:ext cx="1063827" cy="551830"/>
            <a:chOff x="0" y="0"/>
            <a:chExt cx="2443525" cy="1267508"/>
          </a:xfrm>
        </p:grpSpPr>
        <p:sp>
          <p:nvSpPr>
            <p:cNvPr id="620" name="Freeform 74">
              <a:extLst>
                <a:ext uri="{FF2B5EF4-FFF2-40B4-BE49-F238E27FC236}">
                  <a16:creationId xmlns:a16="http://schemas.microsoft.com/office/drawing/2014/main" id="{C1213C4D-FB81-4CC2-9D39-09115D2E4DB7}"/>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21" name="Freeform 75">
              <a:extLst>
                <a:ext uri="{FF2B5EF4-FFF2-40B4-BE49-F238E27FC236}">
                  <a16:creationId xmlns:a16="http://schemas.microsoft.com/office/drawing/2014/main" id="{4C33D8CA-DE97-4CA4-A827-9DA762CBD22E}"/>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AFF143"/>
            </a:solidFill>
          </p:spPr>
        </p:sp>
        <p:sp>
          <p:nvSpPr>
            <p:cNvPr id="622" name="Freeform 76">
              <a:extLst>
                <a:ext uri="{FF2B5EF4-FFF2-40B4-BE49-F238E27FC236}">
                  <a16:creationId xmlns:a16="http://schemas.microsoft.com/office/drawing/2014/main" id="{F73803F7-C2BC-43B3-8F49-A65F6A2F9604}"/>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23" name="Group 77">
            <a:extLst>
              <a:ext uri="{FF2B5EF4-FFF2-40B4-BE49-F238E27FC236}">
                <a16:creationId xmlns:a16="http://schemas.microsoft.com/office/drawing/2014/main" id="{3CA88E0D-7DF2-41B5-AD10-181356806AF9}"/>
              </a:ext>
            </a:extLst>
          </p:cNvPr>
          <p:cNvGrpSpPr/>
          <p:nvPr/>
        </p:nvGrpSpPr>
        <p:grpSpPr>
          <a:xfrm>
            <a:off x="4451384" y="8444231"/>
            <a:ext cx="1063827" cy="551830"/>
            <a:chOff x="0" y="0"/>
            <a:chExt cx="2443525" cy="1267508"/>
          </a:xfrm>
        </p:grpSpPr>
        <p:sp>
          <p:nvSpPr>
            <p:cNvPr id="624" name="Freeform 78">
              <a:extLst>
                <a:ext uri="{FF2B5EF4-FFF2-40B4-BE49-F238E27FC236}">
                  <a16:creationId xmlns:a16="http://schemas.microsoft.com/office/drawing/2014/main" id="{6383D4A9-EDC0-4909-A698-4D4B8A2B3814}"/>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25" name="Freeform 79">
              <a:extLst>
                <a:ext uri="{FF2B5EF4-FFF2-40B4-BE49-F238E27FC236}">
                  <a16:creationId xmlns:a16="http://schemas.microsoft.com/office/drawing/2014/main" id="{F483C406-8368-4105-8106-88A17842D2AE}"/>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56BEFA"/>
            </a:solidFill>
          </p:spPr>
        </p:sp>
        <p:sp>
          <p:nvSpPr>
            <p:cNvPr id="626" name="Freeform 80">
              <a:extLst>
                <a:ext uri="{FF2B5EF4-FFF2-40B4-BE49-F238E27FC236}">
                  <a16:creationId xmlns:a16="http://schemas.microsoft.com/office/drawing/2014/main" id="{460F2641-1D0C-4BED-9F0F-5D5790E275A7}"/>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27" name="Group 81">
            <a:extLst>
              <a:ext uri="{FF2B5EF4-FFF2-40B4-BE49-F238E27FC236}">
                <a16:creationId xmlns:a16="http://schemas.microsoft.com/office/drawing/2014/main" id="{A5D6F85F-C8B8-438E-B6BB-CBC03D5CAEC1}"/>
              </a:ext>
            </a:extLst>
          </p:cNvPr>
          <p:cNvGrpSpPr/>
          <p:nvPr/>
        </p:nvGrpSpPr>
        <p:grpSpPr>
          <a:xfrm>
            <a:off x="5605217" y="8444231"/>
            <a:ext cx="1063827" cy="551830"/>
            <a:chOff x="0" y="0"/>
            <a:chExt cx="2443525" cy="1267508"/>
          </a:xfrm>
        </p:grpSpPr>
        <p:sp>
          <p:nvSpPr>
            <p:cNvPr id="628" name="Freeform 82">
              <a:extLst>
                <a:ext uri="{FF2B5EF4-FFF2-40B4-BE49-F238E27FC236}">
                  <a16:creationId xmlns:a16="http://schemas.microsoft.com/office/drawing/2014/main" id="{EDE654A3-0468-4B1D-A65A-0F4B55F222B2}"/>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29" name="Freeform 83">
              <a:extLst>
                <a:ext uri="{FF2B5EF4-FFF2-40B4-BE49-F238E27FC236}">
                  <a16:creationId xmlns:a16="http://schemas.microsoft.com/office/drawing/2014/main" id="{BC92D7A5-B786-4C54-A80E-27655D074324}"/>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4CB"/>
            </a:solidFill>
          </p:spPr>
        </p:sp>
        <p:sp>
          <p:nvSpPr>
            <p:cNvPr id="630" name="Freeform 84">
              <a:extLst>
                <a:ext uri="{FF2B5EF4-FFF2-40B4-BE49-F238E27FC236}">
                  <a16:creationId xmlns:a16="http://schemas.microsoft.com/office/drawing/2014/main" id="{56A527DE-5077-43C6-B547-A44A6D65B43E}"/>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grpSp>
        <p:nvGrpSpPr>
          <p:cNvPr id="631" name="Group 115">
            <a:extLst>
              <a:ext uri="{FF2B5EF4-FFF2-40B4-BE49-F238E27FC236}">
                <a16:creationId xmlns:a16="http://schemas.microsoft.com/office/drawing/2014/main" id="{B1944C09-BB6D-433C-A33D-14BE5ACEB4F0}"/>
              </a:ext>
            </a:extLst>
          </p:cNvPr>
          <p:cNvGrpSpPr/>
          <p:nvPr/>
        </p:nvGrpSpPr>
        <p:grpSpPr>
          <a:xfrm>
            <a:off x="1008563" y="8444231"/>
            <a:ext cx="1063827" cy="551830"/>
            <a:chOff x="0" y="0"/>
            <a:chExt cx="2443525" cy="1267508"/>
          </a:xfrm>
        </p:grpSpPr>
        <p:sp>
          <p:nvSpPr>
            <p:cNvPr id="632" name="Freeform 116">
              <a:extLst>
                <a:ext uri="{FF2B5EF4-FFF2-40B4-BE49-F238E27FC236}">
                  <a16:creationId xmlns:a16="http://schemas.microsoft.com/office/drawing/2014/main" id="{65CB1C39-4DF2-4A0E-A266-40BEE6E36F16}"/>
                </a:ext>
              </a:extLst>
            </p:cNvPr>
            <p:cNvSpPr/>
            <p:nvPr/>
          </p:nvSpPr>
          <p:spPr>
            <a:xfrm>
              <a:off x="6350" y="6350"/>
              <a:ext cx="2430825" cy="1254808"/>
            </a:xfrm>
            <a:custGeom>
              <a:avLst/>
              <a:gdLst/>
              <a:ahLst/>
              <a:cxnLst/>
              <a:rect l="l" t="t" r="r" b="b"/>
              <a:pathLst>
                <a:path w="2430825" h="1254808">
                  <a:moveTo>
                    <a:pt x="0" y="0"/>
                  </a:moveTo>
                  <a:lnTo>
                    <a:pt x="2430825" y="0"/>
                  </a:lnTo>
                  <a:lnTo>
                    <a:pt x="2430825" y="1254808"/>
                  </a:lnTo>
                  <a:lnTo>
                    <a:pt x="0" y="1254808"/>
                  </a:lnTo>
                  <a:close/>
                </a:path>
              </a:pathLst>
            </a:custGeom>
            <a:solidFill>
              <a:srgbClr val="FFFFFF"/>
            </a:solidFill>
          </p:spPr>
        </p:sp>
        <p:sp>
          <p:nvSpPr>
            <p:cNvPr id="633" name="Freeform 117">
              <a:extLst>
                <a:ext uri="{FF2B5EF4-FFF2-40B4-BE49-F238E27FC236}">
                  <a16:creationId xmlns:a16="http://schemas.microsoft.com/office/drawing/2014/main" id="{B22C4CAA-04CB-4DB7-B76B-0A3C8F358B14}"/>
                </a:ext>
              </a:extLst>
            </p:cNvPr>
            <p:cNvSpPr/>
            <p:nvPr/>
          </p:nvSpPr>
          <p:spPr>
            <a:xfrm>
              <a:off x="0" y="0"/>
              <a:ext cx="2443525" cy="1267508"/>
            </a:xfrm>
            <a:custGeom>
              <a:avLst/>
              <a:gdLst/>
              <a:ahLst/>
              <a:cxnLst/>
              <a:rect l="l" t="t" r="r" b="b"/>
              <a:pathLst>
                <a:path w="2443525" h="1267508">
                  <a:moveTo>
                    <a:pt x="6350" y="1267508"/>
                  </a:moveTo>
                  <a:lnTo>
                    <a:pt x="0" y="1267508"/>
                  </a:lnTo>
                  <a:lnTo>
                    <a:pt x="0" y="0"/>
                  </a:lnTo>
                  <a:lnTo>
                    <a:pt x="2443525" y="0"/>
                  </a:lnTo>
                  <a:lnTo>
                    <a:pt x="2443525" y="1267508"/>
                  </a:lnTo>
                  <a:lnTo>
                    <a:pt x="6350" y="1267508"/>
                  </a:lnTo>
                  <a:close/>
                  <a:moveTo>
                    <a:pt x="12700" y="12700"/>
                  </a:moveTo>
                  <a:lnTo>
                    <a:pt x="12700" y="1254808"/>
                  </a:lnTo>
                  <a:lnTo>
                    <a:pt x="2430825" y="1254808"/>
                  </a:lnTo>
                  <a:lnTo>
                    <a:pt x="2430825" y="12700"/>
                  </a:lnTo>
                  <a:lnTo>
                    <a:pt x="12700" y="12700"/>
                  </a:lnTo>
                  <a:close/>
                </a:path>
              </a:pathLst>
            </a:custGeom>
            <a:solidFill>
              <a:srgbClr val="FFA216"/>
            </a:solidFill>
          </p:spPr>
        </p:sp>
        <p:sp>
          <p:nvSpPr>
            <p:cNvPr id="634" name="Freeform 118">
              <a:extLst>
                <a:ext uri="{FF2B5EF4-FFF2-40B4-BE49-F238E27FC236}">
                  <a16:creationId xmlns:a16="http://schemas.microsoft.com/office/drawing/2014/main" id="{CFEB2219-EC3C-49BD-B003-50068277BC67}"/>
                </a:ext>
              </a:extLst>
            </p:cNvPr>
            <p:cNvSpPr/>
            <p:nvPr/>
          </p:nvSpPr>
          <p:spPr>
            <a:xfrm>
              <a:off x="139700" y="140970"/>
              <a:ext cx="2162855" cy="986838"/>
            </a:xfrm>
            <a:custGeom>
              <a:avLst/>
              <a:gdLst/>
              <a:ahLst/>
              <a:cxnLst/>
              <a:rect l="l" t="t" r="r" b="b"/>
              <a:pathLst>
                <a:path w="2162855" h="986838">
                  <a:moveTo>
                    <a:pt x="0" y="0"/>
                  </a:moveTo>
                  <a:lnTo>
                    <a:pt x="2162855" y="0"/>
                  </a:lnTo>
                  <a:lnTo>
                    <a:pt x="2162855" y="986838"/>
                  </a:lnTo>
                  <a:lnTo>
                    <a:pt x="0" y="986838"/>
                  </a:lnTo>
                  <a:close/>
                </a:path>
              </a:pathLst>
            </a:custGeom>
            <a:solidFill>
              <a:srgbClr val="FFFFFF"/>
            </a:solidFill>
          </p:spPr>
        </p:sp>
      </p:grpSp>
      <p:sp>
        <p:nvSpPr>
          <p:cNvPr id="635" name="TextBox 135">
            <a:extLst>
              <a:ext uri="{FF2B5EF4-FFF2-40B4-BE49-F238E27FC236}">
                <a16:creationId xmlns:a16="http://schemas.microsoft.com/office/drawing/2014/main" id="{F3DC6E3D-E5AB-4DCA-8D20-6970AF726CA9}"/>
              </a:ext>
            </a:extLst>
          </p:cNvPr>
          <p:cNvSpPr txBox="1"/>
          <p:nvPr/>
        </p:nvSpPr>
        <p:spPr>
          <a:xfrm>
            <a:off x="2244489" y="7968302"/>
            <a:ext cx="853682" cy="222177"/>
          </a:xfrm>
          <a:prstGeom prst="rect">
            <a:avLst/>
          </a:prstGeom>
        </p:spPr>
        <p:txBody>
          <a:bodyPr lIns="0" tIns="0" rIns="0" bIns="0" rtlCol="0" anchor="t">
            <a:spAutoFit/>
          </a:bodyPr>
          <a:lstStyle/>
          <a:p>
            <a:pPr algn="ctr">
              <a:lnSpc>
                <a:spcPts val="1785"/>
              </a:lnSpc>
              <a:spcBef>
                <a:spcPct val="0"/>
              </a:spcBef>
            </a:pPr>
            <a:r>
              <a:rPr lang="en-US" sz="1275" dirty="0">
                <a:solidFill>
                  <a:srgbClr val="000000"/>
                </a:solidFill>
                <a:latin typeface="Now Bold"/>
              </a:rPr>
              <a:t>Ed. </a:t>
            </a:r>
            <a:r>
              <a:rPr lang="en-US" sz="1275" dirty="0" err="1">
                <a:solidFill>
                  <a:srgbClr val="000000"/>
                </a:solidFill>
                <a:latin typeface="Now Bold"/>
              </a:rPr>
              <a:t>fisica</a:t>
            </a:r>
            <a:endParaRPr lang="en-US" sz="1275" dirty="0">
              <a:solidFill>
                <a:srgbClr val="000000"/>
              </a:solidFill>
              <a:latin typeface="Now Bold"/>
            </a:endParaRPr>
          </a:p>
        </p:txBody>
      </p:sp>
      <p:sp>
        <p:nvSpPr>
          <p:cNvPr id="636" name="TextBox 146">
            <a:extLst>
              <a:ext uri="{FF2B5EF4-FFF2-40B4-BE49-F238E27FC236}">
                <a16:creationId xmlns:a16="http://schemas.microsoft.com/office/drawing/2014/main" id="{15252D14-9E06-4659-8D37-6076E1052D2E}"/>
              </a:ext>
            </a:extLst>
          </p:cNvPr>
          <p:cNvSpPr txBox="1"/>
          <p:nvPr/>
        </p:nvSpPr>
        <p:spPr>
          <a:xfrm>
            <a:off x="4521387" y="7999587"/>
            <a:ext cx="853682" cy="222177"/>
          </a:xfrm>
          <a:prstGeom prst="rect">
            <a:avLst/>
          </a:prstGeom>
        </p:spPr>
        <p:txBody>
          <a:bodyPr lIns="0" tIns="0" rIns="0" bIns="0" rtlCol="0" anchor="t">
            <a:spAutoFit/>
          </a:bodyPr>
          <a:lstStyle/>
          <a:p>
            <a:pPr algn="ctr">
              <a:lnSpc>
                <a:spcPts val="1785"/>
              </a:lnSpc>
              <a:spcBef>
                <a:spcPct val="0"/>
              </a:spcBef>
            </a:pPr>
            <a:r>
              <a:rPr lang="en-US" sz="1275" dirty="0">
                <a:solidFill>
                  <a:srgbClr val="000000"/>
                </a:solidFill>
                <a:latin typeface="Now Bold"/>
              </a:rPr>
              <a:t>Ed. </a:t>
            </a:r>
            <a:r>
              <a:rPr lang="en-US" sz="1275" dirty="0" err="1">
                <a:solidFill>
                  <a:srgbClr val="000000"/>
                </a:solidFill>
                <a:latin typeface="Now Bold"/>
              </a:rPr>
              <a:t>fisica</a:t>
            </a:r>
            <a:endParaRPr lang="en-US" sz="1275" dirty="0">
              <a:solidFill>
                <a:srgbClr val="000000"/>
              </a:solidFill>
              <a:latin typeface="Now Bold"/>
            </a:endParaRPr>
          </a:p>
        </p:txBody>
      </p:sp>
      <p:sp>
        <p:nvSpPr>
          <p:cNvPr id="637" name="Rectángulo 636">
            <a:extLst>
              <a:ext uri="{FF2B5EF4-FFF2-40B4-BE49-F238E27FC236}">
                <a16:creationId xmlns:a16="http://schemas.microsoft.com/office/drawing/2014/main" id="{24BC1FAA-9668-4CAD-8D74-B94D30BE3439}"/>
              </a:ext>
            </a:extLst>
          </p:cNvPr>
          <p:cNvSpPr/>
          <p:nvPr/>
        </p:nvSpPr>
        <p:spPr>
          <a:xfrm>
            <a:off x="1076289" y="7396384"/>
            <a:ext cx="5494036" cy="353102"/>
          </a:xfrm>
          <a:prstGeom prst="rect">
            <a:avLst/>
          </a:prstGeom>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b="1" dirty="0">
                <a:solidFill>
                  <a:srgbClr val="CB6CE6"/>
                </a:solidFill>
                <a:latin typeface="Abadi" panose="020B0604020104020204" pitchFamily="34" charset="0"/>
              </a:rPr>
              <a:t>RECREO</a:t>
            </a:r>
          </a:p>
        </p:txBody>
      </p:sp>
      <p:sp>
        <p:nvSpPr>
          <p:cNvPr id="638" name="TextBox 131">
            <a:extLst>
              <a:ext uri="{FF2B5EF4-FFF2-40B4-BE49-F238E27FC236}">
                <a16:creationId xmlns:a16="http://schemas.microsoft.com/office/drawing/2014/main" id="{F7DB406C-BC54-4F1B-B7EE-1C33A2E7ECA3}"/>
              </a:ext>
            </a:extLst>
          </p:cNvPr>
          <p:cNvSpPr txBox="1"/>
          <p:nvPr/>
        </p:nvSpPr>
        <p:spPr>
          <a:xfrm>
            <a:off x="2204756" y="1175698"/>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39" name="TextBox 131">
            <a:extLst>
              <a:ext uri="{FF2B5EF4-FFF2-40B4-BE49-F238E27FC236}">
                <a16:creationId xmlns:a16="http://schemas.microsoft.com/office/drawing/2014/main" id="{E79CA10D-62FA-4E4F-9C81-16AAD26F841D}"/>
              </a:ext>
            </a:extLst>
          </p:cNvPr>
          <p:cNvSpPr txBox="1"/>
          <p:nvPr/>
        </p:nvSpPr>
        <p:spPr>
          <a:xfrm>
            <a:off x="3341078" y="1175698"/>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0" name="TextBox 131">
            <a:extLst>
              <a:ext uri="{FF2B5EF4-FFF2-40B4-BE49-F238E27FC236}">
                <a16:creationId xmlns:a16="http://schemas.microsoft.com/office/drawing/2014/main" id="{1A222E21-0F14-49D6-B3E2-D4E658962A19}"/>
              </a:ext>
            </a:extLst>
          </p:cNvPr>
          <p:cNvSpPr txBox="1"/>
          <p:nvPr/>
        </p:nvSpPr>
        <p:spPr>
          <a:xfrm>
            <a:off x="4493891" y="1198220"/>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1" name="TextBox 131">
            <a:extLst>
              <a:ext uri="{FF2B5EF4-FFF2-40B4-BE49-F238E27FC236}">
                <a16:creationId xmlns:a16="http://schemas.microsoft.com/office/drawing/2014/main" id="{FFC5FF43-E64F-41F6-9BB4-3001C9AA5BE8}"/>
              </a:ext>
            </a:extLst>
          </p:cNvPr>
          <p:cNvSpPr txBox="1"/>
          <p:nvPr/>
        </p:nvSpPr>
        <p:spPr>
          <a:xfrm>
            <a:off x="5645682" y="1175698"/>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2" name="TextBox 131">
            <a:extLst>
              <a:ext uri="{FF2B5EF4-FFF2-40B4-BE49-F238E27FC236}">
                <a16:creationId xmlns:a16="http://schemas.microsoft.com/office/drawing/2014/main" id="{E0F29CF1-10EB-4562-8DBB-CE6D4EAFC376}"/>
              </a:ext>
            </a:extLst>
          </p:cNvPr>
          <p:cNvSpPr txBox="1"/>
          <p:nvPr/>
        </p:nvSpPr>
        <p:spPr>
          <a:xfrm>
            <a:off x="1097923" y="5578303"/>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3" name="TextBox 131">
            <a:extLst>
              <a:ext uri="{FF2B5EF4-FFF2-40B4-BE49-F238E27FC236}">
                <a16:creationId xmlns:a16="http://schemas.microsoft.com/office/drawing/2014/main" id="{2ED4A635-A450-4283-B1E8-7F5D85E92BDF}"/>
              </a:ext>
            </a:extLst>
          </p:cNvPr>
          <p:cNvSpPr txBox="1"/>
          <p:nvPr/>
        </p:nvSpPr>
        <p:spPr>
          <a:xfrm>
            <a:off x="2244489" y="5602025"/>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4" name="TextBox 131">
            <a:extLst>
              <a:ext uri="{FF2B5EF4-FFF2-40B4-BE49-F238E27FC236}">
                <a16:creationId xmlns:a16="http://schemas.microsoft.com/office/drawing/2014/main" id="{1CF34034-A36D-4832-888A-F7C41D547732}"/>
              </a:ext>
            </a:extLst>
          </p:cNvPr>
          <p:cNvSpPr txBox="1"/>
          <p:nvPr/>
        </p:nvSpPr>
        <p:spPr>
          <a:xfrm>
            <a:off x="3407875" y="5587505"/>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5" name="TextBox 131">
            <a:extLst>
              <a:ext uri="{FF2B5EF4-FFF2-40B4-BE49-F238E27FC236}">
                <a16:creationId xmlns:a16="http://schemas.microsoft.com/office/drawing/2014/main" id="{2FAED2C0-98F2-4DD4-A2CB-349847186E54}"/>
              </a:ext>
            </a:extLst>
          </p:cNvPr>
          <p:cNvSpPr txBox="1"/>
          <p:nvPr/>
        </p:nvSpPr>
        <p:spPr>
          <a:xfrm>
            <a:off x="4599353" y="5586164"/>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6" name="TextBox 131">
            <a:extLst>
              <a:ext uri="{FF2B5EF4-FFF2-40B4-BE49-F238E27FC236}">
                <a16:creationId xmlns:a16="http://schemas.microsoft.com/office/drawing/2014/main" id="{42BF8B83-328A-4CA5-BB47-6C1D48111C32}"/>
              </a:ext>
            </a:extLst>
          </p:cNvPr>
          <p:cNvSpPr txBox="1"/>
          <p:nvPr/>
        </p:nvSpPr>
        <p:spPr>
          <a:xfrm>
            <a:off x="5688658" y="5602025"/>
            <a:ext cx="853682" cy="353174"/>
          </a:xfrm>
          <a:prstGeom prst="rect">
            <a:avLst/>
          </a:prstGeom>
        </p:spPr>
        <p:txBody>
          <a:bodyPr lIns="0" tIns="0" rIns="0" bIns="0" rtlCol="0" anchor="t">
            <a:spAutoFit/>
          </a:bodyPr>
          <a:lstStyle/>
          <a:p>
            <a:pPr algn="ctr">
              <a:lnSpc>
                <a:spcPts val="1418"/>
              </a:lnSpc>
              <a:spcBef>
                <a:spcPct val="0"/>
              </a:spcBef>
            </a:pPr>
            <a:r>
              <a:rPr lang="es-MX" sz="1013" dirty="0">
                <a:solidFill>
                  <a:srgbClr val="000000"/>
                </a:solidFill>
                <a:latin typeface="Now Bold"/>
              </a:rPr>
              <a:t>Actividades</a:t>
            </a:r>
            <a:r>
              <a:rPr lang="en-US" sz="1013" dirty="0">
                <a:solidFill>
                  <a:srgbClr val="000000"/>
                </a:solidFill>
                <a:latin typeface="Now Bold"/>
              </a:rPr>
              <a:t> permanentes</a:t>
            </a:r>
          </a:p>
        </p:txBody>
      </p:sp>
      <p:sp>
        <p:nvSpPr>
          <p:cNvPr id="647" name="TextBox 138">
            <a:extLst>
              <a:ext uri="{FF2B5EF4-FFF2-40B4-BE49-F238E27FC236}">
                <a16:creationId xmlns:a16="http://schemas.microsoft.com/office/drawing/2014/main" id="{F393A48E-0F8F-4A1F-A3DB-8CF37D705707}"/>
              </a:ext>
            </a:extLst>
          </p:cNvPr>
          <p:cNvSpPr txBox="1"/>
          <p:nvPr/>
        </p:nvSpPr>
        <p:spPr>
          <a:xfrm>
            <a:off x="1128843" y="6205743"/>
            <a:ext cx="853682" cy="222177"/>
          </a:xfrm>
          <a:prstGeom prst="rect">
            <a:avLst/>
          </a:prstGeom>
        </p:spPr>
        <p:txBody>
          <a:bodyPr lIns="0" tIns="0" rIns="0" bIns="0" rtlCol="0" anchor="t">
            <a:spAutoFit/>
          </a:bodyPr>
          <a:lstStyle/>
          <a:p>
            <a:pPr algn="ctr">
              <a:lnSpc>
                <a:spcPts val="1785"/>
              </a:lnSpc>
              <a:spcBef>
                <a:spcPct val="0"/>
              </a:spcBef>
            </a:pPr>
            <a:r>
              <a:rPr lang="es-MX" sz="1275" dirty="0">
                <a:solidFill>
                  <a:srgbClr val="000000"/>
                </a:solidFill>
                <a:latin typeface="Now Bold"/>
              </a:rPr>
              <a:t>Música</a:t>
            </a:r>
          </a:p>
        </p:txBody>
      </p:sp>
      <p:sp>
        <p:nvSpPr>
          <p:cNvPr id="336" name="TextBox 138">
            <a:extLst>
              <a:ext uri="{FF2B5EF4-FFF2-40B4-BE49-F238E27FC236}">
                <a16:creationId xmlns:a16="http://schemas.microsoft.com/office/drawing/2014/main" id="{BC2BCD3B-FAC2-4842-BF12-BBE79D784CDA}"/>
              </a:ext>
            </a:extLst>
          </p:cNvPr>
          <p:cNvSpPr txBox="1"/>
          <p:nvPr/>
        </p:nvSpPr>
        <p:spPr>
          <a:xfrm>
            <a:off x="4401614" y="6243462"/>
            <a:ext cx="1157533" cy="213520"/>
          </a:xfrm>
          <a:prstGeom prst="rect">
            <a:avLst/>
          </a:prstGeom>
        </p:spPr>
        <p:txBody>
          <a:bodyPr wrap="square" lIns="0" tIns="0" rIns="0" bIns="0" rtlCol="0" anchor="t">
            <a:spAutoFit/>
          </a:bodyPr>
          <a:lstStyle/>
          <a:p>
            <a:pPr algn="ctr">
              <a:lnSpc>
                <a:spcPts val="1785"/>
              </a:lnSpc>
              <a:spcBef>
                <a:spcPct val="0"/>
              </a:spcBef>
            </a:pPr>
            <a:r>
              <a:rPr lang="es-MX" sz="1050" dirty="0">
                <a:solidFill>
                  <a:srgbClr val="000000"/>
                </a:solidFill>
                <a:latin typeface="Now Bold"/>
              </a:rPr>
              <a:t>El supermercado</a:t>
            </a:r>
          </a:p>
        </p:txBody>
      </p:sp>
      <p:sp>
        <p:nvSpPr>
          <p:cNvPr id="337" name="TextBox 138">
            <a:extLst>
              <a:ext uri="{FF2B5EF4-FFF2-40B4-BE49-F238E27FC236}">
                <a16:creationId xmlns:a16="http://schemas.microsoft.com/office/drawing/2014/main" id="{0F64D981-526A-4FA3-8E79-421FD92A72D0}"/>
              </a:ext>
            </a:extLst>
          </p:cNvPr>
          <p:cNvSpPr txBox="1"/>
          <p:nvPr/>
        </p:nvSpPr>
        <p:spPr>
          <a:xfrm>
            <a:off x="4366533" y="6763493"/>
            <a:ext cx="1157533" cy="213520"/>
          </a:xfrm>
          <a:prstGeom prst="rect">
            <a:avLst/>
          </a:prstGeom>
        </p:spPr>
        <p:txBody>
          <a:bodyPr wrap="square" lIns="0" tIns="0" rIns="0" bIns="0" rtlCol="0" anchor="t">
            <a:spAutoFit/>
          </a:bodyPr>
          <a:lstStyle/>
          <a:p>
            <a:pPr algn="ctr">
              <a:lnSpc>
                <a:spcPts val="1785"/>
              </a:lnSpc>
              <a:spcBef>
                <a:spcPct val="0"/>
              </a:spcBef>
            </a:pPr>
            <a:r>
              <a:rPr lang="es-MX" sz="1050" dirty="0">
                <a:solidFill>
                  <a:srgbClr val="000000"/>
                </a:solidFill>
                <a:latin typeface="Now Bold"/>
              </a:rPr>
              <a:t>El supermercado</a:t>
            </a:r>
          </a:p>
        </p:txBody>
      </p:sp>
      <p:sp>
        <p:nvSpPr>
          <p:cNvPr id="339" name="TextBox 142">
            <a:extLst>
              <a:ext uri="{FF2B5EF4-FFF2-40B4-BE49-F238E27FC236}">
                <a16:creationId xmlns:a16="http://schemas.microsoft.com/office/drawing/2014/main" id="{038411ED-573B-456F-B477-0BA90F0619F8}"/>
              </a:ext>
            </a:extLst>
          </p:cNvPr>
          <p:cNvSpPr txBox="1"/>
          <p:nvPr/>
        </p:nvSpPr>
        <p:spPr>
          <a:xfrm>
            <a:off x="2252144" y="6784870"/>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Semáforo</a:t>
            </a:r>
            <a:r>
              <a:rPr lang="en-US" sz="975" dirty="0">
                <a:solidFill>
                  <a:srgbClr val="000000"/>
                </a:solidFill>
                <a:latin typeface="Now Bold"/>
              </a:rPr>
              <a:t> </a:t>
            </a:r>
            <a:r>
              <a:rPr lang="es-MX" sz="975" dirty="0">
                <a:solidFill>
                  <a:srgbClr val="000000"/>
                </a:solidFill>
                <a:latin typeface="Now Bold"/>
              </a:rPr>
              <a:t>alimenticio</a:t>
            </a:r>
          </a:p>
        </p:txBody>
      </p:sp>
      <p:sp>
        <p:nvSpPr>
          <p:cNvPr id="338" name="TextBox 134">
            <a:extLst>
              <a:ext uri="{FF2B5EF4-FFF2-40B4-BE49-F238E27FC236}">
                <a16:creationId xmlns:a16="http://schemas.microsoft.com/office/drawing/2014/main" id="{EA64B506-D246-41F9-BD2C-77763ECA5A7D}"/>
              </a:ext>
            </a:extLst>
          </p:cNvPr>
          <p:cNvSpPr txBox="1"/>
          <p:nvPr/>
        </p:nvSpPr>
        <p:spPr>
          <a:xfrm>
            <a:off x="2151186" y="1824747"/>
            <a:ext cx="1055599" cy="453009"/>
          </a:xfrm>
          <a:prstGeom prst="rect">
            <a:avLst/>
          </a:prstGeom>
        </p:spPr>
        <p:txBody>
          <a:bodyPr wrap="square" lIns="0" tIns="0" rIns="0" bIns="0" rtlCol="0" anchor="t">
            <a:spAutoFit/>
          </a:bodyPr>
          <a:lstStyle/>
          <a:p>
            <a:pPr algn="ctr">
              <a:lnSpc>
                <a:spcPts val="1785"/>
              </a:lnSpc>
              <a:spcBef>
                <a:spcPct val="0"/>
              </a:spcBef>
            </a:pPr>
            <a:r>
              <a:rPr lang="es-MX" sz="1275" dirty="0">
                <a:solidFill>
                  <a:srgbClr val="000000"/>
                </a:solidFill>
                <a:latin typeface="Now Bold"/>
              </a:rPr>
              <a:t>Introducción</a:t>
            </a:r>
          </a:p>
          <a:p>
            <a:pPr algn="ctr">
              <a:lnSpc>
                <a:spcPts val="1785"/>
              </a:lnSpc>
              <a:spcBef>
                <a:spcPct val="0"/>
              </a:spcBef>
            </a:pPr>
            <a:r>
              <a:rPr lang="es-MX" sz="1275" dirty="0">
                <a:solidFill>
                  <a:srgbClr val="000000"/>
                </a:solidFill>
                <a:latin typeface="Now Bold"/>
              </a:rPr>
              <a:t>Cuento</a:t>
            </a:r>
          </a:p>
        </p:txBody>
      </p:sp>
      <p:sp>
        <p:nvSpPr>
          <p:cNvPr id="340" name="TextBox 135">
            <a:extLst>
              <a:ext uri="{FF2B5EF4-FFF2-40B4-BE49-F238E27FC236}">
                <a16:creationId xmlns:a16="http://schemas.microsoft.com/office/drawing/2014/main" id="{65A80EAF-A8F4-45AC-A9D7-4808E28A8EDB}"/>
              </a:ext>
            </a:extLst>
          </p:cNvPr>
          <p:cNvSpPr txBox="1"/>
          <p:nvPr/>
        </p:nvSpPr>
        <p:spPr>
          <a:xfrm>
            <a:off x="2218644" y="4064665"/>
            <a:ext cx="853682" cy="450123"/>
          </a:xfrm>
          <a:prstGeom prst="rect">
            <a:avLst/>
          </a:prstGeom>
        </p:spPr>
        <p:txBody>
          <a:bodyPr lIns="0" tIns="0" rIns="0" bIns="0" rtlCol="0" anchor="t">
            <a:spAutoFit/>
          </a:bodyPr>
          <a:lstStyle/>
          <a:p>
            <a:pPr algn="ctr">
              <a:lnSpc>
                <a:spcPts val="1785"/>
              </a:lnSpc>
              <a:spcBef>
                <a:spcPct val="0"/>
              </a:spcBef>
            </a:pPr>
            <a:r>
              <a:rPr lang="en-US" sz="1200" dirty="0">
                <a:solidFill>
                  <a:srgbClr val="000000"/>
                </a:solidFill>
                <a:latin typeface="Now Bold"/>
              </a:rPr>
              <a:t>Mi </a:t>
            </a:r>
            <a:r>
              <a:rPr lang="es-MX" sz="1200" dirty="0">
                <a:solidFill>
                  <a:srgbClr val="000000"/>
                </a:solidFill>
                <a:latin typeface="Now Bold"/>
              </a:rPr>
              <a:t>lonchera</a:t>
            </a:r>
          </a:p>
        </p:txBody>
      </p:sp>
      <p:sp>
        <p:nvSpPr>
          <p:cNvPr id="341" name="TextBox 147">
            <a:extLst>
              <a:ext uri="{FF2B5EF4-FFF2-40B4-BE49-F238E27FC236}">
                <a16:creationId xmlns:a16="http://schemas.microsoft.com/office/drawing/2014/main" id="{A3D70EE3-9CBE-40FD-BACD-8F26AC481C76}"/>
              </a:ext>
            </a:extLst>
          </p:cNvPr>
          <p:cNvSpPr txBox="1"/>
          <p:nvPr/>
        </p:nvSpPr>
        <p:spPr>
          <a:xfrm>
            <a:off x="3240503" y="3777531"/>
            <a:ext cx="1109858" cy="161583"/>
          </a:xfrm>
          <a:prstGeom prst="rect">
            <a:avLst/>
          </a:prstGeom>
        </p:spPr>
        <p:txBody>
          <a:bodyPr wrap="square" lIns="0" tIns="0" rIns="0" bIns="0" rtlCol="0" anchor="t">
            <a:spAutoFit/>
          </a:bodyPr>
          <a:lstStyle/>
          <a:p>
            <a:pPr algn="ctr">
              <a:spcBef>
                <a:spcPct val="0"/>
              </a:spcBef>
            </a:pPr>
            <a:r>
              <a:rPr lang="es-MX" sz="1050" dirty="0">
                <a:solidFill>
                  <a:srgbClr val="000000"/>
                </a:solidFill>
                <a:latin typeface="Now Bold"/>
              </a:rPr>
              <a:t>Mi fruta favorita</a:t>
            </a:r>
          </a:p>
        </p:txBody>
      </p:sp>
      <p:sp>
        <p:nvSpPr>
          <p:cNvPr id="343" name="TextBox 142">
            <a:extLst>
              <a:ext uri="{FF2B5EF4-FFF2-40B4-BE49-F238E27FC236}">
                <a16:creationId xmlns:a16="http://schemas.microsoft.com/office/drawing/2014/main" id="{9CB2563A-2F3A-4425-AC62-F5CE0ECBABFE}"/>
              </a:ext>
            </a:extLst>
          </p:cNvPr>
          <p:cNvSpPr txBox="1"/>
          <p:nvPr/>
        </p:nvSpPr>
        <p:spPr>
          <a:xfrm>
            <a:off x="1086406" y="7938469"/>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Semáforo</a:t>
            </a:r>
            <a:r>
              <a:rPr lang="en-US" sz="975" dirty="0">
                <a:solidFill>
                  <a:srgbClr val="000000"/>
                </a:solidFill>
                <a:latin typeface="Now Bold"/>
              </a:rPr>
              <a:t> </a:t>
            </a:r>
            <a:r>
              <a:rPr lang="es-MX" sz="975" dirty="0">
                <a:solidFill>
                  <a:srgbClr val="000000"/>
                </a:solidFill>
                <a:latin typeface="Now Bold"/>
              </a:rPr>
              <a:t>alimenticio</a:t>
            </a:r>
          </a:p>
        </p:txBody>
      </p:sp>
      <p:sp>
        <p:nvSpPr>
          <p:cNvPr id="344" name="TextBox 134">
            <a:extLst>
              <a:ext uri="{FF2B5EF4-FFF2-40B4-BE49-F238E27FC236}">
                <a16:creationId xmlns:a16="http://schemas.microsoft.com/office/drawing/2014/main" id="{64B256E2-5478-44CB-97CF-4049250A7D86}"/>
              </a:ext>
            </a:extLst>
          </p:cNvPr>
          <p:cNvSpPr txBox="1"/>
          <p:nvPr/>
        </p:nvSpPr>
        <p:spPr>
          <a:xfrm>
            <a:off x="3225528" y="2517475"/>
            <a:ext cx="1145860" cy="307777"/>
          </a:xfrm>
          <a:prstGeom prst="rect">
            <a:avLst/>
          </a:prstGeom>
        </p:spPr>
        <p:txBody>
          <a:bodyPr wrap="square" lIns="0" tIns="0" rIns="0" bIns="0" rtlCol="0" anchor="t">
            <a:spAutoFit/>
          </a:bodyPr>
          <a:lstStyle/>
          <a:p>
            <a:pPr algn="ctr">
              <a:spcBef>
                <a:spcPct val="0"/>
              </a:spcBef>
            </a:pPr>
            <a:r>
              <a:rPr lang="es-MX" sz="1000" dirty="0">
                <a:solidFill>
                  <a:srgbClr val="000000"/>
                </a:solidFill>
                <a:latin typeface="Now Bold"/>
              </a:rPr>
              <a:t>Clasificación</a:t>
            </a:r>
          </a:p>
          <a:p>
            <a:pPr algn="ctr">
              <a:spcBef>
                <a:spcPct val="0"/>
              </a:spcBef>
            </a:pPr>
            <a:r>
              <a:rPr lang="es-MX" sz="1000" dirty="0">
                <a:solidFill>
                  <a:srgbClr val="000000"/>
                </a:solidFill>
                <a:latin typeface="Now Bold"/>
              </a:rPr>
              <a:t>Mi lonchera</a:t>
            </a:r>
          </a:p>
        </p:txBody>
      </p:sp>
      <p:sp>
        <p:nvSpPr>
          <p:cNvPr id="345" name="CuadroTexto 344">
            <a:extLst>
              <a:ext uri="{FF2B5EF4-FFF2-40B4-BE49-F238E27FC236}">
                <a16:creationId xmlns:a16="http://schemas.microsoft.com/office/drawing/2014/main" id="{2F46E85C-66E9-4D6A-946D-C08F0CCDA6AE}"/>
              </a:ext>
            </a:extLst>
          </p:cNvPr>
          <p:cNvSpPr txBox="1"/>
          <p:nvPr/>
        </p:nvSpPr>
        <p:spPr>
          <a:xfrm>
            <a:off x="3172530" y="1718411"/>
            <a:ext cx="1216529" cy="542456"/>
          </a:xfrm>
          <a:prstGeom prst="rect">
            <a:avLst/>
          </a:prstGeom>
          <a:noFill/>
        </p:spPr>
        <p:txBody>
          <a:bodyPr wrap="square">
            <a:spAutoFit/>
          </a:bodyPr>
          <a:lstStyle/>
          <a:p>
            <a:pPr algn="ctr">
              <a:lnSpc>
                <a:spcPts val="1785"/>
              </a:lnSpc>
              <a:spcBef>
                <a:spcPct val="0"/>
              </a:spcBef>
            </a:pPr>
            <a:r>
              <a:rPr lang="es-MX" sz="1200" dirty="0">
                <a:solidFill>
                  <a:srgbClr val="000000"/>
                </a:solidFill>
                <a:latin typeface="Now Bold"/>
              </a:rPr>
              <a:t>Introducción</a:t>
            </a:r>
          </a:p>
          <a:p>
            <a:pPr algn="ctr">
              <a:lnSpc>
                <a:spcPts val="1785"/>
              </a:lnSpc>
              <a:spcBef>
                <a:spcPct val="0"/>
              </a:spcBef>
            </a:pPr>
            <a:r>
              <a:rPr lang="es-MX" sz="1200" dirty="0">
                <a:solidFill>
                  <a:srgbClr val="000000"/>
                </a:solidFill>
                <a:latin typeface="Now Bold"/>
              </a:rPr>
              <a:t>Cuento</a:t>
            </a:r>
          </a:p>
        </p:txBody>
      </p:sp>
      <p:sp>
        <p:nvSpPr>
          <p:cNvPr id="347" name="CuadroTexto 346">
            <a:extLst>
              <a:ext uri="{FF2B5EF4-FFF2-40B4-BE49-F238E27FC236}">
                <a16:creationId xmlns:a16="http://schemas.microsoft.com/office/drawing/2014/main" id="{9BDCC561-5248-4EBD-BB22-F0ABEC2FE5BE}"/>
              </a:ext>
            </a:extLst>
          </p:cNvPr>
          <p:cNvSpPr txBox="1"/>
          <p:nvPr/>
        </p:nvSpPr>
        <p:spPr>
          <a:xfrm>
            <a:off x="2118969" y="2414382"/>
            <a:ext cx="1065689" cy="577081"/>
          </a:xfrm>
          <a:prstGeom prst="rect">
            <a:avLst/>
          </a:prstGeom>
          <a:noFill/>
        </p:spPr>
        <p:txBody>
          <a:bodyPr wrap="square">
            <a:spAutoFit/>
          </a:bodyPr>
          <a:lstStyle/>
          <a:p>
            <a:pPr algn="ctr">
              <a:spcBef>
                <a:spcPct val="0"/>
              </a:spcBef>
            </a:pPr>
            <a:r>
              <a:rPr lang="es-MX" sz="1050" dirty="0">
                <a:solidFill>
                  <a:srgbClr val="000000"/>
                </a:solidFill>
                <a:latin typeface="Now Bold"/>
              </a:rPr>
              <a:t>Clasificación</a:t>
            </a:r>
          </a:p>
          <a:p>
            <a:pPr algn="ctr">
              <a:spcBef>
                <a:spcPct val="0"/>
              </a:spcBef>
            </a:pPr>
            <a:r>
              <a:rPr lang="es-MX" sz="1050" dirty="0">
                <a:solidFill>
                  <a:srgbClr val="000000"/>
                </a:solidFill>
                <a:latin typeface="Now Bold"/>
              </a:rPr>
              <a:t>Juego tradicional</a:t>
            </a:r>
          </a:p>
        </p:txBody>
      </p:sp>
      <p:sp>
        <p:nvSpPr>
          <p:cNvPr id="348" name="TextBox 138">
            <a:extLst>
              <a:ext uri="{FF2B5EF4-FFF2-40B4-BE49-F238E27FC236}">
                <a16:creationId xmlns:a16="http://schemas.microsoft.com/office/drawing/2014/main" id="{CCE5EFB3-72F6-499D-B145-948C6B3FAF1E}"/>
              </a:ext>
            </a:extLst>
          </p:cNvPr>
          <p:cNvSpPr txBox="1"/>
          <p:nvPr/>
        </p:nvSpPr>
        <p:spPr>
          <a:xfrm>
            <a:off x="3278615" y="6228291"/>
            <a:ext cx="1157533" cy="213520"/>
          </a:xfrm>
          <a:prstGeom prst="rect">
            <a:avLst/>
          </a:prstGeom>
        </p:spPr>
        <p:txBody>
          <a:bodyPr wrap="square" lIns="0" tIns="0" rIns="0" bIns="0" rtlCol="0" anchor="t">
            <a:spAutoFit/>
          </a:bodyPr>
          <a:lstStyle/>
          <a:p>
            <a:pPr algn="ctr">
              <a:lnSpc>
                <a:spcPts val="1785"/>
              </a:lnSpc>
              <a:spcBef>
                <a:spcPct val="0"/>
              </a:spcBef>
            </a:pPr>
            <a:r>
              <a:rPr lang="es-MX" sz="1050" dirty="0">
                <a:solidFill>
                  <a:srgbClr val="000000"/>
                </a:solidFill>
                <a:latin typeface="Now Bold"/>
              </a:rPr>
              <a:t>El supermercado</a:t>
            </a:r>
          </a:p>
        </p:txBody>
      </p:sp>
      <p:sp>
        <p:nvSpPr>
          <p:cNvPr id="349" name="TextBox 138">
            <a:extLst>
              <a:ext uri="{FF2B5EF4-FFF2-40B4-BE49-F238E27FC236}">
                <a16:creationId xmlns:a16="http://schemas.microsoft.com/office/drawing/2014/main" id="{0EBB541B-B88E-44C2-838E-2048955A5F72}"/>
              </a:ext>
            </a:extLst>
          </p:cNvPr>
          <p:cNvSpPr txBox="1"/>
          <p:nvPr/>
        </p:nvSpPr>
        <p:spPr>
          <a:xfrm>
            <a:off x="3259336" y="6828566"/>
            <a:ext cx="1157533" cy="215444"/>
          </a:xfrm>
          <a:prstGeom prst="rect">
            <a:avLst/>
          </a:prstGeom>
        </p:spPr>
        <p:txBody>
          <a:bodyPr wrap="square" lIns="0" tIns="0" rIns="0" bIns="0" rtlCol="0" anchor="t">
            <a:spAutoFit/>
          </a:bodyPr>
          <a:lstStyle/>
          <a:p>
            <a:pPr algn="ctr">
              <a:lnSpc>
                <a:spcPts val="1785"/>
              </a:lnSpc>
              <a:spcBef>
                <a:spcPct val="0"/>
              </a:spcBef>
            </a:pPr>
            <a:r>
              <a:rPr lang="es-MX" sz="1050" dirty="0">
                <a:solidFill>
                  <a:srgbClr val="000000"/>
                </a:solidFill>
                <a:latin typeface="Now Bold"/>
              </a:rPr>
              <a:t>El supermercado</a:t>
            </a:r>
          </a:p>
        </p:txBody>
      </p:sp>
      <p:sp>
        <p:nvSpPr>
          <p:cNvPr id="350" name="TextBox 147">
            <a:extLst>
              <a:ext uri="{FF2B5EF4-FFF2-40B4-BE49-F238E27FC236}">
                <a16:creationId xmlns:a16="http://schemas.microsoft.com/office/drawing/2014/main" id="{F200D496-10F5-4F89-86C9-4C90DF7D6AF9}"/>
              </a:ext>
            </a:extLst>
          </p:cNvPr>
          <p:cNvSpPr txBox="1"/>
          <p:nvPr/>
        </p:nvSpPr>
        <p:spPr>
          <a:xfrm>
            <a:off x="4358290" y="3614113"/>
            <a:ext cx="1109858" cy="161583"/>
          </a:xfrm>
          <a:prstGeom prst="rect">
            <a:avLst/>
          </a:prstGeom>
        </p:spPr>
        <p:txBody>
          <a:bodyPr wrap="square" lIns="0" tIns="0" rIns="0" bIns="0" rtlCol="0" anchor="t">
            <a:spAutoFit/>
          </a:bodyPr>
          <a:lstStyle/>
          <a:p>
            <a:pPr algn="ctr">
              <a:spcBef>
                <a:spcPct val="0"/>
              </a:spcBef>
            </a:pPr>
            <a:r>
              <a:rPr lang="es-MX" sz="1050" dirty="0">
                <a:solidFill>
                  <a:srgbClr val="000000"/>
                </a:solidFill>
                <a:latin typeface="Now Bold"/>
              </a:rPr>
              <a:t>Mi fruta favorita</a:t>
            </a:r>
          </a:p>
        </p:txBody>
      </p:sp>
      <p:sp>
        <p:nvSpPr>
          <p:cNvPr id="351" name="TextBox 135">
            <a:extLst>
              <a:ext uri="{FF2B5EF4-FFF2-40B4-BE49-F238E27FC236}">
                <a16:creationId xmlns:a16="http://schemas.microsoft.com/office/drawing/2014/main" id="{039ADF30-0B48-4256-90EE-0D0BA8AAA487}"/>
              </a:ext>
            </a:extLst>
          </p:cNvPr>
          <p:cNvSpPr txBox="1"/>
          <p:nvPr/>
        </p:nvSpPr>
        <p:spPr>
          <a:xfrm>
            <a:off x="2158017" y="3570434"/>
            <a:ext cx="853682" cy="222177"/>
          </a:xfrm>
          <a:prstGeom prst="rect">
            <a:avLst/>
          </a:prstGeom>
        </p:spPr>
        <p:txBody>
          <a:bodyPr lIns="0" tIns="0" rIns="0" bIns="0" rtlCol="0" anchor="t">
            <a:spAutoFit/>
          </a:bodyPr>
          <a:lstStyle/>
          <a:p>
            <a:pPr algn="ctr">
              <a:lnSpc>
                <a:spcPts val="1785"/>
              </a:lnSpc>
              <a:spcBef>
                <a:spcPct val="0"/>
              </a:spcBef>
            </a:pPr>
            <a:r>
              <a:rPr lang="es-MX" sz="1275" dirty="0">
                <a:solidFill>
                  <a:srgbClr val="000000"/>
                </a:solidFill>
                <a:latin typeface="Now Bold"/>
              </a:rPr>
              <a:t>Ed. física</a:t>
            </a:r>
          </a:p>
        </p:txBody>
      </p:sp>
      <p:sp>
        <p:nvSpPr>
          <p:cNvPr id="354" name="CuadroTexto 353">
            <a:extLst>
              <a:ext uri="{FF2B5EF4-FFF2-40B4-BE49-F238E27FC236}">
                <a16:creationId xmlns:a16="http://schemas.microsoft.com/office/drawing/2014/main" id="{50173A0D-276E-474C-8973-947891189B55}"/>
              </a:ext>
            </a:extLst>
          </p:cNvPr>
          <p:cNvSpPr txBox="1"/>
          <p:nvPr/>
        </p:nvSpPr>
        <p:spPr>
          <a:xfrm>
            <a:off x="4355479" y="2417737"/>
            <a:ext cx="1106902" cy="553998"/>
          </a:xfrm>
          <a:prstGeom prst="rect">
            <a:avLst/>
          </a:prstGeom>
          <a:noFill/>
        </p:spPr>
        <p:txBody>
          <a:bodyPr wrap="square">
            <a:spAutoFit/>
          </a:bodyPr>
          <a:lstStyle/>
          <a:p>
            <a:pPr algn="ctr">
              <a:spcBef>
                <a:spcPct val="0"/>
              </a:spcBef>
            </a:pPr>
            <a:r>
              <a:rPr lang="es-MX" sz="1000" dirty="0">
                <a:solidFill>
                  <a:srgbClr val="000000"/>
                </a:solidFill>
                <a:latin typeface="Now Bold"/>
              </a:rPr>
              <a:t>Dia de la revolución</a:t>
            </a:r>
          </a:p>
          <a:p>
            <a:pPr algn="ctr">
              <a:spcBef>
                <a:spcPct val="0"/>
              </a:spcBef>
            </a:pPr>
            <a:r>
              <a:rPr lang="es-MX" sz="1000" dirty="0" err="1">
                <a:solidFill>
                  <a:srgbClr val="000000"/>
                </a:solidFill>
                <a:latin typeface="Now Bold"/>
              </a:rPr>
              <a:t>Loteria</a:t>
            </a:r>
            <a:endParaRPr lang="es-MX" sz="1000" dirty="0">
              <a:solidFill>
                <a:srgbClr val="000000"/>
              </a:solidFill>
              <a:latin typeface="Now Bold"/>
            </a:endParaRPr>
          </a:p>
        </p:txBody>
      </p:sp>
      <p:sp>
        <p:nvSpPr>
          <p:cNvPr id="355" name="TextBox 139">
            <a:extLst>
              <a:ext uri="{FF2B5EF4-FFF2-40B4-BE49-F238E27FC236}">
                <a16:creationId xmlns:a16="http://schemas.microsoft.com/office/drawing/2014/main" id="{502A71EC-B0C6-44E1-AAE9-4FB641989DD5}"/>
              </a:ext>
            </a:extLst>
          </p:cNvPr>
          <p:cNvSpPr txBox="1"/>
          <p:nvPr/>
        </p:nvSpPr>
        <p:spPr>
          <a:xfrm>
            <a:off x="5656261" y="2429060"/>
            <a:ext cx="853682" cy="442429"/>
          </a:xfrm>
          <a:prstGeom prst="rect">
            <a:avLst/>
          </a:prstGeom>
        </p:spPr>
        <p:txBody>
          <a:bodyPr lIns="0" tIns="0" rIns="0" bIns="0" rtlCol="0" anchor="t">
            <a:spAutoFit/>
          </a:bodyPr>
          <a:lstStyle/>
          <a:p>
            <a:pPr algn="ctr">
              <a:lnSpc>
                <a:spcPts val="1785"/>
              </a:lnSpc>
              <a:spcBef>
                <a:spcPct val="0"/>
              </a:spcBef>
            </a:pPr>
            <a:r>
              <a:rPr lang="es-MX" sz="1000" dirty="0">
                <a:solidFill>
                  <a:srgbClr val="000000"/>
                </a:solidFill>
                <a:latin typeface="Now Bold"/>
              </a:rPr>
              <a:t>Clasificación de alimentos</a:t>
            </a:r>
          </a:p>
        </p:txBody>
      </p:sp>
      <p:sp>
        <p:nvSpPr>
          <p:cNvPr id="353" name="TextBox 142">
            <a:extLst>
              <a:ext uri="{FF2B5EF4-FFF2-40B4-BE49-F238E27FC236}">
                <a16:creationId xmlns:a16="http://schemas.microsoft.com/office/drawing/2014/main" id="{8B80C1F0-89F4-4ADA-A2AD-E7E23BCEA217}"/>
              </a:ext>
            </a:extLst>
          </p:cNvPr>
          <p:cNvSpPr txBox="1"/>
          <p:nvPr/>
        </p:nvSpPr>
        <p:spPr>
          <a:xfrm>
            <a:off x="3342603" y="3435200"/>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Conteo de frutas</a:t>
            </a:r>
          </a:p>
        </p:txBody>
      </p:sp>
      <p:sp>
        <p:nvSpPr>
          <p:cNvPr id="356" name="TextBox 142">
            <a:extLst>
              <a:ext uri="{FF2B5EF4-FFF2-40B4-BE49-F238E27FC236}">
                <a16:creationId xmlns:a16="http://schemas.microsoft.com/office/drawing/2014/main" id="{99AE3104-4C33-4D5C-8182-A2C2497C254D}"/>
              </a:ext>
            </a:extLst>
          </p:cNvPr>
          <p:cNvSpPr txBox="1"/>
          <p:nvPr/>
        </p:nvSpPr>
        <p:spPr>
          <a:xfrm>
            <a:off x="2287703" y="8504819"/>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¿Cuántas son?</a:t>
            </a:r>
          </a:p>
        </p:txBody>
      </p:sp>
      <p:sp>
        <p:nvSpPr>
          <p:cNvPr id="357" name="TextBox 142">
            <a:extLst>
              <a:ext uri="{FF2B5EF4-FFF2-40B4-BE49-F238E27FC236}">
                <a16:creationId xmlns:a16="http://schemas.microsoft.com/office/drawing/2014/main" id="{E1C42FCF-D9C0-4F1E-A700-3A9DAD610291}"/>
              </a:ext>
            </a:extLst>
          </p:cNvPr>
          <p:cNvSpPr txBox="1"/>
          <p:nvPr/>
        </p:nvSpPr>
        <p:spPr>
          <a:xfrm>
            <a:off x="4481756" y="1839594"/>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Conteo de frutas</a:t>
            </a:r>
          </a:p>
        </p:txBody>
      </p:sp>
      <p:sp>
        <p:nvSpPr>
          <p:cNvPr id="359" name="TextBox 147">
            <a:extLst>
              <a:ext uri="{FF2B5EF4-FFF2-40B4-BE49-F238E27FC236}">
                <a16:creationId xmlns:a16="http://schemas.microsoft.com/office/drawing/2014/main" id="{006BED00-3773-4E2F-9716-6B71EA92ACE2}"/>
              </a:ext>
            </a:extLst>
          </p:cNvPr>
          <p:cNvSpPr txBox="1"/>
          <p:nvPr/>
        </p:nvSpPr>
        <p:spPr>
          <a:xfrm>
            <a:off x="3244713" y="4084498"/>
            <a:ext cx="1109858" cy="484748"/>
          </a:xfrm>
          <a:prstGeom prst="rect">
            <a:avLst/>
          </a:prstGeom>
        </p:spPr>
        <p:txBody>
          <a:bodyPr wrap="square" lIns="0" tIns="0" rIns="0" bIns="0" rtlCol="0" anchor="t">
            <a:spAutoFit/>
          </a:bodyPr>
          <a:lstStyle/>
          <a:p>
            <a:pPr algn="ctr">
              <a:spcBef>
                <a:spcPct val="0"/>
              </a:spcBef>
            </a:pPr>
            <a:r>
              <a:rPr lang="es-MX" sz="1050" dirty="0">
                <a:solidFill>
                  <a:srgbClr val="000000"/>
                </a:solidFill>
                <a:latin typeface="Now Bold"/>
              </a:rPr>
              <a:t>Alimentos saludables en mis dientes</a:t>
            </a:r>
          </a:p>
        </p:txBody>
      </p:sp>
      <p:sp>
        <p:nvSpPr>
          <p:cNvPr id="360" name="TextBox 147">
            <a:extLst>
              <a:ext uri="{FF2B5EF4-FFF2-40B4-BE49-F238E27FC236}">
                <a16:creationId xmlns:a16="http://schemas.microsoft.com/office/drawing/2014/main" id="{1FF226DB-EF13-4727-BB46-AA62461D7924}"/>
              </a:ext>
            </a:extLst>
          </p:cNvPr>
          <p:cNvSpPr txBox="1"/>
          <p:nvPr/>
        </p:nvSpPr>
        <p:spPr>
          <a:xfrm>
            <a:off x="4399949" y="4084498"/>
            <a:ext cx="1109858" cy="484748"/>
          </a:xfrm>
          <a:prstGeom prst="rect">
            <a:avLst/>
          </a:prstGeom>
        </p:spPr>
        <p:txBody>
          <a:bodyPr wrap="square" lIns="0" tIns="0" rIns="0" bIns="0" rtlCol="0" anchor="t">
            <a:spAutoFit/>
          </a:bodyPr>
          <a:lstStyle/>
          <a:p>
            <a:pPr algn="ctr">
              <a:spcBef>
                <a:spcPct val="0"/>
              </a:spcBef>
            </a:pPr>
            <a:r>
              <a:rPr lang="es-MX" sz="1050" dirty="0">
                <a:solidFill>
                  <a:srgbClr val="000000"/>
                </a:solidFill>
                <a:latin typeface="Now Bold"/>
              </a:rPr>
              <a:t>Alimentos saludables en mis dientes</a:t>
            </a:r>
          </a:p>
        </p:txBody>
      </p:sp>
      <p:sp>
        <p:nvSpPr>
          <p:cNvPr id="361" name="CuadroTexto 360">
            <a:extLst>
              <a:ext uri="{FF2B5EF4-FFF2-40B4-BE49-F238E27FC236}">
                <a16:creationId xmlns:a16="http://schemas.microsoft.com/office/drawing/2014/main" id="{E5A5B596-0C39-403F-BE82-05A6066038B8}"/>
              </a:ext>
            </a:extLst>
          </p:cNvPr>
          <p:cNvSpPr txBox="1"/>
          <p:nvPr/>
        </p:nvSpPr>
        <p:spPr>
          <a:xfrm>
            <a:off x="2154363" y="6146057"/>
            <a:ext cx="1063827" cy="553998"/>
          </a:xfrm>
          <a:prstGeom prst="rect">
            <a:avLst/>
          </a:prstGeom>
          <a:noFill/>
        </p:spPr>
        <p:txBody>
          <a:bodyPr wrap="square">
            <a:spAutoFit/>
          </a:bodyPr>
          <a:lstStyle/>
          <a:p>
            <a:pPr algn="ctr">
              <a:spcBef>
                <a:spcPct val="0"/>
              </a:spcBef>
            </a:pPr>
            <a:r>
              <a:rPr lang="es-MX" sz="1000" dirty="0">
                <a:solidFill>
                  <a:srgbClr val="000000"/>
                </a:solidFill>
                <a:latin typeface="Now Bold"/>
              </a:rPr>
              <a:t>Adivinanzas</a:t>
            </a:r>
          </a:p>
          <a:p>
            <a:pPr algn="ctr">
              <a:spcBef>
                <a:spcPct val="0"/>
              </a:spcBef>
            </a:pPr>
            <a:r>
              <a:rPr lang="es-MX" sz="1000" dirty="0">
                <a:solidFill>
                  <a:srgbClr val="000000"/>
                </a:solidFill>
                <a:latin typeface="Now Bold"/>
              </a:rPr>
              <a:t>El nombre de las frutas </a:t>
            </a:r>
          </a:p>
        </p:txBody>
      </p:sp>
      <p:sp>
        <p:nvSpPr>
          <p:cNvPr id="362" name="CuadroTexto 361">
            <a:extLst>
              <a:ext uri="{FF2B5EF4-FFF2-40B4-BE49-F238E27FC236}">
                <a16:creationId xmlns:a16="http://schemas.microsoft.com/office/drawing/2014/main" id="{35A64322-88D2-4907-9B7A-8F819583DC62}"/>
              </a:ext>
            </a:extLst>
          </p:cNvPr>
          <p:cNvSpPr txBox="1"/>
          <p:nvPr/>
        </p:nvSpPr>
        <p:spPr>
          <a:xfrm>
            <a:off x="1022876" y="6351469"/>
            <a:ext cx="1063827" cy="313824"/>
          </a:xfrm>
          <a:prstGeom prst="rect">
            <a:avLst/>
          </a:prstGeom>
          <a:noFill/>
        </p:spPr>
        <p:txBody>
          <a:bodyPr wrap="square">
            <a:spAutoFit/>
          </a:bodyPr>
          <a:lstStyle/>
          <a:p>
            <a:pPr algn="ctr">
              <a:lnSpc>
                <a:spcPts val="1785"/>
              </a:lnSpc>
              <a:spcBef>
                <a:spcPct val="0"/>
              </a:spcBef>
            </a:pPr>
            <a:r>
              <a:rPr lang="es-MX" sz="1000" dirty="0">
                <a:solidFill>
                  <a:srgbClr val="000000"/>
                </a:solidFill>
                <a:latin typeface="Now Bold"/>
              </a:rPr>
              <a:t>Adivinanzas </a:t>
            </a:r>
          </a:p>
        </p:txBody>
      </p:sp>
      <p:sp>
        <p:nvSpPr>
          <p:cNvPr id="363" name="TextBox 138">
            <a:extLst>
              <a:ext uri="{FF2B5EF4-FFF2-40B4-BE49-F238E27FC236}">
                <a16:creationId xmlns:a16="http://schemas.microsoft.com/office/drawing/2014/main" id="{66D4D835-AD47-4D2E-BB5F-8E07E94973DF}"/>
              </a:ext>
            </a:extLst>
          </p:cNvPr>
          <p:cNvSpPr txBox="1"/>
          <p:nvPr/>
        </p:nvSpPr>
        <p:spPr>
          <a:xfrm>
            <a:off x="3259335" y="8462160"/>
            <a:ext cx="1157533" cy="444352"/>
          </a:xfrm>
          <a:prstGeom prst="rect">
            <a:avLst/>
          </a:prstGeom>
        </p:spPr>
        <p:txBody>
          <a:bodyPr wrap="square" lIns="0" tIns="0" rIns="0" bIns="0" rtlCol="0" anchor="t">
            <a:spAutoFit/>
          </a:bodyPr>
          <a:lstStyle/>
          <a:p>
            <a:pPr algn="ctr">
              <a:lnSpc>
                <a:spcPts val="1785"/>
              </a:lnSpc>
              <a:spcBef>
                <a:spcPct val="0"/>
              </a:spcBef>
            </a:pPr>
            <a:r>
              <a:rPr lang="es-MX" sz="1000" b="1" dirty="0">
                <a:effectLst/>
                <a:latin typeface="+mn-lt"/>
                <a:cs typeface="Arial" panose="020B0604020202020204" pitchFamily="34" charset="0"/>
              </a:rPr>
              <a:t>Plato del bien comer</a:t>
            </a:r>
            <a:endParaRPr lang="es-MX" sz="1000" b="1" dirty="0">
              <a:solidFill>
                <a:srgbClr val="000000"/>
              </a:solidFill>
              <a:latin typeface="Now Bold"/>
            </a:endParaRPr>
          </a:p>
          <a:p>
            <a:pPr algn="ctr">
              <a:lnSpc>
                <a:spcPts val="1785"/>
              </a:lnSpc>
              <a:spcBef>
                <a:spcPct val="0"/>
              </a:spcBef>
            </a:pPr>
            <a:r>
              <a:rPr lang="es-MX" sz="1050" b="1" dirty="0">
                <a:solidFill>
                  <a:srgbClr val="000000"/>
                </a:solidFill>
                <a:latin typeface="Now Bold"/>
              </a:rPr>
              <a:t>Cocinemos</a:t>
            </a:r>
          </a:p>
        </p:txBody>
      </p:sp>
      <p:sp>
        <p:nvSpPr>
          <p:cNvPr id="364" name="TextBox 138">
            <a:extLst>
              <a:ext uri="{FF2B5EF4-FFF2-40B4-BE49-F238E27FC236}">
                <a16:creationId xmlns:a16="http://schemas.microsoft.com/office/drawing/2014/main" id="{D54D685B-7CDB-449B-B793-0BB06CED19C1}"/>
              </a:ext>
            </a:extLst>
          </p:cNvPr>
          <p:cNvSpPr txBox="1"/>
          <p:nvPr/>
        </p:nvSpPr>
        <p:spPr>
          <a:xfrm>
            <a:off x="4409850" y="8473765"/>
            <a:ext cx="1157533" cy="444352"/>
          </a:xfrm>
          <a:prstGeom prst="rect">
            <a:avLst/>
          </a:prstGeom>
        </p:spPr>
        <p:txBody>
          <a:bodyPr wrap="square" lIns="0" tIns="0" rIns="0" bIns="0" rtlCol="0" anchor="t">
            <a:spAutoFit/>
          </a:bodyPr>
          <a:lstStyle/>
          <a:p>
            <a:pPr algn="ctr">
              <a:lnSpc>
                <a:spcPts val="1785"/>
              </a:lnSpc>
              <a:spcBef>
                <a:spcPct val="0"/>
              </a:spcBef>
            </a:pPr>
            <a:r>
              <a:rPr lang="es-MX" sz="1000" b="1" dirty="0">
                <a:effectLst/>
                <a:latin typeface="+mn-lt"/>
                <a:cs typeface="Arial" panose="020B0604020202020204" pitchFamily="34" charset="0"/>
              </a:rPr>
              <a:t>Plato del bien comer</a:t>
            </a:r>
            <a:endParaRPr lang="es-MX" sz="1000" b="1" dirty="0">
              <a:solidFill>
                <a:srgbClr val="000000"/>
              </a:solidFill>
              <a:latin typeface="Now Bold"/>
            </a:endParaRPr>
          </a:p>
          <a:p>
            <a:pPr algn="ctr">
              <a:lnSpc>
                <a:spcPts val="1785"/>
              </a:lnSpc>
              <a:spcBef>
                <a:spcPct val="0"/>
              </a:spcBef>
            </a:pPr>
            <a:r>
              <a:rPr lang="es-MX" sz="1050" b="1" dirty="0">
                <a:solidFill>
                  <a:srgbClr val="000000"/>
                </a:solidFill>
                <a:latin typeface="Now Bold"/>
              </a:rPr>
              <a:t>Cocinemos</a:t>
            </a:r>
          </a:p>
        </p:txBody>
      </p:sp>
      <p:sp>
        <p:nvSpPr>
          <p:cNvPr id="365" name="TextBox 138">
            <a:extLst>
              <a:ext uri="{FF2B5EF4-FFF2-40B4-BE49-F238E27FC236}">
                <a16:creationId xmlns:a16="http://schemas.microsoft.com/office/drawing/2014/main" id="{A57B1493-6928-46C3-BEA7-E5E42FD7DBF1}"/>
              </a:ext>
            </a:extLst>
          </p:cNvPr>
          <p:cNvSpPr txBox="1"/>
          <p:nvPr/>
        </p:nvSpPr>
        <p:spPr>
          <a:xfrm>
            <a:off x="5530678" y="6129567"/>
            <a:ext cx="1157533" cy="484748"/>
          </a:xfrm>
          <a:prstGeom prst="rect">
            <a:avLst/>
          </a:prstGeom>
        </p:spPr>
        <p:txBody>
          <a:bodyPr wrap="square" lIns="0" tIns="0" rIns="0" bIns="0" rtlCol="0" anchor="t">
            <a:spAutoFit/>
          </a:bodyPr>
          <a:lstStyle/>
          <a:p>
            <a:pPr algn="ctr">
              <a:spcBef>
                <a:spcPct val="0"/>
              </a:spcBef>
            </a:pPr>
            <a:r>
              <a:rPr lang="es-MX" sz="1050" dirty="0">
                <a:solidFill>
                  <a:srgbClr val="000000"/>
                </a:solidFill>
                <a:latin typeface="Now Bold"/>
              </a:rPr>
              <a:t>Plato del bien comer Cocinemos</a:t>
            </a:r>
          </a:p>
        </p:txBody>
      </p:sp>
      <p:sp>
        <p:nvSpPr>
          <p:cNvPr id="366" name="CuadroTexto 365">
            <a:extLst>
              <a:ext uri="{FF2B5EF4-FFF2-40B4-BE49-F238E27FC236}">
                <a16:creationId xmlns:a16="http://schemas.microsoft.com/office/drawing/2014/main" id="{ABBBDA4D-2E5B-453F-9BB7-A6E09732391F}"/>
              </a:ext>
            </a:extLst>
          </p:cNvPr>
          <p:cNvSpPr txBox="1"/>
          <p:nvPr/>
        </p:nvSpPr>
        <p:spPr>
          <a:xfrm>
            <a:off x="5625504" y="6876534"/>
            <a:ext cx="1080333" cy="253916"/>
          </a:xfrm>
          <a:prstGeom prst="rect">
            <a:avLst/>
          </a:prstGeom>
          <a:noFill/>
        </p:spPr>
        <p:txBody>
          <a:bodyPr wrap="square">
            <a:spAutoFit/>
          </a:bodyPr>
          <a:lstStyle/>
          <a:p>
            <a:r>
              <a:rPr lang="es-MX" sz="1050" dirty="0">
                <a:solidFill>
                  <a:srgbClr val="000000"/>
                </a:solidFill>
                <a:latin typeface="Now Bold"/>
              </a:rPr>
              <a:t>Adivinanzas</a:t>
            </a:r>
            <a:endParaRPr lang="es-MX" dirty="0"/>
          </a:p>
        </p:txBody>
      </p:sp>
      <p:sp>
        <p:nvSpPr>
          <p:cNvPr id="352" name="TextBox 142">
            <a:extLst>
              <a:ext uri="{FF2B5EF4-FFF2-40B4-BE49-F238E27FC236}">
                <a16:creationId xmlns:a16="http://schemas.microsoft.com/office/drawing/2014/main" id="{76967150-CB90-4C8A-8934-0EC181FE7717}"/>
              </a:ext>
            </a:extLst>
          </p:cNvPr>
          <p:cNvSpPr txBox="1"/>
          <p:nvPr/>
        </p:nvSpPr>
        <p:spPr>
          <a:xfrm>
            <a:off x="1136713" y="8564857"/>
            <a:ext cx="853682" cy="351699"/>
          </a:xfrm>
          <a:prstGeom prst="rect">
            <a:avLst/>
          </a:prstGeom>
        </p:spPr>
        <p:txBody>
          <a:bodyPr lIns="0" tIns="0" rIns="0" bIns="0" rtlCol="0" anchor="t">
            <a:spAutoFit/>
          </a:bodyPr>
          <a:lstStyle/>
          <a:p>
            <a:pPr algn="ctr">
              <a:lnSpc>
                <a:spcPts val="1365"/>
              </a:lnSpc>
              <a:spcBef>
                <a:spcPct val="0"/>
              </a:spcBef>
            </a:pPr>
            <a:r>
              <a:rPr lang="es-MX" sz="975" dirty="0">
                <a:solidFill>
                  <a:srgbClr val="000000"/>
                </a:solidFill>
                <a:latin typeface="Now Bold"/>
              </a:rPr>
              <a:t>¿Cuántas 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52031" cy="25203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 name="Group 4"/>
          <p:cNvGrpSpPr/>
          <p:nvPr/>
        </p:nvGrpSpPr>
        <p:grpSpPr>
          <a:xfrm>
            <a:off x="401791" y="0"/>
            <a:ext cx="252031" cy="25203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 name="Group 6"/>
          <p:cNvGrpSpPr/>
          <p:nvPr/>
        </p:nvGrpSpPr>
        <p:grpSpPr>
          <a:xfrm>
            <a:off x="837467" y="0"/>
            <a:ext cx="252031" cy="25203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8" name="Group 8"/>
          <p:cNvGrpSpPr/>
          <p:nvPr/>
        </p:nvGrpSpPr>
        <p:grpSpPr>
          <a:xfrm>
            <a:off x="1301791" y="0"/>
            <a:ext cx="252031" cy="25203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 name="Group 10"/>
          <p:cNvGrpSpPr/>
          <p:nvPr/>
        </p:nvGrpSpPr>
        <p:grpSpPr>
          <a:xfrm>
            <a:off x="1774515" y="0"/>
            <a:ext cx="252031" cy="2520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 name="Group 12"/>
          <p:cNvGrpSpPr/>
          <p:nvPr/>
        </p:nvGrpSpPr>
        <p:grpSpPr>
          <a:xfrm>
            <a:off x="2211540" y="0"/>
            <a:ext cx="252031" cy="25203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 name="Group 14"/>
          <p:cNvGrpSpPr/>
          <p:nvPr/>
        </p:nvGrpSpPr>
        <p:grpSpPr>
          <a:xfrm>
            <a:off x="2684590" y="0"/>
            <a:ext cx="252031" cy="25203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6" name="Group 16"/>
          <p:cNvGrpSpPr/>
          <p:nvPr/>
        </p:nvGrpSpPr>
        <p:grpSpPr>
          <a:xfrm>
            <a:off x="3090540" y="0"/>
            <a:ext cx="252031" cy="25203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8" name="Group 18"/>
          <p:cNvGrpSpPr/>
          <p:nvPr/>
        </p:nvGrpSpPr>
        <p:grpSpPr>
          <a:xfrm>
            <a:off x="3484970" y="0"/>
            <a:ext cx="252031" cy="25203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20" name="Group 20"/>
          <p:cNvGrpSpPr/>
          <p:nvPr/>
        </p:nvGrpSpPr>
        <p:grpSpPr>
          <a:xfrm>
            <a:off x="3920646" y="0"/>
            <a:ext cx="252031" cy="25203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22" name="Group 22"/>
          <p:cNvGrpSpPr/>
          <p:nvPr/>
        </p:nvGrpSpPr>
        <p:grpSpPr>
          <a:xfrm>
            <a:off x="4384970" y="0"/>
            <a:ext cx="252031" cy="25203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24" name="Group 24"/>
          <p:cNvGrpSpPr/>
          <p:nvPr/>
        </p:nvGrpSpPr>
        <p:grpSpPr>
          <a:xfrm>
            <a:off x="4857694" y="0"/>
            <a:ext cx="252031" cy="252031"/>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26" name="Group 26"/>
          <p:cNvGrpSpPr/>
          <p:nvPr/>
        </p:nvGrpSpPr>
        <p:grpSpPr>
          <a:xfrm>
            <a:off x="5294719" y="0"/>
            <a:ext cx="252031" cy="25203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28" name="Group 28"/>
          <p:cNvGrpSpPr/>
          <p:nvPr/>
        </p:nvGrpSpPr>
        <p:grpSpPr>
          <a:xfrm>
            <a:off x="5767769" y="0"/>
            <a:ext cx="252031" cy="252031"/>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30" name="Group 30"/>
          <p:cNvGrpSpPr/>
          <p:nvPr/>
        </p:nvGrpSpPr>
        <p:grpSpPr>
          <a:xfrm rot="5400000">
            <a:off x="6203616" y="-3118"/>
            <a:ext cx="252031" cy="25203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32" name="Group 32"/>
          <p:cNvGrpSpPr/>
          <p:nvPr/>
        </p:nvGrpSpPr>
        <p:grpSpPr>
          <a:xfrm rot="5400000">
            <a:off x="6629399" y="0"/>
            <a:ext cx="252031" cy="25203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34" name="Group 34"/>
          <p:cNvGrpSpPr/>
          <p:nvPr/>
        </p:nvGrpSpPr>
        <p:grpSpPr>
          <a:xfrm rot="5400000">
            <a:off x="6629399" y="434060"/>
            <a:ext cx="252031" cy="25203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36" name="Group 36"/>
          <p:cNvGrpSpPr/>
          <p:nvPr/>
        </p:nvGrpSpPr>
        <p:grpSpPr>
          <a:xfrm rot="5400000">
            <a:off x="6629399" y="898383"/>
            <a:ext cx="252031" cy="252031"/>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38" name="Group 38"/>
          <p:cNvGrpSpPr/>
          <p:nvPr/>
        </p:nvGrpSpPr>
        <p:grpSpPr>
          <a:xfrm rot="5400000">
            <a:off x="6629399" y="1371106"/>
            <a:ext cx="252031" cy="252031"/>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40" name="Group 40"/>
          <p:cNvGrpSpPr/>
          <p:nvPr/>
        </p:nvGrpSpPr>
        <p:grpSpPr>
          <a:xfrm rot="5400000">
            <a:off x="6629399" y="1808132"/>
            <a:ext cx="252031" cy="252031"/>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42" name="Group 42"/>
          <p:cNvGrpSpPr/>
          <p:nvPr/>
        </p:nvGrpSpPr>
        <p:grpSpPr>
          <a:xfrm rot="5400000">
            <a:off x="6629399" y="2281182"/>
            <a:ext cx="252031" cy="252031"/>
            <a:chOff x="0" y="0"/>
            <a:chExt cx="6350000" cy="6350000"/>
          </a:xfrm>
        </p:grpSpPr>
        <p:sp>
          <p:nvSpPr>
            <p:cNvPr id="43" name="Freeform 4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44" name="Group 44"/>
          <p:cNvGrpSpPr/>
          <p:nvPr/>
        </p:nvGrpSpPr>
        <p:grpSpPr>
          <a:xfrm rot="5400000">
            <a:off x="6629399" y="2780687"/>
            <a:ext cx="252031" cy="252031"/>
            <a:chOff x="0" y="0"/>
            <a:chExt cx="6350000" cy="6350000"/>
          </a:xfrm>
        </p:grpSpPr>
        <p:sp>
          <p:nvSpPr>
            <p:cNvPr id="45" name="Freeform 4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6" name="Group 46"/>
          <p:cNvGrpSpPr/>
          <p:nvPr/>
        </p:nvGrpSpPr>
        <p:grpSpPr>
          <a:xfrm rot="5400000">
            <a:off x="6629399" y="3175116"/>
            <a:ext cx="252031" cy="25203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8" name="Group 48"/>
          <p:cNvGrpSpPr/>
          <p:nvPr/>
        </p:nvGrpSpPr>
        <p:grpSpPr>
          <a:xfrm rot="5400000">
            <a:off x="6629399" y="3610793"/>
            <a:ext cx="252031" cy="252031"/>
            <a:chOff x="0" y="0"/>
            <a:chExt cx="6350000" cy="6350000"/>
          </a:xfrm>
        </p:grpSpPr>
        <p:sp>
          <p:nvSpPr>
            <p:cNvPr id="49" name="Freeform 4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50" name="Group 50"/>
          <p:cNvGrpSpPr/>
          <p:nvPr/>
        </p:nvGrpSpPr>
        <p:grpSpPr>
          <a:xfrm rot="5400000">
            <a:off x="6629399" y="4075117"/>
            <a:ext cx="252031" cy="252031"/>
            <a:chOff x="0" y="0"/>
            <a:chExt cx="6350000" cy="6350000"/>
          </a:xfrm>
        </p:grpSpPr>
        <p:sp>
          <p:nvSpPr>
            <p:cNvPr id="51" name="Freeform 5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52" name="Group 52"/>
          <p:cNvGrpSpPr/>
          <p:nvPr/>
        </p:nvGrpSpPr>
        <p:grpSpPr>
          <a:xfrm rot="5400000">
            <a:off x="6629399" y="4547839"/>
            <a:ext cx="252031" cy="252031"/>
            <a:chOff x="0" y="0"/>
            <a:chExt cx="6350000" cy="6350000"/>
          </a:xfrm>
        </p:grpSpPr>
        <p:sp>
          <p:nvSpPr>
            <p:cNvPr id="53" name="Freeform 5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54" name="Group 54"/>
          <p:cNvGrpSpPr/>
          <p:nvPr/>
        </p:nvGrpSpPr>
        <p:grpSpPr>
          <a:xfrm rot="5400000">
            <a:off x="6629399" y="4954082"/>
            <a:ext cx="252031" cy="252031"/>
            <a:chOff x="0" y="0"/>
            <a:chExt cx="6350000" cy="6350000"/>
          </a:xfrm>
        </p:grpSpPr>
        <p:sp>
          <p:nvSpPr>
            <p:cNvPr id="55" name="Freeform 5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56" name="Group 56"/>
          <p:cNvGrpSpPr/>
          <p:nvPr/>
        </p:nvGrpSpPr>
        <p:grpSpPr>
          <a:xfrm rot="5400000">
            <a:off x="6629399" y="5427131"/>
            <a:ext cx="252031" cy="252031"/>
            <a:chOff x="0" y="0"/>
            <a:chExt cx="6350000" cy="6350000"/>
          </a:xfrm>
        </p:grpSpPr>
        <p:sp>
          <p:nvSpPr>
            <p:cNvPr id="57" name="Freeform 5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58" name="Group 58"/>
          <p:cNvGrpSpPr/>
          <p:nvPr/>
        </p:nvGrpSpPr>
        <p:grpSpPr>
          <a:xfrm rot="5400000">
            <a:off x="6629399" y="5880291"/>
            <a:ext cx="252031" cy="252031"/>
            <a:chOff x="0" y="0"/>
            <a:chExt cx="6350000" cy="6350000"/>
          </a:xfrm>
        </p:grpSpPr>
        <p:sp>
          <p:nvSpPr>
            <p:cNvPr id="59" name="Freeform 5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60" name="Group 60"/>
          <p:cNvGrpSpPr/>
          <p:nvPr/>
        </p:nvGrpSpPr>
        <p:grpSpPr>
          <a:xfrm rot="5400000">
            <a:off x="6629399" y="6274721"/>
            <a:ext cx="252031" cy="252031"/>
            <a:chOff x="0" y="0"/>
            <a:chExt cx="6350000" cy="6350000"/>
          </a:xfrm>
        </p:grpSpPr>
        <p:sp>
          <p:nvSpPr>
            <p:cNvPr id="61" name="Freeform 6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2" name="Group 62"/>
          <p:cNvGrpSpPr/>
          <p:nvPr/>
        </p:nvGrpSpPr>
        <p:grpSpPr>
          <a:xfrm rot="5400000">
            <a:off x="6629399" y="6710397"/>
            <a:ext cx="252031" cy="252031"/>
            <a:chOff x="0" y="0"/>
            <a:chExt cx="6350000" cy="6350000"/>
          </a:xfrm>
        </p:grpSpPr>
        <p:sp>
          <p:nvSpPr>
            <p:cNvPr id="63" name="Freeform 6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64" name="Group 64"/>
          <p:cNvGrpSpPr/>
          <p:nvPr/>
        </p:nvGrpSpPr>
        <p:grpSpPr>
          <a:xfrm rot="5400000">
            <a:off x="6629399" y="7174722"/>
            <a:ext cx="252031" cy="252031"/>
            <a:chOff x="0" y="0"/>
            <a:chExt cx="6350000" cy="6350000"/>
          </a:xfrm>
        </p:grpSpPr>
        <p:sp>
          <p:nvSpPr>
            <p:cNvPr id="65" name="Freeform 6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66" name="Group 66"/>
          <p:cNvGrpSpPr/>
          <p:nvPr/>
        </p:nvGrpSpPr>
        <p:grpSpPr>
          <a:xfrm rot="5400000">
            <a:off x="6629399" y="7647444"/>
            <a:ext cx="252031" cy="252031"/>
            <a:chOff x="0" y="0"/>
            <a:chExt cx="6350000" cy="6350000"/>
          </a:xfrm>
        </p:grpSpPr>
        <p:sp>
          <p:nvSpPr>
            <p:cNvPr id="67" name="Freeform 6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68" name="Group 68"/>
          <p:cNvGrpSpPr/>
          <p:nvPr/>
        </p:nvGrpSpPr>
        <p:grpSpPr>
          <a:xfrm rot="5400000">
            <a:off x="6629399" y="8172579"/>
            <a:ext cx="252031" cy="252031"/>
            <a:chOff x="0" y="0"/>
            <a:chExt cx="6350000" cy="6350000"/>
          </a:xfrm>
        </p:grpSpPr>
        <p:sp>
          <p:nvSpPr>
            <p:cNvPr id="69" name="Freeform 6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70" name="Group 70"/>
          <p:cNvGrpSpPr/>
          <p:nvPr/>
        </p:nvGrpSpPr>
        <p:grpSpPr>
          <a:xfrm rot="-5400000">
            <a:off x="0" y="3055275"/>
            <a:ext cx="252031" cy="252031"/>
            <a:chOff x="0" y="0"/>
            <a:chExt cx="6350000" cy="6350000"/>
          </a:xfrm>
        </p:grpSpPr>
        <p:sp>
          <p:nvSpPr>
            <p:cNvPr id="71" name="Freeform 7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72" name="Group 72"/>
          <p:cNvGrpSpPr/>
          <p:nvPr/>
        </p:nvGrpSpPr>
        <p:grpSpPr>
          <a:xfrm rot="-5400000">
            <a:off x="0" y="2660846"/>
            <a:ext cx="252031" cy="252031"/>
            <a:chOff x="0" y="0"/>
            <a:chExt cx="6350000" cy="6350000"/>
          </a:xfrm>
        </p:grpSpPr>
        <p:sp>
          <p:nvSpPr>
            <p:cNvPr id="73" name="Freeform 7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74" name="Group 74"/>
          <p:cNvGrpSpPr/>
          <p:nvPr/>
        </p:nvGrpSpPr>
        <p:grpSpPr>
          <a:xfrm rot="-5400000">
            <a:off x="0" y="2225169"/>
            <a:ext cx="252031" cy="252031"/>
            <a:chOff x="0" y="0"/>
            <a:chExt cx="6350000" cy="6350000"/>
          </a:xfrm>
        </p:grpSpPr>
        <p:sp>
          <p:nvSpPr>
            <p:cNvPr id="75" name="Freeform 7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76" name="Group 76"/>
          <p:cNvGrpSpPr/>
          <p:nvPr/>
        </p:nvGrpSpPr>
        <p:grpSpPr>
          <a:xfrm rot="-5400000">
            <a:off x="0" y="1760845"/>
            <a:ext cx="252031" cy="252031"/>
            <a:chOff x="0" y="0"/>
            <a:chExt cx="6350000" cy="6350000"/>
          </a:xfrm>
        </p:grpSpPr>
        <p:sp>
          <p:nvSpPr>
            <p:cNvPr id="77" name="Freeform 7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78" name="Group 78"/>
          <p:cNvGrpSpPr/>
          <p:nvPr/>
        </p:nvGrpSpPr>
        <p:grpSpPr>
          <a:xfrm rot="-5400000">
            <a:off x="0" y="1288123"/>
            <a:ext cx="252031" cy="252031"/>
            <a:chOff x="0" y="0"/>
            <a:chExt cx="6350000" cy="6350000"/>
          </a:xfrm>
        </p:grpSpPr>
        <p:sp>
          <p:nvSpPr>
            <p:cNvPr id="79" name="Freeform 7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80" name="Group 80"/>
          <p:cNvGrpSpPr/>
          <p:nvPr/>
        </p:nvGrpSpPr>
        <p:grpSpPr>
          <a:xfrm rot="-5400000">
            <a:off x="0" y="851096"/>
            <a:ext cx="252031" cy="252031"/>
            <a:chOff x="0" y="0"/>
            <a:chExt cx="6350000" cy="6350000"/>
          </a:xfrm>
        </p:grpSpPr>
        <p:sp>
          <p:nvSpPr>
            <p:cNvPr id="81" name="Freeform 8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82" name="Group 82"/>
          <p:cNvGrpSpPr/>
          <p:nvPr/>
        </p:nvGrpSpPr>
        <p:grpSpPr>
          <a:xfrm rot="-5400000">
            <a:off x="0" y="378047"/>
            <a:ext cx="252031" cy="252031"/>
            <a:chOff x="0" y="0"/>
            <a:chExt cx="6350000" cy="6350000"/>
          </a:xfrm>
        </p:grpSpPr>
        <p:sp>
          <p:nvSpPr>
            <p:cNvPr id="83" name="Freeform 8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84" name="Group 84"/>
          <p:cNvGrpSpPr/>
          <p:nvPr/>
        </p:nvGrpSpPr>
        <p:grpSpPr>
          <a:xfrm rot="-5400000">
            <a:off x="0" y="6136777"/>
            <a:ext cx="252031" cy="252031"/>
            <a:chOff x="0" y="0"/>
            <a:chExt cx="6350000" cy="6350000"/>
          </a:xfrm>
        </p:grpSpPr>
        <p:sp>
          <p:nvSpPr>
            <p:cNvPr id="85" name="Freeform 8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86" name="Group 86"/>
          <p:cNvGrpSpPr/>
          <p:nvPr/>
        </p:nvGrpSpPr>
        <p:grpSpPr>
          <a:xfrm rot="-5400000">
            <a:off x="0" y="5742348"/>
            <a:ext cx="252031" cy="252031"/>
            <a:chOff x="0" y="0"/>
            <a:chExt cx="6350000" cy="6350000"/>
          </a:xfrm>
        </p:grpSpPr>
        <p:sp>
          <p:nvSpPr>
            <p:cNvPr id="87" name="Freeform 8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8" name="Group 88"/>
          <p:cNvGrpSpPr/>
          <p:nvPr/>
        </p:nvGrpSpPr>
        <p:grpSpPr>
          <a:xfrm rot="-5400000">
            <a:off x="0" y="5306671"/>
            <a:ext cx="252031" cy="252031"/>
            <a:chOff x="0" y="0"/>
            <a:chExt cx="6350000" cy="6350000"/>
          </a:xfrm>
        </p:grpSpPr>
        <p:sp>
          <p:nvSpPr>
            <p:cNvPr id="89" name="Freeform 8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90" name="Group 90"/>
          <p:cNvGrpSpPr/>
          <p:nvPr/>
        </p:nvGrpSpPr>
        <p:grpSpPr>
          <a:xfrm rot="-5400000">
            <a:off x="0" y="4842347"/>
            <a:ext cx="252031" cy="252031"/>
            <a:chOff x="0" y="0"/>
            <a:chExt cx="6350000" cy="6350000"/>
          </a:xfrm>
        </p:grpSpPr>
        <p:sp>
          <p:nvSpPr>
            <p:cNvPr id="91" name="Freeform 9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92" name="Group 92"/>
          <p:cNvGrpSpPr/>
          <p:nvPr/>
        </p:nvGrpSpPr>
        <p:grpSpPr>
          <a:xfrm rot="-5400000">
            <a:off x="0" y="4369623"/>
            <a:ext cx="252031" cy="252031"/>
            <a:chOff x="0" y="0"/>
            <a:chExt cx="6350000" cy="6350000"/>
          </a:xfrm>
        </p:grpSpPr>
        <p:sp>
          <p:nvSpPr>
            <p:cNvPr id="93" name="Freeform 9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94" name="Group 94"/>
          <p:cNvGrpSpPr/>
          <p:nvPr/>
        </p:nvGrpSpPr>
        <p:grpSpPr>
          <a:xfrm rot="-5400000">
            <a:off x="0" y="3932598"/>
            <a:ext cx="252031" cy="252031"/>
            <a:chOff x="0" y="0"/>
            <a:chExt cx="6350000" cy="6350000"/>
          </a:xfrm>
        </p:grpSpPr>
        <p:sp>
          <p:nvSpPr>
            <p:cNvPr id="95" name="Freeform 9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96" name="Group 96"/>
          <p:cNvGrpSpPr/>
          <p:nvPr/>
        </p:nvGrpSpPr>
        <p:grpSpPr>
          <a:xfrm rot="-5400000">
            <a:off x="0" y="3459549"/>
            <a:ext cx="252031" cy="252031"/>
            <a:chOff x="0" y="0"/>
            <a:chExt cx="6350000" cy="6350000"/>
          </a:xfrm>
        </p:grpSpPr>
        <p:sp>
          <p:nvSpPr>
            <p:cNvPr id="97" name="Freeform 9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8" name="Group 98"/>
          <p:cNvGrpSpPr/>
          <p:nvPr/>
        </p:nvGrpSpPr>
        <p:grpSpPr>
          <a:xfrm rot="-5400000">
            <a:off x="0" y="8841952"/>
            <a:ext cx="252031" cy="252031"/>
            <a:chOff x="0" y="0"/>
            <a:chExt cx="6350000" cy="6350000"/>
          </a:xfrm>
        </p:grpSpPr>
        <p:sp>
          <p:nvSpPr>
            <p:cNvPr id="99" name="Freeform 9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0" name="Group 100"/>
          <p:cNvGrpSpPr/>
          <p:nvPr/>
        </p:nvGrpSpPr>
        <p:grpSpPr>
          <a:xfrm rot="-5400000">
            <a:off x="0" y="8406276"/>
            <a:ext cx="252031" cy="252031"/>
            <a:chOff x="0" y="0"/>
            <a:chExt cx="6350000" cy="6350000"/>
          </a:xfrm>
        </p:grpSpPr>
        <p:sp>
          <p:nvSpPr>
            <p:cNvPr id="101" name="Freeform 10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02" name="Group 102"/>
          <p:cNvGrpSpPr/>
          <p:nvPr/>
        </p:nvGrpSpPr>
        <p:grpSpPr>
          <a:xfrm rot="-5400000">
            <a:off x="0" y="7941952"/>
            <a:ext cx="252031" cy="252031"/>
            <a:chOff x="0" y="0"/>
            <a:chExt cx="6350000" cy="6350000"/>
          </a:xfrm>
        </p:grpSpPr>
        <p:sp>
          <p:nvSpPr>
            <p:cNvPr id="103" name="Freeform 10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4" name="Group 104"/>
          <p:cNvGrpSpPr/>
          <p:nvPr/>
        </p:nvGrpSpPr>
        <p:grpSpPr>
          <a:xfrm rot="-5400000">
            <a:off x="0" y="7469229"/>
            <a:ext cx="252031" cy="252031"/>
            <a:chOff x="0" y="0"/>
            <a:chExt cx="6350000" cy="6350000"/>
          </a:xfrm>
        </p:grpSpPr>
        <p:sp>
          <p:nvSpPr>
            <p:cNvPr id="105" name="Freeform 10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06" name="Group 106"/>
          <p:cNvGrpSpPr/>
          <p:nvPr/>
        </p:nvGrpSpPr>
        <p:grpSpPr>
          <a:xfrm rot="-5400000">
            <a:off x="0" y="7032202"/>
            <a:ext cx="252031" cy="252031"/>
            <a:chOff x="0" y="0"/>
            <a:chExt cx="6350000" cy="6350000"/>
          </a:xfrm>
        </p:grpSpPr>
        <p:sp>
          <p:nvSpPr>
            <p:cNvPr id="107" name="Freeform 10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08" name="Group 108"/>
          <p:cNvGrpSpPr/>
          <p:nvPr/>
        </p:nvGrpSpPr>
        <p:grpSpPr>
          <a:xfrm rot="-5400000">
            <a:off x="0" y="6559153"/>
            <a:ext cx="252031" cy="252031"/>
            <a:chOff x="0" y="0"/>
            <a:chExt cx="6350000" cy="6350000"/>
          </a:xfrm>
        </p:grpSpPr>
        <p:sp>
          <p:nvSpPr>
            <p:cNvPr id="109" name="Freeform 10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10" name="Group 110"/>
          <p:cNvGrpSpPr/>
          <p:nvPr/>
        </p:nvGrpSpPr>
        <p:grpSpPr>
          <a:xfrm rot="-10800000">
            <a:off x="5642315" y="8865838"/>
            <a:ext cx="252031" cy="252031"/>
            <a:chOff x="0" y="0"/>
            <a:chExt cx="6350000" cy="6350000"/>
          </a:xfrm>
        </p:grpSpPr>
        <p:sp>
          <p:nvSpPr>
            <p:cNvPr id="111" name="Freeform 1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12" name="Group 112"/>
          <p:cNvGrpSpPr/>
          <p:nvPr/>
        </p:nvGrpSpPr>
        <p:grpSpPr>
          <a:xfrm rot="-10800000">
            <a:off x="5171854" y="8865838"/>
            <a:ext cx="252031" cy="252031"/>
            <a:chOff x="0" y="0"/>
            <a:chExt cx="6350000" cy="6350000"/>
          </a:xfrm>
        </p:grpSpPr>
        <p:sp>
          <p:nvSpPr>
            <p:cNvPr id="113" name="Freeform 1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14" name="Group 114"/>
          <p:cNvGrpSpPr/>
          <p:nvPr/>
        </p:nvGrpSpPr>
        <p:grpSpPr>
          <a:xfrm rot="-10800000">
            <a:off x="4747761" y="8865838"/>
            <a:ext cx="252031" cy="252031"/>
            <a:chOff x="0" y="0"/>
            <a:chExt cx="6350000" cy="6350000"/>
          </a:xfrm>
        </p:grpSpPr>
        <p:sp>
          <p:nvSpPr>
            <p:cNvPr id="115" name="Freeform 1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16" name="Group 116"/>
          <p:cNvGrpSpPr/>
          <p:nvPr/>
        </p:nvGrpSpPr>
        <p:grpSpPr>
          <a:xfrm rot="-10800000">
            <a:off x="4283437" y="8865838"/>
            <a:ext cx="252031" cy="252031"/>
            <a:chOff x="0" y="0"/>
            <a:chExt cx="6350000" cy="6350000"/>
          </a:xfrm>
        </p:grpSpPr>
        <p:sp>
          <p:nvSpPr>
            <p:cNvPr id="117" name="Freeform 1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18" name="Group 118"/>
          <p:cNvGrpSpPr/>
          <p:nvPr/>
        </p:nvGrpSpPr>
        <p:grpSpPr>
          <a:xfrm rot="-10800000">
            <a:off x="3810713" y="8865838"/>
            <a:ext cx="252031" cy="252031"/>
            <a:chOff x="0" y="0"/>
            <a:chExt cx="6350000" cy="6350000"/>
          </a:xfrm>
        </p:grpSpPr>
        <p:sp>
          <p:nvSpPr>
            <p:cNvPr id="119" name="Freeform 1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0" name="Group 120"/>
          <p:cNvGrpSpPr/>
          <p:nvPr/>
        </p:nvGrpSpPr>
        <p:grpSpPr>
          <a:xfrm rot="-10800000">
            <a:off x="3373688" y="8865838"/>
            <a:ext cx="252031" cy="252031"/>
            <a:chOff x="0" y="0"/>
            <a:chExt cx="6350000" cy="6350000"/>
          </a:xfrm>
        </p:grpSpPr>
        <p:sp>
          <p:nvSpPr>
            <p:cNvPr id="121" name="Freeform 1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22" name="Group 122"/>
          <p:cNvGrpSpPr/>
          <p:nvPr/>
        </p:nvGrpSpPr>
        <p:grpSpPr>
          <a:xfrm rot="-10800000">
            <a:off x="2931422" y="8865838"/>
            <a:ext cx="252031" cy="252031"/>
            <a:chOff x="0" y="0"/>
            <a:chExt cx="6350000" cy="6350000"/>
          </a:xfrm>
        </p:grpSpPr>
        <p:sp>
          <p:nvSpPr>
            <p:cNvPr id="123" name="Freeform 1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24" name="Group 124"/>
          <p:cNvGrpSpPr/>
          <p:nvPr/>
        </p:nvGrpSpPr>
        <p:grpSpPr>
          <a:xfrm rot="-10800000">
            <a:off x="2494688" y="8865838"/>
            <a:ext cx="252031" cy="252031"/>
            <a:chOff x="0" y="0"/>
            <a:chExt cx="6350000" cy="6350000"/>
          </a:xfrm>
        </p:grpSpPr>
        <p:sp>
          <p:nvSpPr>
            <p:cNvPr id="125" name="Freeform 1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26" name="Group 126"/>
          <p:cNvGrpSpPr/>
          <p:nvPr/>
        </p:nvGrpSpPr>
        <p:grpSpPr>
          <a:xfrm rot="-10800000">
            <a:off x="2021638" y="8865838"/>
            <a:ext cx="252031" cy="252031"/>
            <a:chOff x="0" y="0"/>
            <a:chExt cx="6350000" cy="6350000"/>
          </a:xfrm>
        </p:grpSpPr>
        <p:sp>
          <p:nvSpPr>
            <p:cNvPr id="127" name="Freeform 1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28" name="Group 128"/>
          <p:cNvGrpSpPr/>
          <p:nvPr/>
        </p:nvGrpSpPr>
        <p:grpSpPr>
          <a:xfrm rot="-10800000">
            <a:off x="1615396" y="8865838"/>
            <a:ext cx="252031" cy="252031"/>
            <a:chOff x="0" y="0"/>
            <a:chExt cx="6350000" cy="6350000"/>
          </a:xfrm>
        </p:grpSpPr>
        <p:sp>
          <p:nvSpPr>
            <p:cNvPr id="129" name="Freeform 1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30" name="Group 130"/>
          <p:cNvGrpSpPr/>
          <p:nvPr/>
        </p:nvGrpSpPr>
        <p:grpSpPr>
          <a:xfrm rot="-10800000">
            <a:off x="1200554" y="8865838"/>
            <a:ext cx="252031" cy="252031"/>
            <a:chOff x="0" y="0"/>
            <a:chExt cx="6350000" cy="6350000"/>
          </a:xfrm>
        </p:grpSpPr>
        <p:sp>
          <p:nvSpPr>
            <p:cNvPr id="131" name="Freeform 1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32" name="Group 132"/>
          <p:cNvGrpSpPr/>
          <p:nvPr/>
        </p:nvGrpSpPr>
        <p:grpSpPr>
          <a:xfrm rot="-10800000">
            <a:off x="764877" y="8865838"/>
            <a:ext cx="252031" cy="252031"/>
            <a:chOff x="0" y="0"/>
            <a:chExt cx="6350000" cy="6350000"/>
          </a:xfrm>
        </p:grpSpPr>
        <p:sp>
          <p:nvSpPr>
            <p:cNvPr id="133" name="Freeform 1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34" name="Group 134"/>
          <p:cNvGrpSpPr/>
          <p:nvPr/>
        </p:nvGrpSpPr>
        <p:grpSpPr>
          <a:xfrm rot="-10800000">
            <a:off x="363721" y="8865838"/>
            <a:ext cx="252031" cy="252031"/>
            <a:chOff x="0" y="0"/>
            <a:chExt cx="6350000" cy="6350000"/>
          </a:xfrm>
        </p:grpSpPr>
        <p:sp>
          <p:nvSpPr>
            <p:cNvPr id="135" name="Freeform 1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2" name="Group 122">
            <a:extLst>
              <a:ext uri="{FF2B5EF4-FFF2-40B4-BE49-F238E27FC236}">
                <a16:creationId xmlns:a16="http://schemas.microsoft.com/office/drawing/2014/main" id="{6566E87F-132D-44C3-A84E-4875FB2B3711}"/>
              </a:ext>
            </a:extLst>
          </p:cNvPr>
          <p:cNvGrpSpPr/>
          <p:nvPr/>
        </p:nvGrpSpPr>
        <p:grpSpPr>
          <a:xfrm rot="-10800000">
            <a:off x="6112527" y="8865838"/>
            <a:ext cx="252031" cy="252031"/>
            <a:chOff x="0" y="0"/>
            <a:chExt cx="6350000" cy="6350000"/>
          </a:xfrm>
        </p:grpSpPr>
        <p:sp>
          <p:nvSpPr>
            <p:cNvPr id="143" name="Freeform 123">
              <a:extLst>
                <a:ext uri="{FF2B5EF4-FFF2-40B4-BE49-F238E27FC236}">
                  <a16:creationId xmlns:a16="http://schemas.microsoft.com/office/drawing/2014/main" id="{10E91BA8-DF46-446D-B6AC-D769AFA345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44" name="Group 116">
            <a:extLst>
              <a:ext uri="{FF2B5EF4-FFF2-40B4-BE49-F238E27FC236}">
                <a16:creationId xmlns:a16="http://schemas.microsoft.com/office/drawing/2014/main" id="{1D49277B-B1C9-4421-96C9-E3610C1702D6}"/>
              </a:ext>
            </a:extLst>
          </p:cNvPr>
          <p:cNvGrpSpPr/>
          <p:nvPr/>
        </p:nvGrpSpPr>
        <p:grpSpPr>
          <a:xfrm rot="-10800000">
            <a:off x="6612314" y="8841390"/>
            <a:ext cx="252031" cy="252031"/>
            <a:chOff x="0" y="0"/>
            <a:chExt cx="6350000" cy="6350000"/>
          </a:xfrm>
        </p:grpSpPr>
        <p:sp>
          <p:nvSpPr>
            <p:cNvPr id="145" name="Freeform 117">
              <a:extLst>
                <a:ext uri="{FF2B5EF4-FFF2-40B4-BE49-F238E27FC236}">
                  <a16:creationId xmlns:a16="http://schemas.microsoft.com/office/drawing/2014/main" id="{3FA40750-D37D-4985-953A-53EFDD68BC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aphicFrame>
        <p:nvGraphicFramePr>
          <p:cNvPr id="140" name="Tabla 139">
            <a:extLst>
              <a:ext uri="{FF2B5EF4-FFF2-40B4-BE49-F238E27FC236}">
                <a16:creationId xmlns:a16="http://schemas.microsoft.com/office/drawing/2014/main" id="{46DC6DFA-592B-42A5-88A6-87F8D71148A4}"/>
              </a:ext>
            </a:extLst>
          </p:cNvPr>
          <p:cNvGraphicFramePr>
            <a:graphicFrameLocks noGrp="1"/>
          </p:cNvGraphicFramePr>
          <p:nvPr>
            <p:extLst>
              <p:ext uri="{D42A27DB-BD31-4B8C-83A1-F6EECF244321}">
                <p14:modId xmlns:p14="http://schemas.microsoft.com/office/powerpoint/2010/main" val="687252110"/>
              </p:ext>
            </p:extLst>
          </p:nvPr>
        </p:nvGraphicFramePr>
        <p:xfrm>
          <a:off x="417591" y="692481"/>
          <a:ext cx="6053294" cy="6777310"/>
        </p:xfrm>
        <a:graphic>
          <a:graphicData uri="http://schemas.openxmlformats.org/drawingml/2006/table">
            <a:tbl>
              <a:tblPr firstRow="1" firstCol="1" bandRow="1">
                <a:tableStyleId>{5940675A-B579-460E-94D1-54222C63F5DA}</a:tableStyleId>
              </a:tblPr>
              <a:tblGrid>
                <a:gridCol w="622349">
                  <a:extLst>
                    <a:ext uri="{9D8B030D-6E8A-4147-A177-3AD203B41FA5}">
                      <a16:colId xmlns:a16="http://schemas.microsoft.com/office/drawing/2014/main" val="704304091"/>
                    </a:ext>
                  </a:extLst>
                </a:gridCol>
                <a:gridCol w="891647">
                  <a:extLst>
                    <a:ext uri="{9D8B030D-6E8A-4147-A177-3AD203B41FA5}">
                      <a16:colId xmlns:a16="http://schemas.microsoft.com/office/drawing/2014/main" val="1339023485"/>
                    </a:ext>
                  </a:extLst>
                </a:gridCol>
                <a:gridCol w="2142952">
                  <a:extLst>
                    <a:ext uri="{9D8B030D-6E8A-4147-A177-3AD203B41FA5}">
                      <a16:colId xmlns:a16="http://schemas.microsoft.com/office/drawing/2014/main" val="1061122036"/>
                    </a:ext>
                  </a:extLst>
                </a:gridCol>
                <a:gridCol w="2396346">
                  <a:extLst>
                    <a:ext uri="{9D8B030D-6E8A-4147-A177-3AD203B41FA5}">
                      <a16:colId xmlns:a16="http://schemas.microsoft.com/office/drawing/2014/main" val="36984396"/>
                    </a:ext>
                  </a:extLst>
                </a:gridCol>
              </a:tblGrid>
              <a:tr h="264975">
                <a:tc>
                  <a:txBody>
                    <a:bodyPr/>
                    <a:lstStyle/>
                    <a:p>
                      <a:pPr algn="ctr"/>
                      <a:r>
                        <a:rPr lang="es-MX" sz="900" b="1" dirty="0">
                          <a:effectLst/>
                          <a:latin typeface="Abadi" panose="020B0604020104020204" pitchFamily="34" charset="0"/>
                        </a:rPr>
                        <a:t>CAMPO/ ÁREA</a:t>
                      </a:r>
                      <a:endParaRPr lang="es-MX" sz="900" b="1" dirty="0">
                        <a:effectLst/>
                        <a:latin typeface="Abadi" panose="020B0604020104020204" pitchFamily="34" charset="0"/>
                        <a:ea typeface="Calibri" panose="020F0502020204030204" pitchFamily="34" charset="0"/>
                        <a:cs typeface="Times New Roman" panose="02020603050405020304" pitchFamily="18" charset="0"/>
                      </a:endParaRPr>
                    </a:p>
                  </a:txBody>
                  <a:tcPr marL="23051" marR="23051" marT="0" marB="0">
                    <a:solidFill>
                      <a:schemeClr val="accent1">
                        <a:lumMod val="20000"/>
                        <a:lumOff val="80000"/>
                      </a:schemeClr>
                    </a:solidFill>
                  </a:tcPr>
                </a:tc>
                <a:tc>
                  <a:txBody>
                    <a:bodyPr/>
                    <a:lstStyle/>
                    <a:p>
                      <a:pPr algn="ctr"/>
                      <a:r>
                        <a:rPr lang="es-MX" sz="900" b="1" dirty="0">
                          <a:effectLst/>
                          <a:latin typeface="Abadi" panose="020B0604020104020204" pitchFamily="34" charset="0"/>
                        </a:rPr>
                        <a:t>ORGANIZADOR CURRICULAR 1</a:t>
                      </a:r>
                      <a:endParaRPr lang="es-MX" sz="900" b="1" dirty="0">
                        <a:effectLst/>
                        <a:latin typeface="Abadi" panose="020B0604020104020204" pitchFamily="34" charset="0"/>
                        <a:ea typeface="Calibri" panose="020F0502020204030204" pitchFamily="34" charset="0"/>
                        <a:cs typeface="Times New Roman" panose="02020603050405020304" pitchFamily="18" charset="0"/>
                      </a:endParaRPr>
                    </a:p>
                  </a:txBody>
                  <a:tcPr marL="23051" marR="23051" marT="0" marB="0">
                    <a:solidFill>
                      <a:srgbClr val="FFFF5D"/>
                    </a:solidFill>
                  </a:tcPr>
                </a:tc>
                <a:tc>
                  <a:txBody>
                    <a:bodyPr/>
                    <a:lstStyle/>
                    <a:p>
                      <a:pPr algn="ctr"/>
                      <a:r>
                        <a:rPr lang="es-MX" sz="900" b="1" dirty="0">
                          <a:effectLst/>
                          <a:latin typeface="Abadi" panose="020B0604020104020204" pitchFamily="34" charset="0"/>
                        </a:rPr>
                        <a:t>ORGANIZADOR CURRICULAR 2</a:t>
                      </a:r>
                      <a:endParaRPr lang="es-MX" sz="900" b="1" dirty="0">
                        <a:effectLst/>
                        <a:latin typeface="Abadi" panose="020B0604020104020204" pitchFamily="34" charset="0"/>
                        <a:ea typeface="Calibri" panose="020F0502020204030204" pitchFamily="34" charset="0"/>
                        <a:cs typeface="Times New Roman" panose="02020603050405020304" pitchFamily="18" charset="0"/>
                      </a:endParaRPr>
                    </a:p>
                  </a:txBody>
                  <a:tcPr marL="23051" marR="23051" marT="0" marB="0">
                    <a:solidFill>
                      <a:srgbClr val="CBF686"/>
                    </a:solidFill>
                  </a:tcPr>
                </a:tc>
                <a:tc>
                  <a:txBody>
                    <a:bodyPr/>
                    <a:lstStyle/>
                    <a:p>
                      <a:pPr algn="ctr"/>
                      <a:r>
                        <a:rPr lang="es-MX" sz="900" b="1" dirty="0">
                          <a:effectLst/>
                          <a:latin typeface="Abadi" panose="020B0604020104020204" pitchFamily="34" charset="0"/>
                        </a:rPr>
                        <a:t>APRENDIZAJES ESPERADOS</a:t>
                      </a:r>
                      <a:endParaRPr lang="es-MX" sz="900" b="1" dirty="0">
                        <a:effectLst/>
                        <a:latin typeface="Abadi" panose="020B0604020104020204" pitchFamily="34" charset="0"/>
                        <a:ea typeface="Calibri" panose="020F0502020204030204" pitchFamily="34" charset="0"/>
                        <a:cs typeface="Times New Roman" panose="02020603050405020304" pitchFamily="18" charset="0"/>
                      </a:endParaRPr>
                    </a:p>
                  </a:txBody>
                  <a:tcPr marL="23051" marR="23051" marT="0" marB="0">
                    <a:solidFill>
                      <a:srgbClr val="FFABDF"/>
                    </a:solidFill>
                  </a:tcPr>
                </a:tc>
                <a:extLst>
                  <a:ext uri="{0D108BD9-81ED-4DB2-BD59-A6C34878D82A}">
                    <a16:rowId xmlns:a16="http://schemas.microsoft.com/office/drawing/2014/main" val="497388294"/>
                  </a:ext>
                </a:extLst>
              </a:tr>
              <a:tr h="397462">
                <a:tc rowSpan="4">
                  <a:txBody>
                    <a:bodyPr/>
                    <a:lstStyle/>
                    <a:p>
                      <a:pPr marL="71755" marR="71755" algn="ctr">
                        <a:spcAft>
                          <a:spcPts val="0"/>
                        </a:spcAft>
                      </a:pPr>
                      <a:r>
                        <a:rPr lang="es-MX" sz="900" dirty="0">
                          <a:effectLst/>
                        </a:rPr>
                        <a:t> </a:t>
                      </a:r>
                    </a:p>
                    <a:p>
                      <a:pPr marL="71755" marR="71755" algn="ctr">
                        <a:spcAft>
                          <a:spcPts val="0"/>
                        </a:spcAft>
                      </a:pPr>
                      <a:r>
                        <a:rPr lang="es-MX" sz="900" dirty="0">
                          <a:effectLst/>
                        </a:rPr>
                        <a:t>Lenguaje y comunicación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chemeClr val="accent6">
                        <a:lumMod val="60000"/>
                        <a:lumOff val="40000"/>
                      </a:schemeClr>
                    </a:solidFill>
                  </a:tcPr>
                </a:tc>
                <a:tc>
                  <a:txBody>
                    <a:bodyPr/>
                    <a:lstStyle/>
                    <a:p>
                      <a:pPr algn="ctr"/>
                      <a:r>
                        <a:rPr lang="es-MX" sz="900">
                          <a:effectLst/>
                        </a:rPr>
                        <a:t>Participación social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a:effectLst/>
                        </a:rPr>
                        <a:t>Uso de documentos que regulan la convivencia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Escribe su nombre con diversos propósitos e idéntica el de algunos compañeros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extLst>
                  <a:ext uri="{0D108BD9-81ED-4DB2-BD59-A6C34878D82A}">
                    <a16:rowId xmlns:a16="http://schemas.microsoft.com/office/drawing/2014/main" val="3839794587"/>
                  </a:ext>
                </a:extLst>
              </a:tr>
              <a:tr h="529949">
                <a:tc vMerge="1">
                  <a:txBody>
                    <a:bodyPr/>
                    <a:lstStyle/>
                    <a:p>
                      <a:endParaRPr lang="es-MX"/>
                    </a:p>
                  </a:txBody>
                  <a:tcPr/>
                </a:tc>
                <a:tc>
                  <a:txBody>
                    <a:bodyPr/>
                    <a:lstStyle/>
                    <a:p>
                      <a:pPr algn="ctr"/>
                      <a:r>
                        <a:rPr lang="es-MX" sz="900" dirty="0">
                          <a:effectLst/>
                        </a:rPr>
                        <a:t>Literatura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dirty="0">
                          <a:effectLst/>
                        </a:rPr>
                        <a:t>Producción, interpretación e intercambio de narraciones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Comenta a partir de la lectura que escucha de textos literarios, ideas que relaciona con experiencias propias o algo que no conocía.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extLst>
                  <a:ext uri="{0D108BD9-81ED-4DB2-BD59-A6C34878D82A}">
                    <a16:rowId xmlns:a16="http://schemas.microsoft.com/office/drawing/2014/main" val="3211423619"/>
                  </a:ext>
                </a:extLst>
              </a:tr>
              <a:tr h="463587">
                <a:tc vMerge="1">
                  <a:txBody>
                    <a:bodyPr/>
                    <a:lstStyle/>
                    <a:p>
                      <a:pPr marL="71755" marR="71755" algn="ctr">
                        <a:spcAft>
                          <a:spcPts val="0"/>
                        </a:spcAft>
                      </a:pP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chemeClr val="accent6">
                        <a:lumMod val="60000"/>
                        <a:lumOff val="40000"/>
                      </a:schemeClr>
                    </a:solidFill>
                  </a:tcPr>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Participación social</a:t>
                      </a:r>
                    </a:p>
                  </a:txBody>
                  <a:tcPr marL="23051" marR="23051" marT="0" marB="0"/>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Producción e interpretación de una diversidad de textos cotidianos.</a:t>
                      </a: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Interpreta instructivos, cartas, recados y señalamientos.</a:t>
                      </a:r>
                    </a:p>
                  </a:txBody>
                  <a:tcPr marL="23051" marR="23051" marT="0" marB="0"/>
                </a:tc>
                <a:extLst>
                  <a:ext uri="{0D108BD9-81ED-4DB2-BD59-A6C34878D82A}">
                    <a16:rowId xmlns:a16="http://schemas.microsoft.com/office/drawing/2014/main" val="3596289984"/>
                  </a:ext>
                </a:extLst>
              </a:tr>
              <a:tr h="304800">
                <a:tc vMerge="1">
                  <a:txBody>
                    <a:bodyPr/>
                    <a:lstStyle/>
                    <a:p>
                      <a:pPr marL="71755" marR="71755" algn="ctr">
                        <a:spcAft>
                          <a:spcPts val="0"/>
                        </a:spcAft>
                      </a:pP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chemeClr val="accent6">
                        <a:lumMod val="60000"/>
                        <a:lumOff val="40000"/>
                      </a:schemeClr>
                    </a:solidFill>
                  </a:tcPr>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oralidad</a:t>
                      </a:r>
                    </a:p>
                  </a:txBody>
                  <a:tcPr marL="23051" marR="23051" marT="0" marB="0"/>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Descripción</a:t>
                      </a: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Menciona características de objetos y personas que observa.</a:t>
                      </a:r>
                    </a:p>
                  </a:txBody>
                  <a:tcPr marL="23051" marR="23051" marT="0" marB="0"/>
                </a:tc>
                <a:extLst>
                  <a:ext uri="{0D108BD9-81ED-4DB2-BD59-A6C34878D82A}">
                    <a16:rowId xmlns:a16="http://schemas.microsoft.com/office/drawing/2014/main" val="3660785643"/>
                  </a:ext>
                </a:extLst>
              </a:tr>
              <a:tr h="483028">
                <a:tc rowSpan="2">
                  <a:txBody>
                    <a:bodyPr/>
                    <a:lstStyle/>
                    <a:p>
                      <a:pPr marL="71755" marR="71755" algn="ctr">
                        <a:spcAft>
                          <a:spcPts val="0"/>
                        </a:spcAft>
                      </a:pPr>
                      <a:r>
                        <a:rPr lang="es-MX" sz="900" dirty="0">
                          <a:effectLst/>
                        </a:rPr>
                        <a:t> </a:t>
                      </a:r>
                    </a:p>
                    <a:p>
                      <a:pPr marL="71755" marR="71755" algn="ctr">
                        <a:spcAft>
                          <a:spcPts val="0"/>
                        </a:spcAft>
                      </a:pPr>
                      <a:r>
                        <a:rPr lang="es-MX" sz="900" dirty="0">
                          <a:effectLst/>
                        </a:rPr>
                        <a:t>Pensamiento Matemático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rgbClr val="FFFF5D"/>
                    </a:solidFill>
                  </a:tcPr>
                </a:tc>
                <a:tc>
                  <a:txBody>
                    <a:bodyPr/>
                    <a:lstStyle/>
                    <a:p>
                      <a:pPr algn="ctr"/>
                      <a:r>
                        <a:rPr lang="es-MX" sz="900">
                          <a:effectLst/>
                        </a:rPr>
                        <a:t>Número, Algebra y Variación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a:effectLst/>
                        </a:rPr>
                        <a:t>Número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Cuenta colecciones no mayores a 20 elementos.</a:t>
                      </a:r>
                    </a:p>
                  </a:txBody>
                  <a:tcPr marL="23051" marR="23051" marT="0" marB="0"/>
                </a:tc>
                <a:extLst>
                  <a:ext uri="{0D108BD9-81ED-4DB2-BD59-A6C34878D82A}">
                    <a16:rowId xmlns:a16="http://schemas.microsoft.com/office/drawing/2014/main" val="3847076621"/>
                  </a:ext>
                </a:extLst>
              </a:tr>
              <a:tr h="304800">
                <a:tc vMerge="1">
                  <a:txBody>
                    <a:bodyPr/>
                    <a:lstStyle/>
                    <a:p>
                      <a:endParaRPr lang="es-MX"/>
                    </a:p>
                  </a:txBody>
                  <a:tcPr/>
                </a:tc>
                <a:tc>
                  <a:txBody>
                    <a:bodyPr/>
                    <a:lstStyle/>
                    <a:p>
                      <a:pPr algn="ctr"/>
                      <a:r>
                        <a:rPr lang="es-MX" sz="900" dirty="0">
                          <a:effectLst/>
                        </a:rPr>
                        <a:t>Forma, espacio y medida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dirty="0">
                          <a:effectLst/>
                        </a:rPr>
                        <a:t>Figuras y cuerpos geométricos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Reproduce modelos con formas, figuras y cuerpos geométricos.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extLst>
                  <a:ext uri="{0D108BD9-81ED-4DB2-BD59-A6C34878D82A}">
                    <a16:rowId xmlns:a16="http://schemas.microsoft.com/office/drawing/2014/main" val="3192537141"/>
                  </a:ext>
                </a:extLst>
              </a:tr>
              <a:tr h="835411">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MX" sz="800" dirty="0">
                          <a:effectLst/>
                        </a:rPr>
                        <a:t>Exploración y Comprensión del Mundo Natural y Social</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a:txBody>
                  <a:tcPr vert="vert270">
                    <a:solidFill>
                      <a:srgbClr val="AFF143"/>
                    </a:solidFill>
                  </a:tcPr>
                </a:tc>
                <a:tc>
                  <a:txBody>
                    <a:bodyPr/>
                    <a:lstStyle/>
                    <a:p>
                      <a:pPr algn="ct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a:effectLst/>
                        </a:rPr>
                        <a:t>Cuidado de la Salud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Práctica hábitos de higiene personal para mantenerse saludable.</a:t>
                      </a:r>
                    </a:p>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Reconoce la importancia de una alimentación correcta y los beneficios que aporta al cuidado de la salud.</a:t>
                      </a:r>
                    </a:p>
                  </a:txBody>
                  <a:tcPr marL="23051" marR="23051" marT="0" marB="0"/>
                </a:tc>
                <a:extLst>
                  <a:ext uri="{0D108BD9-81ED-4DB2-BD59-A6C34878D82A}">
                    <a16:rowId xmlns:a16="http://schemas.microsoft.com/office/drawing/2014/main" val="2420419931"/>
                  </a:ext>
                </a:extLst>
              </a:tr>
              <a:tr h="409980">
                <a:tc vMerge="1">
                  <a:txBody>
                    <a:bodyPr/>
                    <a:lstStyle/>
                    <a:p>
                      <a:endParaRPr lang="es-MX" dirty="0"/>
                    </a:p>
                  </a:txBody>
                  <a:tcPr vert="vert270">
                    <a:solidFill>
                      <a:srgbClr val="AFF143"/>
                    </a:solidFill>
                  </a:tcPr>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Cultura y vida social </a:t>
                      </a:r>
                    </a:p>
                  </a:txBody>
                  <a:tcPr marL="23051" marR="23051" marT="0" marB="0"/>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Interacciones con el entorno social </a:t>
                      </a: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Reconoce y valora costumbres y tradiciones que se manifiesta en los grupos sociales a los que pertenece </a:t>
                      </a:r>
                    </a:p>
                  </a:txBody>
                  <a:tcPr marL="23051" marR="23051" marT="0" marB="0"/>
                </a:tc>
                <a:extLst>
                  <a:ext uri="{0D108BD9-81ED-4DB2-BD59-A6C34878D82A}">
                    <a16:rowId xmlns:a16="http://schemas.microsoft.com/office/drawing/2014/main" val="2618509115"/>
                  </a:ext>
                </a:extLst>
              </a:tr>
              <a:tr h="529949">
                <a:tc>
                  <a:txBody>
                    <a:bodyPr/>
                    <a:lstStyle/>
                    <a:p>
                      <a:pPr marL="71755" marR="71755" algn="ctr">
                        <a:spcAft>
                          <a:spcPts val="0"/>
                        </a:spcAft>
                      </a:pPr>
                      <a:endParaRPr lang="es-MX" sz="900" dirty="0">
                        <a:effectLst/>
                      </a:endParaRPr>
                    </a:p>
                    <a:p>
                      <a:pPr marL="71755" marR="71755" algn="ctr">
                        <a:spcAft>
                          <a:spcPts val="0"/>
                        </a:spcAft>
                      </a:pPr>
                      <a:r>
                        <a:rPr lang="es-MX" sz="900" dirty="0">
                          <a:effectLst/>
                        </a:rPr>
                        <a:t>Artes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chemeClr val="tx2">
                        <a:lumMod val="20000"/>
                        <a:lumOff val="80000"/>
                      </a:schemeClr>
                    </a:solidFill>
                  </a:tcPr>
                </a:tc>
                <a:tc>
                  <a:txBody>
                    <a:bodyPr/>
                    <a:lstStyle/>
                    <a:p>
                      <a:pPr algn="ctr"/>
                      <a:r>
                        <a:rPr lang="es-MX" sz="900" dirty="0">
                          <a:effectLst/>
                        </a:rPr>
                        <a:t> </a:t>
                      </a:r>
                    </a:p>
                    <a:p>
                      <a:pPr algn="ctr"/>
                      <a:r>
                        <a:rPr lang="es-MX" sz="900" dirty="0">
                          <a:effectLst/>
                        </a:rPr>
                        <a:t>Expresión Artística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R w="12700" cap="flat" cmpd="sng" algn="ctr">
                      <a:solidFill>
                        <a:schemeClr val="tx1"/>
                      </a:solidFill>
                      <a:prstDash val="solid"/>
                      <a:round/>
                      <a:headEnd type="none" w="med" len="med"/>
                      <a:tailEnd type="none" w="med" len="med"/>
                    </a:lnR>
                  </a:tcPr>
                </a:tc>
                <a:tc>
                  <a:txBody>
                    <a:bodyPr/>
                    <a:lstStyle/>
                    <a:p>
                      <a:pPr algn="ctr"/>
                      <a:r>
                        <a:rPr lang="es-MX" sz="900" dirty="0">
                          <a:effectLst/>
                        </a:rPr>
                        <a:t>Familiarización con los elementos básicos de las artes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lvl="0" indent="-342900" algn="l">
                        <a:buFont typeface="Symbol" panose="05050102010706020507" pitchFamily="18" charset="2"/>
                        <a:buBlip>
                          <a:blip r:embed="rId2"/>
                        </a:buBlip>
                      </a:pPr>
                      <a:r>
                        <a:rPr lang="es-MX" sz="900" dirty="0">
                          <a:effectLst/>
                        </a:rPr>
                        <a:t>Comunica emociones mediante la expresión corporal.</a:t>
                      </a:r>
                    </a:p>
                    <a:p>
                      <a:pPr marL="342900" lvl="0" indent="-342900" algn="l">
                        <a:buFont typeface="Symbol" panose="05050102010706020507" pitchFamily="18" charset="2"/>
                        <a:buBlip>
                          <a:blip r:embed="rId2"/>
                        </a:buBlip>
                      </a:pPr>
                      <a:r>
                        <a:rPr lang="es-MX" sz="900" dirty="0">
                          <a:effectLst/>
                        </a:rPr>
                        <a:t>Usa recursos de las artes visuales en creaciones propias.</a:t>
                      </a:r>
                    </a:p>
                  </a:txBody>
                  <a:tcPr marL="23051" marR="23051"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45760634"/>
                  </a:ext>
                </a:extLst>
              </a:tr>
              <a:tr h="397462">
                <a:tc rowSpan="3">
                  <a:txBody>
                    <a:bodyPr/>
                    <a:lstStyle/>
                    <a:p>
                      <a:pPr marL="71755" marR="71755" algn="ctr">
                        <a:spcAft>
                          <a:spcPts val="0"/>
                        </a:spcAft>
                      </a:pPr>
                      <a:r>
                        <a:rPr lang="es-MX" sz="900" dirty="0">
                          <a:effectLst/>
                        </a:rPr>
                        <a:t> </a:t>
                      </a:r>
                    </a:p>
                    <a:p>
                      <a:pPr marL="71755" marR="71755" algn="ctr">
                        <a:spcAft>
                          <a:spcPts val="0"/>
                        </a:spcAft>
                      </a:pPr>
                      <a:r>
                        <a:rPr lang="es-MX" sz="900" dirty="0">
                          <a:effectLst/>
                        </a:rPr>
                        <a:t>Educación Socioemocional</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vert="vert270">
                    <a:solidFill>
                      <a:srgbClr val="CABED8"/>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MX" sz="900" dirty="0">
                          <a:effectLst/>
                        </a:rPr>
                        <a:t>Autorregulación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s-MX" sz="900" dirty="0">
                          <a:effectLst/>
                        </a:rPr>
                        <a:t>Expresión de las emociones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marR="0" lvl="0" indent="-342900" algn="l" defTabSz="342900" rtl="0" eaLnBrk="1" fontAlgn="auto" latinLnBrk="0" hangingPunct="1">
                        <a:lnSpc>
                          <a:spcPct val="100000"/>
                        </a:lnSpc>
                        <a:spcBef>
                          <a:spcPts val="0"/>
                        </a:spcBef>
                        <a:spcAft>
                          <a:spcPts val="0"/>
                        </a:spcAft>
                        <a:buClrTx/>
                        <a:buSzTx/>
                        <a:buFont typeface="Symbol" panose="05050102010706020507" pitchFamily="18" charset="2"/>
                        <a:buBlip>
                          <a:blip r:embed="rId2"/>
                        </a:buBlip>
                        <a:tabLst/>
                        <a:defRPr/>
                      </a:pPr>
                      <a:r>
                        <a:rPr lang="es-MX" sz="900" dirty="0">
                          <a:effectLst/>
                        </a:rPr>
                        <a:t>Dialoga para solucionar conflictos y ponerse de acuerdo para realizar actividades en equipo.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493517"/>
                  </a:ext>
                </a:extLst>
              </a:tr>
              <a:tr h="609600">
                <a:tc vMerge="1">
                  <a:txBody>
                    <a:bodyPr/>
                    <a:lstStyle/>
                    <a:p>
                      <a:endParaRPr lang="es-MX" dirty="0"/>
                    </a:p>
                  </a:txBody>
                  <a:tcPr>
                    <a:lnT w="12700" cap="flat" cmpd="sng" algn="ctr">
                      <a:solidFill>
                        <a:schemeClr val="tx1"/>
                      </a:solidFill>
                      <a:prstDash val="solid"/>
                      <a:round/>
                      <a:headEnd type="none" w="med" len="med"/>
                      <a:tailEnd type="none" w="med" len="med"/>
                    </a:lnT>
                  </a:tcPr>
                </a:tc>
                <a:tc>
                  <a:txBody>
                    <a:bodyPr/>
                    <a:lstStyle/>
                    <a:p>
                      <a:pPr algn="ctr"/>
                      <a:r>
                        <a:rPr lang="es-MX" sz="900">
                          <a:effectLst/>
                        </a:rPr>
                        <a:t> </a:t>
                      </a:r>
                    </a:p>
                    <a:p>
                      <a:pPr algn="ctr"/>
                      <a:r>
                        <a:rPr lang="es-MX" sz="900">
                          <a:effectLst/>
                        </a:rPr>
                        <a:t>Autonomía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T w="12700" cap="flat" cmpd="sng" algn="ctr">
                      <a:solidFill>
                        <a:schemeClr val="tx1"/>
                      </a:solidFill>
                      <a:prstDash val="solid"/>
                      <a:round/>
                      <a:headEnd type="none" w="med" len="med"/>
                      <a:tailEnd type="none" w="med" len="med"/>
                    </a:lnT>
                  </a:tcPr>
                </a:tc>
                <a:tc>
                  <a:txBody>
                    <a:bodyPr/>
                    <a:lstStyle/>
                    <a:p>
                      <a:pPr algn="ctr"/>
                      <a:r>
                        <a:rPr lang="es-MX" sz="900">
                          <a:effectLst/>
                        </a:rPr>
                        <a:t> </a:t>
                      </a:r>
                    </a:p>
                    <a:p>
                      <a:pPr algn="ctr"/>
                      <a:r>
                        <a:rPr lang="es-MX" sz="900">
                          <a:effectLst/>
                        </a:rPr>
                        <a:t>Iniciativa Personal</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lnT w="12700" cap="flat" cmpd="sng" algn="ctr">
                      <a:solidFill>
                        <a:schemeClr val="tx1"/>
                      </a:solidFill>
                      <a:prstDash val="solid"/>
                      <a:round/>
                      <a:headEnd type="none" w="med" len="med"/>
                      <a:tailEnd type="none" w="med" len="med"/>
                    </a:lnT>
                  </a:tcPr>
                </a:tc>
                <a:tc>
                  <a:txBody>
                    <a:bodyPr/>
                    <a:lstStyle/>
                    <a:p>
                      <a:pPr marL="342900" lvl="0" indent="-342900" algn="l">
                        <a:buFont typeface="Symbol" panose="05050102010706020507" pitchFamily="18" charset="2"/>
                        <a:buBlip>
                          <a:blip r:embed="rId2"/>
                        </a:buBlip>
                      </a:pPr>
                      <a:r>
                        <a:rPr lang="es-MX" sz="900" dirty="0">
                          <a:effectLst/>
                        </a:rPr>
                        <a:t>Realiza por sí mismo acciones de cuidado personal, se hace cargo de sus pertenencias y respeta las de los demás.</a:t>
                      </a:r>
                    </a:p>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Elige los recursos que necesita para llevar a cabo las actividades que decide realizar.</a:t>
                      </a:r>
                    </a:p>
                  </a:txBody>
                  <a:tcPr marL="23051" marR="2305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663972"/>
                  </a:ext>
                </a:extLst>
              </a:tr>
              <a:tr h="348861">
                <a:tc vMerge="1">
                  <a:txBody>
                    <a:bodyPr/>
                    <a:lstStyle/>
                    <a:p>
                      <a:endParaRPr lang="es-MX"/>
                    </a:p>
                  </a:txBody>
                  <a:tcPr/>
                </a:tc>
                <a:tc>
                  <a:txBody>
                    <a:bodyPr/>
                    <a:lstStyle/>
                    <a:p>
                      <a:pPr algn="ctr"/>
                      <a:r>
                        <a:rPr lang="es-MX" sz="900" dirty="0">
                          <a:effectLst/>
                        </a:rPr>
                        <a:t>Colaboración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algn="ctr"/>
                      <a:r>
                        <a:rPr lang="es-MX" sz="900">
                          <a:effectLst/>
                        </a:rPr>
                        <a:t>Inclusión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rPr>
                        <a:t>Convive, juega y trabaja con distintos compañeros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051" marR="23051" marT="0" marB="0"/>
                </a:tc>
                <a:extLst>
                  <a:ext uri="{0D108BD9-81ED-4DB2-BD59-A6C34878D82A}">
                    <a16:rowId xmlns:a16="http://schemas.microsoft.com/office/drawing/2014/main" val="981621403"/>
                  </a:ext>
                </a:extLst>
              </a:tr>
              <a:tr h="759001">
                <a:tc>
                  <a:txBody>
                    <a:bodyPr/>
                    <a:lstStyle/>
                    <a:p>
                      <a:pPr marL="71755" marR="71755" algn="ctr">
                        <a:spcAft>
                          <a:spcPts val="0"/>
                        </a:spcAft>
                      </a:pP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spcAft>
                          <a:spcPts val="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Educación física </a:t>
                      </a:r>
                    </a:p>
                  </a:txBody>
                  <a:tcPr marL="23051" marR="23051" marT="0" marB="0" vert="vert270">
                    <a:solidFill>
                      <a:srgbClr val="FFD85B"/>
                    </a:solidFill>
                  </a:tcPr>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Competencia motriz </a:t>
                      </a:r>
                    </a:p>
                  </a:txBody>
                  <a:tcPr marL="23051" marR="23051" marT="0" marB="0"/>
                </a:tc>
                <a:tc>
                  <a:txBody>
                    <a:bodyPr/>
                    <a:lstStyle/>
                    <a:p>
                      <a:pPr algn="ctr"/>
                      <a:r>
                        <a:rPr lang="es-MX" sz="900" dirty="0">
                          <a:effectLst/>
                          <a:latin typeface="Calibri" panose="020F0502020204030204" pitchFamily="34" charset="0"/>
                          <a:ea typeface="Calibri" panose="020F0502020204030204" pitchFamily="34" charset="0"/>
                          <a:cs typeface="Times New Roman" panose="02020603050405020304" pitchFamily="18" charset="0"/>
                        </a:rPr>
                        <a:t>Desarrollo de la motricidad</a:t>
                      </a:r>
                    </a:p>
                  </a:txBody>
                  <a:tcPr marL="23051" marR="23051" marT="0" marB="0"/>
                </a:tc>
                <a:tc>
                  <a:txBody>
                    <a:bodyPr/>
                    <a:lstStyle/>
                    <a:p>
                      <a:pPr marL="342900" lvl="0" indent="-342900" algn="l">
                        <a:buFont typeface="Symbol" panose="05050102010706020507" pitchFamily="18" charset="2"/>
                        <a:buBlip>
                          <a:blip r:embed="rId2"/>
                        </a:buBlip>
                      </a:pPr>
                      <a:r>
                        <a:rPr lang="es-MX" sz="900" dirty="0">
                          <a:effectLst/>
                          <a:latin typeface="Calibri" panose="020F0502020204030204" pitchFamily="34" charset="0"/>
                          <a:ea typeface="Calibri" panose="020F0502020204030204" pitchFamily="34" charset="0"/>
                          <a:cs typeface="Times New Roman" panose="02020603050405020304" pitchFamily="18" charset="0"/>
                        </a:rPr>
                        <a:t>Realiza movimientos de locomoción, manipulación ,estabilidad por medio de juegos individuales o colectivos</a:t>
                      </a:r>
                    </a:p>
                  </a:txBody>
                  <a:tcPr marL="23051" marR="23051" marT="0" marB="0"/>
                </a:tc>
                <a:extLst>
                  <a:ext uri="{0D108BD9-81ED-4DB2-BD59-A6C34878D82A}">
                    <a16:rowId xmlns:a16="http://schemas.microsoft.com/office/drawing/2014/main" val="3895791294"/>
                  </a:ext>
                </a:extLst>
              </a:tr>
            </a:tbl>
          </a:graphicData>
        </a:graphic>
      </p:graphicFrame>
    </p:spTree>
    <p:extLst>
      <p:ext uri="{BB962C8B-B14F-4D97-AF65-F5344CB8AC3E}">
        <p14:creationId xmlns:p14="http://schemas.microsoft.com/office/powerpoint/2010/main" val="292226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Tabla 139">
            <a:extLst>
              <a:ext uri="{FF2B5EF4-FFF2-40B4-BE49-F238E27FC236}">
                <a16:creationId xmlns:a16="http://schemas.microsoft.com/office/drawing/2014/main" id="{4AB8DAEB-3712-4DC9-A130-1F316679C56F}"/>
              </a:ext>
            </a:extLst>
          </p:cNvPr>
          <p:cNvGraphicFramePr>
            <a:graphicFrameLocks noGrp="1"/>
          </p:cNvGraphicFramePr>
          <p:nvPr>
            <p:extLst>
              <p:ext uri="{D42A27DB-BD31-4B8C-83A1-F6EECF244321}">
                <p14:modId xmlns:p14="http://schemas.microsoft.com/office/powerpoint/2010/main" val="2764176816"/>
              </p:ext>
            </p:extLst>
          </p:nvPr>
        </p:nvGraphicFramePr>
        <p:xfrm>
          <a:off x="152401" y="152400"/>
          <a:ext cx="6476999" cy="8839200"/>
        </p:xfrm>
        <a:graphic>
          <a:graphicData uri="http://schemas.openxmlformats.org/drawingml/2006/table">
            <a:tbl>
              <a:tblPr firstRow="1" firstCol="1" bandRow="1">
                <a:tableStyleId>{5940675A-B579-460E-94D1-54222C63F5DA}</a:tableStyleId>
              </a:tblPr>
              <a:tblGrid>
                <a:gridCol w="834087">
                  <a:extLst>
                    <a:ext uri="{9D8B030D-6E8A-4147-A177-3AD203B41FA5}">
                      <a16:colId xmlns:a16="http://schemas.microsoft.com/office/drawing/2014/main" val="2438177606"/>
                    </a:ext>
                  </a:extLst>
                </a:gridCol>
                <a:gridCol w="2352913">
                  <a:extLst>
                    <a:ext uri="{9D8B030D-6E8A-4147-A177-3AD203B41FA5}">
                      <a16:colId xmlns:a16="http://schemas.microsoft.com/office/drawing/2014/main" val="484784577"/>
                    </a:ext>
                  </a:extLst>
                </a:gridCol>
                <a:gridCol w="912366">
                  <a:extLst>
                    <a:ext uri="{9D8B030D-6E8A-4147-A177-3AD203B41FA5}">
                      <a16:colId xmlns:a16="http://schemas.microsoft.com/office/drawing/2014/main" val="3780802524"/>
                    </a:ext>
                  </a:extLst>
                </a:gridCol>
                <a:gridCol w="573912">
                  <a:extLst>
                    <a:ext uri="{9D8B030D-6E8A-4147-A177-3AD203B41FA5}">
                      <a16:colId xmlns:a16="http://schemas.microsoft.com/office/drawing/2014/main" val="2005455824"/>
                    </a:ext>
                  </a:extLst>
                </a:gridCol>
                <a:gridCol w="1803721">
                  <a:extLst>
                    <a:ext uri="{9D8B030D-6E8A-4147-A177-3AD203B41FA5}">
                      <a16:colId xmlns:a16="http://schemas.microsoft.com/office/drawing/2014/main" val="4199018087"/>
                    </a:ext>
                  </a:extLst>
                </a:gridCol>
              </a:tblGrid>
              <a:tr h="393440">
                <a:tc>
                  <a:txBody>
                    <a:bodyPr/>
                    <a:lstStyle/>
                    <a:p>
                      <a:pPr algn="ctr">
                        <a:lnSpc>
                          <a:spcPct val="107000"/>
                        </a:lnSpc>
                        <a:spcAft>
                          <a:spcPts val="0"/>
                        </a:spcAft>
                      </a:pPr>
                      <a:r>
                        <a:rPr lang="es-MX" sz="1200" b="1" dirty="0">
                          <a:effectLst/>
                          <a:latin typeface="Berlin Sans FB Demi" panose="020E0802020502020306" pitchFamily="34" charset="0"/>
                          <a:cs typeface="Arial" panose="020B0604020202020204" pitchFamily="34" charset="0"/>
                        </a:rPr>
                        <a:t>Momentos</a:t>
                      </a:r>
                      <a:endParaRPr lang="es-MX" sz="1200" b="1" dirty="0">
                        <a:effectLst/>
                        <a:latin typeface="Berlin Sans FB Demi" panose="020E0802020502020306" pitchFamily="34" charset="0"/>
                        <a:ea typeface="Calibri" panose="020F0502020204030204" pitchFamily="34" charset="0"/>
                        <a:cs typeface="Arial" panose="020B0604020202020204" pitchFamily="34" charset="0"/>
                      </a:endParaRPr>
                    </a:p>
                  </a:txBody>
                  <a:tcPr marL="22827" marR="22827" marT="0" marB="0">
                    <a:solidFill>
                      <a:schemeClr val="accent5">
                        <a:lumMod val="40000"/>
                        <a:lumOff val="60000"/>
                      </a:schemeClr>
                    </a:solidFill>
                  </a:tcPr>
                </a:tc>
                <a:tc>
                  <a:txBody>
                    <a:bodyPr/>
                    <a:lstStyle/>
                    <a:p>
                      <a:pPr algn="ctr">
                        <a:lnSpc>
                          <a:spcPct val="107000"/>
                        </a:lnSpc>
                        <a:spcAft>
                          <a:spcPts val="0"/>
                        </a:spcAft>
                      </a:pPr>
                      <a:r>
                        <a:rPr lang="es-MX" sz="1200" b="1" dirty="0">
                          <a:effectLst/>
                          <a:latin typeface="Berlin Sans FB Demi" panose="020E0802020502020306" pitchFamily="34" charset="0"/>
                          <a:cs typeface="Arial" panose="020B0604020202020204" pitchFamily="34" charset="0"/>
                        </a:rPr>
                        <a:t>Actividades, Organización y Consignas</a:t>
                      </a:r>
                      <a:endParaRPr lang="es-MX" sz="1200" b="1" dirty="0">
                        <a:effectLst/>
                        <a:latin typeface="Berlin Sans FB Demi" panose="020E0802020502020306" pitchFamily="34" charset="0"/>
                        <a:ea typeface="Calibri" panose="020F0502020204030204" pitchFamily="34" charset="0"/>
                        <a:cs typeface="Arial" panose="020B0604020202020204" pitchFamily="34" charset="0"/>
                      </a:endParaRPr>
                    </a:p>
                  </a:txBody>
                  <a:tcPr marL="22827" marR="22827" marT="0" marB="0">
                    <a:solidFill>
                      <a:srgbClr val="FFFF7D"/>
                    </a:solidFill>
                  </a:tcPr>
                </a:tc>
                <a:tc>
                  <a:txBody>
                    <a:bodyPr/>
                    <a:lstStyle/>
                    <a:p>
                      <a:pPr algn="ctr">
                        <a:lnSpc>
                          <a:spcPct val="107000"/>
                        </a:lnSpc>
                        <a:spcAft>
                          <a:spcPts val="0"/>
                        </a:spcAft>
                      </a:pPr>
                      <a:r>
                        <a:rPr lang="es-MX" sz="1200" b="1" dirty="0">
                          <a:effectLst/>
                          <a:latin typeface="Berlin Sans FB Demi" panose="020E0802020502020306" pitchFamily="34" charset="0"/>
                          <a:cs typeface="Arial" panose="020B0604020202020204" pitchFamily="34" charset="0"/>
                        </a:rPr>
                        <a:t>Recursos</a:t>
                      </a:r>
                      <a:endParaRPr lang="es-MX" sz="1200" b="1" dirty="0">
                        <a:effectLst/>
                        <a:latin typeface="Berlin Sans FB Demi" panose="020E0802020502020306" pitchFamily="34" charset="0"/>
                        <a:ea typeface="Calibri" panose="020F0502020204030204" pitchFamily="34" charset="0"/>
                        <a:cs typeface="Arial" panose="020B0604020202020204" pitchFamily="34" charset="0"/>
                      </a:endParaRPr>
                    </a:p>
                  </a:txBody>
                  <a:tcPr marL="22827" marR="22827" marT="0" marB="0">
                    <a:solidFill>
                      <a:srgbClr val="CBF686"/>
                    </a:solidFill>
                  </a:tcPr>
                </a:tc>
                <a:tc>
                  <a:txBody>
                    <a:bodyPr/>
                    <a:lstStyle/>
                    <a:p>
                      <a:pPr algn="ctr">
                        <a:lnSpc>
                          <a:spcPct val="107000"/>
                        </a:lnSpc>
                        <a:spcAft>
                          <a:spcPts val="0"/>
                        </a:spcAft>
                      </a:pPr>
                      <a:r>
                        <a:rPr lang="es-MX" sz="1200" b="1" dirty="0">
                          <a:effectLst/>
                          <a:latin typeface="Berlin Sans FB Demi" panose="020E0802020502020306" pitchFamily="34" charset="0"/>
                          <a:cs typeface="Arial" panose="020B0604020202020204" pitchFamily="34" charset="0"/>
                        </a:rPr>
                        <a:t>Día</a:t>
                      </a:r>
                      <a:endParaRPr lang="es-MX" sz="1200" b="1" dirty="0">
                        <a:effectLst/>
                        <a:latin typeface="Berlin Sans FB Demi" panose="020E0802020502020306" pitchFamily="34" charset="0"/>
                        <a:ea typeface="Calibri" panose="020F0502020204030204" pitchFamily="34" charset="0"/>
                        <a:cs typeface="Arial" panose="020B0604020202020204" pitchFamily="34" charset="0"/>
                      </a:endParaRPr>
                    </a:p>
                  </a:txBody>
                  <a:tcPr marL="22827" marR="22827" marT="0" marB="0">
                    <a:solidFill>
                      <a:srgbClr val="FFABDF"/>
                    </a:solidFill>
                  </a:tcPr>
                </a:tc>
                <a:tc>
                  <a:txBody>
                    <a:bodyPr/>
                    <a:lstStyle/>
                    <a:p>
                      <a:pPr algn="ctr">
                        <a:lnSpc>
                          <a:spcPct val="107000"/>
                        </a:lnSpc>
                        <a:spcAft>
                          <a:spcPts val="0"/>
                        </a:spcAft>
                      </a:pPr>
                      <a:r>
                        <a:rPr lang="es-MX" sz="1200" b="1" dirty="0">
                          <a:effectLst/>
                          <a:latin typeface="Berlin Sans FB Demi" panose="020E0802020502020306" pitchFamily="34" charset="0"/>
                          <a:cs typeface="Arial" panose="020B0604020202020204" pitchFamily="34" charset="0"/>
                        </a:rPr>
                        <a:t>Aprendizaje Esperado</a:t>
                      </a:r>
                      <a:endParaRPr lang="es-MX" sz="1200" b="1" dirty="0">
                        <a:effectLst/>
                        <a:latin typeface="Berlin Sans FB Demi" panose="020E0802020502020306" pitchFamily="34" charset="0"/>
                        <a:ea typeface="Calibri" panose="020F0502020204030204" pitchFamily="34" charset="0"/>
                        <a:cs typeface="Arial" panose="020B0604020202020204" pitchFamily="34" charset="0"/>
                      </a:endParaRPr>
                    </a:p>
                  </a:txBody>
                  <a:tcPr marL="22827" marR="22827" marT="0" marB="0">
                    <a:solidFill>
                      <a:srgbClr val="CABED8"/>
                    </a:solidFill>
                  </a:tcPr>
                </a:tc>
                <a:extLst>
                  <a:ext uri="{0D108BD9-81ED-4DB2-BD59-A6C34878D82A}">
                    <a16:rowId xmlns:a16="http://schemas.microsoft.com/office/drawing/2014/main" val="4187668022"/>
                  </a:ext>
                </a:extLst>
              </a:tr>
              <a:tr h="8445760">
                <a:tc>
                  <a:txBody>
                    <a:bodyPr/>
                    <a:lstStyle/>
                    <a:p>
                      <a:pPr marL="71755" marR="71755" algn="ctr">
                        <a:lnSpc>
                          <a:spcPct val="107000"/>
                        </a:lnSpc>
                        <a:spcAft>
                          <a:spcPts val="0"/>
                        </a:spcAft>
                      </a:pPr>
                      <a:r>
                        <a:rPr lang="es-MX" sz="1200" dirty="0">
                          <a:effectLst/>
                          <a:latin typeface="Arial" panose="020B0604020202020204" pitchFamily="34" charset="0"/>
                          <a:ea typeface="Calibri" panose="020F0502020204030204" pitchFamily="34" charset="0"/>
                          <a:cs typeface="Arial" panose="020B0604020202020204" pitchFamily="34" charset="0"/>
                        </a:rPr>
                        <a:t>INICIO</a:t>
                      </a:r>
                    </a:p>
                  </a:txBody>
                  <a:tcPr marL="22827" marR="22827" marT="0" marB="0" vert="vert270">
                    <a:solidFill>
                      <a:srgbClr val="B7FFCF"/>
                    </a:solidFill>
                  </a:tcPr>
                </a:tc>
                <a:tc>
                  <a:txBody>
                    <a:bodyPr/>
                    <a:lstStyle/>
                    <a:p>
                      <a:pPr>
                        <a:lnSpc>
                          <a:spcPct val="107000"/>
                        </a:lnSpc>
                        <a:spcAft>
                          <a:spcPts val="0"/>
                        </a:spcAft>
                      </a:pPr>
                      <a:r>
                        <a:rPr lang="es-MX" sz="1200" b="1" dirty="0">
                          <a:effectLst/>
                          <a:highlight>
                            <a:srgbClr val="FFABDF"/>
                          </a:highlight>
                          <a:latin typeface="+mn-lt"/>
                          <a:cs typeface="Arial" panose="020B0604020202020204" pitchFamily="34" charset="0"/>
                        </a:rPr>
                        <a:t>Actividades permanentes</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da la bienvenida, pase de lista y fecha.</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Escritura del nombre</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Pausas activas </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Juegos en el patio</a:t>
                      </a:r>
                    </a:p>
                    <a:p>
                      <a:pPr marL="0" indent="0">
                        <a:lnSpc>
                          <a:spcPct val="107000"/>
                        </a:lnSpc>
                        <a:spcAft>
                          <a:spcPts val="0"/>
                        </a:spcAft>
                        <a:buClr>
                          <a:srgbClr val="FFABDF"/>
                        </a:buClr>
                        <a:buFont typeface="Wingdings" panose="05000000000000000000" pitchFamily="2" charset="2"/>
                        <a:buNone/>
                      </a:pPr>
                      <a:endParaRPr lang="es-MX" sz="1200" dirty="0">
                        <a:effectLst/>
                        <a:latin typeface="+mn-lt"/>
                        <a:cs typeface="Arial" panose="020B0604020202020204" pitchFamily="34" charset="0"/>
                      </a:endParaRPr>
                    </a:p>
                    <a:p>
                      <a:pPr marL="0" indent="0">
                        <a:lnSpc>
                          <a:spcPct val="107000"/>
                        </a:lnSpc>
                        <a:spcAft>
                          <a:spcPts val="0"/>
                        </a:spcAft>
                        <a:buClr>
                          <a:srgbClr val="FFABDF"/>
                        </a:buClr>
                        <a:buFont typeface="Wingdings" panose="05000000000000000000" pitchFamily="2" charset="2"/>
                        <a:buNone/>
                      </a:pPr>
                      <a:r>
                        <a:rPr lang="es-MX" sz="1200" dirty="0">
                          <a:effectLst/>
                          <a:highlight>
                            <a:srgbClr val="FFD85B"/>
                          </a:highlight>
                          <a:latin typeface="+mn-lt"/>
                          <a:cs typeface="Arial" panose="020B0604020202020204" pitchFamily="34" charset="0"/>
                        </a:rPr>
                        <a:t>Introducción al tema</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lee el cuento "Cirilo, come de todo" acerca de la alimentación saludable. </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realizan preguntas sobre el cuento: ¿Qué fue lo que pasó? ¿Por qué Cirilo se enfermó? ¿Qué podría hacer para no enfermarse?</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Se explica brevemente la importancia de la sana alimentación y los hábitos saludables para prevenir enfermedades y se presenta brevemente el plato del bien comer.</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 Clasificación de alimentos </a:t>
                      </a:r>
                      <a:endParaRPr lang="es-MX" sz="1200" dirty="0">
                        <a:effectLst/>
                        <a:latin typeface="+mn-lt"/>
                        <a:cs typeface="Arial" panose="020B0604020202020204" pitchFamily="34" charset="0"/>
                      </a:endParaRP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ponen tres columnas al frente, en una se representan las frutas, verduras, los alimentos de origen animal, los cereales y la comida chatarra, se menciona las características de cada grupo para que pueda diferenciarlos.</a:t>
                      </a:r>
                    </a:p>
                    <a:p>
                      <a:pPr marL="0" indent="0">
                        <a:lnSpc>
                          <a:spcPct val="107000"/>
                        </a:lnSpc>
                        <a:spcAft>
                          <a:spcPts val="0"/>
                        </a:spcAft>
                        <a:buClr>
                          <a:srgbClr val="FFABDF"/>
                        </a:buClr>
                        <a:buFont typeface="Wingdings" panose="05000000000000000000" pitchFamily="2" charset="2"/>
                        <a:buNone/>
                      </a:pPr>
                      <a:endParaRPr lang="es-MX" sz="1200" dirty="0">
                        <a:effectLst/>
                        <a:latin typeface="+mn-lt"/>
                        <a:cs typeface="Arial" panose="020B0604020202020204" pitchFamily="34" charset="0"/>
                      </a:endParaRPr>
                    </a:p>
                    <a:p>
                      <a:pPr marL="0" indent="0">
                        <a:lnSpc>
                          <a:spcPct val="150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Mi lonchera </a:t>
                      </a:r>
                      <a:r>
                        <a:rPr lang="es-MX" sz="1200" b="1" dirty="0" err="1">
                          <a:effectLst/>
                          <a:highlight>
                            <a:srgbClr val="FFABDF"/>
                          </a:highlight>
                          <a:latin typeface="+mn-lt"/>
                          <a:cs typeface="Arial" panose="020B0604020202020204" pitchFamily="34" charset="0"/>
                        </a:rPr>
                        <a:t>saudable</a:t>
                      </a:r>
                      <a:endParaRPr lang="es-MX" sz="1200" b="1" dirty="0">
                        <a:effectLst/>
                        <a:highlight>
                          <a:srgbClr val="FFABDF"/>
                        </a:highlight>
                        <a:latin typeface="+mn-lt"/>
                        <a:cs typeface="Arial" panose="020B0604020202020204" pitchFamily="34" charset="0"/>
                      </a:endParaRP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En una lonchera el niño formara su </a:t>
                      </a:r>
                      <a:r>
                        <a:rPr lang="es-MX" sz="1200">
                          <a:effectLst/>
                          <a:latin typeface="+mn-lt"/>
                          <a:cs typeface="Arial" panose="020B0604020202020204" pitchFamily="34" charset="0"/>
                        </a:rPr>
                        <a:t>desayuno saludable </a:t>
                      </a:r>
                      <a:r>
                        <a:rPr lang="es-MX" sz="1200" dirty="0">
                          <a:effectLst/>
                          <a:latin typeface="+mn-lt"/>
                          <a:cs typeface="Arial" panose="020B0604020202020204" pitchFamily="34" charset="0"/>
                        </a:rPr>
                        <a:t>usando alimentos de los tres grupos</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Muestra su lonche y los alimentos contiene y porque le gusta.</a:t>
                      </a:r>
                    </a:p>
                    <a:p>
                      <a:pPr marL="0" indent="0">
                        <a:lnSpc>
                          <a:spcPct val="107000"/>
                        </a:lnSpc>
                        <a:spcAft>
                          <a:spcPts val="0"/>
                        </a:spcAft>
                        <a:buClr>
                          <a:srgbClr val="FFABDF"/>
                        </a:buClr>
                        <a:buFont typeface="Wingdings" panose="05000000000000000000" pitchFamily="2" charset="2"/>
                        <a:buNone/>
                      </a:pPr>
                      <a:r>
                        <a:rPr lang="es-MX" sz="1200" dirty="0">
                          <a:effectLst/>
                          <a:highlight>
                            <a:srgbClr val="FFFF5D"/>
                          </a:highlight>
                          <a:latin typeface="+mn-lt"/>
                          <a:cs typeface="Arial" panose="020B0604020202020204" pitchFamily="34" charset="0"/>
                        </a:rPr>
                        <a:t>Juego del lobo lobito</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establecen las reglas y acuerdos del juego</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Salen al patio y se realiza</a:t>
                      </a:r>
                    </a:p>
                  </a:txBody>
                  <a:tcPr marL="22827" marR="22827" marT="0" marB="0"/>
                </a:tc>
                <a:tc>
                  <a:txBody>
                    <a:bodyPr/>
                    <a:lstStyle/>
                    <a:p>
                      <a:pPr>
                        <a:lnSpc>
                          <a:spcPct val="125000"/>
                        </a:lnSpc>
                        <a:spcAft>
                          <a:spcPts val="0"/>
                        </a:spcAft>
                      </a:pPr>
                      <a:r>
                        <a:rPr lang="es-MX" sz="1200" dirty="0">
                          <a:effectLst/>
                          <a:latin typeface="+mn-lt"/>
                          <a:cs typeface="Arial" panose="020B0604020202020204" pitchFamily="34" charset="0"/>
                        </a:rPr>
                        <a:t> Tarjetas de nombres</a:t>
                      </a:r>
                    </a:p>
                    <a:p>
                      <a:pPr>
                        <a:lnSpc>
                          <a:spcPct val="125000"/>
                        </a:lnSpc>
                        <a:spcAft>
                          <a:spcPts val="0"/>
                        </a:spcAft>
                      </a:pPr>
                      <a:r>
                        <a:rPr lang="es-MX" sz="1200" dirty="0">
                          <a:effectLst/>
                          <a:latin typeface="+mn-lt"/>
                          <a:cs typeface="Arial" panose="020B0604020202020204" pitchFamily="34" charset="0"/>
                        </a:rPr>
                        <a:t>Calendario.</a:t>
                      </a: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r>
                        <a:rPr lang="es-MX" sz="1200" dirty="0">
                          <a:effectLst/>
                          <a:latin typeface="+mn-lt"/>
                          <a:cs typeface="Arial" panose="020B0604020202020204" pitchFamily="34" charset="0"/>
                        </a:rPr>
                        <a:t>Títere.</a:t>
                      </a:r>
                    </a:p>
                    <a:p>
                      <a:pPr>
                        <a:lnSpc>
                          <a:spcPct val="125000"/>
                        </a:lnSpc>
                        <a:spcAft>
                          <a:spcPts val="0"/>
                        </a:spcAft>
                      </a:pPr>
                      <a:r>
                        <a:rPr lang="es-MX" sz="1200" dirty="0">
                          <a:effectLst/>
                          <a:latin typeface="+mn-lt"/>
                          <a:cs typeface="Arial" panose="020B0604020202020204" pitchFamily="34" charset="0"/>
                        </a:rPr>
                        <a:t>Plato del bien comer</a:t>
                      </a: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r>
                        <a:rPr lang="es-MX" sz="1200" dirty="0">
                          <a:effectLst/>
                          <a:latin typeface="+mn-lt"/>
                          <a:cs typeface="Arial" panose="020B0604020202020204" pitchFamily="34" charset="0"/>
                        </a:rPr>
                        <a:t>Imágenes de alimentos </a:t>
                      </a: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r>
                        <a:rPr lang="es-MX" sz="1200" dirty="0">
                          <a:effectLst/>
                          <a:latin typeface="+mn-lt"/>
                          <a:cs typeface="Arial" panose="020B0604020202020204" pitchFamily="34" charset="0"/>
                        </a:rPr>
                        <a:t>Loncheras</a:t>
                      </a:r>
                    </a:p>
                    <a:p>
                      <a:pPr>
                        <a:lnSpc>
                          <a:spcPct val="125000"/>
                        </a:lnSpc>
                        <a:spcAft>
                          <a:spcPts val="0"/>
                        </a:spcAft>
                      </a:pPr>
                      <a:r>
                        <a:rPr lang="es-MX" sz="1200" dirty="0">
                          <a:effectLst/>
                          <a:latin typeface="+mn-lt"/>
                          <a:cs typeface="Arial" panose="020B0604020202020204" pitchFamily="34" charset="0"/>
                        </a:rPr>
                        <a:t>Imágenes de comida</a:t>
                      </a:r>
                    </a:p>
                    <a:p>
                      <a:pPr>
                        <a:lnSpc>
                          <a:spcPct val="125000"/>
                        </a:lnSpc>
                        <a:spcAft>
                          <a:spcPts val="0"/>
                        </a:spcAft>
                      </a:pPr>
                      <a:endParaRPr lang="es-MX" sz="1200" dirty="0">
                        <a:effectLst/>
                        <a:latin typeface="+mn-lt"/>
                        <a:cs typeface="Arial" panose="020B0604020202020204" pitchFamily="34" charset="0"/>
                      </a:endParaRPr>
                    </a:p>
                    <a:p>
                      <a:pPr>
                        <a:lnSpc>
                          <a:spcPct val="125000"/>
                        </a:lnSpc>
                        <a:spcAft>
                          <a:spcPts val="0"/>
                        </a:spcAft>
                      </a:pPr>
                      <a:r>
                        <a:rPr lang="es-MX" sz="1200" dirty="0">
                          <a:effectLst/>
                          <a:latin typeface="+mn-lt"/>
                          <a:cs typeface="Arial" panose="020B0604020202020204" pitchFamily="34" charset="0"/>
                        </a:rPr>
                        <a:t> </a:t>
                      </a:r>
                      <a:endParaRPr lang="es-MX" sz="1200" dirty="0">
                        <a:effectLst/>
                        <a:latin typeface="+mn-lt"/>
                        <a:ea typeface="Calibri" panose="020F0502020204030204" pitchFamily="34" charset="0"/>
                        <a:cs typeface="Arial" panose="020B0604020202020204" pitchFamily="34" charset="0"/>
                      </a:endParaRPr>
                    </a:p>
                  </a:txBody>
                  <a:tcPr marL="22827" marR="22827" marT="0" marB="0"/>
                </a:tc>
                <a:tc>
                  <a:txBody>
                    <a:bodyPr/>
                    <a:lstStyle/>
                    <a:p>
                      <a:pPr>
                        <a:lnSpc>
                          <a:spcPct val="107000"/>
                        </a:lnSpc>
                        <a:spcAft>
                          <a:spcPts val="0"/>
                        </a:spcAft>
                      </a:pPr>
                      <a:r>
                        <a:rPr lang="es-MX" sz="1200" dirty="0">
                          <a:effectLst/>
                          <a:latin typeface="+mn-lt"/>
                          <a:cs typeface="Arial" panose="020B0604020202020204" pitchFamily="34" charset="0"/>
                        </a:rPr>
                        <a:t>Todos los días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r>
                        <a:rPr lang="es-MX" sz="1200" dirty="0">
                          <a:effectLst/>
                          <a:latin typeface="+mn-lt"/>
                          <a:cs typeface="Arial" panose="020B0604020202020204" pitchFamily="34" charset="0"/>
                        </a:rPr>
                        <a:t>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200" dirty="0">
                          <a:effectLst/>
                          <a:latin typeface="+mn-lt"/>
                          <a:cs typeface="Arial" panose="020B0604020202020204" pitchFamily="34" charset="0"/>
                        </a:rPr>
                        <a:t>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200" dirty="0">
                          <a:effectLst/>
                          <a:latin typeface="+mn-lt"/>
                          <a:cs typeface="Arial" panose="020B0604020202020204" pitchFamily="34" charset="0"/>
                        </a:rPr>
                        <a:t>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r>
                        <a:rPr lang="es-MX" sz="1200" dirty="0">
                          <a:effectLst/>
                          <a:latin typeface="+mn-lt"/>
                          <a:cs typeface="Arial" panose="020B0604020202020204" pitchFamily="34" charset="0"/>
                        </a:rPr>
                        <a:t> </a:t>
                      </a:r>
                    </a:p>
                    <a:p>
                      <a:pPr>
                        <a:lnSpc>
                          <a:spcPct val="107000"/>
                        </a:lnSpc>
                        <a:spcAft>
                          <a:spcPts val="0"/>
                        </a:spcAft>
                      </a:pPr>
                      <a:r>
                        <a:rPr lang="es-MX" sz="1200" dirty="0">
                          <a:effectLst/>
                          <a:latin typeface="+mn-lt"/>
                          <a:cs typeface="Arial" panose="020B0604020202020204" pitchFamily="34" charset="0"/>
                        </a:rPr>
                        <a:t> </a:t>
                      </a:r>
                    </a:p>
                  </a:txBody>
                  <a:tcPr marL="22827" marR="22827" marT="0" marB="0"/>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solidFill>
                            <a:schemeClr val="tx1"/>
                          </a:solidFill>
                          <a:effectLst/>
                          <a:highlight>
                            <a:srgbClr val="FF5050"/>
                          </a:highlight>
                          <a:latin typeface="+mn-lt"/>
                        </a:rPr>
                        <a:t>Lenguaje y comunicación</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effectLst/>
                          <a:latin typeface="+mn-lt"/>
                        </a:rPr>
                        <a:t>Escribe su nombre con diversos propósitos e idéntica el de algunos compañeros</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solidFill>
                            <a:schemeClr val="tx1"/>
                          </a:solidFill>
                          <a:effectLst/>
                          <a:highlight>
                            <a:srgbClr val="FF5050"/>
                          </a:highlight>
                          <a:latin typeface="+mn-lt"/>
                        </a:rPr>
                        <a:t>Lenguaje y comunicación</a:t>
                      </a:r>
                      <a:endParaRPr lang="es-MX" sz="105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effectLst/>
                          <a:latin typeface="+mn-lt"/>
                        </a:rPr>
                        <a:t>Comenta a partir de la lectura que escucha de textos literarios, ideas que relaciona con experiencias propias o algo que no conocía.</a:t>
                      </a:r>
                      <a:endParaRPr lang="es-MX" sz="1050" dirty="0">
                        <a:effectLst/>
                        <a:latin typeface="+mn-lt"/>
                        <a:cs typeface="Arial" panose="020B0604020202020204" pitchFamily="34" charset="0"/>
                      </a:endParaRPr>
                    </a:p>
                    <a:p>
                      <a:pPr>
                        <a:lnSpc>
                          <a:spcPct val="150000"/>
                        </a:lnSpc>
                        <a:spcAft>
                          <a:spcPts val="0"/>
                        </a:spcAft>
                      </a:pPr>
                      <a:r>
                        <a:rPr lang="es-MX" sz="1050" dirty="0">
                          <a:effectLst/>
                          <a:highlight>
                            <a:srgbClr val="FFABDF"/>
                          </a:highlight>
                          <a:latin typeface="+mn-lt"/>
                          <a:cs typeface="Arial" panose="020B0604020202020204" pitchFamily="34" charset="0"/>
                        </a:rPr>
                        <a:t>Educación socioemocional</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effectLst/>
                          <a:latin typeface="+mn-lt"/>
                          <a:ea typeface="Calibri" panose="020F0502020204030204" pitchFamily="34" charset="0"/>
                          <a:cs typeface="Times New Roman" panose="02020603050405020304" pitchFamily="18" charset="0"/>
                        </a:rPr>
                        <a:t>Elige los recursos que necesita para llevar a cabo las actividades que decide realizar.</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effectLst/>
                          <a:highlight>
                            <a:srgbClr val="CBF686"/>
                          </a:highlight>
                          <a:latin typeface="+mn-lt"/>
                        </a:rPr>
                        <a:t>Exploración y Comprensión del Mundo Natural y Social</a:t>
                      </a:r>
                      <a:endParaRPr lang="es-MX" sz="1050" dirty="0">
                        <a:effectLst/>
                        <a:highlight>
                          <a:srgbClr val="CBF686"/>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50" dirty="0">
                          <a:effectLst/>
                          <a:latin typeface="+mn-lt"/>
                          <a:ea typeface="Calibri" panose="020F0502020204030204" pitchFamily="34" charset="0"/>
                          <a:cs typeface="Times New Roman" panose="02020603050405020304" pitchFamily="18" charset="0"/>
                        </a:rPr>
                        <a:t>Reconoce la importancia de una alimentación correcta y los beneficios que aporta al cuidado de la salud.</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5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highlight>
                            <a:srgbClr val="FFABDF"/>
                          </a:highlight>
                          <a:latin typeface="+mn-lt"/>
                          <a:cs typeface="Arial" panose="020B0604020202020204" pitchFamily="34" charset="0"/>
                        </a:rPr>
                        <a:t>Educación socioemocional</a:t>
                      </a:r>
                      <a:endParaRPr lang="es-MX" sz="10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rPr>
                        <a:t>Realiza por sí mismo acciones de cuidado personal, se hace cargo de sus pertenencias y respeta las de los demás.</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highlight>
                            <a:srgbClr val="56BEFA"/>
                          </a:highlight>
                        </a:rPr>
                        <a:t>Ed. Física </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rPr>
                        <a:t>Realiza movimientos de locomoción, manipulación ,estabilidad Por medio de juegos individuales o colectivos</a:t>
                      </a:r>
                    </a:p>
                  </a:txBody>
                  <a:tcPr marL="22827" marR="22827" marT="0" marB="0"/>
                </a:tc>
                <a:extLst>
                  <a:ext uri="{0D108BD9-81ED-4DB2-BD59-A6C34878D82A}">
                    <a16:rowId xmlns:a16="http://schemas.microsoft.com/office/drawing/2014/main" val="821416915"/>
                  </a:ext>
                </a:extLst>
              </a:tr>
            </a:tbl>
          </a:graphicData>
        </a:graphic>
      </p:graphicFrame>
    </p:spTree>
    <p:extLst>
      <p:ext uri="{BB962C8B-B14F-4D97-AF65-F5344CB8AC3E}">
        <p14:creationId xmlns:p14="http://schemas.microsoft.com/office/powerpoint/2010/main" val="350136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Tabla 139">
            <a:extLst>
              <a:ext uri="{FF2B5EF4-FFF2-40B4-BE49-F238E27FC236}">
                <a16:creationId xmlns:a16="http://schemas.microsoft.com/office/drawing/2014/main" id="{2BBE3F26-E36C-4737-A3B1-7C13F9C251AC}"/>
              </a:ext>
            </a:extLst>
          </p:cNvPr>
          <p:cNvGraphicFramePr>
            <a:graphicFrameLocks noGrp="1"/>
          </p:cNvGraphicFramePr>
          <p:nvPr>
            <p:extLst>
              <p:ext uri="{D42A27DB-BD31-4B8C-83A1-F6EECF244321}">
                <p14:modId xmlns:p14="http://schemas.microsoft.com/office/powerpoint/2010/main" val="2371239519"/>
              </p:ext>
            </p:extLst>
          </p:nvPr>
        </p:nvGraphicFramePr>
        <p:xfrm>
          <a:off x="121088" y="156629"/>
          <a:ext cx="6615823" cy="8841620"/>
        </p:xfrm>
        <a:graphic>
          <a:graphicData uri="http://schemas.openxmlformats.org/drawingml/2006/table">
            <a:tbl>
              <a:tblPr firstRow="1" firstCol="1" bandRow="1">
                <a:tableStyleId>{5940675A-B579-460E-94D1-54222C63F5DA}</a:tableStyleId>
              </a:tblPr>
              <a:tblGrid>
                <a:gridCol w="847210">
                  <a:extLst>
                    <a:ext uri="{9D8B030D-6E8A-4147-A177-3AD203B41FA5}">
                      <a16:colId xmlns:a16="http://schemas.microsoft.com/office/drawing/2014/main" val="2438177606"/>
                    </a:ext>
                  </a:extLst>
                </a:gridCol>
                <a:gridCol w="2460701">
                  <a:extLst>
                    <a:ext uri="{9D8B030D-6E8A-4147-A177-3AD203B41FA5}">
                      <a16:colId xmlns:a16="http://schemas.microsoft.com/office/drawing/2014/main" val="484784577"/>
                    </a:ext>
                  </a:extLst>
                </a:gridCol>
                <a:gridCol w="1075071">
                  <a:extLst>
                    <a:ext uri="{9D8B030D-6E8A-4147-A177-3AD203B41FA5}">
                      <a16:colId xmlns:a16="http://schemas.microsoft.com/office/drawing/2014/main" val="3780802524"/>
                    </a:ext>
                  </a:extLst>
                </a:gridCol>
                <a:gridCol w="651987">
                  <a:extLst>
                    <a:ext uri="{9D8B030D-6E8A-4147-A177-3AD203B41FA5}">
                      <a16:colId xmlns:a16="http://schemas.microsoft.com/office/drawing/2014/main" val="2005455824"/>
                    </a:ext>
                  </a:extLst>
                </a:gridCol>
                <a:gridCol w="1580854">
                  <a:extLst>
                    <a:ext uri="{9D8B030D-6E8A-4147-A177-3AD203B41FA5}">
                      <a16:colId xmlns:a16="http://schemas.microsoft.com/office/drawing/2014/main" val="4199018087"/>
                    </a:ext>
                  </a:extLst>
                </a:gridCol>
              </a:tblGrid>
              <a:tr h="375621">
                <a:tc>
                  <a:txBody>
                    <a:bodyPr/>
                    <a:lstStyle/>
                    <a:p>
                      <a:pPr algn="ctr">
                        <a:lnSpc>
                          <a:spcPct val="107000"/>
                        </a:lnSpc>
                        <a:spcAft>
                          <a:spcPts val="0"/>
                        </a:spcAft>
                      </a:pPr>
                      <a:r>
                        <a:rPr lang="es-MX" sz="1200" b="1" dirty="0">
                          <a:effectLst/>
                          <a:latin typeface="Abadi" panose="020B0604020104020204" pitchFamily="34" charset="0"/>
                          <a:cs typeface="Arial" panose="020B0604020202020204" pitchFamily="34" charset="0"/>
                        </a:rPr>
                        <a:t>Momentos</a:t>
                      </a:r>
                      <a:endParaRPr lang="es-MX" sz="1200" b="1" dirty="0">
                        <a:effectLst/>
                        <a:latin typeface="Abadi" panose="020B0604020104020204" pitchFamily="34" charset="0"/>
                        <a:ea typeface="Calibri" panose="020F0502020204030204" pitchFamily="34" charset="0"/>
                        <a:cs typeface="Arial" panose="020B0604020202020204" pitchFamily="34" charset="0"/>
                      </a:endParaRPr>
                    </a:p>
                  </a:txBody>
                  <a:tcPr marL="22827" marR="22827" marT="0" marB="0">
                    <a:solidFill>
                      <a:schemeClr val="accent5">
                        <a:lumMod val="40000"/>
                        <a:lumOff val="60000"/>
                      </a:schemeClr>
                    </a:solidFill>
                  </a:tcPr>
                </a:tc>
                <a:tc>
                  <a:txBody>
                    <a:bodyPr/>
                    <a:lstStyle/>
                    <a:p>
                      <a:pPr algn="ctr">
                        <a:lnSpc>
                          <a:spcPct val="107000"/>
                        </a:lnSpc>
                        <a:spcAft>
                          <a:spcPts val="0"/>
                        </a:spcAft>
                      </a:pPr>
                      <a:r>
                        <a:rPr lang="es-MX" sz="1200" b="1" dirty="0">
                          <a:effectLst/>
                          <a:latin typeface="Abadi" panose="020B0604020104020204" pitchFamily="34" charset="0"/>
                          <a:cs typeface="Arial" panose="020B0604020202020204" pitchFamily="34" charset="0"/>
                        </a:rPr>
                        <a:t>Actividades, Organización y Consignas</a:t>
                      </a:r>
                      <a:endParaRPr lang="es-MX" sz="1200" b="1" dirty="0">
                        <a:effectLst/>
                        <a:latin typeface="Abadi" panose="020B0604020104020204" pitchFamily="34" charset="0"/>
                        <a:ea typeface="Calibri" panose="020F0502020204030204" pitchFamily="34" charset="0"/>
                        <a:cs typeface="Arial" panose="020B0604020202020204" pitchFamily="34" charset="0"/>
                      </a:endParaRPr>
                    </a:p>
                  </a:txBody>
                  <a:tcPr marL="22827" marR="22827" marT="0" marB="0">
                    <a:solidFill>
                      <a:srgbClr val="FFFF7D"/>
                    </a:solidFill>
                  </a:tcPr>
                </a:tc>
                <a:tc>
                  <a:txBody>
                    <a:bodyPr/>
                    <a:lstStyle/>
                    <a:p>
                      <a:pPr algn="ctr">
                        <a:lnSpc>
                          <a:spcPct val="107000"/>
                        </a:lnSpc>
                        <a:spcAft>
                          <a:spcPts val="0"/>
                        </a:spcAft>
                      </a:pPr>
                      <a:r>
                        <a:rPr lang="es-MX" sz="1200" b="1" dirty="0">
                          <a:effectLst/>
                          <a:latin typeface="Abadi" panose="020B0604020104020204" pitchFamily="34" charset="0"/>
                          <a:cs typeface="Arial" panose="020B0604020202020204" pitchFamily="34" charset="0"/>
                        </a:rPr>
                        <a:t>Recursos</a:t>
                      </a:r>
                      <a:endParaRPr lang="es-MX" sz="1200" b="1" dirty="0">
                        <a:effectLst/>
                        <a:latin typeface="Abadi" panose="020B0604020104020204" pitchFamily="34" charset="0"/>
                        <a:ea typeface="Calibri" panose="020F0502020204030204" pitchFamily="34" charset="0"/>
                        <a:cs typeface="Arial" panose="020B0604020202020204" pitchFamily="34" charset="0"/>
                      </a:endParaRPr>
                    </a:p>
                  </a:txBody>
                  <a:tcPr marL="22827" marR="22827" marT="0" marB="0">
                    <a:solidFill>
                      <a:srgbClr val="CBF686"/>
                    </a:solidFill>
                  </a:tcPr>
                </a:tc>
                <a:tc>
                  <a:txBody>
                    <a:bodyPr/>
                    <a:lstStyle/>
                    <a:p>
                      <a:pPr algn="ctr">
                        <a:lnSpc>
                          <a:spcPct val="107000"/>
                        </a:lnSpc>
                        <a:spcAft>
                          <a:spcPts val="0"/>
                        </a:spcAft>
                      </a:pPr>
                      <a:r>
                        <a:rPr lang="es-MX" sz="1200" b="1" dirty="0">
                          <a:effectLst/>
                          <a:latin typeface="Abadi" panose="020B0604020104020204" pitchFamily="34" charset="0"/>
                          <a:cs typeface="Arial" panose="020B0604020202020204" pitchFamily="34" charset="0"/>
                        </a:rPr>
                        <a:t>Día</a:t>
                      </a:r>
                      <a:endParaRPr lang="es-MX" sz="1200" b="1" dirty="0">
                        <a:effectLst/>
                        <a:latin typeface="Abadi" panose="020B0604020104020204" pitchFamily="34" charset="0"/>
                        <a:ea typeface="Calibri" panose="020F0502020204030204" pitchFamily="34" charset="0"/>
                        <a:cs typeface="Arial" panose="020B0604020202020204" pitchFamily="34" charset="0"/>
                      </a:endParaRPr>
                    </a:p>
                  </a:txBody>
                  <a:tcPr marL="22827" marR="22827" marT="0" marB="0">
                    <a:solidFill>
                      <a:srgbClr val="FFABDF"/>
                    </a:solidFill>
                  </a:tcPr>
                </a:tc>
                <a:tc>
                  <a:txBody>
                    <a:bodyPr/>
                    <a:lstStyle/>
                    <a:p>
                      <a:pPr algn="ctr">
                        <a:lnSpc>
                          <a:spcPct val="107000"/>
                        </a:lnSpc>
                        <a:spcAft>
                          <a:spcPts val="0"/>
                        </a:spcAft>
                      </a:pPr>
                      <a:r>
                        <a:rPr lang="es-MX" sz="1200" b="1" dirty="0">
                          <a:effectLst/>
                          <a:latin typeface="Abadi" panose="020B0604020104020204" pitchFamily="34" charset="0"/>
                          <a:cs typeface="Arial" panose="020B0604020202020204" pitchFamily="34" charset="0"/>
                        </a:rPr>
                        <a:t>Aprendizaje Esperado</a:t>
                      </a:r>
                      <a:endParaRPr lang="es-MX" sz="1200" b="1" dirty="0">
                        <a:effectLst/>
                        <a:latin typeface="Abadi" panose="020B0604020104020204" pitchFamily="34" charset="0"/>
                        <a:ea typeface="Calibri" panose="020F0502020204030204" pitchFamily="34" charset="0"/>
                        <a:cs typeface="Arial" panose="020B0604020202020204" pitchFamily="34" charset="0"/>
                      </a:endParaRPr>
                    </a:p>
                  </a:txBody>
                  <a:tcPr marL="22827" marR="22827" marT="0" marB="0">
                    <a:solidFill>
                      <a:srgbClr val="CABED8"/>
                    </a:solidFill>
                  </a:tcPr>
                </a:tc>
                <a:extLst>
                  <a:ext uri="{0D108BD9-81ED-4DB2-BD59-A6C34878D82A}">
                    <a16:rowId xmlns:a16="http://schemas.microsoft.com/office/drawing/2014/main" val="4187668022"/>
                  </a:ext>
                </a:extLst>
              </a:tr>
              <a:tr h="8459350">
                <a:tc>
                  <a:txBody>
                    <a:bodyPr/>
                    <a:lstStyle/>
                    <a:p>
                      <a:pPr marL="71755" marR="71755" algn="ctr">
                        <a:lnSpc>
                          <a:spcPct val="107000"/>
                        </a:lnSpc>
                        <a:spcAft>
                          <a:spcPts val="0"/>
                        </a:spcAft>
                      </a:pPr>
                      <a:r>
                        <a:rPr lang="es-MX" sz="1200" dirty="0">
                          <a:effectLst/>
                          <a:latin typeface="+mn-lt"/>
                          <a:ea typeface="Calibri" panose="020F0502020204030204" pitchFamily="34" charset="0"/>
                          <a:cs typeface="Arial" panose="020B0604020202020204" pitchFamily="34" charset="0"/>
                        </a:rPr>
                        <a:t>Desarrollo </a:t>
                      </a:r>
                    </a:p>
                  </a:txBody>
                  <a:tcPr marL="22827" marR="22827" marT="0" marB="0" vert="vert270">
                    <a:solidFill>
                      <a:srgbClr val="B7FFCF"/>
                    </a:solidFill>
                  </a:tcPr>
                </a:tc>
                <a:tc>
                  <a:txBody>
                    <a:bodyPr/>
                    <a:lstStyle/>
                    <a:p>
                      <a:pPr marL="0" indent="0">
                        <a:lnSpc>
                          <a:spcPct val="107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Conteo de frutas</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Observa el numero representado en la tarjeta y pega el numero de pompones que se indica</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Revolución Mexicana</a:t>
                      </a:r>
                    </a:p>
                    <a:p>
                      <a:pPr marL="0" marR="0" lvl="0" indent="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FF7D"/>
                          </a:highlight>
                          <a:latin typeface="+mn-lt"/>
                          <a:cs typeface="Arial" panose="020B0604020202020204" pitchFamily="34" charset="0"/>
                        </a:rPr>
                        <a:t>Pausa activa revolución </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Escucha una breve explicación del día de la revolución </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Juega al memorama de la revolución</a:t>
                      </a:r>
                      <a:endParaRPr lang="es-MX" sz="1200" b="1" dirty="0">
                        <a:effectLst/>
                        <a:highlight>
                          <a:srgbClr val="FFABDF"/>
                        </a:highlight>
                        <a:latin typeface="+mn-lt"/>
                        <a:cs typeface="Arial" panose="020B0604020202020204" pitchFamily="34" charset="0"/>
                      </a:endParaRPr>
                    </a:p>
                    <a:p>
                      <a:pPr marL="0" indent="0">
                        <a:lnSpc>
                          <a:spcPct val="150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Lotería </a:t>
                      </a:r>
                    </a:p>
                    <a:p>
                      <a:pPr marL="171450" indent="-171450" algn="l">
                        <a:lnSpc>
                          <a:spcPct val="100000"/>
                        </a:lnSpc>
                        <a:spcAft>
                          <a:spcPts val="0"/>
                        </a:spcAft>
                        <a:buClr>
                          <a:srgbClr val="FFABDF"/>
                        </a:buClr>
                        <a:buFont typeface="Wingdings" panose="05000000000000000000" pitchFamily="2" charset="2"/>
                        <a:buChar char="q"/>
                      </a:pPr>
                      <a:r>
                        <a:rPr lang="es-MX" sz="1200" b="0" dirty="0">
                          <a:effectLst/>
                          <a:latin typeface="+mn-lt"/>
                          <a:cs typeface="Arial" panose="020B0604020202020204" pitchFamily="34" charset="0"/>
                        </a:rPr>
                        <a:t>Juega a la lotería de los alimentos y menciona sus características</a:t>
                      </a:r>
                    </a:p>
                    <a:p>
                      <a:pPr marL="0" indent="0" algn="l">
                        <a:lnSpc>
                          <a:spcPct val="150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Mi fruta favorita</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b="0" dirty="0">
                          <a:effectLst/>
                          <a:latin typeface="+mn-lt"/>
                          <a:cs typeface="Arial" panose="020B0604020202020204" pitchFamily="34" charset="0"/>
                        </a:rPr>
                        <a:t>Utilizando pintura/acuarela realiza su fruta favorita.</a:t>
                      </a:r>
                    </a:p>
                    <a:p>
                      <a:pPr marL="0" marR="0" lvl="0" indent="0" algn="l" defTabSz="342900" rtl="0" eaLnBrk="1" fontAlgn="auto" latinLnBrk="0" hangingPunct="1">
                        <a:lnSpc>
                          <a:spcPct val="15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Alimentos saludables en mis dientes</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b="0" dirty="0">
                          <a:effectLst/>
                          <a:latin typeface="+mn-lt"/>
                          <a:cs typeface="Arial" panose="020B0604020202020204" pitchFamily="34" charset="0"/>
                        </a:rPr>
                        <a:t>Menciona alimentos que causan daño en nuestros dientes, que les pasa a los dientes si consumimos alimentos y que es lo que debemos hacer para evitarlo.</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b="0" dirty="0">
                          <a:effectLst/>
                          <a:latin typeface="+mn-lt"/>
                          <a:cs typeface="Arial" panose="020B0604020202020204" pitchFamily="34" charset="0"/>
                        </a:rPr>
                        <a:t>Se forma un diente saludable colocando en el alimentos</a:t>
                      </a:r>
                    </a:p>
                    <a:p>
                      <a:pPr marL="0" marR="0" lvl="0" indent="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Semáforo alimenticio</a:t>
                      </a:r>
                      <a:endParaRPr lang="es-MX" sz="1200" b="1" dirty="0">
                        <a:effectLst/>
                        <a:latin typeface="+mn-lt"/>
                        <a:cs typeface="Arial" panose="020B0604020202020204" pitchFamily="34" charset="0"/>
                      </a:endParaRP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b="0" dirty="0">
                          <a:effectLst/>
                          <a:latin typeface="+mn-lt"/>
                          <a:cs typeface="Arial" panose="020B0604020202020204" pitchFamily="34" charset="0"/>
                        </a:rPr>
                        <a:t>Se retoma el plato del bien comer, cuales son los alimentos saludables y que debemos consumir mas frecuentemente.</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Clasifica los alimentos en el semáforo, en el verde los saludables que debemos consumir con frecuencia, el amarillo los alimentos que debemos consumir moderadamente, el rojo los que deberíamos evitar.</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Responde preguntas ¿Por qué crees que debamos evitar comer todos los días algunos alimentos? ¿Qué puede pasar si comemos mucha comida chatarra? ¿Cuáles son los alimentos que debemos comer mas (con frecuencia)? </a:t>
                      </a:r>
                    </a:p>
                  </a:txBody>
                  <a:tcPr marL="22827" marR="22827" marT="0" marB="0"/>
                </a:tc>
                <a:tc>
                  <a:txBody>
                    <a:bodyPr/>
                    <a:lstStyle/>
                    <a:p>
                      <a:pPr>
                        <a:lnSpc>
                          <a:spcPct val="107000"/>
                        </a:lnSpc>
                        <a:spcAft>
                          <a:spcPts val="0"/>
                        </a:spcAft>
                      </a:pPr>
                      <a:r>
                        <a:rPr lang="es-MX" sz="1200" dirty="0">
                          <a:effectLst/>
                          <a:latin typeface="+mn-lt"/>
                          <a:cs typeface="Arial" panose="020B0604020202020204" pitchFamily="34" charset="0"/>
                        </a:rPr>
                        <a:t>Tarjetas de alimentos</a:t>
                      </a:r>
                    </a:p>
                    <a:p>
                      <a:pPr>
                        <a:lnSpc>
                          <a:spcPct val="107000"/>
                        </a:lnSpc>
                        <a:spcAft>
                          <a:spcPts val="0"/>
                        </a:spcAft>
                      </a:pPr>
                      <a:r>
                        <a:rPr lang="es-MX" sz="1200" dirty="0">
                          <a:effectLst/>
                          <a:latin typeface="+mn-lt"/>
                          <a:cs typeface="Arial" panose="020B0604020202020204" pitchFamily="34" charset="0"/>
                        </a:rPr>
                        <a:t>Pompones </a:t>
                      </a: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s-MX" sz="1200" dirty="0">
                          <a:effectLst/>
                          <a:latin typeface="+mn-lt"/>
                          <a:cs typeface="Arial" panose="020B0604020202020204" pitchFamily="34" charset="0"/>
                        </a:rPr>
                        <a:t>Memorama</a:t>
                      </a: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s-MX" sz="1200" dirty="0">
                          <a:effectLst/>
                          <a:latin typeface="+mn-lt"/>
                          <a:cs typeface="Arial" panose="020B0604020202020204" pitchFamily="34" charset="0"/>
                        </a:rPr>
                        <a:t>Pintura.</a:t>
                      </a: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r>
                        <a:rPr lang="es-MX" sz="1200" dirty="0">
                          <a:effectLst/>
                          <a:latin typeface="+mn-lt"/>
                          <a:cs typeface="Arial" panose="020B0604020202020204" pitchFamily="34" charset="0"/>
                        </a:rPr>
                        <a:t>Diente saludable y diente con caries.</a:t>
                      </a:r>
                    </a:p>
                    <a:p>
                      <a:pPr algn="l">
                        <a:lnSpc>
                          <a:spcPct val="100000"/>
                        </a:lnSpc>
                        <a:spcAft>
                          <a:spcPts val="0"/>
                        </a:spcAft>
                      </a:pPr>
                      <a:r>
                        <a:rPr lang="es-MX" sz="1200" dirty="0">
                          <a:effectLst/>
                          <a:latin typeface="+mn-lt"/>
                          <a:cs typeface="Arial" panose="020B0604020202020204" pitchFamily="34" charset="0"/>
                        </a:rPr>
                        <a:t>Imágenes de alimentos.</a:t>
                      </a: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r>
                        <a:rPr lang="es-MX" sz="1200" dirty="0">
                          <a:effectLst/>
                          <a:latin typeface="+mn-lt"/>
                          <a:cs typeface="Arial" panose="020B0604020202020204" pitchFamily="34" charset="0"/>
                        </a:rPr>
                        <a:t>Plato del bien.</a:t>
                      </a:r>
                    </a:p>
                    <a:p>
                      <a:pPr algn="l">
                        <a:lnSpc>
                          <a:spcPct val="100000"/>
                        </a:lnSpc>
                        <a:spcAft>
                          <a:spcPts val="0"/>
                        </a:spcAft>
                      </a:pPr>
                      <a:r>
                        <a:rPr lang="es-MX" sz="1200" dirty="0">
                          <a:effectLst/>
                          <a:latin typeface="+mn-lt"/>
                          <a:cs typeface="Arial" panose="020B0604020202020204" pitchFamily="34" charset="0"/>
                        </a:rPr>
                        <a:t>Semáforo.</a:t>
                      </a:r>
                    </a:p>
                    <a:p>
                      <a:pPr algn="l">
                        <a:lnSpc>
                          <a:spcPct val="100000"/>
                        </a:lnSpc>
                        <a:spcAft>
                          <a:spcPts val="0"/>
                        </a:spcAft>
                      </a:pPr>
                      <a:r>
                        <a:rPr lang="es-MX" sz="1200" dirty="0">
                          <a:effectLst/>
                          <a:latin typeface="+mn-lt"/>
                          <a:cs typeface="Arial" panose="020B0604020202020204" pitchFamily="34" charset="0"/>
                        </a:rPr>
                        <a:t>Imágenes de alimentos</a:t>
                      </a: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r>
                        <a:rPr lang="es-MX" sz="1200" dirty="0">
                          <a:effectLst/>
                          <a:latin typeface="+mn-lt"/>
                          <a:cs typeface="Arial" panose="020B0604020202020204" pitchFamily="34" charset="0"/>
                        </a:rPr>
                        <a:t> </a:t>
                      </a:r>
                      <a:endParaRPr lang="es-MX" sz="1200" dirty="0">
                        <a:effectLst/>
                        <a:latin typeface="+mn-lt"/>
                        <a:ea typeface="Calibri" panose="020F0502020204030204" pitchFamily="34" charset="0"/>
                        <a:cs typeface="Arial" panose="020B0604020202020204" pitchFamily="34" charset="0"/>
                      </a:endParaRPr>
                    </a:p>
                  </a:txBody>
                  <a:tcPr marL="22827" marR="22827" marT="0" marB="0"/>
                </a:tc>
                <a:tc>
                  <a:txBody>
                    <a:bodyPr/>
                    <a:lstStyle/>
                    <a:p>
                      <a:pPr algn="l">
                        <a:lnSpc>
                          <a:spcPct val="107000"/>
                        </a:lnSpc>
                        <a:spcAft>
                          <a:spcPts val="0"/>
                        </a:spcAft>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/jueves</a:t>
                      </a: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/jueves</a:t>
                      </a: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/jueves</a:t>
                      </a: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400" dirty="0">
                          <a:effectLst/>
                          <a:latin typeface="+mn-lt"/>
                          <a:cs typeface="Arial" panose="020B0604020202020204" pitchFamily="34" charset="0"/>
                        </a:rPr>
                        <a:t>/jueves</a:t>
                      </a: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r>
                        <a:rPr lang="es-MX" sz="1200" dirty="0">
                          <a:effectLst/>
                          <a:latin typeface="+mn-lt"/>
                          <a:cs typeface="Arial" panose="020B0604020202020204" pitchFamily="34" charset="0"/>
                        </a:rPr>
                        <a:t>Lunes/ martes semana 2</a:t>
                      </a: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endParaRPr lang="es-MX" sz="1200" dirty="0">
                        <a:effectLst/>
                        <a:latin typeface="+mn-lt"/>
                        <a:cs typeface="Arial" panose="020B0604020202020204" pitchFamily="34" charset="0"/>
                      </a:endParaRPr>
                    </a:p>
                    <a:p>
                      <a:pPr algn="l">
                        <a:lnSpc>
                          <a:spcPct val="107000"/>
                        </a:lnSpc>
                        <a:spcAft>
                          <a:spcPts val="0"/>
                        </a:spcAft>
                      </a:pPr>
                      <a:r>
                        <a:rPr lang="es-MX" sz="1200" dirty="0">
                          <a:effectLst/>
                          <a:latin typeface="+mn-lt"/>
                          <a:cs typeface="Arial" panose="020B0604020202020204" pitchFamily="34" charset="0"/>
                        </a:rPr>
                        <a:t> </a:t>
                      </a:r>
                    </a:p>
                    <a:p>
                      <a:pPr algn="l">
                        <a:lnSpc>
                          <a:spcPct val="107000"/>
                        </a:lnSpc>
                        <a:spcAft>
                          <a:spcPts val="0"/>
                        </a:spcAft>
                      </a:pPr>
                      <a:r>
                        <a:rPr lang="es-MX" sz="1200" dirty="0">
                          <a:effectLst/>
                          <a:latin typeface="+mn-lt"/>
                          <a:cs typeface="Arial" panose="020B0604020202020204" pitchFamily="34" charset="0"/>
                        </a:rPr>
                        <a:t> </a:t>
                      </a:r>
                    </a:p>
                    <a:p>
                      <a:pPr algn="l">
                        <a:lnSpc>
                          <a:spcPct val="107000"/>
                        </a:lnSpc>
                        <a:spcAft>
                          <a:spcPts val="0"/>
                        </a:spcAft>
                      </a:pPr>
                      <a:r>
                        <a:rPr lang="es-MX" sz="1200" dirty="0">
                          <a:effectLst/>
                          <a:latin typeface="+mn-lt"/>
                          <a:cs typeface="Arial" panose="020B0604020202020204" pitchFamily="34" charset="0"/>
                        </a:rPr>
                        <a:t> </a:t>
                      </a:r>
                    </a:p>
                    <a:p>
                      <a:pPr algn="l">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txBody>
                  <a:tcPr marL="22827" marR="22827" marT="0" marB="0"/>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FFFF5D"/>
                          </a:highlight>
                          <a:latin typeface="+mn-lt"/>
                          <a:cs typeface="Arial" panose="020B0604020202020204" pitchFamily="34" charset="0"/>
                        </a:rPr>
                        <a:t>Pensamiento matemático </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rPr>
                        <a:t>Cuenta colecciones no mayores a 20 elementos.</a:t>
                      </a:r>
                      <a:endParaRPr lang="es-MX" sz="900" dirty="0">
                        <a:effectLst/>
                        <a:highlight>
                          <a:srgbClr val="B7FFCF"/>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highlight>
                          <a:srgbClr val="B7FFCF"/>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highlight>
                          <a:srgbClr val="B7FFCF"/>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CBF686"/>
                          </a:highlight>
                          <a:latin typeface="+mn-lt"/>
                        </a:rPr>
                        <a:t>Exploración y Comprensión del Mundo Natural y Social</a:t>
                      </a:r>
                      <a:endParaRPr lang="es-MX" sz="900" dirty="0">
                        <a:effectLst/>
                        <a:highlight>
                          <a:srgbClr val="CBF686"/>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latin typeface="+mn-lt"/>
                          <a:ea typeface="Calibri" panose="020F0502020204030204" pitchFamily="34" charset="0"/>
                          <a:cs typeface="Times New Roman" panose="02020603050405020304" pitchFamily="18" charset="0"/>
                        </a:rPr>
                        <a:t>Reconoce y valora costumbres y tradiciones que se manifiesta en los grupos sociales a los que pertenece.</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B7FFCF"/>
                          </a:highlight>
                          <a:latin typeface="+mn-lt"/>
                          <a:ea typeface="Calibri" panose="020F0502020204030204" pitchFamily="34" charset="0"/>
                          <a:cs typeface="Times New Roman" panose="02020603050405020304" pitchFamily="18" charset="0"/>
                        </a:rPr>
                        <a:t>Artes</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rPr>
                        <a:t>Comunica emociones mediante la expresión corporal.</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highlight>
                          <a:srgbClr val="B7FFCF"/>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FF5050"/>
                          </a:highlight>
                          <a:latin typeface="+mn-lt"/>
                          <a:cs typeface="Arial" panose="020B0604020202020204" pitchFamily="34" charset="0"/>
                        </a:rPr>
                        <a:t>Lenguaje y comunicación </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latin typeface="+mn-lt"/>
                          <a:cs typeface="Arial" panose="020B0604020202020204" pitchFamily="34" charset="0"/>
                        </a:rPr>
                        <a:t>Menciona características de objetos y personas que observa</a:t>
                      </a:r>
                      <a:endParaRPr lang="es-MX" sz="900" dirty="0">
                        <a:effectLst/>
                        <a:highlight>
                          <a:srgbClr val="B7FFCF"/>
                        </a:highlight>
                        <a:latin typeface="+mn-lt"/>
                        <a:ea typeface="+mn-ea"/>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highlight>
                          <a:srgbClr val="B7FFCF"/>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B7FFCF"/>
                          </a:highlight>
                          <a:latin typeface="+mn-lt"/>
                          <a:ea typeface="Calibri" panose="020F0502020204030204" pitchFamily="34" charset="0"/>
                          <a:cs typeface="Times New Roman" panose="02020603050405020304" pitchFamily="18" charset="0"/>
                        </a:rPr>
                        <a:t>Artes</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rPr>
                        <a:t>Usa recursos de las artes visuales en creaciones propias.</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CBF686"/>
                          </a:highlight>
                          <a:latin typeface="+mn-lt"/>
                        </a:rPr>
                        <a:t>Exploración y Comprensión del Mundo Natural y Social</a:t>
                      </a:r>
                      <a:endParaRPr lang="es-MX" sz="900" dirty="0">
                        <a:effectLst/>
                        <a:highlight>
                          <a:srgbClr val="CBF686"/>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latin typeface="+mn-lt"/>
                          <a:ea typeface="Calibri" panose="020F0502020204030204" pitchFamily="34" charset="0"/>
                          <a:cs typeface="Times New Roman" panose="02020603050405020304" pitchFamily="18" charset="0"/>
                        </a:rPr>
                        <a:t>Reconoce la importancia de una alimentación correcta y los beneficios que aporta al cuidado de la salud.</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CBF686"/>
                          </a:highlight>
                          <a:latin typeface="+mn-lt"/>
                        </a:rPr>
                        <a:t>Exploración y Comprensión del Mundo Natural y Social</a:t>
                      </a:r>
                      <a:endParaRPr lang="es-MX" sz="900" dirty="0">
                        <a:effectLst/>
                        <a:highlight>
                          <a:srgbClr val="CBF686"/>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latin typeface="+mn-lt"/>
                          <a:ea typeface="Calibri" panose="020F0502020204030204" pitchFamily="34" charset="0"/>
                          <a:cs typeface="Times New Roman" panose="02020603050405020304" pitchFamily="18" charset="0"/>
                        </a:rPr>
                        <a:t>Reconoce la importancia de una alimentación correcta y los beneficios que aporta al cuidado de la salud.</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900" dirty="0">
                        <a:effectLst/>
                        <a:latin typeface="+mn-lt"/>
                        <a:ea typeface="Calibri" panose="020F0502020204030204" pitchFamily="34" charset="0"/>
                        <a:cs typeface="Times New Roman" panose="02020603050405020304" pitchFamily="18" charset="0"/>
                      </a:endParaRPr>
                    </a:p>
                  </a:txBody>
                  <a:tcPr marL="22827" marR="22827" marT="0" marB="0"/>
                </a:tc>
                <a:extLst>
                  <a:ext uri="{0D108BD9-81ED-4DB2-BD59-A6C34878D82A}">
                    <a16:rowId xmlns:a16="http://schemas.microsoft.com/office/drawing/2014/main" val="821416915"/>
                  </a:ext>
                </a:extLst>
              </a:tr>
            </a:tbl>
          </a:graphicData>
        </a:graphic>
      </p:graphicFrame>
    </p:spTree>
    <p:extLst>
      <p:ext uri="{BB962C8B-B14F-4D97-AF65-F5344CB8AC3E}">
        <p14:creationId xmlns:p14="http://schemas.microsoft.com/office/powerpoint/2010/main" val="173094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Tabla 139">
            <a:extLst>
              <a:ext uri="{FF2B5EF4-FFF2-40B4-BE49-F238E27FC236}">
                <a16:creationId xmlns:a16="http://schemas.microsoft.com/office/drawing/2014/main" id="{7BF3C766-D3AE-45F9-9338-47946A0F8134}"/>
              </a:ext>
            </a:extLst>
          </p:cNvPr>
          <p:cNvGraphicFramePr>
            <a:graphicFrameLocks noGrp="1"/>
          </p:cNvGraphicFramePr>
          <p:nvPr>
            <p:extLst>
              <p:ext uri="{D42A27DB-BD31-4B8C-83A1-F6EECF244321}">
                <p14:modId xmlns:p14="http://schemas.microsoft.com/office/powerpoint/2010/main" val="3551413367"/>
              </p:ext>
            </p:extLst>
          </p:nvPr>
        </p:nvGraphicFramePr>
        <p:xfrm>
          <a:off x="150674" y="148534"/>
          <a:ext cx="6556651" cy="8846931"/>
        </p:xfrm>
        <a:graphic>
          <a:graphicData uri="http://schemas.openxmlformats.org/drawingml/2006/table">
            <a:tbl>
              <a:tblPr firstRow="1" firstCol="1" bandRow="1">
                <a:tableStyleId>{5940675A-B579-460E-94D1-54222C63F5DA}</a:tableStyleId>
              </a:tblPr>
              <a:tblGrid>
                <a:gridCol w="747224">
                  <a:extLst>
                    <a:ext uri="{9D8B030D-6E8A-4147-A177-3AD203B41FA5}">
                      <a16:colId xmlns:a16="http://schemas.microsoft.com/office/drawing/2014/main" val="2438177606"/>
                    </a:ext>
                  </a:extLst>
                </a:gridCol>
                <a:gridCol w="2607302">
                  <a:extLst>
                    <a:ext uri="{9D8B030D-6E8A-4147-A177-3AD203B41FA5}">
                      <a16:colId xmlns:a16="http://schemas.microsoft.com/office/drawing/2014/main" val="484784577"/>
                    </a:ext>
                  </a:extLst>
                </a:gridCol>
                <a:gridCol w="990600">
                  <a:extLst>
                    <a:ext uri="{9D8B030D-6E8A-4147-A177-3AD203B41FA5}">
                      <a16:colId xmlns:a16="http://schemas.microsoft.com/office/drawing/2014/main" val="3780802524"/>
                    </a:ext>
                  </a:extLst>
                </a:gridCol>
                <a:gridCol w="609600">
                  <a:extLst>
                    <a:ext uri="{9D8B030D-6E8A-4147-A177-3AD203B41FA5}">
                      <a16:colId xmlns:a16="http://schemas.microsoft.com/office/drawing/2014/main" val="2005455824"/>
                    </a:ext>
                  </a:extLst>
                </a:gridCol>
                <a:gridCol w="1601925">
                  <a:extLst>
                    <a:ext uri="{9D8B030D-6E8A-4147-A177-3AD203B41FA5}">
                      <a16:colId xmlns:a16="http://schemas.microsoft.com/office/drawing/2014/main" val="4199018087"/>
                    </a:ext>
                  </a:extLst>
                </a:gridCol>
              </a:tblGrid>
              <a:tr h="379849">
                <a:tc>
                  <a:txBody>
                    <a:bodyPr/>
                    <a:lstStyle/>
                    <a:p>
                      <a:pPr algn="ctr">
                        <a:lnSpc>
                          <a:spcPct val="107000"/>
                        </a:lnSpc>
                        <a:spcAft>
                          <a:spcPts val="0"/>
                        </a:spcAft>
                      </a:pPr>
                      <a:r>
                        <a:rPr lang="es-MX" sz="1100" b="1" dirty="0">
                          <a:effectLst/>
                          <a:latin typeface="+mn-lt"/>
                          <a:cs typeface="Arial" panose="020B0604020202020204" pitchFamily="34" charset="0"/>
                        </a:rPr>
                        <a:t>Momentos</a:t>
                      </a:r>
                      <a:endParaRPr lang="es-MX" sz="1100" b="1" dirty="0">
                        <a:effectLst/>
                        <a:latin typeface="+mn-lt"/>
                        <a:ea typeface="Calibri" panose="020F0502020204030204" pitchFamily="34" charset="0"/>
                        <a:cs typeface="Arial" panose="020B0604020202020204" pitchFamily="34" charset="0"/>
                      </a:endParaRPr>
                    </a:p>
                  </a:txBody>
                  <a:tcPr marL="22827" marR="22827" marT="0" marB="0">
                    <a:solidFill>
                      <a:schemeClr val="accent5">
                        <a:lumMod val="40000"/>
                        <a:lumOff val="60000"/>
                      </a:schemeClr>
                    </a:solidFill>
                  </a:tcPr>
                </a:tc>
                <a:tc>
                  <a:txBody>
                    <a:bodyPr/>
                    <a:lstStyle/>
                    <a:p>
                      <a:pPr algn="ctr">
                        <a:lnSpc>
                          <a:spcPct val="107000"/>
                        </a:lnSpc>
                        <a:spcAft>
                          <a:spcPts val="0"/>
                        </a:spcAft>
                      </a:pPr>
                      <a:r>
                        <a:rPr lang="es-MX" sz="1100" b="1" dirty="0">
                          <a:effectLst/>
                          <a:latin typeface="+mn-lt"/>
                          <a:cs typeface="Arial" panose="020B0604020202020204" pitchFamily="34" charset="0"/>
                        </a:rPr>
                        <a:t>Actividades, Organización y Consignas</a:t>
                      </a:r>
                      <a:endParaRPr lang="es-MX" sz="1100" b="1" dirty="0">
                        <a:effectLst/>
                        <a:latin typeface="+mn-lt"/>
                        <a:ea typeface="Calibri" panose="020F0502020204030204" pitchFamily="34" charset="0"/>
                        <a:cs typeface="Arial" panose="020B0604020202020204" pitchFamily="34" charset="0"/>
                      </a:endParaRPr>
                    </a:p>
                  </a:txBody>
                  <a:tcPr marL="22827" marR="22827" marT="0" marB="0">
                    <a:solidFill>
                      <a:srgbClr val="FFFF7D"/>
                    </a:solidFill>
                  </a:tcPr>
                </a:tc>
                <a:tc>
                  <a:txBody>
                    <a:bodyPr/>
                    <a:lstStyle/>
                    <a:p>
                      <a:pPr algn="ctr">
                        <a:lnSpc>
                          <a:spcPct val="107000"/>
                        </a:lnSpc>
                        <a:spcAft>
                          <a:spcPts val="0"/>
                        </a:spcAft>
                      </a:pPr>
                      <a:r>
                        <a:rPr lang="es-MX" sz="1100" b="1" dirty="0">
                          <a:effectLst/>
                          <a:latin typeface="+mn-lt"/>
                          <a:cs typeface="Arial" panose="020B0604020202020204" pitchFamily="34" charset="0"/>
                        </a:rPr>
                        <a:t>Recursos</a:t>
                      </a:r>
                      <a:endParaRPr lang="es-MX" sz="1100" b="1" dirty="0">
                        <a:effectLst/>
                        <a:latin typeface="+mn-lt"/>
                        <a:ea typeface="Calibri" panose="020F0502020204030204" pitchFamily="34" charset="0"/>
                        <a:cs typeface="Arial" panose="020B0604020202020204" pitchFamily="34" charset="0"/>
                      </a:endParaRPr>
                    </a:p>
                  </a:txBody>
                  <a:tcPr marL="22827" marR="22827" marT="0" marB="0">
                    <a:solidFill>
                      <a:srgbClr val="CBF686"/>
                    </a:solidFill>
                  </a:tcPr>
                </a:tc>
                <a:tc>
                  <a:txBody>
                    <a:bodyPr/>
                    <a:lstStyle/>
                    <a:p>
                      <a:pPr algn="ctr">
                        <a:lnSpc>
                          <a:spcPct val="107000"/>
                        </a:lnSpc>
                        <a:spcAft>
                          <a:spcPts val="0"/>
                        </a:spcAft>
                      </a:pPr>
                      <a:r>
                        <a:rPr lang="es-MX" sz="1100" b="1" dirty="0">
                          <a:effectLst/>
                          <a:latin typeface="+mn-lt"/>
                          <a:cs typeface="Arial" panose="020B0604020202020204" pitchFamily="34" charset="0"/>
                        </a:rPr>
                        <a:t>Día</a:t>
                      </a:r>
                      <a:endParaRPr lang="es-MX" sz="1100" b="1" dirty="0">
                        <a:effectLst/>
                        <a:latin typeface="+mn-lt"/>
                        <a:ea typeface="Calibri" panose="020F0502020204030204" pitchFamily="34" charset="0"/>
                        <a:cs typeface="Arial" panose="020B0604020202020204" pitchFamily="34" charset="0"/>
                      </a:endParaRPr>
                    </a:p>
                  </a:txBody>
                  <a:tcPr marL="22827" marR="22827" marT="0" marB="0">
                    <a:solidFill>
                      <a:srgbClr val="FFABDF"/>
                    </a:solidFill>
                  </a:tcPr>
                </a:tc>
                <a:tc>
                  <a:txBody>
                    <a:bodyPr/>
                    <a:lstStyle/>
                    <a:p>
                      <a:pPr algn="ctr">
                        <a:lnSpc>
                          <a:spcPct val="107000"/>
                        </a:lnSpc>
                        <a:spcAft>
                          <a:spcPts val="0"/>
                        </a:spcAft>
                      </a:pPr>
                      <a:r>
                        <a:rPr lang="es-MX" sz="1100" b="1" dirty="0">
                          <a:effectLst/>
                          <a:latin typeface="+mn-lt"/>
                          <a:cs typeface="Arial" panose="020B0604020202020204" pitchFamily="34" charset="0"/>
                        </a:rPr>
                        <a:t>Aprendizaje Esperado</a:t>
                      </a:r>
                      <a:endParaRPr lang="es-MX" sz="1100" b="1" dirty="0">
                        <a:effectLst/>
                        <a:latin typeface="+mn-lt"/>
                        <a:ea typeface="Calibri" panose="020F0502020204030204" pitchFamily="34" charset="0"/>
                        <a:cs typeface="Arial" panose="020B0604020202020204" pitchFamily="34" charset="0"/>
                      </a:endParaRPr>
                    </a:p>
                  </a:txBody>
                  <a:tcPr marL="22827" marR="22827" marT="0" marB="0">
                    <a:solidFill>
                      <a:srgbClr val="CABED8"/>
                    </a:solidFill>
                  </a:tcPr>
                </a:tc>
                <a:extLst>
                  <a:ext uri="{0D108BD9-81ED-4DB2-BD59-A6C34878D82A}">
                    <a16:rowId xmlns:a16="http://schemas.microsoft.com/office/drawing/2014/main" val="4187668022"/>
                  </a:ext>
                </a:extLst>
              </a:tr>
              <a:tr h="8467082">
                <a:tc>
                  <a:txBody>
                    <a:bodyPr/>
                    <a:lstStyle/>
                    <a:p>
                      <a:pPr marL="71755" marR="71755" algn="ctr">
                        <a:lnSpc>
                          <a:spcPct val="107000"/>
                        </a:lnSpc>
                        <a:spcAft>
                          <a:spcPts val="0"/>
                        </a:spcAft>
                      </a:pPr>
                      <a:r>
                        <a:rPr lang="es-MX" sz="1100" dirty="0">
                          <a:effectLst/>
                          <a:latin typeface="+mn-lt"/>
                          <a:ea typeface="Calibri" panose="020F0502020204030204" pitchFamily="34" charset="0"/>
                          <a:cs typeface="Arial" panose="020B0604020202020204" pitchFamily="34" charset="0"/>
                        </a:rPr>
                        <a:t>Desarrollo </a:t>
                      </a:r>
                    </a:p>
                  </a:txBody>
                  <a:tcPr marL="22827" marR="22827" marT="0" marB="0" vert="vert270">
                    <a:solidFill>
                      <a:srgbClr val="B7FFCF"/>
                    </a:solidFill>
                  </a:tcPr>
                </a:tc>
                <a:tc>
                  <a:txBody>
                    <a:bodyPr/>
                    <a:lstStyle/>
                    <a:p>
                      <a:pPr marL="0" marR="0" lvl="0" indent="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¿Cuántas son?</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Recibe una tarjeta con distinto numero de alimentos, los cuenta y  con una pinza marca el numero que corresponde. </a:t>
                      </a:r>
                    </a:p>
                    <a:p>
                      <a:pPr marL="0" indent="0" algn="l">
                        <a:lnSpc>
                          <a:spcPct val="200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Adivinanzas</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b="0" dirty="0">
                          <a:effectLst/>
                          <a:latin typeface="+mn-lt"/>
                          <a:cs typeface="Arial" panose="020B0604020202020204" pitchFamily="34" charset="0"/>
                        </a:rPr>
                        <a:t>Escucha con atención las características de la fruta o verdura y adivina su nombre.</a:t>
                      </a:r>
                    </a:p>
                    <a:p>
                      <a:pPr marL="0" marR="0" lvl="0" indent="0" algn="l" defTabSz="342900" rtl="0" eaLnBrk="1" fontAlgn="auto" latinLnBrk="0" hangingPunct="1">
                        <a:lnSpc>
                          <a:spcPct val="25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El nombre de las frutas</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 Se da una tarjeta con el nombre de algunas frutas, siguiendo el patrón y el alfabeto móvil escribe el nombre de ellas.</a:t>
                      </a:r>
                      <a:endParaRPr lang="es-MX" sz="1200" b="0" dirty="0">
                        <a:effectLst/>
                        <a:latin typeface="+mn-lt"/>
                        <a:cs typeface="Arial" panose="020B0604020202020204" pitchFamily="34" charset="0"/>
                      </a:endParaRPr>
                    </a:p>
                    <a:p>
                      <a:pPr marL="0" marR="0" lvl="0" indent="0" algn="l" defTabSz="342900" rtl="0" eaLnBrk="1" fontAlgn="auto" latinLnBrk="0" hangingPunct="1">
                        <a:lnSpc>
                          <a:spcPct val="20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El supermercado</a:t>
                      </a:r>
                      <a:endParaRPr lang="es-MX" sz="1200" dirty="0">
                        <a:effectLst/>
                        <a:latin typeface="+mn-lt"/>
                        <a:cs typeface="Arial" panose="020B0604020202020204" pitchFamily="34" charset="0"/>
                      </a:endParaRPr>
                    </a:p>
                    <a:p>
                      <a:pPr marL="171450" indent="-171450" algn="l">
                        <a:lnSpc>
                          <a:spcPct val="100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Menciona si su alimento es fruta o verdura y cual es su nombre.</a:t>
                      </a:r>
                    </a:p>
                    <a:p>
                      <a:pPr marL="171450" indent="-171450" algn="l">
                        <a:lnSpc>
                          <a:spcPct val="100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realizara un juego simbólico sobre ir al supermercado a comprar comida saludable.</a:t>
                      </a:r>
                    </a:p>
                    <a:p>
                      <a:pPr marL="171450" indent="-171450" algn="l">
                        <a:lnSpc>
                          <a:spcPct val="100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Se le entrega a cada niño una lista de mandado (con imágenes) y deberán simular que compran. </a:t>
                      </a:r>
                    </a:p>
                    <a:p>
                      <a:pPr marL="171450" marR="0" lvl="0" indent="-171450" algn="l" defTabSz="342900" rtl="0" eaLnBrk="1" fontAlgn="auto" latinLnBrk="0" hangingPunct="1">
                        <a:lnSpc>
                          <a:spcPct val="100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Cada niño comenta lo que compro con ayuda de su lista.</a:t>
                      </a:r>
                    </a:p>
                    <a:p>
                      <a:pPr marL="0" marR="0" lvl="0" indent="0" algn="l" defTabSz="342900" rtl="0" eaLnBrk="1" fontAlgn="auto" latinLnBrk="0" hangingPunct="1">
                        <a:lnSpc>
                          <a:spcPct val="200000"/>
                        </a:lnSpc>
                        <a:spcBef>
                          <a:spcPts val="0"/>
                        </a:spcBef>
                        <a:spcAft>
                          <a:spcPts val="0"/>
                        </a:spcAft>
                        <a:buClr>
                          <a:srgbClr val="FFABDF"/>
                        </a:buClr>
                        <a:buSzTx/>
                        <a:buFont typeface="Wingdings" panose="05000000000000000000" pitchFamily="2" charset="2"/>
                        <a:buNone/>
                        <a:tabLst/>
                        <a:defRPr/>
                      </a:pPr>
                      <a:r>
                        <a:rPr lang="es-MX" sz="1200" b="1" dirty="0">
                          <a:effectLst/>
                          <a:highlight>
                            <a:srgbClr val="FFABDF"/>
                          </a:highlight>
                          <a:latin typeface="+mn-lt"/>
                          <a:cs typeface="Arial" panose="020B0604020202020204" pitchFamily="34" charset="0"/>
                        </a:rPr>
                        <a:t>Plato del bien comer</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Clasifica los alimentos en el plato del bien comer cada uno en su grupo</a:t>
                      </a:r>
                    </a:p>
                    <a:p>
                      <a:pPr marL="171450" marR="0" lvl="0" indent="-17145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Char char="q"/>
                        <a:tabLst/>
                        <a:defRPr/>
                      </a:pPr>
                      <a:r>
                        <a:rPr lang="es-MX" sz="1200" dirty="0">
                          <a:effectLst/>
                          <a:latin typeface="+mn-lt"/>
                          <a:cs typeface="Arial" panose="020B0604020202020204" pitchFamily="34" charset="0"/>
                        </a:rPr>
                        <a:t>Menciona algunas características de cada grupo alimenticio.</a:t>
                      </a:r>
                    </a:p>
                    <a:p>
                      <a:pPr marL="0" marR="0" lvl="0" indent="0" algn="l" defTabSz="342900" rtl="0" eaLnBrk="1" fontAlgn="auto" latinLnBrk="0" hangingPunct="1">
                        <a:lnSpc>
                          <a:spcPct val="107000"/>
                        </a:lnSpc>
                        <a:spcBef>
                          <a:spcPts val="0"/>
                        </a:spcBef>
                        <a:spcAft>
                          <a:spcPts val="0"/>
                        </a:spcAft>
                        <a:buClr>
                          <a:srgbClr val="FFABDF"/>
                        </a:buClr>
                        <a:buSzTx/>
                        <a:buFont typeface="Wingdings" panose="05000000000000000000" pitchFamily="2" charset="2"/>
                        <a:buNone/>
                        <a:tabLst/>
                        <a:defRPr/>
                      </a:pPr>
                      <a:endParaRPr lang="es-MX" sz="1200" dirty="0">
                        <a:effectLst/>
                        <a:latin typeface="+mn-lt"/>
                        <a:cs typeface="Arial" panose="020B0604020202020204" pitchFamily="34" charset="0"/>
                      </a:endParaRPr>
                    </a:p>
                    <a:p>
                      <a:pPr marL="0" indent="0">
                        <a:lnSpc>
                          <a:spcPct val="107000"/>
                        </a:lnSpc>
                        <a:spcAft>
                          <a:spcPts val="0"/>
                        </a:spcAft>
                        <a:buClr>
                          <a:srgbClr val="FFABDF"/>
                        </a:buClr>
                        <a:buFont typeface="Wingdings" panose="05000000000000000000" pitchFamily="2" charset="2"/>
                        <a:buNone/>
                      </a:pPr>
                      <a:r>
                        <a:rPr lang="es-MX" sz="1200" b="1" dirty="0">
                          <a:effectLst/>
                          <a:highlight>
                            <a:srgbClr val="FFABDF"/>
                          </a:highlight>
                          <a:latin typeface="+mn-lt"/>
                          <a:cs typeface="Arial" panose="020B0604020202020204" pitchFamily="34" charset="0"/>
                        </a:rPr>
                        <a:t>Cocinemos</a:t>
                      </a:r>
                      <a:endParaRPr lang="es-MX" sz="1200" b="1" dirty="0">
                        <a:effectLst/>
                        <a:latin typeface="+mn-lt"/>
                        <a:cs typeface="Arial" panose="020B0604020202020204" pitchFamily="34" charset="0"/>
                      </a:endParaRP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Trae distintas frutas de casa.</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Sigue las instrucciones para realizar su platillo.</a:t>
                      </a:r>
                    </a:p>
                    <a:p>
                      <a:pPr marL="171450" indent="-171450">
                        <a:lnSpc>
                          <a:spcPct val="107000"/>
                        </a:lnSpc>
                        <a:spcAft>
                          <a:spcPts val="0"/>
                        </a:spcAft>
                        <a:buClr>
                          <a:srgbClr val="FFABDF"/>
                        </a:buClr>
                        <a:buFont typeface="Wingdings" panose="05000000000000000000" pitchFamily="2" charset="2"/>
                        <a:buChar char="q"/>
                      </a:pPr>
                      <a:r>
                        <a:rPr lang="es-MX" sz="1200" dirty="0">
                          <a:effectLst/>
                          <a:latin typeface="+mn-lt"/>
                          <a:cs typeface="Arial" panose="020B0604020202020204" pitchFamily="34" charset="0"/>
                        </a:rPr>
                        <a:t>Muestra su platillo y menciona si es saludable o no, que es lo que mas le gusta.</a:t>
                      </a:r>
                    </a:p>
                  </a:txBody>
                  <a:tcPr marL="22827" marR="22827" marT="0" marB="0"/>
                </a:tc>
                <a:tc>
                  <a:txBody>
                    <a:bodyPr/>
                    <a:lstStyle/>
                    <a:p>
                      <a:pPr>
                        <a:lnSpc>
                          <a:spcPct val="107000"/>
                        </a:lnSpc>
                        <a:spcAft>
                          <a:spcPts val="0"/>
                        </a:spcAft>
                      </a:pPr>
                      <a:r>
                        <a:rPr lang="es-MX" sz="1000" dirty="0">
                          <a:effectLst/>
                          <a:latin typeface="+mn-lt"/>
                          <a:cs typeface="Arial" panose="020B0604020202020204" pitchFamily="34" charset="0"/>
                        </a:rPr>
                        <a:t>Tarjetas de alimentos.</a:t>
                      </a:r>
                    </a:p>
                    <a:p>
                      <a:pPr>
                        <a:lnSpc>
                          <a:spcPct val="107000"/>
                        </a:lnSpc>
                        <a:spcAft>
                          <a:spcPts val="0"/>
                        </a:spcAft>
                      </a:pPr>
                      <a:r>
                        <a:rPr lang="es-MX" sz="1000" dirty="0">
                          <a:effectLst/>
                          <a:latin typeface="+mn-lt"/>
                          <a:cs typeface="Arial" panose="020B0604020202020204" pitchFamily="34" charset="0"/>
                        </a:rPr>
                        <a:t>Pompones</a:t>
                      </a:r>
                    </a:p>
                    <a:p>
                      <a:pPr>
                        <a:lnSpc>
                          <a:spcPct val="107000"/>
                        </a:lnSpc>
                        <a:spcAft>
                          <a:spcPts val="0"/>
                        </a:spcAft>
                      </a:pPr>
                      <a:endParaRPr lang="es-MX" sz="1000" dirty="0">
                        <a:effectLst/>
                        <a:latin typeface="+mn-lt"/>
                        <a:cs typeface="Arial" panose="020B0604020202020204" pitchFamily="34" charset="0"/>
                      </a:endParaRPr>
                    </a:p>
                    <a:p>
                      <a:pPr>
                        <a:lnSpc>
                          <a:spcPct val="107000"/>
                        </a:lnSpc>
                        <a:spcAft>
                          <a:spcPts val="0"/>
                        </a:spcAft>
                      </a:pPr>
                      <a:endParaRPr lang="es-MX" sz="1000" dirty="0">
                        <a:effectLst/>
                        <a:latin typeface="+mn-lt"/>
                        <a:cs typeface="Arial" panose="020B0604020202020204" pitchFamily="34" charset="0"/>
                      </a:endParaRPr>
                    </a:p>
                    <a:p>
                      <a:pPr>
                        <a:lnSpc>
                          <a:spcPct val="107000"/>
                        </a:lnSpc>
                        <a:spcAft>
                          <a:spcPts val="0"/>
                        </a:spcAft>
                      </a:pPr>
                      <a:endParaRPr lang="es-MX" sz="1000" dirty="0">
                        <a:effectLst/>
                        <a:latin typeface="+mn-lt"/>
                        <a:cs typeface="Arial" panose="020B0604020202020204" pitchFamily="34" charset="0"/>
                      </a:endParaRPr>
                    </a:p>
                    <a:p>
                      <a:pPr>
                        <a:lnSpc>
                          <a:spcPct val="107000"/>
                        </a:lnSpc>
                        <a:spcAft>
                          <a:spcPts val="0"/>
                        </a:spcAft>
                      </a:pPr>
                      <a:endParaRPr lang="es-MX" sz="1000" dirty="0">
                        <a:effectLst/>
                        <a:latin typeface="+mn-lt"/>
                        <a:cs typeface="Arial" panose="020B0604020202020204" pitchFamily="34" charset="0"/>
                      </a:endParaRPr>
                    </a:p>
                    <a:p>
                      <a:pPr algn="l">
                        <a:lnSpc>
                          <a:spcPct val="100000"/>
                        </a:lnSpc>
                        <a:spcAft>
                          <a:spcPts val="0"/>
                        </a:spcAft>
                      </a:pPr>
                      <a:r>
                        <a:rPr lang="es-MX" sz="1000" dirty="0">
                          <a:effectLst/>
                          <a:latin typeface="+mn-lt"/>
                          <a:cs typeface="Arial" panose="020B0604020202020204" pitchFamily="34" charset="0"/>
                        </a:rPr>
                        <a:t>Tarjetas de adivinanzas.</a:t>
                      </a: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endParaRPr lang="es-MX" sz="1200" dirty="0">
                        <a:effectLst/>
                        <a:latin typeface="+mn-lt"/>
                        <a:cs typeface="Arial" panose="020B0604020202020204" pitchFamily="34" charset="0"/>
                      </a:endParaRPr>
                    </a:p>
                    <a:p>
                      <a:pPr algn="l">
                        <a:lnSpc>
                          <a:spcPct val="100000"/>
                        </a:lnSpc>
                        <a:spcAft>
                          <a:spcPts val="0"/>
                        </a:spcAft>
                      </a:pPr>
                      <a:r>
                        <a:rPr lang="es-MX" sz="1100" dirty="0">
                          <a:effectLst/>
                          <a:latin typeface="+mn-lt"/>
                          <a:cs typeface="Arial" panose="020B0604020202020204" pitchFamily="34" charset="0"/>
                        </a:rPr>
                        <a:t>Tarjetas de nombres de frutas/ verduras con imagen.</a:t>
                      </a:r>
                    </a:p>
                    <a:p>
                      <a:pPr algn="l">
                        <a:lnSpc>
                          <a:spcPct val="100000"/>
                        </a:lnSpc>
                        <a:spcAft>
                          <a:spcPts val="0"/>
                        </a:spcAft>
                      </a:pPr>
                      <a:r>
                        <a:rPr lang="es-MX" sz="1100" dirty="0">
                          <a:effectLst/>
                          <a:latin typeface="+mn-lt"/>
                          <a:cs typeface="Arial" panose="020B0604020202020204" pitchFamily="34" charset="0"/>
                        </a:rPr>
                        <a:t>Alfabeto móvil.</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r>
                        <a:rPr lang="es-MX" sz="1200" dirty="0">
                          <a:effectLst/>
                          <a:latin typeface="+mn-lt"/>
                          <a:cs typeface="Arial" panose="020B0604020202020204" pitchFamily="34" charset="0"/>
                        </a:rPr>
                        <a:t> </a:t>
                      </a: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s-MX" sz="1200" dirty="0">
                          <a:effectLst/>
                          <a:latin typeface="+mn-lt"/>
                          <a:ea typeface="Calibri" panose="020F0502020204030204" pitchFamily="34" charset="0"/>
                          <a:cs typeface="Arial" panose="020B0604020202020204" pitchFamily="34" charset="0"/>
                        </a:rPr>
                        <a:t>Plato del bien comer. Alimentos</a:t>
                      </a: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p>
                      <a:pPr>
                        <a:lnSpc>
                          <a:spcPct val="107000"/>
                        </a:lnSpc>
                        <a:spcAft>
                          <a:spcPts val="0"/>
                        </a:spcAft>
                      </a:pPr>
                      <a:r>
                        <a:rPr lang="es-MX" sz="1200" dirty="0">
                          <a:effectLst/>
                          <a:latin typeface="+mn-lt"/>
                          <a:ea typeface="Calibri" panose="020F0502020204030204" pitchFamily="34" charset="0"/>
                          <a:cs typeface="Arial" panose="020B0604020202020204" pitchFamily="34" charset="0"/>
                        </a:rPr>
                        <a:t>Gorros de chef.</a:t>
                      </a:r>
                    </a:p>
                    <a:p>
                      <a:pPr>
                        <a:lnSpc>
                          <a:spcPct val="107000"/>
                        </a:lnSpc>
                        <a:spcAft>
                          <a:spcPts val="0"/>
                        </a:spcAft>
                      </a:pPr>
                      <a:r>
                        <a:rPr lang="es-MX" sz="1200" dirty="0">
                          <a:effectLst/>
                          <a:latin typeface="+mn-lt"/>
                          <a:ea typeface="Calibri" panose="020F0502020204030204" pitchFamily="34" charset="0"/>
                          <a:cs typeface="Arial" panose="020B0604020202020204" pitchFamily="34" charset="0"/>
                        </a:rPr>
                        <a:t>Palillos.</a:t>
                      </a:r>
                    </a:p>
                    <a:p>
                      <a:pPr>
                        <a:lnSpc>
                          <a:spcPct val="107000"/>
                        </a:lnSpc>
                        <a:spcAft>
                          <a:spcPts val="0"/>
                        </a:spcAft>
                      </a:pPr>
                      <a:r>
                        <a:rPr lang="es-MX" sz="1200" dirty="0">
                          <a:effectLst/>
                          <a:latin typeface="+mn-lt"/>
                          <a:ea typeface="Calibri" panose="020F0502020204030204" pitchFamily="34" charset="0"/>
                          <a:cs typeface="Arial" panose="020B0604020202020204" pitchFamily="34" charset="0"/>
                        </a:rPr>
                        <a:t>Fruta. </a:t>
                      </a: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txBody>
                  <a:tcPr marL="22827" marR="22827" marT="0" marB="0"/>
                </a:tc>
                <a:tc>
                  <a:txBody>
                    <a:bodyPr/>
                    <a:lstStyle/>
                    <a:p>
                      <a:pPr>
                        <a:lnSpc>
                          <a:spcPct val="107000"/>
                        </a:lnSpc>
                        <a:spcAft>
                          <a:spcPts val="0"/>
                        </a:spcAft>
                      </a:pPr>
                      <a:r>
                        <a:rPr lang="es-MX" sz="1200" dirty="0">
                          <a:effectLst/>
                          <a:latin typeface="+mn-lt"/>
                          <a:cs typeface="Arial" panose="020B0604020202020204" pitchFamily="34" charset="0"/>
                        </a:rPr>
                        <a:t>Lunes/ 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r>
                        <a:rPr lang="es-MX" sz="1200" dirty="0">
                          <a:effectLst/>
                          <a:latin typeface="+mn-lt"/>
                          <a:cs typeface="Arial" panose="020B0604020202020204" pitchFamily="34" charset="0"/>
                        </a:rPr>
                        <a:t>Lunes /martes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200" dirty="0">
                          <a:effectLst/>
                          <a:latin typeface="+mn-lt"/>
                          <a:cs typeface="Arial" panose="020B0604020202020204" pitchFamily="34" charset="0"/>
                        </a:rPr>
                        <a:t>Lunes /martes</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 jueves </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 jueves</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2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Miércoles</a:t>
                      </a:r>
                      <a:r>
                        <a:rPr lang="es-MX" sz="1200" dirty="0">
                          <a:effectLst/>
                          <a:latin typeface="+mn-lt"/>
                          <a:cs typeface="Arial" panose="020B0604020202020204" pitchFamily="34" charset="0"/>
                        </a:rPr>
                        <a:t>/ jueves </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200" dirty="0">
                          <a:effectLst/>
                          <a:latin typeface="+mn-lt"/>
                          <a:cs typeface="Arial" panose="020B0604020202020204" pitchFamily="34" charset="0"/>
                        </a:rPr>
                        <a:t> </a:t>
                      </a:r>
                    </a:p>
                    <a:p>
                      <a:pPr>
                        <a:lnSpc>
                          <a:spcPct val="107000"/>
                        </a:lnSpc>
                        <a:spcAft>
                          <a:spcPts val="0"/>
                        </a:spcAft>
                      </a:pPr>
                      <a:endParaRPr lang="es-MX" sz="1200" dirty="0">
                        <a:effectLst/>
                        <a:latin typeface="+mn-lt"/>
                        <a:cs typeface="Arial" panose="020B0604020202020204" pitchFamily="34" charset="0"/>
                      </a:endParaRPr>
                    </a:p>
                    <a:p>
                      <a:pPr>
                        <a:lnSpc>
                          <a:spcPct val="107000"/>
                        </a:lnSpc>
                        <a:spcAft>
                          <a:spcPts val="0"/>
                        </a:spcAft>
                      </a:pPr>
                      <a:r>
                        <a:rPr lang="es-MX" sz="1200" dirty="0">
                          <a:effectLst/>
                          <a:latin typeface="+mn-lt"/>
                          <a:cs typeface="Arial" panose="020B0604020202020204" pitchFamily="34" charset="0"/>
                        </a:rPr>
                        <a:t> </a:t>
                      </a:r>
                    </a:p>
                    <a:p>
                      <a:pPr>
                        <a:lnSpc>
                          <a:spcPct val="107000"/>
                        </a:lnSpc>
                        <a:spcAft>
                          <a:spcPts val="0"/>
                        </a:spcAft>
                      </a:pPr>
                      <a:r>
                        <a:rPr lang="es-MX" sz="1200" dirty="0">
                          <a:effectLst/>
                          <a:latin typeface="+mn-lt"/>
                          <a:cs typeface="Arial" panose="020B0604020202020204" pitchFamily="34" charset="0"/>
                        </a:rPr>
                        <a:t> </a:t>
                      </a:r>
                    </a:p>
                    <a:p>
                      <a:pPr>
                        <a:lnSpc>
                          <a:spcPct val="107000"/>
                        </a:lnSpc>
                        <a:spcAft>
                          <a:spcPts val="0"/>
                        </a:spcAft>
                      </a:pPr>
                      <a:endParaRPr lang="es-MX" sz="1200" dirty="0">
                        <a:effectLst/>
                        <a:latin typeface="+mn-lt"/>
                        <a:ea typeface="Calibri" panose="020F0502020204030204" pitchFamily="34" charset="0"/>
                        <a:cs typeface="Arial" panose="020B0604020202020204" pitchFamily="34" charset="0"/>
                      </a:endParaRPr>
                    </a:p>
                  </a:txBody>
                  <a:tcPr marL="22827" marR="22827" marT="0" marB="0"/>
                </a:tc>
                <a:tc>
                  <a:txBody>
                    <a:bodyPr/>
                    <a:lstStyle/>
                    <a:p>
                      <a:pPr>
                        <a:lnSpc>
                          <a:spcPct val="107000"/>
                        </a:lnSpc>
                        <a:spcAft>
                          <a:spcPts val="0"/>
                        </a:spcAft>
                      </a:pPr>
                      <a:r>
                        <a:rPr lang="es-MX" sz="1100" dirty="0">
                          <a:effectLst/>
                          <a:highlight>
                            <a:srgbClr val="FFFF5D"/>
                          </a:highlight>
                          <a:latin typeface="+mn-lt"/>
                          <a:cs typeface="Arial" panose="020B0604020202020204" pitchFamily="34" charset="0"/>
                        </a:rPr>
                        <a:t>Pensamiento matemático </a:t>
                      </a:r>
                      <a:r>
                        <a:rPr lang="es-MX" sz="1100" dirty="0">
                          <a:effectLst/>
                        </a:rPr>
                        <a:t>Cuenta colecciones no mayores a 20 elementos.</a:t>
                      </a:r>
                      <a:endParaRPr lang="es-MX" sz="1100" dirty="0">
                        <a:effectLst/>
                        <a:latin typeface="+mn-lt"/>
                        <a:cs typeface="Arial" panose="020B0604020202020204" pitchFamily="34" charset="0"/>
                      </a:endParaRPr>
                    </a:p>
                    <a:p>
                      <a:pPr>
                        <a:lnSpc>
                          <a:spcPct val="107000"/>
                        </a:lnSpc>
                        <a:spcAft>
                          <a:spcPts val="0"/>
                        </a:spcAft>
                      </a:pPr>
                      <a:endParaRPr lang="es-MX" sz="1100" dirty="0">
                        <a:effectLst/>
                        <a:latin typeface="+mn-lt"/>
                        <a:cs typeface="Arial" panose="020B0604020202020204" pitchFamily="34" charset="0"/>
                      </a:endParaRPr>
                    </a:p>
                    <a:p>
                      <a:pPr algn="l">
                        <a:lnSpc>
                          <a:spcPct val="107000"/>
                        </a:lnSpc>
                        <a:spcAft>
                          <a:spcPts val="0"/>
                        </a:spcAft>
                      </a:pPr>
                      <a:r>
                        <a:rPr lang="es-MX" sz="1100" dirty="0">
                          <a:effectLst/>
                          <a:highlight>
                            <a:srgbClr val="FF5050"/>
                          </a:highlight>
                          <a:latin typeface="+mn-lt"/>
                          <a:cs typeface="Arial" panose="020B0604020202020204" pitchFamily="34" charset="0"/>
                        </a:rPr>
                        <a:t>Lenguaje y comunicación </a:t>
                      </a:r>
                      <a:r>
                        <a:rPr lang="es-MX" sz="1100" dirty="0">
                          <a:effectLst/>
                          <a:latin typeface="+mn-lt"/>
                          <a:cs typeface="Arial" panose="020B0604020202020204" pitchFamily="34" charset="0"/>
                        </a:rPr>
                        <a:t>Menciona características de objetos y personas que observa.</a:t>
                      </a:r>
                    </a:p>
                    <a:p>
                      <a:pPr algn="l">
                        <a:lnSpc>
                          <a:spcPct val="107000"/>
                        </a:lnSpc>
                        <a:spcAft>
                          <a:spcPts val="0"/>
                        </a:spcAft>
                      </a:pPr>
                      <a:endParaRPr lang="es-MX" sz="1100" dirty="0">
                        <a:effectLst/>
                        <a:latin typeface="+mn-lt"/>
                        <a:cs typeface="Arial" panose="020B0604020202020204" pitchFamily="34" charset="0"/>
                      </a:endParaRPr>
                    </a:p>
                    <a:p>
                      <a:pPr algn="l">
                        <a:lnSpc>
                          <a:spcPct val="107000"/>
                        </a:lnSpc>
                        <a:spcAft>
                          <a:spcPts val="0"/>
                        </a:spcAft>
                      </a:pPr>
                      <a:r>
                        <a:rPr lang="es-MX" sz="1100" dirty="0">
                          <a:effectLst/>
                          <a:highlight>
                            <a:srgbClr val="FF5050"/>
                          </a:highlight>
                          <a:latin typeface="+mn-lt"/>
                          <a:cs typeface="Arial" panose="020B0604020202020204" pitchFamily="34" charset="0"/>
                        </a:rPr>
                        <a:t>Lenguaje y comunicación </a:t>
                      </a:r>
                      <a:endParaRPr lang="es-MX" sz="11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cs typeface="Arial" panose="020B0604020202020204" pitchFamily="34" charset="0"/>
                        </a:rPr>
                        <a:t>Interpreta instructivos, cartas, recados y señalamientos.</a:t>
                      </a:r>
                    </a:p>
                    <a:p>
                      <a:pPr algn="l">
                        <a:lnSpc>
                          <a:spcPct val="107000"/>
                        </a:lnSpc>
                        <a:spcAft>
                          <a:spcPts val="0"/>
                        </a:spcAft>
                      </a:pPr>
                      <a:endParaRPr lang="es-MX" sz="1100" dirty="0">
                        <a:effectLst/>
                        <a:latin typeface="+mn-lt"/>
                        <a:cs typeface="Arial" panose="020B0604020202020204" pitchFamily="34" charset="0"/>
                      </a:endParaRPr>
                    </a:p>
                    <a:p>
                      <a:pPr>
                        <a:lnSpc>
                          <a:spcPct val="107000"/>
                        </a:lnSpc>
                        <a:spcAft>
                          <a:spcPts val="0"/>
                        </a:spcAft>
                      </a:pPr>
                      <a:endParaRPr lang="es-MX" sz="1100" dirty="0">
                        <a:effectLst/>
                        <a:latin typeface="+mn-lt"/>
                        <a:cs typeface="Arial" panose="020B0604020202020204" pitchFamily="34" charset="0"/>
                      </a:endParaRPr>
                    </a:p>
                    <a:p>
                      <a:pPr algn="l">
                        <a:lnSpc>
                          <a:spcPct val="107000"/>
                        </a:lnSpc>
                        <a:spcAft>
                          <a:spcPts val="0"/>
                        </a:spcAft>
                      </a:pPr>
                      <a:r>
                        <a:rPr lang="es-MX" sz="1100" dirty="0">
                          <a:effectLst/>
                          <a:highlight>
                            <a:srgbClr val="FF5050"/>
                          </a:highlight>
                          <a:latin typeface="+mn-lt"/>
                          <a:cs typeface="Arial" panose="020B0604020202020204" pitchFamily="34" charset="0"/>
                        </a:rPr>
                        <a:t>Lenguaje y comunicación </a:t>
                      </a:r>
                      <a:r>
                        <a:rPr lang="es-MX" sz="1100" dirty="0">
                          <a:effectLst/>
                          <a:latin typeface="+mn-lt"/>
                          <a:cs typeface="Arial" panose="020B0604020202020204" pitchFamily="34" charset="0"/>
                        </a:rPr>
                        <a:t>Interpreta instructivos, cartas, recados y señalamientos.</a:t>
                      </a:r>
                    </a:p>
                    <a:p>
                      <a:pPr algn="l">
                        <a:lnSpc>
                          <a:spcPct val="107000"/>
                        </a:lnSpc>
                        <a:spcAft>
                          <a:spcPts val="0"/>
                        </a:spcAft>
                      </a:pPr>
                      <a:r>
                        <a:rPr lang="es-MX" sz="1100" dirty="0">
                          <a:effectLst/>
                          <a:highlight>
                            <a:srgbClr val="FFABDF"/>
                          </a:highlight>
                          <a:latin typeface="+mn-lt"/>
                          <a:cs typeface="Arial" panose="020B0604020202020204" pitchFamily="34" charset="0"/>
                        </a:rPr>
                        <a:t>Educación socioemocional.</a:t>
                      </a:r>
                    </a:p>
                    <a:p>
                      <a:pPr marL="0" marR="0" lvl="0" indent="0" algn="l" defTabSz="342900" rtl="0" eaLnBrk="1" fontAlgn="auto" latinLnBrk="0" hangingPunct="1">
                        <a:lnSpc>
                          <a:spcPct val="107000"/>
                        </a:lnSpc>
                        <a:spcBef>
                          <a:spcPts val="0"/>
                        </a:spcBef>
                        <a:spcAft>
                          <a:spcPts val="0"/>
                        </a:spcAft>
                        <a:buClrTx/>
                        <a:buSzTx/>
                        <a:buFontTx/>
                        <a:buNone/>
                        <a:tabLst/>
                        <a:defRPr/>
                      </a:pPr>
                      <a:r>
                        <a:rPr lang="es-MX" sz="1100" dirty="0">
                          <a:effectLst/>
                          <a:latin typeface="+mn-lt"/>
                        </a:rPr>
                        <a:t>Convive, juega y trabaja con distintos compañeros</a:t>
                      </a:r>
                    </a:p>
                    <a:p>
                      <a:pPr>
                        <a:lnSpc>
                          <a:spcPct val="107000"/>
                        </a:lnSpc>
                        <a:spcAft>
                          <a:spcPts val="0"/>
                        </a:spcAft>
                      </a:pPr>
                      <a:endParaRPr lang="es-MX" sz="1100" dirty="0">
                        <a:effectLst/>
                        <a:latin typeface="+mn-lt"/>
                        <a:cs typeface="Arial" panose="020B0604020202020204" pitchFamily="34" charset="0"/>
                      </a:endParaRPr>
                    </a:p>
                    <a:p>
                      <a:pPr>
                        <a:lnSpc>
                          <a:spcPct val="107000"/>
                        </a:lnSpc>
                        <a:spcAft>
                          <a:spcPts val="0"/>
                        </a:spcAft>
                      </a:pPr>
                      <a:endParaRPr lang="es-MX" sz="1100" dirty="0">
                        <a:effectLst/>
                        <a:latin typeface="+mn-lt"/>
                        <a:cs typeface="Arial" panose="020B0604020202020204" pitchFamily="34" charset="0"/>
                      </a:endParaRPr>
                    </a:p>
                    <a:p>
                      <a:pPr>
                        <a:lnSpc>
                          <a:spcPct val="107000"/>
                        </a:lnSpc>
                        <a:spcAft>
                          <a:spcPts val="0"/>
                        </a:spcAft>
                      </a:pPr>
                      <a:endParaRPr lang="es-MX" sz="1100" dirty="0">
                        <a:effectLst/>
                        <a:latin typeface="+mn-lt"/>
                        <a:cs typeface="Arial" panose="020B0604020202020204" pitchFamily="34" charset="0"/>
                      </a:endParaRPr>
                    </a:p>
                    <a:p>
                      <a:pPr>
                        <a:lnSpc>
                          <a:spcPct val="107000"/>
                        </a:lnSpc>
                        <a:spcAft>
                          <a:spcPts val="0"/>
                        </a:spcAft>
                      </a:pPr>
                      <a:endParaRPr lang="es-MX" sz="1100" dirty="0">
                        <a:effectLst/>
                        <a:latin typeface="+mn-lt"/>
                        <a:cs typeface="Arial" panose="020B0604020202020204" pitchFamily="34"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100" dirty="0">
                        <a:effectLst/>
                        <a:latin typeface="+mn-lt"/>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100" dirty="0">
                        <a:effectLst/>
                        <a:latin typeface="+mn-lt"/>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100" dirty="0">
                        <a:effectLst/>
                        <a:latin typeface="+mn-lt"/>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900" dirty="0">
                          <a:effectLst/>
                          <a:highlight>
                            <a:srgbClr val="CBF686"/>
                          </a:highlight>
                          <a:latin typeface="+mn-lt"/>
                        </a:rPr>
                        <a:t>Exploración y Comprensión del Mundo Natural y Social</a:t>
                      </a:r>
                      <a:endParaRPr lang="es-MX" sz="900" dirty="0">
                        <a:effectLst/>
                        <a:highlight>
                          <a:srgbClr val="CBF686"/>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latin typeface="+mn-lt"/>
                          <a:ea typeface="Calibri" panose="020F0502020204030204" pitchFamily="34" charset="0"/>
                          <a:cs typeface="Times New Roman" panose="02020603050405020304" pitchFamily="18" charset="0"/>
                        </a:rPr>
                        <a:t>Reconoce la importancia de una alimentación correcta y los beneficios que aporta al cuidado de la salud. </a:t>
                      </a:r>
                    </a:p>
                    <a:p>
                      <a:pPr marL="0" marR="0" lvl="0" indent="0" algn="l" defTabSz="342900" rtl="0" eaLnBrk="1" fontAlgn="auto" latinLnBrk="0" hangingPunct="1">
                        <a:lnSpc>
                          <a:spcPct val="107000"/>
                        </a:lnSpc>
                        <a:spcBef>
                          <a:spcPts val="0"/>
                        </a:spcBef>
                        <a:spcAft>
                          <a:spcPts val="0"/>
                        </a:spcAft>
                        <a:buClrTx/>
                        <a:buSzTx/>
                        <a:buFontTx/>
                        <a:buNone/>
                        <a:tabLst/>
                        <a:defRPr/>
                      </a:pPr>
                      <a:endParaRPr lang="es-MX" sz="10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highlight>
                            <a:srgbClr val="FFABDF"/>
                          </a:highlight>
                          <a:latin typeface="+mn-lt"/>
                          <a:cs typeface="Arial" panose="020B0604020202020204" pitchFamily="34" charset="0"/>
                        </a:rPr>
                        <a:t>Educación socioemocional</a:t>
                      </a:r>
                      <a:endParaRPr lang="es-MX" sz="1000" dirty="0">
                        <a:effectLs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7000"/>
                        </a:lnSpc>
                        <a:spcBef>
                          <a:spcPts val="0"/>
                        </a:spcBef>
                        <a:spcAft>
                          <a:spcPts val="0"/>
                        </a:spcAft>
                        <a:buClrTx/>
                        <a:buSzTx/>
                        <a:buFontTx/>
                        <a:buNone/>
                        <a:tabLst/>
                        <a:defRPr/>
                      </a:pPr>
                      <a:r>
                        <a:rPr lang="es-MX" sz="1000" dirty="0">
                          <a:effectLst/>
                        </a:rPr>
                        <a:t>Realiza por sí mismo acciones de cuidado personal, se hace cargo de sus pertenencias y respeta las de los demás.</a:t>
                      </a:r>
                    </a:p>
                  </a:txBody>
                  <a:tcPr marL="22827" marR="22827" marT="0" marB="0"/>
                </a:tc>
                <a:extLst>
                  <a:ext uri="{0D108BD9-81ED-4DB2-BD59-A6C34878D82A}">
                    <a16:rowId xmlns:a16="http://schemas.microsoft.com/office/drawing/2014/main" val="821416915"/>
                  </a:ext>
                </a:extLst>
              </a:tr>
            </a:tbl>
          </a:graphicData>
        </a:graphic>
      </p:graphicFrame>
    </p:spTree>
    <p:extLst>
      <p:ext uri="{BB962C8B-B14F-4D97-AF65-F5344CB8AC3E}">
        <p14:creationId xmlns:p14="http://schemas.microsoft.com/office/powerpoint/2010/main" val="20697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85">
            <a:extLst>
              <a:ext uri="{FF2B5EF4-FFF2-40B4-BE49-F238E27FC236}">
                <a16:creationId xmlns:a16="http://schemas.microsoft.com/office/drawing/2014/main" id="{560850F2-ACB8-46A6-AE95-9D6041AC618C}"/>
              </a:ext>
            </a:extLst>
          </p:cNvPr>
          <p:cNvGrpSpPr/>
          <p:nvPr/>
        </p:nvGrpSpPr>
        <p:grpSpPr>
          <a:xfrm>
            <a:off x="129653" y="80557"/>
            <a:ext cx="250224" cy="211638"/>
            <a:chOff x="0" y="0"/>
            <a:chExt cx="6350000" cy="6350000"/>
          </a:xfrm>
        </p:grpSpPr>
        <p:sp>
          <p:nvSpPr>
            <p:cNvPr id="23" name="Freeform 86">
              <a:extLst>
                <a:ext uri="{FF2B5EF4-FFF2-40B4-BE49-F238E27FC236}">
                  <a16:creationId xmlns:a16="http://schemas.microsoft.com/office/drawing/2014/main" id="{A03ECFF0-CB59-4BB2-A93B-932F31CA66E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24" name="Group 87">
            <a:extLst>
              <a:ext uri="{FF2B5EF4-FFF2-40B4-BE49-F238E27FC236}">
                <a16:creationId xmlns:a16="http://schemas.microsoft.com/office/drawing/2014/main" id="{1A224CF6-5532-4F4F-BCFB-C8131683311E}"/>
              </a:ext>
            </a:extLst>
          </p:cNvPr>
          <p:cNvGrpSpPr/>
          <p:nvPr/>
        </p:nvGrpSpPr>
        <p:grpSpPr>
          <a:xfrm>
            <a:off x="573583" y="80557"/>
            <a:ext cx="250224" cy="211638"/>
            <a:chOff x="0" y="0"/>
            <a:chExt cx="6350000" cy="6350000"/>
          </a:xfrm>
        </p:grpSpPr>
        <p:sp>
          <p:nvSpPr>
            <p:cNvPr id="25" name="Freeform 88">
              <a:extLst>
                <a:ext uri="{FF2B5EF4-FFF2-40B4-BE49-F238E27FC236}">
                  <a16:creationId xmlns:a16="http://schemas.microsoft.com/office/drawing/2014/main" id="{B773A8F3-3EC7-46D7-B5AC-2CEDAD9439F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26" name="Group 89">
            <a:extLst>
              <a:ext uri="{FF2B5EF4-FFF2-40B4-BE49-F238E27FC236}">
                <a16:creationId xmlns:a16="http://schemas.microsoft.com/office/drawing/2014/main" id="{3EFDF883-4886-4570-BF67-A9A4A177494E}"/>
              </a:ext>
            </a:extLst>
          </p:cNvPr>
          <p:cNvGrpSpPr/>
          <p:nvPr/>
        </p:nvGrpSpPr>
        <p:grpSpPr>
          <a:xfrm>
            <a:off x="1023207" y="80557"/>
            <a:ext cx="250224" cy="211638"/>
            <a:chOff x="0" y="0"/>
            <a:chExt cx="6350000" cy="6350000"/>
          </a:xfrm>
        </p:grpSpPr>
        <p:sp>
          <p:nvSpPr>
            <p:cNvPr id="27" name="Freeform 90">
              <a:extLst>
                <a:ext uri="{FF2B5EF4-FFF2-40B4-BE49-F238E27FC236}">
                  <a16:creationId xmlns:a16="http://schemas.microsoft.com/office/drawing/2014/main" id="{5D92D7E2-B123-495F-BE8D-1AC0BC7B9E4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28" name="Group 91">
            <a:extLst>
              <a:ext uri="{FF2B5EF4-FFF2-40B4-BE49-F238E27FC236}">
                <a16:creationId xmlns:a16="http://schemas.microsoft.com/office/drawing/2014/main" id="{5F139D83-7422-4174-8169-A4528A93E1D8}"/>
              </a:ext>
            </a:extLst>
          </p:cNvPr>
          <p:cNvGrpSpPr/>
          <p:nvPr/>
        </p:nvGrpSpPr>
        <p:grpSpPr>
          <a:xfrm>
            <a:off x="1499937" y="80557"/>
            <a:ext cx="250224" cy="211638"/>
            <a:chOff x="0" y="0"/>
            <a:chExt cx="6350000" cy="6350000"/>
          </a:xfrm>
        </p:grpSpPr>
        <p:sp>
          <p:nvSpPr>
            <p:cNvPr id="29" name="Freeform 92">
              <a:extLst>
                <a:ext uri="{FF2B5EF4-FFF2-40B4-BE49-F238E27FC236}">
                  <a16:creationId xmlns:a16="http://schemas.microsoft.com/office/drawing/2014/main" id="{3CA3516E-3098-438E-91E2-C7E4CDFCEF0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30" name="Group 93">
            <a:extLst>
              <a:ext uri="{FF2B5EF4-FFF2-40B4-BE49-F238E27FC236}">
                <a16:creationId xmlns:a16="http://schemas.microsoft.com/office/drawing/2014/main" id="{B6071527-E3B2-4F38-9C07-4163E4847C34}"/>
              </a:ext>
            </a:extLst>
          </p:cNvPr>
          <p:cNvGrpSpPr/>
          <p:nvPr/>
        </p:nvGrpSpPr>
        <p:grpSpPr>
          <a:xfrm>
            <a:off x="1949363" y="80557"/>
            <a:ext cx="250224" cy="211638"/>
            <a:chOff x="0" y="0"/>
            <a:chExt cx="6350000" cy="6350000"/>
          </a:xfrm>
        </p:grpSpPr>
        <p:sp>
          <p:nvSpPr>
            <p:cNvPr id="31" name="Freeform 94">
              <a:extLst>
                <a:ext uri="{FF2B5EF4-FFF2-40B4-BE49-F238E27FC236}">
                  <a16:creationId xmlns:a16="http://schemas.microsoft.com/office/drawing/2014/main" id="{D44F6020-22A7-41C2-A7A4-B0DFC3BD7A0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32" name="Group 95">
            <a:extLst>
              <a:ext uri="{FF2B5EF4-FFF2-40B4-BE49-F238E27FC236}">
                <a16:creationId xmlns:a16="http://schemas.microsoft.com/office/drawing/2014/main" id="{C38CC070-8738-49F9-86CA-1751B5B89040}"/>
              </a:ext>
            </a:extLst>
          </p:cNvPr>
          <p:cNvGrpSpPr/>
          <p:nvPr/>
        </p:nvGrpSpPr>
        <p:grpSpPr>
          <a:xfrm>
            <a:off x="2393293" y="80557"/>
            <a:ext cx="250224" cy="211638"/>
            <a:chOff x="0" y="0"/>
            <a:chExt cx="6350000" cy="6350000"/>
          </a:xfrm>
        </p:grpSpPr>
        <p:sp>
          <p:nvSpPr>
            <p:cNvPr id="33" name="Freeform 96">
              <a:extLst>
                <a:ext uri="{FF2B5EF4-FFF2-40B4-BE49-F238E27FC236}">
                  <a16:creationId xmlns:a16="http://schemas.microsoft.com/office/drawing/2014/main" id="{CFC4D7AE-CA1B-464B-9BBC-E548440578A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34" name="Group 97">
            <a:extLst>
              <a:ext uri="{FF2B5EF4-FFF2-40B4-BE49-F238E27FC236}">
                <a16:creationId xmlns:a16="http://schemas.microsoft.com/office/drawing/2014/main" id="{BC31EB18-A757-4DD4-9A23-CBAF35DC2DCC}"/>
              </a:ext>
            </a:extLst>
          </p:cNvPr>
          <p:cNvGrpSpPr/>
          <p:nvPr/>
        </p:nvGrpSpPr>
        <p:grpSpPr>
          <a:xfrm>
            <a:off x="2842918" y="80557"/>
            <a:ext cx="250224" cy="211638"/>
            <a:chOff x="0" y="0"/>
            <a:chExt cx="6350000" cy="6350000"/>
          </a:xfrm>
        </p:grpSpPr>
        <p:sp>
          <p:nvSpPr>
            <p:cNvPr id="35" name="Freeform 98">
              <a:extLst>
                <a:ext uri="{FF2B5EF4-FFF2-40B4-BE49-F238E27FC236}">
                  <a16:creationId xmlns:a16="http://schemas.microsoft.com/office/drawing/2014/main" id="{717E5CAE-F4FA-4408-BA45-F3F178B41FB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36" name="Group 99">
            <a:extLst>
              <a:ext uri="{FF2B5EF4-FFF2-40B4-BE49-F238E27FC236}">
                <a16:creationId xmlns:a16="http://schemas.microsoft.com/office/drawing/2014/main" id="{8C507915-13BA-451D-95C4-63E2D9DE7D2C}"/>
              </a:ext>
            </a:extLst>
          </p:cNvPr>
          <p:cNvGrpSpPr/>
          <p:nvPr/>
        </p:nvGrpSpPr>
        <p:grpSpPr>
          <a:xfrm>
            <a:off x="3319647" y="80557"/>
            <a:ext cx="250224" cy="211638"/>
            <a:chOff x="0" y="0"/>
            <a:chExt cx="6350000" cy="6350000"/>
          </a:xfrm>
        </p:grpSpPr>
        <p:sp>
          <p:nvSpPr>
            <p:cNvPr id="37" name="Freeform 100">
              <a:extLst>
                <a:ext uri="{FF2B5EF4-FFF2-40B4-BE49-F238E27FC236}">
                  <a16:creationId xmlns:a16="http://schemas.microsoft.com/office/drawing/2014/main" id="{AC479B21-3A8B-4979-B6C8-89CD5D3D26A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38" name="Group 101">
            <a:extLst>
              <a:ext uri="{FF2B5EF4-FFF2-40B4-BE49-F238E27FC236}">
                <a16:creationId xmlns:a16="http://schemas.microsoft.com/office/drawing/2014/main" id="{0BAB03C8-9DF5-454F-AEFF-3D35B7B65555}"/>
              </a:ext>
            </a:extLst>
          </p:cNvPr>
          <p:cNvGrpSpPr/>
          <p:nvPr/>
        </p:nvGrpSpPr>
        <p:grpSpPr>
          <a:xfrm>
            <a:off x="3753173" y="80557"/>
            <a:ext cx="250224" cy="211638"/>
            <a:chOff x="0" y="0"/>
            <a:chExt cx="6350000" cy="6350000"/>
          </a:xfrm>
        </p:grpSpPr>
        <p:sp>
          <p:nvSpPr>
            <p:cNvPr id="39" name="Freeform 102">
              <a:extLst>
                <a:ext uri="{FF2B5EF4-FFF2-40B4-BE49-F238E27FC236}">
                  <a16:creationId xmlns:a16="http://schemas.microsoft.com/office/drawing/2014/main" id="{1FFB2DEA-2AFF-4ACC-AF53-8B431ACAA8B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0" name="Group 85">
            <a:extLst>
              <a:ext uri="{FF2B5EF4-FFF2-40B4-BE49-F238E27FC236}">
                <a16:creationId xmlns:a16="http://schemas.microsoft.com/office/drawing/2014/main" id="{5ED484F8-6A26-4BFA-A3EE-684499548513}"/>
              </a:ext>
            </a:extLst>
          </p:cNvPr>
          <p:cNvGrpSpPr/>
          <p:nvPr/>
        </p:nvGrpSpPr>
        <p:grpSpPr>
          <a:xfrm>
            <a:off x="4089932" y="80557"/>
            <a:ext cx="250224" cy="211638"/>
            <a:chOff x="0" y="0"/>
            <a:chExt cx="6350000" cy="6350000"/>
          </a:xfrm>
        </p:grpSpPr>
        <p:sp>
          <p:nvSpPr>
            <p:cNvPr id="41" name="Freeform 86">
              <a:extLst>
                <a:ext uri="{FF2B5EF4-FFF2-40B4-BE49-F238E27FC236}">
                  <a16:creationId xmlns:a16="http://schemas.microsoft.com/office/drawing/2014/main" id="{597922B9-CD12-43CE-B3DF-6161391890B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2" name="Group 87">
            <a:extLst>
              <a:ext uri="{FF2B5EF4-FFF2-40B4-BE49-F238E27FC236}">
                <a16:creationId xmlns:a16="http://schemas.microsoft.com/office/drawing/2014/main" id="{E0432A02-8633-47B6-965F-E25E991611FF}"/>
              </a:ext>
            </a:extLst>
          </p:cNvPr>
          <p:cNvGrpSpPr/>
          <p:nvPr/>
        </p:nvGrpSpPr>
        <p:grpSpPr>
          <a:xfrm>
            <a:off x="4533862" y="80557"/>
            <a:ext cx="250224" cy="211638"/>
            <a:chOff x="0" y="0"/>
            <a:chExt cx="6350000" cy="6350000"/>
          </a:xfrm>
        </p:grpSpPr>
        <p:sp>
          <p:nvSpPr>
            <p:cNvPr id="43" name="Freeform 88">
              <a:extLst>
                <a:ext uri="{FF2B5EF4-FFF2-40B4-BE49-F238E27FC236}">
                  <a16:creationId xmlns:a16="http://schemas.microsoft.com/office/drawing/2014/main" id="{484000D2-B7DA-4303-BDC6-2EC745AD66A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4" name="Group 89">
            <a:extLst>
              <a:ext uri="{FF2B5EF4-FFF2-40B4-BE49-F238E27FC236}">
                <a16:creationId xmlns:a16="http://schemas.microsoft.com/office/drawing/2014/main" id="{0E5AB711-54AD-42C6-A13B-3684DEDF6CF2}"/>
              </a:ext>
            </a:extLst>
          </p:cNvPr>
          <p:cNvGrpSpPr/>
          <p:nvPr/>
        </p:nvGrpSpPr>
        <p:grpSpPr>
          <a:xfrm>
            <a:off x="4983486" y="80557"/>
            <a:ext cx="250224" cy="211638"/>
            <a:chOff x="0" y="0"/>
            <a:chExt cx="6350000" cy="6350000"/>
          </a:xfrm>
        </p:grpSpPr>
        <p:sp>
          <p:nvSpPr>
            <p:cNvPr id="45" name="Freeform 90">
              <a:extLst>
                <a:ext uri="{FF2B5EF4-FFF2-40B4-BE49-F238E27FC236}">
                  <a16:creationId xmlns:a16="http://schemas.microsoft.com/office/drawing/2014/main" id="{D6B739C4-50DD-4C5A-9F40-2B8C584E2B2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46" name="Group 91">
            <a:extLst>
              <a:ext uri="{FF2B5EF4-FFF2-40B4-BE49-F238E27FC236}">
                <a16:creationId xmlns:a16="http://schemas.microsoft.com/office/drawing/2014/main" id="{DD59B0CC-172D-4EF6-92BA-E49910E01F6C}"/>
              </a:ext>
            </a:extLst>
          </p:cNvPr>
          <p:cNvGrpSpPr/>
          <p:nvPr/>
        </p:nvGrpSpPr>
        <p:grpSpPr>
          <a:xfrm>
            <a:off x="5460216" y="80557"/>
            <a:ext cx="250224" cy="211638"/>
            <a:chOff x="0" y="0"/>
            <a:chExt cx="6350000" cy="6350000"/>
          </a:xfrm>
        </p:grpSpPr>
        <p:sp>
          <p:nvSpPr>
            <p:cNvPr id="47" name="Freeform 92">
              <a:extLst>
                <a:ext uri="{FF2B5EF4-FFF2-40B4-BE49-F238E27FC236}">
                  <a16:creationId xmlns:a16="http://schemas.microsoft.com/office/drawing/2014/main" id="{18250310-0282-4503-A38A-EA070E67D44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48" name="Group 93">
            <a:extLst>
              <a:ext uri="{FF2B5EF4-FFF2-40B4-BE49-F238E27FC236}">
                <a16:creationId xmlns:a16="http://schemas.microsoft.com/office/drawing/2014/main" id="{B5B37F50-88B5-4377-B612-16B4B42855E0}"/>
              </a:ext>
            </a:extLst>
          </p:cNvPr>
          <p:cNvGrpSpPr/>
          <p:nvPr/>
        </p:nvGrpSpPr>
        <p:grpSpPr>
          <a:xfrm>
            <a:off x="5909642" y="80557"/>
            <a:ext cx="250224" cy="211638"/>
            <a:chOff x="0" y="0"/>
            <a:chExt cx="6350000" cy="6350000"/>
          </a:xfrm>
        </p:grpSpPr>
        <p:sp>
          <p:nvSpPr>
            <p:cNvPr id="49" name="Freeform 94">
              <a:extLst>
                <a:ext uri="{FF2B5EF4-FFF2-40B4-BE49-F238E27FC236}">
                  <a16:creationId xmlns:a16="http://schemas.microsoft.com/office/drawing/2014/main" id="{25385460-607C-4908-80E9-7C805BA4294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50" name="Group 95">
            <a:extLst>
              <a:ext uri="{FF2B5EF4-FFF2-40B4-BE49-F238E27FC236}">
                <a16:creationId xmlns:a16="http://schemas.microsoft.com/office/drawing/2014/main" id="{E8E9D4D5-4BC2-4451-8C52-1ABB223A3100}"/>
              </a:ext>
            </a:extLst>
          </p:cNvPr>
          <p:cNvGrpSpPr/>
          <p:nvPr/>
        </p:nvGrpSpPr>
        <p:grpSpPr>
          <a:xfrm>
            <a:off x="6353572" y="80557"/>
            <a:ext cx="250224" cy="211638"/>
            <a:chOff x="0" y="0"/>
            <a:chExt cx="6350000" cy="6350000"/>
          </a:xfrm>
        </p:grpSpPr>
        <p:sp>
          <p:nvSpPr>
            <p:cNvPr id="51" name="Freeform 96">
              <a:extLst>
                <a:ext uri="{FF2B5EF4-FFF2-40B4-BE49-F238E27FC236}">
                  <a16:creationId xmlns:a16="http://schemas.microsoft.com/office/drawing/2014/main" id="{752BEADE-88D8-492C-949F-A946B8056F5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76" name="Group 85">
            <a:extLst>
              <a:ext uri="{FF2B5EF4-FFF2-40B4-BE49-F238E27FC236}">
                <a16:creationId xmlns:a16="http://schemas.microsoft.com/office/drawing/2014/main" id="{8A92841C-BE1A-4922-848A-FF69CB44F6C7}"/>
              </a:ext>
            </a:extLst>
          </p:cNvPr>
          <p:cNvGrpSpPr/>
          <p:nvPr/>
        </p:nvGrpSpPr>
        <p:grpSpPr>
          <a:xfrm>
            <a:off x="130211" y="8851805"/>
            <a:ext cx="250224" cy="211638"/>
            <a:chOff x="0" y="0"/>
            <a:chExt cx="6350000" cy="6350000"/>
          </a:xfrm>
        </p:grpSpPr>
        <p:sp>
          <p:nvSpPr>
            <p:cNvPr id="77" name="Freeform 86">
              <a:extLst>
                <a:ext uri="{FF2B5EF4-FFF2-40B4-BE49-F238E27FC236}">
                  <a16:creationId xmlns:a16="http://schemas.microsoft.com/office/drawing/2014/main" id="{27E3F28D-BFD4-433D-82BE-91D42DE79E0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78" name="Group 87">
            <a:extLst>
              <a:ext uri="{FF2B5EF4-FFF2-40B4-BE49-F238E27FC236}">
                <a16:creationId xmlns:a16="http://schemas.microsoft.com/office/drawing/2014/main" id="{8B3677EC-C7D5-4734-AD08-84A3561E9E89}"/>
              </a:ext>
            </a:extLst>
          </p:cNvPr>
          <p:cNvGrpSpPr/>
          <p:nvPr/>
        </p:nvGrpSpPr>
        <p:grpSpPr>
          <a:xfrm>
            <a:off x="574141" y="8851805"/>
            <a:ext cx="250224" cy="211638"/>
            <a:chOff x="0" y="0"/>
            <a:chExt cx="6350000" cy="6350000"/>
          </a:xfrm>
        </p:grpSpPr>
        <p:sp>
          <p:nvSpPr>
            <p:cNvPr id="79" name="Freeform 88">
              <a:extLst>
                <a:ext uri="{FF2B5EF4-FFF2-40B4-BE49-F238E27FC236}">
                  <a16:creationId xmlns:a16="http://schemas.microsoft.com/office/drawing/2014/main" id="{85A79A4D-3E59-4E98-BAE7-8C6770DD1B8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0" name="Group 89">
            <a:extLst>
              <a:ext uri="{FF2B5EF4-FFF2-40B4-BE49-F238E27FC236}">
                <a16:creationId xmlns:a16="http://schemas.microsoft.com/office/drawing/2014/main" id="{86B219BD-C67C-4155-9E7A-0261AFBFB8F6}"/>
              </a:ext>
            </a:extLst>
          </p:cNvPr>
          <p:cNvGrpSpPr/>
          <p:nvPr/>
        </p:nvGrpSpPr>
        <p:grpSpPr>
          <a:xfrm>
            <a:off x="1023765" y="8851805"/>
            <a:ext cx="250224" cy="211638"/>
            <a:chOff x="0" y="0"/>
            <a:chExt cx="6350000" cy="6350000"/>
          </a:xfrm>
        </p:grpSpPr>
        <p:sp>
          <p:nvSpPr>
            <p:cNvPr id="81" name="Freeform 90">
              <a:extLst>
                <a:ext uri="{FF2B5EF4-FFF2-40B4-BE49-F238E27FC236}">
                  <a16:creationId xmlns:a16="http://schemas.microsoft.com/office/drawing/2014/main" id="{D03CBC3E-923A-44E3-B18D-F0D6FAC31D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82" name="Group 91">
            <a:extLst>
              <a:ext uri="{FF2B5EF4-FFF2-40B4-BE49-F238E27FC236}">
                <a16:creationId xmlns:a16="http://schemas.microsoft.com/office/drawing/2014/main" id="{F89246C4-7596-44BD-9493-F2DECE035C07}"/>
              </a:ext>
            </a:extLst>
          </p:cNvPr>
          <p:cNvGrpSpPr/>
          <p:nvPr/>
        </p:nvGrpSpPr>
        <p:grpSpPr>
          <a:xfrm>
            <a:off x="1500495" y="8851805"/>
            <a:ext cx="250224" cy="211638"/>
            <a:chOff x="0" y="0"/>
            <a:chExt cx="6350000" cy="6350000"/>
          </a:xfrm>
        </p:grpSpPr>
        <p:sp>
          <p:nvSpPr>
            <p:cNvPr id="83" name="Freeform 92">
              <a:extLst>
                <a:ext uri="{FF2B5EF4-FFF2-40B4-BE49-F238E27FC236}">
                  <a16:creationId xmlns:a16="http://schemas.microsoft.com/office/drawing/2014/main" id="{FB0F9734-C7CA-490A-A0A3-77F04BC14EE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84" name="Group 93">
            <a:extLst>
              <a:ext uri="{FF2B5EF4-FFF2-40B4-BE49-F238E27FC236}">
                <a16:creationId xmlns:a16="http://schemas.microsoft.com/office/drawing/2014/main" id="{54CE8C6C-BD7E-4761-89AC-07D3390383B2}"/>
              </a:ext>
            </a:extLst>
          </p:cNvPr>
          <p:cNvGrpSpPr/>
          <p:nvPr/>
        </p:nvGrpSpPr>
        <p:grpSpPr>
          <a:xfrm>
            <a:off x="1949921" y="8851805"/>
            <a:ext cx="250224" cy="211638"/>
            <a:chOff x="0" y="0"/>
            <a:chExt cx="6350000" cy="6350000"/>
          </a:xfrm>
        </p:grpSpPr>
        <p:sp>
          <p:nvSpPr>
            <p:cNvPr id="85" name="Freeform 94">
              <a:extLst>
                <a:ext uri="{FF2B5EF4-FFF2-40B4-BE49-F238E27FC236}">
                  <a16:creationId xmlns:a16="http://schemas.microsoft.com/office/drawing/2014/main" id="{0EAEE536-3B3C-45DC-89BE-9129A04F3EA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86" name="Group 95">
            <a:extLst>
              <a:ext uri="{FF2B5EF4-FFF2-40B4-BE49-F238E27FC236}">
                <a16:creationId xmlns:a16="http://schemas.microsoft.com/office/drawing/2014/main" id="{CD8C5AC4-3FBE-44AB-83F5-8155CDD7DD7E}"/>
              </a:ext>
            </a:extLst>
          </p:cNvPr>
          <p:cNvGrpSpPr/>
          <p:nvPr/>
        </p:nvGrpSpPr>
        <p:grpSpPr>
          <a:xfrm>
            <a:off x="2393851" y="8851805"/>
            <a:ext cx="250224" cy="211638"/>
            <a:chOff x="0" y="0"/>
            <a:chExt cx="6350000" cy="6350000"/>
          </a:xfrm>
        </p:grpSpPr>
        <p:sp>
          <p:nvSpPr>
            <p:cNvPr id="87" name="Freeform 96">
              <a:extLst>
                <a:ext uri="{FF2B5EF4-FFF2-40B4-BE49-F238E27FC236}">
                  <a16:creationId xmlns:a16="http://schemas.microsoft.com/office/drawing/2014/main" id="{F8A9FE79-C8C8-4C77-B7FF-1B847120B6F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88" name="Group 97">
            <a:extLst>
              <a:ext uri="{FF2B5EF4-FFF2-40B4-BE49-F238E27FC236}">
                <a16:creationId xmlns:a16="http://schemas.microsoft.com/office/drawing/2014/main" id="{245A54F0-F64E-4317-92BE-AA7209789A13}"/>
              </a:ext>
            </a:extLst>
          </p:cNvPr>
          <p:cNvGrpSpPr/>
          <p:nvPr/>
        </p:nvGrpSpPr>
        <p:grpSpPr>
          <a:xfrm>
            <a:off x="2843476" y="8851805"/>
            <a:ext cx="250224" cy="211638"/>
            <a:chOff x="0" y="0"/>
            <a:chExt cx="6350000" cy="6350000"/>
          </a:xfrm>
        </p:grpSpPr>
        <p:sp>
          <p:nvSpPr>
            <p:cNvPr id="89" name="Freeform 98">
              <a:extLst>
                <a:ext uri="{FF2B5EF4-FFF2-40B4-BE49-F238E27FC236}">
                  <a16:creationId xmlns:a16="http://schemas.microsoft.com/office/drawing/2014/main" id="{CADD055E-D7C4-4812-8B17-C43F6813AD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0" name="Group 99">
            <a:extLst>
              <a:ext uri="{FF2B5EF4-FFF2-40B4-BE49-F238E27FC236}">
                <a16:creationId xmlns:a16="http://schemas.microsoft.com/office/drawing/2014/main" id="{7C77AB50-D7EE-4CA9-AAAE-00FADEFF8DC0}"/>
              </a:ext>
            </a:extLst>
          </p:cNvPr>
          <p:cNvGrpSpPr/>
          <p:nvPr/>
        </p:nvGrpSpPr>
        <p:grpSpPr>
          <a:xfrm>
            <a:off x="3320205" y="8851805"/>
            <a:ext cx="250224" cy="211638"/>
            <a:chOff x="0" y="0"/>
            <a:chExt cx="6350000" cy="6350000"/>
          </a:xfrm>
        </p:grpSpPr>
        <p:sp>
          <p:nvSpPr>
            <p:cNvPr id="91" name="Freeform 100">
              <a:extLst>
                <a:ext uri="{FF2B5EF4-FFF2-40B4-BE49-F238E27FC236}">
                  <a16:creationId xmlns:a16="http://schemas.microsoft.com/office/drawing/2014/main" id="{A96F1054-BBEA-47F7-A841-9F80B0549A3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92" name="Group 101">
            <a:extLst>
              <a:ext uri="{FF2B5EF4-FFF2-40B4-BE49-F238E27FC236}">
                <a16:creationId xmlns:a16="http://schemas.microsoft.com/office/drawing/2014/main" id="{C849B5D0-A64F-48E7-840C-13C4E758A62A}"/>
              </a:ext>
            </a:extLst>
          </p:cNvPr>
          <p:cNvGrpSpPr/>
          <p:nvPr/>
        </p:nvGrpSpPr>
        <p:grpSpPr>
          <a:xfrm>
            <a:off x="3753731" y="8851805"/>
            <a:ext cx="250224" cy="211638"/>
            <a:chOff x="0" y="0"/>
            <a:chExt cx="6350000" cy="6350000"/>
          </a:xfrm>
        </p:grpSpPr>
        <p:sp>
          <p:nvSpPr>
            <p:cNvPr id="93" name="Freeform 102">
              <a:extLst>
                <a:ext uri="{FF2B5EF4-FFF2-40B4-BE49-F238E27FC236}">
                  <a16:creationId xmlns:a16="http://schemas.microsoft.com/office/drawing/2014/main" id="{CEBC4006-5DED-47FA-AD17-24C3D52CCD1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94" name="Group 85">
            <a:extLst>
              <a:ext uri="{FF2B5EF4-FFF2-40B4-BE49-F238E27FC236}">
                <a16:creationId xmlns:a16="http://schemas.microsoft.com/office/drawing/2014/main" id="{FDC4A94C-A522-4C6D-B460-14E7319585B2}"/>
              </a:ext>
            </a:extLst>
          </p:cNvPr>
          <p:cNvGrpSpPr/>
          <p:nvPr/>
        </p:nvGrpSpPr>
        <p:grpSpPr>
          <a:xfrm>
            <a:off x="4169376" y="8851805"/>
            <a:ext cx="250224" cy="211638"/>
            <a:chOff x="0" y="0"/>
            <a:chExt cx="6350000" cy="6350000"/>
          </a:xfrm>
        </p:grpSpPr>
        <p:sp>
          <p:nvSpPr>
            <p:cNvPr id="95" name="Freeform 86">
              <a:extLst>
                <a:ext uri="{FF2B5EF4-FFF2-40B4-BE49-F238E27FC236}">
                  <a16:creationId xmlns:a16="http://schemas.microsoft.com/office/drawing/2014/main" id="{BA21197A-8A4C-4B7A-AF12-D3ECBF70714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96" name="Group 87">
            <a:extLst>
              <a:ext uri="{FF2B5EF4-FFF2-40B4-BE49-F238E27FC236}">
                <a16:creationId xmlns:a16="http://schemas.microsoft.com/office/drawing/2014/main" id="{589B6B8A-AAF0-43D9-BD9B-44E326C87813}"/>
              </a:ext>
            </a:extLst>
          </p:cNvPr>
          <p:cNvGrpSpPr/>
          <p:nvPr/>
        </p:nvGrpSpPr>
        <p:grpSpPr>
          <a:xfrm>
            <a:off x="4534420" y="8851805"/>
            <a:ext cx="250224" cy="211638"/>
            <a:chOff x="0" y="0"/>
            <a:chExt cx="6350000" cy="6350000"/>
          </a:xfrm>
        </p:grpSpPr>
        <p:sp>
          <p:nvSpPr>
            <p:cNvPr id="97" name="Freeform 88">
              <a:extLst>
                <a:ext uri="{FF2B5EF4-FFF2-40B4-BE49-F238E27FC236}">
                  <a16:creationId xmlns:a16="http://schemas.microsoft.com/office/drawing/2014/main" id="{1124F264-F6F7-4F8B-903D-04AF6BAB05E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98" name="Group 89">
            <a:extLst>
              <a:ext uri="{FF2B5EF4-FFF2-40B4-BE49-F238E27FC236}">
                <a16:creationId xmlns:a16="http://schemas.microsoft.com/office/drawing/2014/main" id="{DA9CD298-E9E3-4CBB-AC56-FA2E46A24355}"/>
              </a:ext>
            </a:extLst>
          </p:cNvPr>
          <p:cNvGrpSpPr/>
          <p:nvPr/>
        </p:nvGrpSpPr>
        <p:grpSpPr>
          <a:xfrm>
            <a:off x="4984044" y="8851805"/>
            <a:ext cx="250224" cy="211638"/>
            <a:chOff x="0" y="0"/>
            <a:chExt cx="6350000" cy="6350000"/>
          </a:xfrm>
        </p:grpSpPr>
        <p:sp>
          <p:nvSpPr>
            <p:cNvPr id="99" name="Freeform 90">
              <a:extLst>
                <a:ext uri="{FF2B5EF4-FFF2-40B4-BE49-F238E27FC236}">
                  <a16:creationId xmlns:a16="http://schemas.microsoft.com/office/drawing/2014/main" id="{25C607F1-1ECE-4199-AA91-D2B7225ED55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00" name="Group 91">
            <a:extLst>
              <a:ext uri="{FF2B5EF4-FFF2-40B4-BE49-F238E27FC236}">
                <a16:creationId xmlns:a16="http://schemas.microsoft.com/office/drawing/2014/main" id="{FC65ACBE-1D76-4A44-AD3C-E21BC7155619}"/>
              </a:ext>
            </a:extLst>
          </p:cNvPr>
          <p:cNvGrpSpPr/>
          <p:nvPr/>
        </p:nvGrpSpPr>
        <p:grpSpPr>
          <a:xfrm>
            <a:off x="5460774" y="8851805"/>
            <a:ext cx="250224" cy="211638"/>
            <a:chOff x="0" y="0"/>
            <a:chExt cx="6350000" cy="6350000"/>
          </a:xfrm>
        </p:grpSpPr>
        <p:sp>
          <p:nvSpPr>
            <p:cNvPr id="101" name="Freeform 92">
              <a:extLst>
                <a:ext uri="{FF2B5EF4-FFF2-40B4-BE49-F238E27FC236}">
                  <a16:creationId xmlns:a16="http://schemas.microsoft.com/office/drawing/2014/main" id="{4EAAE197-FF3D-4AE4-9444-A942BE59E6A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2" name="Group 93">
            <a:extLst>
              <a:ext uri="{FF2B5EF4-FFF2-40B4-BE49-F238E27FC236}">
                <a16:creationId xmlns:a16="http://schemas.microsoft.com/office/drawing/2014/main" id="{22BB99B1-A2C3-4365-8DC2-DCE51B1EF3CA}"/>
              </a:ext>
            </a:extLst>
          </p:cNvPr>
          <p:cNvGrpSpPr/>
          <p:nvPr/>
        </p:nvGrpSpPr>
        <p:grpSpPr>
          <a:xfrm>
            <a:off x="5910200" y="8851805"/>
            <a:ext cx="250224" cy="211638"/>
            <a:chOff x="0" y="0"/>
            <a:chExt cx="6350000" cy="6350000"/>
          </a:xfrm>
        </p:grpSpPr>
        <p:sp>
          <p:nvSpPr>
            <p:cNvPr id="103" name="Freeform 94">
              <a:extLst>
                <a:ext uri="{FF2B5EF4-FFF2-40B4-BE49-F238E27FC236}">
                  <a16:creationId xmlns:a16="http://schemas.microsoft.com/office/drawing/2014/main" id="{719F22B7-438F-43E3-B9A2-4D6FE36E56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04" name="Group 95">
            <a:extLst>
              <a:ext uri="{FF2B5EF4-FFF2-40B4-BE49-F238E27FC236}">
                <a16:creationId xmlns:a16="http://schemas.microsoft.com/office/drawing/2014/main" id="{6100BE93-00BD-4C03-B4A2-FBFC9F9CA231}"/>
              </a:ext>
            </a:extLst>
          </p:cNvPr>
          <p:cNvGrpSpPr/>
          <p:nvPr/>
        </p:nvGrpSpPr>
        <p:grpSpPr>
          <a:xfrm>
            <a:off x="6354130" y="8851805"/>
            <a:ext cx="250224" cy="211638"/>
            <a:chOff x="0" y="0"/>
            <a:chExt cx="6350000" cy="6350000"/>
          </a:xfrm>
        </p:grpSpPr>
        <p:sp>
          <p:nvSpPr>
            <p:cNvPr id="105" name="Freeform 96">
              <a:extLst>
                <a:ext uri="{FF2B5EF4-FFF2-40B4-BE49-F238E27FC236}">
                  <a16:creationId xmlns:a16="http://schemas.microsoft.com/office/drawing/2014/main" id="{8FEEFBDB-3BAB-4B7C-86F7-887B29AA96C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06" name="Group 87">
            <a:extLst>
              <a:ext uri="{FF2B5EF4-FFF2-40B4-BE49-F238E27FC236}">
                <a16:creationId xmlns:a16="http://schemas.microsoft.com/office/drawing/2014/main" id="{8B6B9E68-65A3-46EE-9EA0-1BC041DF36E4}"/>
              </a:ext>
            </a:extLst>
          </p:cNvPr>
          <p:cNvGrpSpPr/>
          <p:nvPr/>
        </p:nvGrpSpPr>
        <p:grpSpPr>
          <a:xfrm>
            <a:off x="134877" y="8382000"/>
            <a:ext cx="250224" cy="211638"/>
            <a:chOff x="0" y="0"/>
            <a:chExt cx="6350000" cy="6350000"/>
          </a:xfrm>
        </p:grpSpPr>
        <p:sp>
          <p:nvSpPr>
            <p:cNvPr id="107" name="Freeform 88">
              <a:extLst>
                <a:ext uri="{FF2B5EF4-FFF2-40B4-BE49-F238E27FC236}">
                  <a16:creationId xmlns:a16="http://schemas.microsoft.com/office/drawing/2014/main" id="{BA088D70-EA02-4D50-BE7D-2F5E0A334E7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8" name="Group 89">
            <a:extLst>
              <a:ext uri="{FF2B5EF4-FFF2-40B4-BE49-F238E27FC236}">
                <a16:creationId xmlns:a16="http://schemas.microsoft.com/office/drawing/2014/main" id="{DFD94FE8-A357-45B8-B2F0-547BB5C9E7F4}"/>
              </a:ext>
            </a:extLst>
          </p:cNvPr>
          <p:cNvGrpSpPr/>
          <p:nvPr/>
        </p:nvGrpSpPr>
        <p:grpSpPr>
          <a:xfrm>
            <a:off x="129855" y="7962952"/>
            <a:ext cx="250224" cy="211638"/>
            <a:chOff x="0" y="0"/>
            <a:chExt cx="6350000" cy="6350000"/>
          </a:xfrm>
        </p:grpSpPr>
        <p:sp>
          <p:nvSpPr>
            <p:cNvPr id="109" name="Freeform 90">
              <a:extLst>
                <a:ext uri="{FF2B5EF4-FFF2-40B4-BE49-F238E27FC236}">
                  <a16:creationId xmlns:a16="http://schemas.microsoft.com/office/drawing/2014/main" id="{1FDA65B4-7854-4303-8D48-98624C8390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10" name="Group 91">
            <a:extLst>
              <a:ext uri="{FF2B5EF4-FFF2-40B4-BE49-F238E27FC236}">
                <a16:creationId xmlns:a16="http://schemas.microsoft.com/office/drawing/2014/main" id="{7203ADEA-F1CE-41F5-AEBF-A62AF83D68D4}"/>
              </a:ext>
            </a:extLst>
          </p:cNvPr>
          <p:cNvGrpSpPr/>
          <p:nvPr/>
        </p:nvGrpSpPr>
        <p:grpSpPr>
          <a:xfrm>
            <a:off x="129094" y="7541790"/>
            <a:ext cx="250224" cy="211638"/>
            <a:chOff x="0" y="0"/>
            <a:chExt cx="6350000" cy="6350000"/>
          </a:xfrm>
        </p:grpSpPr>
        <p:sp>
          <p:nvSpPr>
            <p:cNvPr id="111" name="Freeform 92">
              <a:extLst>
                <a:ext uri="{FF2B5EF4-FFF2-40B4-BE49-F238E27FC236}">
                  <a16:creationId xmlns:a16="http://schemas.microsoft.com/office/drawing/2014/main" id="{A5056D25-E7F8-4C24-90E4-497468F5287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12" name="Group 93">
            <a:extLst>
              <a:ext uri="{FF2B5EF4-FFF2-40B4-BE49-F238E27FC236}">
                <a16:creationId xmlns:a16="http://schemas.microsoft.com/office/drawing/2014/main" id="{5E9A72B1-AE45-413E-922E-4959DCEE75D4}"/>
              </a:ext>
            </a:extLst>
          </p:cNvPr>
          <p:cNvGrpSpPr/>
          <p:nvPr/>
        </p:nvGrpSpPr>
        <p:grpSpPr>
          <a:xfrm>
            <a:off x="133144" y="7177804"/>
            <a:ext cx="250224" cy="211638"/>
            <a:chOff x="0" y="0"/>
            <a:chExt cx="6350000" cy="6350000"/>
          </a:xfrm>
        </p:grpSpPr>
        <p:sp>
          <p:nvSpPr>
            <p:cNvPr id="113" name="Freeform 94">
              <a:extLst>
                <a:ext uri="{FF2B5EF4-FFF2-40B4-BE49-F238E27FC236}">
                  <a16:creationId xmlns:a16="http://schemas.microsoft.com/office/drawing/2014/main" id="{44FB1A33-4CB7-49A2-85A7-AC95F257721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14" name="Group 95">
            <a:extLst>
              <a:ext uri="{FF2B5EF4-FFF2-40B4-BE49-F238E27FC236}">
                <a16:creationId xmlns:a16="http://schemas.microsoft.com/office/drawing/2014/main" id="{1E45FDB0-54A7-410B-B720-D3BEF2CAA0B3}"/>
              </a:ext>
            </a:extLst>
          </p:cNvPr>
          <p:cNvGrpSpPr/>
          <p:nvPr/>
        </p:nvGrpSpPr>
        <p:grpSpPr>
          <a:xfrm>
            <a:off x="128535" y="6784061"/>
            <a:ext cx="250224" cy="211638"/>
            <a:chOff x="0" y="0"/>
            <a:chExt cx="6350000" cy="6350000"/>
          </a:xfrm>
        </p:grpSpPr>
        <p:sp>
          <p:nvSpPr>
            <p:cNvPr id="115" name="Freeform 96">
              <a:extLst>
                <a:ext uri="{FF2B5EF4-FFF2-40B4-BE49-F238E27FC236}">
                  <a16:creationId xmlns:a16="http://schemas.microsoft.com/office/drawing/2014/main" id="{8C5C3633-C904-4223-9536-BAF8BDB061D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16" name="Group 97">
            <a:extLst>
              <a:ext uri="{FF2B5EF4-FFF2-40B4-BE49-F238E27FC236}">
                <a16:creationId xmlns:a16="http://schemas.microsoft.com/office/drawing/2014/main" id="{B13A1299-BA1D-4AFE-B498-D6BBA2A9E2D9}"/>
              </a:ext>
            </a:extLst>
          </p:cNvPr>
          <p:cNvGrpSpPr/>
          <p:nvPr/>
        </p:nvGrpSpPr>
        <p:grpSpPr>
          <a:xfrm>
            <a:off x="127976" y="6361842"/>
            <a:ext cx="250224" cy="211638"/>
            <a:chOff x="0" y="0"/>
            <a:chExt cx="6350000" cy="6350000"/>
          </a:xfrm>
        </p:grpSpPr>
        <p:sp>
          <p:nvSpPr>
            <p:cNvPr id="117" name="Freeform 98">
              <a:extLst>
                <a:ext uri="{FF2B5EF4-FFF2-40B4-BE49-F238E27FC236}">
                  <a16:creationId xmlns:a16="http://schemas.microsoft.com/office/drawing/2014/main" id="{295C41A4-3E8C-4328-88DC-A187CE74A90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18" name="Group 85">
            <a:extLst>
              <a:ext uri="{FF2B5EF4-FFF2-40B4-BE49-F238E27FC236}">
                <a16:creationId xmlns:a16="http://schemas.microsoft.com/office/drawing/2014/main" id="{B3F20A17-64C6-4333-BBD3-5BB9628E7AD5}"/>
              </a:ext>
            </a:extLst>
          </p:cNvPr>
          <p:cNvGrpSpPr/>
          <p:nvPr/>
        </p:nvGrpSpPr>
        <p:grpSpPr>
          <a:xfrm>
            <a:off x="131051" y="5939229"/>
            <a:ext cx="250224" cy="211638"/>
            <a:chOff x="0" y="0"/>
            <a:chExt cx="6350000" cy="6350000"/>
          </a:xfrm>
        </p:grpSpPr>
        <p:sp>
          <p:nvSpPr>
            <p:cNvPr id="119" name="Freeform 86">
              <a:extLst>
                <a:ext uri="{FF2B5EF4-FFF2-40B4-BE49-F238E27FC236}">
                  <a16:creationId xmlns:a16="http://schemas.microsoft.com/office/drawing/2014/main" id="{0E5B7DF5-EEB8-4775-A926-7050BAB1CEC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20" name="Group 87">
            <a:extLst>
              <a:ext uri="{FF2B5EF4-FFF2-40B4-BE49-F238E27FC236}">
                <a16:creationId xmlns:a16="http://schemas.microsoft.com/office/drawing/2014/main" id="{8B0D5E9C-4DB9-468E-9BE7-0BC57A0A1DFB}"/>
              </a:ext>
            </a:extLst>
          </p:cNvPr>
          <p:cNvGrpSpPr/>
          <p:nvPr/>
        </p:nvGrpSpPr>
        <p:grpSpPr>
          <a:xfrm>
            <a:off x="135717" y="5469424"/>
            <a:ext cx="250224" cy="211638"/>
            <a:chOff x="0" y="0"/>
            <a:chExt cx="6350000" cy="6350000"/>
          </a:xfrm>
        </p:grpSpPr>
        <p:sp>
          <p:nvSpPr>
            <p:cNvPr id="121" name="Freeform 88">
              <a:extLst>
                <a:ext uri="{FF2B5EF4-FFF2-40B4-BE49-F238E27FC236}">
                  <a16:creationId xmlns:a16="http://schemas.microsoft.com/office/drawing/2014/main" id="{EE8F7025-FD13-4BCA-85D7-0E89AEB3025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22" name="Group 89">
            <a:extLst>
              <a:ext uri="{FF2B5EF4-FFF2-40B4-BE49-F238E27FC236}">
                <a16:creationId xmlns:a16="http://schemas.microsoft.com/office/drawing/2014/main" id="{743C5F96-C5A4-4F4B-8D77-12B1D2E878C3}"/>
              </a:ext>
            </a:extLst>
          </p:cNvPr>
          <p:cNvGrpSpPr/>
          <p:nvPr/>
        </p:nvGrpSpPr>
        <p:grpSpPr>
          <a:xfrm>
            <a:off x="130695" y="5050376"/>
            <a:ext cx="250224" cy="211638"/>
            <a:chOff x="0" y="0"/>
            <a:chExt cx="6350000" cy="6350000"/>
          </a:xfrm>
        </p:grpSpPr>
        <p:sp>
          <p:nvSpPr>
            <p:cNvPr id="123" name="Freeform 90">
              <a:extLst>
                <a:ext uri="{FF2B5EF4-FFF2-40B4-BE49-F238E27FC236}">
                  <a16:creationId xmlns:a16="http://schemas.microsoft.com/office/drawing/2014/main" id="{4B558C53-4913-47F6-828E-7BF13A6E293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24" name="Group 91">
            <a:extLst>
              <a:ext uri="{FF2B5EF4-FFF2-40B4-BE49-F238E27FC236}">
                <a16:creationId xmlns:a16="http://schemas.microsoft.com/office/drawing/2014/main" id="{C661AA43-BF43-44D4-9DC3-C8704A29E17F}"/>
              </a:ext>
            </a:extLst>
          </p:cNvPr>
          <p:cNvGrpSpPr/>
          <p:nvPr/>
        </p:nvGrpSpPr>
        <p:grpSpPr>
          <a:xfrm>
            <a:off x="129934" y="4629214"/>
            <a:ext cx="250224" cy="211638"/>
            <a:chOff x="0" y="0"/>
            <a:chExt cx="6350000" cy="6350000"/>
          </a:xfrm>
        </p:grpSpPr>
        <p:sp>
          <p:nvSpPr>
            <p:cNvPr id="125" name="Freeform 92">
              <a:extLst>
                <a:ext uri="{FF2B5EF4-FFF2-40B4-BE49-F238E27FC236}">
                  <a16:creationId xmlns:a16="http://schemas.microsoft.com/office/drawing/2014/main" id="{1074C7BD-DABA-422F-8F02-CB04591207B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26" name="Group 93">
            <a:extLst>
              <a:ext uri="{FF2B5EF4-FFF2-40B4-BE49-F238E27FC236}">
                <a16:creationId xmlns:a16="http://schemas.microsoft.com/office/drawing/2014/main" id="{BC67F5CD-6ACD-4DAE-88CD-3586275353ED}"/>
              </a:ext>
            </a:extLst>
          </p:cNvPr>
          <p:cNvGrpSpPr/>
          <p:nvPr/>
        </p:nvGrpSpPr>
        <p:grpSpPr>
          <a:xfrm>
            <a:off x="133984" y="4265228"/>
            <a:ext cx="250224" cy="211638"/>
            <a:chOff x="0" y="0"/>
            <a:chExt cx="6350000" cy="6350000"/>
          </a:xfrm>
        </p:grpSpPr>
        <p:sp>
          <p:nvSpPr>
            <p:cNvPr id="127" name="Freeform 94">
              <a:extLst>
                <a:ext uri="{FF2B5EF4-FFF2-40B4-BE49-F238E27FC236}">
                  <a16:creationId xmlns:a16="http://schemas.microsoft.com/office/drawing/2014/main" id="{ADF0032A-0986-4EA0-A8FB-1B817C6CBC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8" name="Group 95">
            <a:extLst>
              <a:ext uri="{FF2B5EF4-FFF2-40B4-BE49-F238E27FC236}">
                <a16:creationId xmlns:a16="http://schemas.microsoft.com/office/drawing/2014/main" id="{BA1E8654-633E-4375-8B79-6C4DA5045DC6}"/>
              </a:ext>
            </a:extLst>
          </p:cNvPr>
          <p:cNvGrpSpPr/>
          <p:nvPr/>
        </p:nvGrpSpPr>
        <p:grpSpPr>
          <a:xfrm>
            <a:off x="129375" y="3871485"/>
            <a:ext cx="250224" cy="211638"/>
            <a:chOff x="0" y="0"/>
            <a:chExt cx="6350000" cy="6350000"/>
          </a:xfrm>
        </p:grpSpPr>
        <p:sp>
          <p:nvSpPr>
            <p:cNvPr id="129" name="Freeform 96">
              <a:extLst>
                <a:ext uri="{FF2B5EF4-FFF2-40B4-BE49-F238E27FC236}">
                  <a16:creationId xmlns:a16="http://schemas.microsoft.com/office/drawing/2014/main" id="{B6C7D230-F093-49B2-8D97-D346A5A8CB0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30" name="Group 97">
            <a:extLst>
              <a:ext uri="{FF2B5EF4-FFF2-40B4-BE49-F238E27FC236}">
                <a16:creationId xmlns:a16="http://schemas.microsoft.com/office/drawing/2014/main" id="{128B2D6C-8933-46C9-B4F9-6BD098AB2CE0}"/>
              </a:ext>
            </a:extLst>
          </p:cNvPr>
          <p:cNvGrpSpPr/>
          <p:nvPr/>
        </p:nvGrpSpPr>
        <p:grpSpPr>
          <a:xfrm>
            <a:off x="128816" y="3449266"/>
            <a:ext cx="250224" cy="211638"/>
            <a:chOff x="0" y="0"/>
            <a:chExt cx="6350000" cy="6350000"/>
          </a:xfrm>
        </p:grpSpPr>
        <p:sp>
          <p:nvSpPr>
            <p:cNvPr id="131" name="Freeform 98">
              <a:extLst>
                <a:ext uri="{FF2B5EF4-FFF2-40B4-BE49-F238E27FC236}">
                  <a16:creationId xmlns:a16="http://schemas.microsoft.com/office/drawing/2014/main" id="{8D7E5CA2-21FF-40B7-AF71-0BB663A6C76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32" name="Group 85">
            <a:extLst>
              <a:ext uri="{FF2B5EF4-FFF2-40B4-BE49-F238E27FC236}">
                <a16:creationId xmlns:a16="http://schemas.microsoft.com/office/drawing/2014/main" id="{62CB3D00-D5C7-456B-B56C-73BE687F5348}"/>
              </a:ext>
            </a:extLst>
          </p:cNvPr>
          <p:cNvGrpSpPr/>
          <p:nvPr/>
        </p:nvGrpSpPr>
        <p:grpSpPr>
          <a:xfrm>
            <a:off x="129796" y="3048000"/>
            <a:ext cx="250224" cy="211638"/>
            <a:chOff x="0" y="0"/>
            <a:chExt cx="6350000" cy="6350000"/>
          </a:xfrm>
        </p:grpSpPr>
        <p:sp>
          <p:nvSpPr>
            <p:cNvPr id="133" name="Freeform 86">
              <a:extLst>
                <a:ext uri="{FF2B5EF4-FFF2-40B4-BE49-F238E27FC236}">
                  <a16:creationId xmlns:a16="http://schemas.microsoft.com/office/drawing/2014/main" id="{0B5A4F28-12D0-4F54-8A6A-F2C0566CDED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34" name="Group 87">
            <a:extLst>
              <a:ext uri="{FF2B5EF4-FFF2-40B4-BE49-F238E27FC236}">
                <a16:creationId xmlns:a16="http://schemas.microsoft.com/office/drawing/2014/main" id="{4D95535E-F069-4E02-8ED7-409CAD6B9ABD}"/>
              </a:ext>
            </a:extLst>
          </p:cNvPr>
          <p:cNvGrpSpPr/>
          <p:nvPr/>
        </p:nvGrpSpPr>
        <p:grpSpPr>
          <a:xfrm>
            <a:off x="134462" y="2553558"/>
            <a:ext cx="250224" cy="211638"/>
            <a:chOff x="0" y="0"/>
            <a:chExt cx="6350000" cy="6350000"/>
          </a:xfrm>
        </p:grpSpPr>
        <p:sp>
          <p:nvSpPr>
            <p:cNvPr id="135" name="Freeform 88">
              <a:extLst>
                <a:ext uri="{FF2B5EF4-FFF2-40B4-BE49-F238E27FC236}">
                  <a16:creationId xmlns:a16="http://schemas.microsoft.com/office/drawing/2014/main" id="{2310464F-A971-4B38-8FFC-C3DC2B4ED9F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36" name="Group 89">
            <a:extLst>
              <a:ext uri="{FF2B5EF4-FFF2-40B4-BE49-F238E27FC236}">
                <a16:creationId xmlns:a16="http://schemas.microsoft.com/office/drawing/2014/main" id="{62E44C2A-4626-4592-BC29-1A2384CD0CF3}"/>
              </a:ext>
            </a:extLst>
          </p:cNvPr>
          <p:cNvGrpSpPr/>
          <p:nvPr/>
        </p:nvGrpSpPr>
        <p:grpSpPr>
          <a:xfrm>
            <a:off x="129440" y="2134510"/>
            <a:ext cx="250224" cy="211638"/>
            <a:chOff x="0" y="0"/>
            <a:chExt cx="6350000" cy="6350000"/>
          </a:xfrm>
        </p:grpSpPr>
        <p:sp>
          <p:nvSpPr>
            <p:cNvPr id="137" name="Freeform 90">
              <a:extLst>
                <a:ext uri="{FF2B5EF4-FFF2-40B4-BE49-F238E27FC236}">
                  <a16:creationId xmlns:a16="http://schemas.microsoft.com/office/drawing/2014/main" id="{7287931E-2783-40F6-9A4B-7A2121457DB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38" name="Group 91">
            <a:extLst>
              <a:ext uri="{FF2B5EF4-FFF2-40B4-BE49-F238E27FC236}">
                <a16:creationId xmlns:a16="http://schemas.microsoft.com/office/drawing/2014/main" id="{023593F9-CC93-464E-916F-E1FC91CB58C1}"/>
              </a:ext>
            </a:extLst>
          </p:cNvPr>
          <p:cNvGrpSpPr/>
          <p:nvPr/>
        </p:nvGrpSpPr>
        <p:grpSpPr>
          <a:xfrm>
            <a:off x="128679" y="1713348"/>
            <a:ext cx="250224" cy="211638"/>
            <a:chOff x="0" y="0"/>
            <a:chExt cx="6350000" cy="6350000"/>
          </a:xfrm>
        </p:grpSpPr>
        <p:sp>
          <p:nvSpPr>
            <p:cNvPr id="139" name="Freeform 92">
              <a:extLst>
                <a:ext uri="{FF2B5EF4-FFF2-40B4-BE49-F238E27FC236}">
                  <a16:creationId xmlns:a16="http://schemas.microsoft.com/office/drawing/2014/main" id="{441D0C5E-206D-4EFA-80D1-B7DDE5F35DD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40" name="Group 93">
            <a:extLst>
              <a:ext uri="{FF2B5EF4-FFF2-40B4-BE49-F238E27FC236}">
                <a16:creationId xmlns:a16="http://schemas.microsoft.com/office/drawing/2014/main" id="{506071B1-F783-4BBD-8C10-5F81579489CF}"/>
              </a:ext>
            </a:extLst>
          </p:cNvPr>
          <p:cNvGrpSpPr/>
          <p:nvPr/>
        </p:nvGrpSpPr>
        <p:grpSpPr>
          <a:xfrm>
            <a:off x="132729" y="1349362"/>
            <a:ext cx="250224" cy="211638"/>
            <a:chOff x="0" y="0"/>
            <a:chExt cx="6350000" cy="6350000"/>
          </a:xfrm>
        </p:grpSpPr>
        <p:sp>
          <p:nvSpPr>
            <p:cNvPr id="141" name="Freeform 94">
              <a:extLst>
                <a:ext uri="{FF2B5EF4-FFF2-40B4-BE49-F238E27FC236}">
                  <a16:creationId xmlns:a16="http://schemas.microsoft.com/office/drawing/2014/main" id="{6885FECF-8339-428A-A582-0D6959953DE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42" name="Group 95">
            <a:extLst>
              <a:ext uri="{FF2B5EF4-FFF2-40B4-BE49-F238E27FC236}">
                <a16:creationId xmlns:a16="http://schemas.microsoft.com/office/drawing/2014/main" id="{DF9F7639-69E1-4F53-B1BF-377DC3D738CB}"/>
              </a:ext>
            </a:extLst>
          </p:cNvPr>
          <p:cNvGrpSpPr/>
          <p:nvPr/>
        </p:nvGrpSpPr>
        <p:grpSpPr>
          <a:xfrm>
            <a:off x="128120" y="955619"/>
            <a:ext cx="250224" cy="211638"/>
            <a:chOff x="0" y="0"/>
            <a:chExt cx="6350000" cy="6350000"/>
          </a:xfrm>
        </p:grpSpPr>
        <p:sp>
          <p:nvSpPr>
            <p:cNvPr id="143" name="Freeform 96">
              <a:extLst>
                <a:ext uri="{FF2B5EF4-FFF2-40B4-BE49-F238E27FC236}">
                  <a16:creationId xmlns:a16="http://schemas.microsoft.com/office/drawing/2014/main" id="{3E76E65B-831A-4600-84F2-363E6B11748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4" name="Group 97">
            <a:extLst>
              <a:ext uri="{FF2B5EF4-FFF2-40B4-BE49-F238E27FC236}">
                <a16:creationId xmlns:a16="http://schemas.microsoft.com/office/drawing/2014/main" id="{333A0BA7-BB9A-4D9F-95A3-5E2F1177D735}"/>
              </a:ext>
            </a:extLst>
          </p:cNvPr>
          <p:cNvGrpSpPr/>
          <p:nvPr/>
        </p:nvGrpSpPr>
        <p:grpSpPr>
          <a:xfrm>
            <a:off x="127561" y="533400"/>
            <a:ext cx="250224" cy="211638"/>
            <a:chOff x="0" y="0"/>
            <a:chExt cx="6350000" cy="6350000"/>
          </a:xfrm>
        </p:grpSpPr>
        <p:sp>
          <p:nvSpPr>
            <p:cNvPr id="145" name="Freeform 98">
              <a:extLst>
                <a:ext uri="{FF2B5EF4-FFF2-40B4-BE49-F238E27FC236}">
                  <a16:creationId xmlns:a16="http://schemas.microsoft.com/office/drawing/2014/main" id="{C42C6A76-556B-4116-AF80-DEF8EA3CADD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46" name="Group 85">
            <a:extLst>
              <a:ext uri="{FF2B5EF4-FFF2-40B4-BE49-F238E27FC236}">
                <a16:creationId xmlns:a16="http://schemas.microsoft.com/office/drawing/2014/main" id="{0961970E-952E-433F-A7DA-DB5BAB15D3E5}"/>
              </a:ext>
            </a:extLst>
          </p:cNvPr>
          <p:cNvGrpSpPr/>
          <p:nvPr/>
        </p:nvGrpSpPr>
        <p:grpSpPr>
          <a:xfrm>
            <a:off x="6366296" y="8388120"/>
            <a:ext cx="250224" cy="211638"/>
            <a:chOff x="0" y="0"/>
            <a:chExt cx="6350000" cy="6350000"/>
          </a:xfrm>
        </p:grpSpPr>
        <p:sp>
          <p:nvSpPr>
            <p:cNvPr id="147" name="Freeform 86">
              <a:extLst>
                <a:ext uri="{FF2B5EF4-FFF2-40B4-BE49-F238E27FC236}">
                  <a16:creationId xmlns:a16="http://schemas.microsoft.com/office/drawing/2014/main" id="{4C098E3A-E86A-48E7-8106-1220A4A6226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48" name="Group 87">
            <a:extLst>
              <a:ext uri="{FF2B5EF4-FFF2-40B4-BE49-F238E27FC236}">
                <a16:creationId xmlns:a16="http://schemas.microsoft.com/office/drawing/2014/main" id="{D716E2CE-5A38-4C05-953F-908CA45615B2}"/>
              </a:ext>
            </a:extLst>
          </p:cNvPr>
          <p:cNvGrpSpPr/>
          <p:nvPr/>
        </p:nvGrpSpPr>
        <p:grpSpPr>
          <a:xfrm>
            <a:off x="6370962" y="7918315"/>
            <a:ext cx="250224" cy="211638"/>
            <a:chOff x="0" y="0"/>
            <a:chExt cx="6350000" cy="6350000"/>
          </a:xfrm>
        </p:grpSpPr>
        <p:sp>
          <p:nvSpPr>
            <p:cNvPr id="149" name="Freeform 88">
              <a:extLst>
                <a:ext uri="{FF2B5EF4-FFF2-40B4-BE49-F238E27FC236}">
                  <a16:creationId xmlns:a16="http://schemas.microsoft.com/office/drawing/2014/main" id="{6DEEAF37-ADD6-49E3-8267-24A03AEC1D7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50" name="Group 89">
            <a:extLst>
              <a:ext uri="{FF2B5EF4-FFF2-40B4-BE49-F238E27FC236}">
                <a16:creationId xmlns:a16="http://schemas.microsoft.com/office/drawing/2014/main" id="{BDE6B440-851B-4489-A282-3E06C808717B}"/>
              </a:ext>
            </a:extLst>
          </p:cNvPr>
          <p:cNvGrpSpPr/>
          <p:nvPr/>
        </p:nvGrpSpPr>
        <p:grpSpPr>
          <a:xfrm>
            <a:off x="6365940" y="7499267"/>
            <a:ext cx="250224" cy="211638"/>
            <a:chOff x="0" y="0"/>
            <a:chExt cx="6350000" cy="6350000"/>
          </a:xfrm>
        </p:grpSpPr>
        <p:sp>
          <p:nvSpPr>
            <p:cNvPr id="151" name="Freeform 90">
              <a:extLst>
                <a:ext uri="{FF2B5EF4-FFF2-40B4-BE49-F238E27FC236}">
                  <a16:creationId xmlns:a16="http://schemas.microsoft.com/office/drawing/2014/main" id="{889E68BF-A161-4DC0-80B5-43CFDA956A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52" name="Group 91">
            <a:extLst>
              <a:ext uri="{FF2B5EF4-FFF2-40B4-BE49-F238E27FC236}">
                <a16:creationId xmlns:a16="http://schemas.microsoft.com/office/drawing/2014/main" id="{C1CD8533-642D-4DDD-AACC-47A54EB055B8}"/>
              </a:ext>
            </a:extLst>
          </p:cNvPr>
          <p:cNvGrpSpPr/>
          <p:nvPr/>
        </p:nvGrpSpPr>
        <p:grpSpPr>
          <a:xfrm>
            <a:off x="6365179" y="7078105"/>
            <a:ext cx="250224" cy="211638"/>
            <a:chOff x="0" y="0"/>
            <a:chExt cx="6350000" cy="6350000"/>
          </a:xfrm>
        </p:grpSpPr>
        <p:sp>
          <p:nvSpPr>
            <p:cNvPr id="153" name="Freeform 92">
              <a:extLst>
                <a:ext uri="{FF2B5EF4-FFF2-40B4-BE49-F238E27FC236}">
                  <a16:creationId xmlns:a16="http://schemas.microsoft.com/office/drawing/2014/main" id="{6F2B8DA5-3D68-48CE-8F24-092142E0D5E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54" name="Group 93">
            <a:extLst>
              <a:ext uri="{FF2B5EF4-FFF2-40B4-BE49-F238E27FC236}">
                <a16:creationId xmlns:a16="http://schemas.microsoft.com/office/drawing/2014/main" id="{2D8059C4-6B07-417B-9DFD-3602095A7A97}"/>
              </a:ext>
            </a:extLst>
          </p:cNvPr>
          <p:cNvGrpSpPr/>
          <p:nvPr/>
        </p:nvGrpSpPr>
        <p:grpSpPr>
          <a:xfrm>
            <a:off x="6369229" y="6714119"/>
            <a:ext cx="250224" cy="211638"/>
            <a:chOff x="0" y="0"/>
            <a:chExt cx="6350000" cy="6350000"/>
          </a:xfrm>
        </p:grpSpPr>
        <p:sp>
          <p:nvSpPr>
            <p:cNvPr id="155" name="Freeform 94">
              <a:extLst>
                <a:ext uri="{FF2B5EF4-FFF2-40B4-BE49-F238E27FC236}">
                  <a16:creationId xmlns:a16="http://schemas.microsoft.com/office/drawing/2014/main" id="{F44305E6-85BA-4974-A835-C329FD35C7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56" name="Group 95">
            <a:extLst>
              <a:ext uri="{FF2B5EF4-FFF2-40B4-BE49-F238E27FC236}">
                <a16:creationId xmlns:a16="http://schemas.microsoft.com/office/drawing/2014/main" id="{95F2D70C-C5C9-44B7-B5FC-E1147499AEC5}"/>
              </a:ext>
            </a:extLst>
          </p:cNvPr>
          <p:cNvGrpSpPr/>
          <p:nvPr/>
        </p:nvGrpSpPr>
        <p:grpSpPr>
          <a:xfrm>
            <a:off x="6364620" y="6320376"/>
            <a:ext cx="250224" cy="211638"/>
            <a:chOff x="0" y="0"/>
            <a:chExt cx="6350000" cy="6350000"/>
          </a:xfrm>
        </p:grpSpPr>
        <p:sp>
          <p:nvSpPr>
            <p:cNvPr id="157" name="Freeform 96">
              <a:extLst>
                <a:ext uri="{FF2B5EF4-FFF2-40B4-BE49-F238E27FC236}">
                  <a16:creationId xmlns:a16="http://schemas.microsoft.com/office/drawing/2014/main" id="{3825593C-9B72-4AED-B7E2-04592FB3D86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58" name="Group 97">
            <a:extLst>
              <a:ext uri="{FF2B5EF4-FFF2-40B4-BE49-F238E27FC236}">
                <a16:creationId xmlns:a16="http://schemas.microsoft.com/office/drawing/2014/main" id="{02DAD33D-037C-4CA6-992F-D024D9FF951D}"/>
              </a:ext>
            </a:extLst>
          </p:cNvPr>
          <p:cNvGrpSpPr/>
          <p:nvPr/>
        </p:nvGrpSpPr>
        <p:grpSpPr>
          <a:xfrm>
            <a:off x="6364061" y="5898157"/>
            <a:ext cx="250224" cy="211638"/>
            <a:chOff x="0" y="0"/>
            <a:chExt cx="6350000" cy="6350000"/>
          </a:xfrm>
        </p:grpSpPr>
        <p:sp>
          <p:nvSpPr>
            <p:cNvPr id="159" name="Freeform 98">
              <a:extLst>
                <a:ext uri="{FF2B5EF4-FFF2-40B4-BE49-F238E27FC236}">
                  <a16:creationId xmlns:a16="http://schemas.microsoft.com/office/drawing/2014/main" id="{998A33E5-A4E0-4D90-AAE3-25167F56DE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60" name="Group 85">
            <a:extLst>
              <a:ext uri="{FF2B5EF4-FFF2-40B4-BE49-F238E27FC236}">
                <a16:creationId xmlns:a16="http://schemas.microsoft.com/office/drawing/2014/main" id="{CD445C64-AC23-4064-B8A0-5B9856C2E2FD}"/>
              </a:ext>
            </a:extLst>
          </p:cNvPr>
          <p:cNvGrpSpPr/>
          <p:nvPr/>
        </p:nvGrpSpPr>
        <p:grpSpPr>
          <a:xfrm>
            <a:off x="6367931" y="5467400"/>
            <a:ext cx="250224" cy="211638"/>
            <a:chOff x="0" y="0"/>
            <a:chExt cx="6350000" cy="6350000"/>
          </a:xfrm>
        </p:grpSpPr>
        <p:sp>
          <p:nvSpPr>
            <p:cNvPr id="161" name="Freeform 86">
              <a:extLst>
                <a:ext uri="{FF2B5EF4-FFF2-40B4-BE49-F238E27FC236}">
                  <a16:creationId xmlns:a16="http://schemas.microsoft.com/office/drawing/2014/main" id="{D298C377-77D9-4E72-95B2-6F622C755C7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62" name="Group 87">
            <a:extLst>
              <a:ext uri="{FF2B5EF4-FFF2-40B4-BE49-F238E27FC236}">
                <a16:creationId xmlns:a16="http://schemas.microsoft.com/office/drawing/2014/main" id="{E0FFC240-6D9F-4147-B356-25842E9A4002}"/>
              </a:ext>
            </a:extLst>
          </p:cNvPr>
          <p:cNvGrpSpPr/>
          <p:nvPr/>
        </p:nvGrpSpPr>
        <p:grpSpPr>
          <a:xfrm>
            <a:off x="6372597" y="4997595"/>
            <a:ext cx="250224" cy="211638"/>
            <a:chOff x="0" y="0"/>
            <a:chExt cx="6350000" cy="6350000"/>
          </a:xfrm>
        </p:grpSpPr>
        <p:sp>
          <p:nvSpPr>
            <p:cNvPr id="163" name="Freeform 88">
              <a:extLst>
                <a:ext uri="{FF2B5EF4-FFF2-40B4-BE49-F238E27FC236}">
                  <a16:creationId xmlns:a16="http://schemas.microsoft.com/office/drawing/2014/main" id="{6AB110FB-2D29-47C7-A67B-FAB4AD432CF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64" name="Group 89">
            <a:extLst>
              <a:ext uri="{FF2B5EF4-FFF2-40B4-BE49-F238E27FC236}">
                <a16:creationId xmlns:a16="http://schemas.microsoft.com/office/drawing/2014/main" id="{140700FA-B51F-4991-B4A4-A6568070D755}"/>
              </a:ext>
            </a:extLst>
          </p:cNvPr>
          <p:cNvGrpSpPr/>
          <p:nvPr/>
        </p:nvGrpSpPr>
        <p:grpSpPr>
          <a:xfrm>
            <a:off x="6367575" y="4578547"/>
            <a:ext cx="250224" cy="211638"/>
            <a:chOff x="0" y="0"/>
            <a:chExt cx="6350000" cy="6350000"/>
          </a:xfrm>
        </p:grpSpPr>
        <p:sp>
          <p:nvSpPr>
            <p:cNvPr id="165" name="Freeform 90">
              <a:extLst>
                <a:ext uri="{FF2B5EF4-FFF2-40B4-BE49-F238E27FC236}">
                  <a16:creationId xmlns:a16="http://schemas.microsoft.com/office/drawing/2014/main" id="{72447633-A858-46EC-BC19-19068054FDC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66" name="Group 91">
            <a:extLst>
              <a:ext uri="{FF2B5EF4-FFF2-40B4-BE49-F238E27FC236}">
                <a16:creationId xmlns:a16="http://schemas.microsoft.com/office/drawing/2014/main" id="{FEAD32AD-6072-4CB3-9DCD-3B3DF1FED15A}"/>
              </a:ext>
            </a:extLst>
          </p:cNvPr>
          <p:cNvGrpSpPr/>
          <p:nvPr/>
        </p:nvGrpSpPr>
        <p:grpSpPr>
          <a:xfrm>
            <a:off x="6366814" y="4157385"/>
            <a:ext cx="250224" cy="211638"/>
            <a:chOff x="0" y="0"/>
            <a:chExt cx="6350000" cy="6350000"/>
          </a:xfrm>
        </p:grpSpPr>
        <p:sp>
          <p:nvSpPr>
            <p:cNvPr id="167" name="Freeform 92">
              <a:extLst>
                <a:ext uri="{FF2B5EF4-FFF2-40B4-BE49-F238E27FC236}">
                  <a16:creationId xmlns:a16="http://schemas.microsoft.com/office/drawing/2014/main" id="{7E485234-4841-4FBD-852B-76FD59D23B1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68" name="Group 93">
            <a:extLst>
              <a:ext uri="{FF2B5EF4-FFF2-40B4-BE49-F238E27FC236}">
                <a16:creationId xmlns:a16="http://schemas.microsoft.com/office/drawing/2014/main" id="{219F6E2F-A2E4-464A-97DD-8AC2180BB7CB}"/>
              </a:ext>
            </a:extLst>
          </p:cNvPr>
          <p:cNvGrpSpPr/>
          <p:nvPr/>
        </p:nvGrpSpPr>
        <p:grpSpPr>
          <a:xfrm>
            <a:off x="6370864" y="3793399"/>
            <a:ext cx="250224" cy="211638"/>
            <a:chOff x="0" y="0"/>
            <a:chExt cx="6350000" cy="6350000"/>
          </a:xfrm>
        </p:grpSpPr>
        <p:sp>
          <p:nvSpPr>
            <p:cNvPr id="169" name="Freeform 94">
              <a:extLst>
                <a:ext uri="{FF2B5EF4-FFF2-40B4-BE49-F238E27FC236}">
                  <a16:creationId xmlns:a16="http://schemas.microsoft.com/office/drawing/2014/main" id="{86EF0F75-5D2B-4DF2-B5AC-D2AA8D26A78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70" name="Group 95">
            <a:extLst>
              <a:ext uri="{FF2B5EF4-FFF2-40B4-BE49-F238E27FC236}">
                <a16:creationId xmlns:a16="http://schemas.microsoft.com/office/drawing/2014/main" id="{4B73B08E-FFE2-49D5-BC5E-5589381F7828}"/>
              </a:ext>
            </a:extLst>
          </p:cNvPr>
          <p:cNvGrpSpPr/>
          <p:nvPr/>
        </p:nvGrpSpPr>
        <p:grpSpPr>
          <a:xfrm>
            <a:off x="6366255" y="3399656"/>
            <a:ext cx="250224" cy="211638"/>
            <a:chOff x="0" y="0"/>
            <a:chExt cx="6350000" cy="6350000"/>
          </a:xfrm>
        </p:grpSpPr>
        <p:sp>
          <p:nvSpPr>
            <p:cNvPr id="171" name="Freeform 96">
              <a:extLst>
                <a:ext uri="{FF2B5EF4-FFF2-40B4-BE49-F238E27FC236}">
                  <a16:creationId xmlns:a16="http://schemas.microsoft.com/office/drawing/2014/main" id="{CB3DE4EF-90B6-4AFF-A4BD-A783FA2479C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72" name="Group 97">
            <a:extLst>
              <a:ext uri="{FF2B5EF4-FFF2-40B4-BE49-F238E27FC236}">
                <a16:creationId xmlns:a16="http://schemas.microsoft.com/office/drawing/2014/main" id="{C00C9FB7-100C-4C9D-85EB-876CABA28FDE}"/>
              </a:ext>
            </a:extLst>
          </p:cNvPr>
          <p:cNvGrpSpPr/>
          <p:nvPr/>
        </p:nvGrpSpPr>
        <p:grpSpPr>
          <a:xfrm>
            <a:off x="6365696" y="2977437"/>
            <a:ext cx="250224" cy="211638"/>
            <a:chOff x="0" y="0"/>
            <a:chExt cx="6350000" cy="6350000"/>
          </a:xfrm>
        </p:grpSpPr>
        <p:sp>
          <p:nvSpPr>
            <p:cNvPr id="173" name="Freeform 98">
              <a:extLst>
                <a:ext uri="{FF2B5EF4-FFF2-40B4-BE49-F238E27FC236}">
                  <a16:creationId xmlns:a16="http://schemas.microsoft.com/office/drawing/2014/main" id="{1BB2B37F-1E63-4111-B5C9-BCF290B402A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74" name="Group 85">
            <a:extLst>
              <a:ext uri="{FF2B5EF4-FFF2-40B4-BE49-F238E27FC236}">
                <a16:creationId xmlns:a16="http://schemas.microsoft.com/office/drawing/2014/main" id="{457EE5DB-8AD1-422C-9B02-320698415718}"/>
              </a:ext>
            </a:extLst>
          </p:cNvPr>
          <p:cNvGrpSpPr/>
          <p:nvPr/>
        </p:nvGrpSpPr>
        <p:grpSpPr>
          <a:xfrm>
            <a:off x="6368133" y="2596422"/>
            <a:ext cx="250224" cy="211638"/>
            <a:chOff x="0" y="0"/>
            <a:chExt cx="6350000" cy="6350000"/>
          </a:xfrm>
        </p:grpSpPr>
        <p:sp>
          <p:nvSpPr>
            <p:cNvPr id="175" name="Freeform 86">
              <a:extLst>
                <a:ext uri="{FF2B5EF4-FFF2-40B4-BE49-F238E27FC236}">
                  <a16:creationId xmlns:a16="http://schemas.microsoft.com/office/drawing/2014/main" id="{624B2497-6253-41C4-9F3D-A3E5E503F5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76" name="Group 87">
            <a:extLst>
              <a:ext uri="{FF2B5EF4-FFF2-40B4-BE49-F238E27FC236}">
                <a16:creationId xmlns:a16="http://schemas.microsoft.com/office/drawing/2014/main" id="{E88654F0-8CF2-44CF-9A6C-734FEE86D552}"/>
              </a:ext>
            </a:extLst>
          </p:cNvPr>
          <p:cNvGrpSpPr/>
          <p:nvPr/>
        </p:nvGrpSpPr>
        <p:grpSpPr>
          <a:xfrm>
            <a:off x="6372799" y="2126617"/>
            <a:ext cx="250224" cy="211638"/>
            <a:chOff x="0" y="0"/>
            <a:chExt cx="6350000" cy="6350000"/>
          </a:xfrm>
        </p:grpSpPr>
        <p:sp>
          <p:nvSpPr>
            <p:cNvPr id="177" name="Freeform 88">
              <a:extLst>
                <a:ext uri="{FF2B5EF4-FFF2-40B4-BE49-F238E27FC236}">
                  <a16:creationId xmlns:a16="http://schemas.microsoft.com/office/drawing/2014/main" id="{B844A0DE-F763-4C69-94DE-6574225095C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78" name="Group 89">
            <a:extLst>
              <a:ext uri="{FF2B5EF4-FFF2-40B4-BE49-F238E27FC236}">
                <a16:creationId xmlns:a16="http://schemas.microsoft.com/office/drawing/2014/main" id="{45A016C7-4C75-497B-BC67-3DF9F5A3C4CB}"/>
              </a:ext>
            </a:extLst>
          </p:cNvPr>
          <p:cNvGrpSpPr/>
          <p:nvPr/>
        </p:nvGrpSpPr>
        <p:grpSpPr>
          <a:xfrm>
            <a:off x="6367777" y="1707569"/>
            <a:ext cx="250224" cy="211638"/>
            <a:chOff x="0" y="0"/>
            <a:chExt cx="6350000" cy="6350000"/>
          </a:xfrm>
        </p:grpSpPr>
        <p:sp>
          <p:nvSpPr>
            <p:cNvPr id="179" name="Freeform 90">
              <a:extLst>
                <a:ext uri="{FF2B5EF4-FFF2-40B4-BE49-F238E27FC236}">
                  <a16:creationId xmlns:a16="http://schemas.microsoft.com/office/drawing/2014/main" id="{0A2CAA5E-D4F6-451A-A197-52C3814951C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80" name="Group 91">
            <a:extLst>
              <a:ext uri="{FF2B5EF4-FFF2-40B4-BE49-F238E27FC236}">
                <a16:creationId xmlns:a16="http://schemas.microsoft.com/office/drawing/2014/main" id="{17349786-9491-4D08-9356-DE1F0FC24B9F}"/>
              </a:ext>
            </a:extLst>
          </p:cNvPr>
          <p:cNvGrpSpPr/>
          <p:nvPr/>
        </p:nvGrpSpPr>
        <p:grpSpPr>
          <a:xfrm>
            <a:off x="6367016" y="1286407"/>
            <a:ext cx="250224" cy="211638"/>
            <a:chOff x="0" y="0"/>
            <a:chExt cx="6350000" cy="6350000"/>
          </a:xfrm>
        </p:grpSpPr>
        <p:sp>
          <p:nvSpPr>
            <p:cNvPr id="181" name="Freeform 92">
              <a:extLst>
                <a:ext uri="{FF2B5EF4-FFF2-40B4-BE49-F238E27FC236}">
                  <a16:creationId xmlns:a16="http://schemas.microsoft.com/office/drawing/2014/main" id="{86D07020-EB09-4C53-AC16-8EAA630CC1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82" name="Group 93">
            <a:extLst>
              <a:ext uri="{FF2B5EF4-FFF2-40B4-BE49-F238E27FC236}">
                <a16:creationId xmlns:a16="http://schemas.microsoft.com/office/drawing/2014/main" id="{7E6CA7DF-F554-4141-A4FD-EB1054D8DAB8}"/>
              </a:ext>
            </a:extLst>
          </p:cNvPr>
          <p:cNvGrpSpPr/>
          <p:nvPr/>
        </p:nvGrpSpPr>
        <p:grpSpPr>
          <a:xfrm>
            <a:off x="6371066" y="922421"/>
            <a:ext cx="250224" cy="211638"/>
            <a:chOff x="0" y="0"/>
            <a:chExt cx="6350000" cy="6350000"/>
          </a:xfrm>
        </p:grpSpPr>
        <p:sp>
          <p:nvSpPr>
            <p:cNvPr id="183" name="Freeform 94">
              <a:extLst>
                <a:ext uri="{FF2B5EF4-FFF2-40B4-BE49-F238E27FC236}">
                  <a16:creationId xmlns:a16="http://schemas.microsoft.com/office/drawing/2014/main" id="{3E9EB83C-9D41-4B68-9E4B-0D8F7EEE8BD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88" name="Group 97">
            <a:extLst>
              <a:ext uri="{FF2B5EF4-FFF2-40B4-BE49-F238E27FC236}">
                <a16:creationId xmlns:a16="http://schemas.microsoft.com/office/drawing/2014/main" id="{4781D2FB-7539-4AC6-9D72-A8B3D3B8EF6E}"/>
              </a:ext>
            </a:extLst>
          </p:cNvPr>
          <p:cNvGrpSpPr/>
          <p:nvPr/>
        </p:nvGrpSpPr>
        <p:grpSpPr>
          <a:xfrm>
            <a:off x="6371422" y="445120"/>
            <a:ext cx="250224" cy="211638"/>
            <a:chOff x="0" y="0"/>
            <a:chExt cx="6350000" cy="6350000"/>
          </a:xfrm>
        </p:grpSpPr>
        <p:sp>
          <p:nvSpPr>
            <p:cNvPr id="189" name="Freeform 98">
              <a:extLst>
                <a:ext uri="{FF2B5EF4-FFF2-40B4-BE49-F238E27FC236}">
                  <a16:creationId xmlns:a16="http://schemas.microsoft.com/office/drawing/2014/main" id="{206B2824-EE14-4836-8980-227B48D3A15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pic>
        <p:nvPicPr>
          <p:cNvPr id="215" name="Picture 2">
            <a:extLst>
              <a:ext uri="{FF2B5EF4-FFF2-40B4-BE49-F238E27FC236}">
                <a16:creationId xmlns:a16="http://schemas.microsoft.com/office/drawing/2014/main" id="{FFF74D0D-76E6-43D8-8132-0949A4F2CC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20217383">
            <a:off x="532766" y="2306345"/>
            <a:ext cx="1649552" cy="2537499"/>
          </a:xfrm>
          <a:prstGeom prst="rect">
            <a:avLst/>
          </a:prstGeom>
        </p:spPr>
      </p:pic>
      <p:pic>
        <p:nvPicPr>
          <p:cNvPr id="216" name="Picture 3">
            <a:extLst>
              <a:ext uri="{FF2B5EF4-FFF2-40B4-BE49-F238E27FC236}">
                <a16:creationId xmlns:a16="http://schemas.microsoft.com/office/drawing/2014/main" id="{799497D8-9D7D-4C85-9D30-CFEB1A7E9C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4295555" y="1105439"/>
            <a:ext cx="2151704" cy="2212033"/>
          </a:xfrm>
          <a:prstGeom prst="rect">
            <a:avLst/>
          </a:prstGeom>
        </p:spPr>
      </p:pic>
      <p:pic>
        <p:nvPicPr>
          <p:cNvPr id="217" name="Picture 4">
            <a:extLst>
              <a:ext uri="{FF2B5EF4-FFF2-40B4-BE49-F238E27FC236}">
                <a16:creationId xmlns:a16="http://schemas.microsoft.com/office/drawing/2014/main" id="{E5F65BD7-C142-4A59-AA62-3FFB15CB62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200000">
            <a:off x="1819085" y="675150"/>
            <a:ext cx="3447099" cy="4157684"/>
          </a:xfrm>
          <a:prstGeom prst="rect">
            <a:avLst/>
          </a:prstGeom>
        </p:spPr>
      </p:pic>
      <p:grpSp>
        <p:nvGrpSpPr>
          <p:cNvPr id="218" name="Group 5">
            <a:extLst>
              <a:ext uri="{FF2B5EF4-FFF2-40B4-BE49-F238E27FC236}">
                <a16:creationId xmlns:a16="http://schemas.microsoft.com/office/drawing/2014/main" id="{83CAA745-9368-41E3-8D4D-BD0CC3A721C1}"/>
              </a:ext>
            </a:extLst>
          </p:cNvPr>
          <p:cNvGrpSpPr/>
          <p:nvPr/>
        </p:nvGrpSpPr>
        <p:grpSpPr>
          <a:xfrm>
            <a:off x="1813278" y="1945773"/>
            <a:ext cx="3647496" cy="2211612"/>
            <a:chOff x="0" y="0"/>
            <a:chExt cx="3403061" cy="1879496"/>
          </a:xfrm>
        </p:grpSpPr>
        <p:sp>
          <p:nvSpPr>
            <p:cNvPr id="219" name="Freeform 6">
              <a:extLst>
                <a:ext uri="{FF2B5EF4-FFF2-40B4-BE49-F238E27FC236}">
                  <a16:creationId xmlns:a16="http://schemas.microsoft.com/office/drawing/2014/main" id="{DD41C69D-F5F1-4F7E-A3A8-EDE5360D984F}"/>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grpSp>
        <p:nvGrpSpPr>
          <p:cNvPr id="220" name="Group 7">
            <a:extLst>
              <a:ext uri="{FF2B5EF4-FFF2-40B4-BE49-F238E27FC236}">
                <a16:creationId xmlns:a16="http://schemas.microsoft.com/office/drawing/2014/main" id="{1049F50C-FEDF-4F4F-BDDC-FCEFF5E09A51}"/>
              </a:ext>
            </a:extLst>
          </p:cNvPr>
          <p:cNvGrpSpPr/>
          <p:nvPr/>
        </p:nvGrpSpPr>
        <p:grpSpPr>
          <a:xfrm>
            <a:off x="2280426" y="2042302"/>
            <a:ext cx="2522363" cy="714184"/>
            <a:chOff x="0" y="0"/>
            <a:chExt cx="3736250" cy="809152"/>
          </a:xfrm>
        </p:grpSpPr>
        <p:grpSp>
          <p:nvGrpSpPr>
            <p:cNvPr id="221" name="Group 8">
              <a:extLst>
                <a:ext uri="{FF2B5EF4-FFF2-40B4-BE49-F238E27FC236}">
                  <a16:creationId xmlns:a16="http://schemas.microsoft.com/office/drawing/2014/main" id="{8592D45D-BA5A-4D2A-BF36-590D16E70C3B}"/>
                </a:ext>
              </a:extLst>
            </p:cNvPr>
            <p:cNvGrpSpPr/>
            <p:nvPr/>
          </p:nvGrpSpPr>
          <p:grpSpPr>
            <a:xfrm>
              <a:off x="0" y="61568"/>
              <a:ext cx="747584" cy="747584"/>
              <a:chOff x="0" y="0"/>
              <a:chExt cx="6350000" cy="6350000"/>
            </a:xfrm>
          </p:grpSpPr>
          <p:sp>
            <p:nvSpPr>
              <p:cNvPr id="235" name="Freeform 9">
                <a:extLst>
                  <a:ext uri="{FF2B5EF4-FFF2-40B4-BE49-F238E27FC236}">
                    <a16:creationId xmlns:a16="http://schemas.microsoft.com/office/drawing/2014/main" id="{C3938FAE-358A-48E8-9929-2A780B505E8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txBody>
              <a:bodyPr/>
              <a:lstStyle/>
              <a:p>
                <a:endParaRPr lang="es-MX" dirty="0"/>
              </a:p>
            </p:txBody>
          </p:sp>
        </p:grpSp>
        <p:sp>
          <p:nvSpPr>
            <p:cNvPr id="222" name="TextBox 10">
              <a:extLst>
                <a:ext uri="{FF2B5EF4-FFF2-40B4-BE49-F238E27FC236}">
                  <a16:creationId xmlns:a16="http://schemas.microsoft.com/office/drawing/2014/main" id="{0AB87977-E793-4B46-AEB3-CD2B40313C09}"/>
                </a:ext>
              </a:extLst>
            </p:cNvPr>
            <p:cNvSpPr txBox="1"/>
            <p:nvPr/>
          </p:nvSpPr>
          <p:spPr>
            <a:xfrm>
              <a:off x="193116" y="405548"/>
              <a:ext cx="33085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C</a:t>
              </a:r>
            </a:p>
          </p:txBody>
        </p:sp>
        <p:grpSp>
          <p:nvGrpSpPr>
            <p:cNvPr id="223" name="Group 11">
              <a:extLst>
                <a:ext uri="{FF2B5EF4-FFF2-40B4-BE49-F238E27FC236}">
                  <a16:creationId xmlns:a16="http://schemas.microsoft.com/office/drawing/2014/main" id="{17113929-5CEE-42B8-869F-0D2EADD7ECAB}"/>
                </a:ext>
              </a:extLst>
            </p:cNvPr>
            <p:cNvGrpSpPr/>
            <p:nvPr/>
          </p:nvGrpSpPr>
          <p:grpSpPr>
            <a:xfrm>
              <a:off x="747584" y="61568"/>
              <a:ext cx="747584" cy="747584"/>
              <a:chOff x="0" y="0"/>
              <a:chExt cx="6350000" cy="6350000"/>
            </a:xfrm>
          </p:grpSpPr>
          <p:sp>
            <p:nvSpPr>
              <p:cNvPr id="234" name="Freeform 12">
                <a:extLst>
                  <a:ext uri="{FF2B5EF4-FFF2-40B4-BE49-F238E27FC236}">
                    <a16:creationId xmlns:a16="http://schemas.microsoft.com/office/drawing/2014/main" id="{40477737-9937-4FF9-B6AC-A8BE16CC8BC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txBody>
              <a:bodyPr/>
              <a:lstStyle/>
              <a:p>
                <a:endParaRPr lang="es-MX" dirty="0"/>
              </a:p>
            </p:txBody>
          </p:sp>
        </p:grpSp>
        <p:grpSp>
          <p:nvGrpSpPr>
            <p:cNvPr id="224" name="Group 13">
              <a:extLst>
                <a:ext uri="{FF2B5EF4-FFF2-40B4-BE49-F238E27FC236}">
                  <a16:creationId xmlns:a16="http://schemas.microsoft.com/office/drawing/2014/main" id="{D4D421E3-D96E-460E-ACEC-897B5B8BA610}"/>
                </a:ext>
              </a:extLst>
            </p:cNvPr>
            <p:cNvGrpSpPr/>
            <p:nvPr/>
          </p:nvGrpSpPr>
          <p:grpSpPr>
            <a:xfrm>
              <a:off x="2992002" y="61568"/>
              <a:ext cx="744248" cy="747584"/>
              <a:chOff x="14167" y="0"/>
              <a:chExt cx="6321666" cy="6350000"/>
            </a:xfrm>
          </p:grpSpPr>
          <p:sp>
            <p:nvSpPr>
              <p:cNvPr id="233" name="Freeform 14">
                <a:extLst>
                  <a:ext uri="{FF2B5EF4-FFF2-40B4-BE49-F238E27FC236}">
                    <a16:creationId xmlns:a16="http://schemas.microsoft.com/office/drawing/2014/main" id="{FEF77EB7-D106-49B7-A3C9-EE5B6BB392F8}"/>
                  </a:ext>
                </a:extLst>
              </p:cNvPr>
              <p:cNvSpPr/>
              <p:nvPr/>
            </p:nvSpPr>
            <p:spPr>
              <a:xfrm>
                <a:off x="14167"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225" name="TextBox 15">
              <a:extLst>
                <a:ext uri="{FF2B5EF4-FFF2-40B4-BE49-F238E27FC236}">
                  <a16:creationId xmlns:a16="http://schemas.microsoft.com/office/drawing/2014/main" id="{5FC5A38C-1AFF-42D5-BDC9-C6AA8712B700}"/>
                </a:ext>
              </a:extLst>
            </p:cNvPr>
            <p:cNvSpPr txBox="1"/>
            <p:nvPr/>
          </p:nvSpPr>
          <p:spPr>
            <a:xfrm>
              <a:off x="830796" y="373792"/>
              <a:ext cx="56019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l</a:t>
              </a:r>
            </a:p>
          </p:txBody>
        </p:sp>
        <p:sp>
          <p:nvSpPr>
            <p:cNvPr id="226" name="TextBox 16">
              <a:extLst>
                <a:ext uri="{FF2B5EF4-FFF2-40B4-BE49-F238E27FC236}">
                  <a16:creationId xmlns:a16="http://schemas.microsoft.com/office/drawing/2014/main" id="{57445B59-1FE1-40E8-9103-62C0EF023F6E}"/>
                </a:ext>
              </a:extLst>
            </p:cNvPr>
            <p:cNvSpPr txBox="1"/>
            <p:nvPr/>
          </p:nvSpPr>
          <p:spPr>
            <a:xfrm>
              <a:off x="3083688" y="355886"/>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e</a:t>
              </a:r>
            </a:p>
          </p:txBody>
        </p:sp>
        <p:grpSp>
          <p:nvGrpSpPr>
            <p:cNvPr id="227" name="Group 17">
              <a:extLst>
                <a:ext uri="{FF2B5EF4-FFF2-40B4-BE49-F238E27FC236}">
                  <a16:creationId xmlns:a16="http://schemas.microsoft.com/office/drawing/2014/main" id="{14DC238A-EB3E-443C-80F2-DBC69744F7BE}"/>
                </a:ext>
              </a:extLst>
            </p:cNvPr>
            <p:cNvGrpSpPr/>
            <p:nvPr/>
          </p:nvGrpSpPr>
          <p:grpSpPr>
            <a:xfrm>
              <a:off x="1495167" y="0"/>
              <a:ext cx="747584" cy="747584"/>
              <a:chOff x="0" y="0"/>
              <a:chExt cx="6350000" cy="6350000"/>
            </a:xfrm>
          </p:grpSpPr>
          <p:sp>
            <p:nvSpPr>
              <p:cNvPr id="232" name="Freeform 18">
                <a:extLst>
                  <a:ext uri="{FF2B5EF4-FFF2-40B4-BE49-F238E27FC236}">
                    <a16:creationId xmlns:a16="http://schemas.microsoft.com/office/drawing/2014/main" id="{135DB30B-7123-41A1-822B-A2374CA104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28" name="TextBox 19">
              <a:extLst>
                <a:ext uri="{FF2B5EF4-FFF2-40B4-BE49-F238E27FC236}">
                  <a16:creationId xmlns:a16="http://schemas.microsoft.com/office/drawing/2014/main" id="{F08B176E-D228-4697-8225-5D1C01A99405}"/>
                </a:ext>
              </a:extLst>
            </p:cNvPr>
            <p:cNvSpPr txBox="1"/>
            <p:nvPr/>
          </p:nvSpPr>
          <p:spPr>
            <a:xfrm>
              <a:off x="1719925" y="321768"/>
              <a:ext cx="298066"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a</a:t>
              </a:r>
            </a:p>
          </p:txBody>
        </p:sp>
        <p:grpSp>
          <p:nvGrpSpPr>
            <p:cNvPr id="229" name="Group 20">
              <a:extLst>
                <a:ext uri="{FF2B5EF4-FFF2-40B4-BE49-F238E27FC236}">
                  <a16:creationId xmlns:a16="http://schemas.microsoft.com/office/drawing/2014/main" id="{848C14AC-FDB2-4590-99DE-3E023CBE7D9F}"/>
                </a:ext>
              </a:extLst>
            </p:cNvPr>
            <p:cNvGrpSpPr/>
            <p:nvPr/>
          </p:nvGrpSpPr>
          <p:grpSpPr>
            <a:xfrm>
              <a:off x="2242751" y="37227"/>
              <a:ext cx="747584" cy="747584"/>
              <a:chOff x="0" y="0"/>
              <a:chExt cx="6350000" cy="6350000"/>
            </a:xfrm>
          </p:grpSpPr>
          <p:sp>
            <p:nvSpPr>
              <p:cNvPr id="231" name="Freeform 21">
                <a:extLst>
                  <a:ext uri="{FF2B5EF4-FFF2-40B4-BE49-F238E27FC236}">
                    <a16:creationId xmlns:a16="http://schemas.microsoft.com/office/drawing/2014/main" id="{4E4F1F8F-4366-4E87-9F1F-C25253F4AC9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30" name="TextBox 22">
              <a:extLst>
                <a:ext uri="{FF2B5EF4-FFF2-40B4-BE49-F238E27FC236}">
                  <a16:creationId xmlns:a16="http://schemas.microsoft.com/office/drawing/2014/main" id="{DA97E5BB-F966-4166-99D5-68F4204670CD}"/>
                </a:ext>
              </a:extLst>
            </p:cNvPr>
            <p:cNvSpPr txBox="1"/>
            <p:nvPr/>
          </p:nvSpPr>
          <p:spPr>
            <a:xfrm>
              <a:off x="2359311" y="299375"/>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s</a:t>
              </a:r>
            </a:p>
          </p:txBody>
        </p:sp>
      </p:grpSp>
      <p:pic>
        <p:nvPicPr>
          <p:cNvPr id="236" name="Picture 23">
            <a:extLst>
              <a:ext uri="{FF2B5EF4-FFF2-40B4-BE49-F238E27FC236}">
                <a16:creationId xmlns:a16="http://schemas.microsoft.com/office/drawing/2014/main" id="{9953AEAF-7B30-46DC-A043-772EB498B4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419769">
            <a:off x="971806" y="1041735"/>
            <a:ext cx="549832" cy="549832"/>
          </a:xfrm>
          <a:prstGeom prst="rect">
            <a:avLst/>
          </a:prstGeom>
        </p:spPr>
      </p:pic>
      <p:pic>
        <p:nvPicPr>
          <p:cNvPr id="237" name="Picture 24">
            <a:extLst>
              <a:ext uri="{FF2B5EF4-FFF2-40B4-BE49-F238E27FC236}">
                <a16:creationId xmlns:a16="http://schemas.microsoft.com/office/drawing/2014/main" id="{24E4F8A0-7899-4AD4-B1C1-78E7F1F6F7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419769">
            <a:off x="1639371" y="1027860"/>
            <a:ext cx="525952" cy="537683"/>
          </a:xfrm>
          <a:prstGeom prst="rect">
            <a:avLst/>
          </a:prstGeom>
        </p:spPr>
      </p:pic>
      <p:pic>
        <p:nvPicPr>
          <p:cNvPr id="238" name="Picture 25">
            <a:extLst>
              <a:ext uri="{FF2B5EF4-FFF2-40B4-BE49-F238E27FC236}">
                <a16:creationId xmlns:a16="http://schemas.microsoft.com/office/drawing/2014/main" id="{4984B292-DB26-46EC-B022-BFE3F25C7F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917656">
            <a:off x="315365" y="1855250"/>
            <a:ext cx="1177054" cy="385218"/>
          </a:xfrm>
          <a:prstGeom prst="rect">
            <a:avLst/>
          </a:prstGeom>
        </p:spPr>
      </p:pic>
      <p:pic>
        <p:nvPicPr>
          <p:cNvPr id="239" name="Picture 26">
            <a:extLst>
              <a:ext uri="{FF2B5EF4-FFF2-40B4-BE49-F238E27FC236}">
                <a16:creationId xmlns:a16="http://schemas.microsoft.com/office/drawing/2014/main" id="{2AED3AFD-20A6-4C4C-8F40-156FA6C72D5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671168" y="2134510"/>
            <a:ext cx="615293" cy="686432"/>
          </a:xfrm>
          <a:prstGeom prst="rect">
            <a:avLst/>
          </a:prstGeom>
        </p:spPr>
      </p:pic>
      <p:pic>
        <p:nvPicPr>
          <p:cNvPr id="240" name="Picture 27">
            <a:extLst>
              <a:ext uri="{FF2B5EF4-FFF2-40B4-BE49-F238E27FC236}">
                <a16:creationId xmlns:a16="http://schemas.microsoft.com/office/drawing/2014/main" id="{86A1FD2A-82A5-4BAF-80DD-8CFC4D3A5B4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765528" y="2898196"/>
            <a:ext cx="588602" cy="622955"/>
          </a:xfrm>
          <a:prstGeom prst="rect">
            <a:avLst/>
          </a:prstGeom>
        </p:spPr>
      </p:pic>
      <p:pic>
        <p:nvPicPr>
          <p:cNvPr id="241" name="Picture 28">
            <a:extLst>
              <a:ext uri="{FF2B5EF4-FFF2-40B4-BE49-F238E27FC236}">
                <a16:creationId xmlns:a16="http://schemas.microsoft.com/office/drawing/2014/main" id="{06DC45EF-A4C0-4C33-8C25-F7CF49B20E1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800000">
            <a:off x="732617" y="3591213"/>
            <a:ext cx="1217862" cy="1217862"/>
          </a:xfrm>
          <a:prstGeom prst="rect">
            <a:avLst/>
          </a:prstGeom>
        </p:spPr>
      </p:pic>
      <p:sp>
        <p:nvSpPr>
          <p:cNvPr id="243" name="TextBox 30">
            <a:extLst>
              <a:ext uri="{FF2B5EF4-FFF2-40B4-BE49-F238E27FC236}">
                <a16:creationId xmlns:a16="http://schemas.microsoft.com/office/drawing/2014/main" id="{4F3F1A0D-163C-4199-A7CA-14DBB8B6420D}"/>
              </a:ext>
            </a:extLst>
          </p:cNvPr>
          <p:cNvSpPr txBox="1"/>
          <p:nvPr/>
        </p:nvSpPr>
        <p:spPr>
          <a:xfrm>
            <a:off x="1943595" y="2977463"/>
            <a:ext cx="3197149" cy="423193"/>
          </a:xfrm>
          <a:prstGeom prst="rect">
            <a:avLst/>
          </a:prstGeom>
        </p:spPr>
        <p:txBody>
          <a:bodyPr wrap="square" lIns="0" tIns="0" rIns="0" bIns="0" rtlCol="0" anchor="t">
            <a:spAutoFit/>
          </a:bodyPr>
          <a:lstStyle/>
          <a:p>
            <a:pPr algn="ctr">
              <a:lnSpc>
                <a:spcPts val="3330"/>
              </a:lnSpc>
              <a:spcBef>
                <a:spcPct val="0"/>
              </a:spcBef>
            </a:pPr>
            <a:r>
              <a:rPr lang="en-US" sz="3600" spc="-69" dirty="0">
                <a:solidFill>
                  <a:srgbClr val="272626"/>
                </a:solidFill>
                <a:latin typeface="Lazydog"/>
              </a:rPr>
              <a:t>En </a:t>
            </a:r>
            <a:r>
              <a:rPr lang="es-MX" sz="3600" spc="-69" dirty="0">
                <a:solidFill>
                  <a:srgbClr val="272626"/>
                </a:solidFill>
                <a:latin typeface="Lazydog"/>
              </a:rPr>
              <a:t>línea</a:t>
            </a:r>
            <a:r>
              <a:rPr lang="en-US" sz="3600" spc="-69" dirty="0">
                <a:solidFill>
                  <a:srgbClr val="272626"/>
                </a:solidFill>
                <a:latin typeface="Lazydog"/>
              </a:rPr>
              <a:t> </a:t>
            </a:r>
          </a:p>
        </p:txBody>
      </p:sp>
      <p:sp>
        <p:nvSpPr>
          <p:cNvPr id="244" name="TextBox 30">
            <a:extLst>
              <a:ext uri="{FF2B5EF4-FFF2-40B4-BE49-F238E27FC236}">
                <a16:creationId xmlns:a16="http://schemas.microsoft.com/office/drawing/2014/main" id="{40BEAA49-F236-44EF-A35C-521EA3534652}"/>
              </a:ext>
            </a:extLst>
          </p:cNvPr>
          <p:cNvSpPr txBox="1"/>
          <p:nvPr/>
        </p:nvSpPr>
        <p:spPr>
          <a:xfrm>
            <a:off x="1906507" y="5018443"/>
            <a:ext cx="3197149" cy="1269578"/>
          </a:xfrm>
          <a:prstGeom prst="rect">
            <a:avLst/>
          </a:prstGeom>
        </p:spPr>
        <p:txBody>
          <a:bodyPr wrap="square" lIns="0" tIns="0" rIns="0" bIns="0" rtlCol="0" anchor="t">
            <a:spAutoFit/>
          </a:bodyPr>
          <a:lstStyle/>
          <a:p>
            <a:pPr algn="ctr">
              <a:lnSpc>
                <a:spcPts val="3330"/>
              </a:lnSpc>
              <a:spcBef>
                <a:spcPct val="0"/>
              </a:spcBef>
            </a:pPr>
            <a:r>
              <a:rPr lang="en-US" sz="3600" spc="-69" dirty="0">
                <a:solidFill>
                  <a:srgbClr val="272626"/>
                </a:solidFill>
                <a:latin typeface="Lazydog"/>
              </a:rPr>
              <a:t>Clase virtual: Viernes 19 y Viernes 26</a:t>
            </a:r>
          </a:p>
        </p:txBody>
      </p:sp>
      <p:pic>
        <p:nvPicPr>
          <p:cNvPr id="4098" name="Picture 2">
            <a:extLst>
              <a:ext uri="{FF2B5EF4-FFF2-40B4-BE49-F238E27FC236}">
                <a16:creationId xmlns:a16="http://schemas.microsoft.com/office/drawing/2014/main" id="{BEA8B693-9D3D-4191-95CA-F1DA35809325}"/>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68143" b="96414" l="5063" r="97890">
                        <a14:foregroundMark x1="11814" y1="86287" x2="11814" y2="86287"/>
                        <a14:foregroundMark x1="5696" y1="73840" x2="10338" y2="92827"/>
                        <a14:foregroundMark x1="12025" y1="84177" x2="12025" y2="84177"/>
                        <a14:foregroundMark x1="12658" y1="82700" x2="12869" y2="81435"/>
                        <a14:foregroundMark x1="9494" y1="95992" x2="11814" y2="95992"/>
                        <a14:foregroundMark x1="20253" y1="71519" x2="27004" y2="71519"/>
                        <a14:foregroundMark x1="29747" y1="71097" x2="33122" y2="71097"/>
                        <a14:foregroundMark x1="41561" y1="78481" x2="47679" y2="78903"/>
                        <a14:foregroundMark x1="52110" y1="91772" x2="57173" y2="88397"/>
                        <a14:foregroundMark x1="58861" y1="77637" x2="61814" y2="78059"/>
                        <a14:foregroundMark x1="60127" y1="74051" x2="60127" y2="77004"/>
                        <a14:foregroundMark x1="62447" y1="82911" x2="72152" y2="81646"/>
                        <a14:foregroundMark x1="72152" y1="81646" x2="75527" y2="81646"/>
                        <a14:foregroundMark x1="86076" y1="80169" x2="95148" y2="83333"/>
                        <a14:foregroundMark x1="93460" y1="75949" x2="88819" y2="92194"/>
                        <a14:foregroundMark x1="91350" y1="94937" x2="82068" y2="87764"/>
                        <a14:foregroundMark x1="82068" y1="87764" x2="80169" y2="82489"/>
                        <a14:foregroundMark x1="85654" y1="82489" x2="87342" y2="82700"/>
                        <a14:foregroundMark x1="95781" y1="82700" x2="95781" y2="82700"/>
                        <a14:foregroundMark x1="97890" y1="78692" x2="97890" y2="78692"/>
                      </a14:backgroundRemoval>
                    </a14:imgEffect>
                  </a14:imgLayer>
                </a14:imgProps>
              </a:ext>
              <a:ext uri="{28A0092B-C50C-407E-A947-70E740481C1C}">
                <a14:useLocalDpi xmlns:a14="http://schemas.microsoft.com/office/drawing/2010/main" val="0"/>
              </a:ext>
            </a:extLst>
          </a:blip>
          <a:srcRect t="65481"/>
          <a:stretch/>
        </p:blipFill>
        <p:spPr bwMode="auto">
          <a:xfrm>
            <a:off x="314621" y="6573480"/>
            <a:ext cx="5992811" cy="206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7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52031" cy="25203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 name="Group 4"/>
          <p:cNvGrpSpPr/>
          <p:nvPr/>
        </p:nvGrpSpPr>
        <p:grpSpPr>
          <a:xfrm>
            <a:off x="401791" y="0"/>
            <a:ext cx="252031" cy="25203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 name="Group 6"/>
          <p:cNvGrpSpPr/>
          <p:nvPr/>
        </p:nvGrpSpPr>
        <p:grpSpPr>
          <a:xfrm>
            <a:off x="837467" y="0"/>
            <a:ext cx="252031" cy="25203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8" name="Group 8"/>
          <p:cNvGrpSpPr/>
          <p:nvPr/>
        </p:nvGrpSpPr>
        <p:grpSpPr>
          <a:xfrm>
            <a:off x="1301791" y="0"/>
            <a:ext cx="252031" cy="25203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 name="Group 10"/>
          <p:cNvGrpSpPr/>
          <p:nvPr/>
        </p:nvGrpSpPr>
        <p:grpSpPr>
          <a:xfrm>
            <a:off x="1774515" y="0"/>
            <a:ext cx="252031" cy="2520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 name="Group 12"/>
          <p:cNvGrpSpPr/>
          <p:nvPr/>
        </p:nvGrpSpPr>
        <p:grpSpPr>
          <a:xfrm>
            <a:off x="2211540" y="0"/>
            <a:ext cx="252031" cy="25203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 name="Group 14"/>
          <p:cNvGrpSpPr/>
          <p:nvPr/>
        </p:nvGrpSpPr>
        <p:grpSpPr>
          <a:xfrm>
            <a:off x="2684590" y="0"/>
            <a:ext cx="252031" cy="25203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6" name="Group 16"/>
          <p:cNvGrpSpPr/>
          <p:nvPr/>
        </p:nvGrpSpPr>
        <p:grpSpPr>
          <a:xfrm>
            <a:off x="3090540" y="0"/>
            <a:ext cx="252031" cy="25203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8" name="Group 18"/>
          <p:cNvGrpSpPr/>
          <p:nvPr/>
        </p:nvGrpSpPr>
        <p:grpSpPr>
          <a:xfrm>
            <a:off x="3484970" y="0"/>
            <a:ext cx="252031" cy="25203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20" name="Group 20"/>
          <p:cNvGrpSpPr/>
          <p:nvPr/>
        </p:nvGrpSpPr>
        <p:grpSpPr>
          <a:xfrm>
            <a:off x="3920646" y="0"/>
            <a:ext cx="252031" cy="25203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22" name="Group 22"/>
          <p:cNvGrpSpPr/>
          <p:nvPr/>
        </p:nvGrpSpPr>
        <p:grpSpPr>
          <a:xfrm>
            <a:off x="4384970" y="0"/>
            <a:ext cx="252031" cy="252031"/>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24" name="Group 24"/>
          <p:cNvGrpSpPr/>
          <p:nvPr/>
        </p:nvGrpSpPr>
        <p:grpSpPr>
          <a:xfrm>
            <a:off x="4857694" y="0"/>
            <a:ext cx="252031" cy="252031"/>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26" name="Group 26"/>
          <p:cNvGrpSpPr/>
          <p:nvPr/>
        </p:nvGrpSpPr>
        <p:grpSpPr>
          <a:xfrm>
            <a:off x="5294719" y="0"/>
            <a:ext cx="252031" cy="252031"/>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28" name="Group 28"/>
          <p:cNvGrpSpPr/>
          <p:nvPr/>
        </p:nvGrpSpPr>
        <p:grpSpPr>
          <a:xfrm>
            <a:off x="5767769" y="0"/>
            <a:ext cx="252031" cy="252031"/>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30" name="Group 30"/>
          <p:cNvGrpSpPr/>
          <p:nvPr/>
        </p:nvGrpSpPr>
        <p:grpSpPr>
          <a:xfrm rot="5400000">
            <a:off x="6203616" y="-3118"/>
            <a:ext cx="252031" cy="252031"/>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32" name="Group 32"/>
          <p:cNvGrpSpPr/>
          <p:nvPr/>
        </p:nvGrpSpPr>
        <p:grpSpPr>
          <a:xfrm rot="5400000">
            <a:off x="6629399" y="0"/>
            <a:ext cx="252031" cy="252031"/>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34" name="Group 34"/>
          <p:cNvGrpSpPr/>
          <p:nvPr/>
        </p:nvGrpSpPr>
        <p:grpSpPr>
          <a:xfrm rot="5400000">
            <a:off x="6629399" y="434060"/>
            <a:ext cx="252031" cy="252031"/>
            <a:chOff x="0" y="0"/>
            <a:chExt cx="6350000" cy="6350000"/>
          </a:xfrm>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36" name="Group 36"/>
          <p:cNvGrpSpPr/>
          <p:nvPr/>
        </p:nvGrpSpPr>
        <p:grpSpPr>
          <a:xfrm rot="5400000">
            <a:off x="6629399" y="898383"/>
            <a:ext cx="252031" cy="252031"/>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38" name="Group 38"/>
          <p:cNvGrpSpPr/>
          <p:nvPr/>
        </p:nvGrpSpPr>
        <p:grpSpPr>
          <a:xfrm rot="5400000">
            <a:off x="6629399" y="1371106"/>
            <a:ext cx="252031" cy="252031"/>
            <a:chOff x="0" y="0"/>
            <a:chExt cx="6350000" cy="6350000"/>
          </a:xfrm>
        </p:grpSpPr>
        <p:sp>
          <p:nvSpPr>
            <p:cNvPr id="39" name="Freeform 3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40" name="Group 40"/>
          <p:cNvGrpSpPr/>
          <p:nvPr/>
        </p:nvGrpSpPr>
        <p:grpSpPr>
          <a:xfrm rot="5400000">
            <a:off x="6629399" y="1808132"/>
            <a:ext cx="252031" cy="252031"/>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42" name="Group 42"/>
          <p:cNvGrpSpPr/>
          <p:nvPr/>
        </p:nvGrpSpPr>
        <p:grpSpPr>
          <a:xfrm rot="5400000">
            <a:off x="6629399" y="2281182"/>
            <a:ext cx="252031" cy="252031"/>
            <a:chOff x="0" y="0"/>
            <a:chExt cx="6350000" cy="6350000"/>
          </a:xfrm>
        </p:grpSpPr>
        <p:sp>
          <p:nvSpPr>
            <p:cNvPr id="43" name="Freeform 4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44" name="Group 44"/>
          <p:cNvGrpSpPr/>
          <p:nvPr/>
        </p:nvGrpSpPr>
        <p:grpSpPr>
          <a:xfrm rot="5400000">
            <a:off x="6629399" y="2780687"/>
            <a:ext cx="252031" cy="252031"/>
            <a:chOff x="0" y="0"/>
            <a:chExt cx="6350000" cy="6350000"/>
          </a:xfrm>
        </p:grpSpPr>
        <p:sp>
          <p:nvSpPr>
            <p:cNvPr id="45" name="Freeform 4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46" name="Group 46"/>
          <p:cNvGrpSpPr/>
          <p:nvPr/>
        </p:nvGrpSpPr>
        <p:grpSpPr>
          <a:xfrm rot="5400000">
            <a:off x="6629399" y="3175116"/>
            <a:ext cx="252031" cy="252031"/>
            <a:chOff x="0" y="0"/>
            <a:chExt cx="6350000" cy="6350000"/>
          </a:xfrm>
        </p:grpSpPr>
        <p:sp>
          <p:nvSpPr>
            <p:cNvPr id="47" name="Freeform 4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48" name="Group 48"/>
          <p:cNvGrpSpPr/>
          <p:nvPr/>
        </p:nvGrpSpPr>
        <p:grpSpPr>
          <a:xfrm rot="5400000">
            <a:off x="6629399" y="3610793"/>
            <a:ext cx="252031" cy="252031"/>
            <a:chOff x="0" y="0"/>
            <a:chExt cx="6350000" cy="6350000"/>
          </a:xfrm>
        </p:grpSpPr>
        <p:sp>
          <p:nvSpPr>
            <p:cNvPr id="49" name="Freeform 4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50" name="Group 50"/>
          <p:cNvGrpSpPr/>
          <p:nvPr/>
        </p:nvGrpSpPr>
        <p:grpSpPr>
          <a:xfrm rot="5400000">
            <a:off x="6629399" y="4075117"/>
            <a:ext cx="252031" cy="252031"/>
            <a:chOff x="0" y="0"/>
            <a:chExt cx="6350000" cy="6350000"/>
          </a:xfrm>
        </p:grpSpPr>
        <p:sp>
          <p:nvSpPr>
            <p:cNvPr id="51" name="Freeform 5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52" name="Group 52"/>
          <p:cNvGrpSpPr/>
          <p:nvPr/>
        </p:nvGrpSpPr>
        <p:grpSpPr>
          <a:xfrm rot="5400000">
            <a:off x="6629399" y="4547839"/>
            <a:ext cx="252031" cy="252031"/>
            <a:chOff x="0" y="0"/>
            <a:chExt cx="6350000" cy="6350000"/>
          </a:xfrm>
        </p:grpSpPr>
        <p:sp>
          <p:nvSpPr>
            <p:cNvPr id="53" name="Freeform 5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54" name="Group 54"/>
          <p:cNvGrpSpPr/>
          <p:nvPr/>
        </p:nvGrpSpPr>
        <p:grpSpPr>
          <a:xfrm rot="5400000">
            <a:off x="6629399" y="4954082"/>
            <a:ext cx="252031" cy="252031"/>
            <a:chOff x="0" y="0"/>
            <a:chExt cx="6350000" cy="6350000"/>
          </a:xfrm>
        </p:grpSpPr>
        <p:sp>
          <p:nvSpPr>
            <p:cNvPr id="55" name="Freeform 5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56" name="Group 56"/>
          <p:cNvGrpSpPr/>
          <p:nvPr/>
        </p:nvGrpSpPr>
        <p:grpSpPr>
          <a:xfrm rot="5400000">
            <a:off x="6629399" y="5427131"/>
            <a:ext cx="252031" cy="252031"/>
            <a:chOff x="0" y="0"/>
            <a:chExt cx="6350000" cy="6350000"/>
          </a:xfrm>
        </p:grpSpPr>
        <p:sp>
          <p:nvSpPr>
            <p:cNvPr id="57" name="Freeform 5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58" name="Group 58"/>
          <p:cNvGrpSpPr/>
          <p:nvPr/>
        </p:nvGrpSpPr>
        <p:grpSpPr>
          <a:xfrm rot="5400000">
            <a:off x="6629399" y="5880291"/>
            <a:ext cx="252031" cy="252031"/>
            <a:chOff x="0" y="0"/>
            <a:chExt cx="6350000" cy="6350000"/>
          </a:xfrm>
        </p:grpSpPr>
        <p:sp>
          <p:nvSpPr>
            <p:cNvPr id="59" name="Freeform 5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60" name="Group 60"/>
          <p:cNvGrpSpPr/>
          <p:nvPr/>
        </p:nvGrpSpPr>
        <p:grpSpPr>
          <a:xfrm rot="5400000">
            <a:off x="6629399" y="6274721"/>
            <a:ext cx="252031" cy="252031"/>
            <a:chOff x="0" y="0"/>
            <a:chExt cx="6350000" cy="6350000"/>
          </a:xfrm>
        </p:grpSpPr>
        <p:sp>
          <p:nvSpPr>
            <p:cNvPr id="61" name="Freeform 6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62" name="Group 62"/>
          <p:cNvGrpSpPr/>
          <p:nvPr/>
        </p:nvGrpSpPr>
        <p:grpSpPr>
          <a:xfrm rot="5400000">
            <a:off x="6629399" y="6710397"/>
            <a:ext cx="252031" cy="252031"/>
            <a:chOff x="0" y="0"/>
            <a:chExt cx="6350000" cy="6350000"/>
          </a:xfrm>
        </p:grpSpPr>
        <p:sp>
          <p:nvSpPr>
            <p:cNvPr id="63" name="Freeform 6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64" name="Group 64"/>
          <p:cNvGrpSpPr/>
          <p:nvPr/>
        </p:nvGrpSpPr>
        <p:grpSpPr>
          <a:xfrm rot="5400000">
            <a:off x="6629399" y="7174722"/>
            <a:ext cx="252031" cy="252031"/>
            <a:chOff x="0" y="0"/>
            <a:chExt cx="6350000" cy="6350000"/>
          </a:xfrm>
        </p:grpSpPr>
        <p:sp>
          <p:nvSpPr>
            <p:cNvPr id="65" name="Freeform 6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66" name="Group 66"/>
          <p:cNvGrpSpPr/>
          <p:nvPr/>
        </p:nvGrpSpPr>
        <p:grpSpPr>
          <a:xfrm rot="5400000">
            <a:off x="6629399" y="7647444"/>
            <a:ext cx="252031" cy="252031"/>
            <a:chOff x="0" y="0"/>
            <a:chExt cx="6350000" cy="6350000"/>
          </a:xfrm>
        </p:grpSpPr>
        <p:sp>
          <p:nvSpPr>
            <p:cNvPr id="67" name="Freeform 6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68" name="Group 68"/>
          <p:cNvGrpSpPr/>
          <p:nvPr/>
        </p:nvGrpSpPr>
        <p:grpSpPr>
          <a:xfrm rot="5400000">
            <a:off x="6629399" y="8172579"/>
            <a:ext cx="252031" cy="252031"/>
            <a:chOff x="0" y="0"/>
            <a:chExt cx="6350000" cy="6350000"/>
          </a:xfrm>
        </p:grpSpPr>
        <p:sp>
          <p:nvSpPr>
            <p:cNvPr id="69" name="Freeform 6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70" name="Group 70"/>
          <p:cNvGrpSpPr/>
          <p:nvPr/>
        </p:nvGrpSpPr>
        <p:grpSpPr>
          <a:xfrm rot="-5400000">
            <a:off x="0" y="3055275"/>
            <a:ext cx="252031" cy="252031"/>
            <a:chOff x="0" y="0"/>
            <a:chExt cx="6350000" cy="6350000"/>
          </a:xfrm>
        </p:grpSpPr>
        <p:sp>
          <p:nvSpPr>
            <p:cNvPr id="71" name="Freeform 7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72" name="Group 72"/>
          <p:cNvGrpSpPr/>
          <p:nvPr/>
        </p:nvGrpSpPr>
        <p:grpSpPr>
          <a:xfrm rot="-5400000">
            <a:off x="0" y="2660846"/>
            <a:ext cx="252031" cy="252031"/>
            <a:chOff x="0" y="0"/>
            <a:chExt cx="6350000" cy="6350000"/>
          </a:xfrm>
        </p:grpSpPr>
        <p:sp>
          <p:nvSpPr>
            <p:cNvPr id="73" name="Freeform 7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74" name="Group 74"/>
          <p:cNvGrpSpPr/>
          <p:nvPr/>
        </p:nvGrpSpPr>
        <p:grpSpPr>
          <a:xfrm rot="-5400000">
            <a:off x="0" y="2225169"/>
            <a:ext cx="252031" cy="252031"/>
            <a:chOff x="0" y="0"/>
            <a:chExt cx="6350000" cy="6350000"/>
          </a:xfrm>
        </p:grpSpPr>
        <p:sp>
          <p:nvSpPr>
            <p:cNvPr id="75" name="Freeform 7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76" name="Group 76"/>
          <p:cNvGrpSpPr/>
          <p:nvPr/>
        </p:nvGrpSpPr>
        <p:grpSpPr>
          <a:xfrm rot="-5400000">
            <a:off x="0" y="1760845"/>
            <a:ext cx="252031" cy="252031"/>
            <a:chOff x="0" y="0"/>
            <a:chExt cx="6350000" cy="6350000"/>
          </a:xfrm>
        </p:grpSpPr>
        <p:sp>
          <p:nvSpPr>
            <p:cNvPr id="77" name="Freeform 7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78" name="Group 78"/>
          <p:cNvGrpSpPr/>
          <p:nvPr/>
        </p:nvGrpSpPr>
        <p:grpSpPr>
          <a:xfrm rot="-5400000">
            <a:off x="0" y="1288123"/>
            <a:ext cx="252031" cy="252031"/>
            <a:chOff x="0" y="0"/>
            <a:chExt cx="6350000" cy="6350000"/>
          </a:xfrm>
        </p:grpSpPr>
        <p:sp>
          <p:nvSpPr>
            <p:cNvPr id="79" name="Freeform 7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80" name="Group 80"/>
          <p:cNvGrpSpPr/>
          <p:nvPr/>
        </p:nvGrpSpPr>
        <p:grpSpPr>
          <a:xfrm rot="-5400000">
            <a:off x="0" y="851096"/>
            <a:ext cx="252031" cy="252031"/>
            <a:chOff x="0" y="0"/>
            <a:chExt cx="6350000" cy="6350000"/>
          </a:xfrm>
        </p:grpSpPr>
        <p:sp>
          <p:nvSpPr>
            <p:cNvPr id="81" name="Freeform 8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82" name="Group 82"/>
          <p:cNvGrpSpPr/>
          <p:nvPr/>
        </p:nvGrpSpPr>
        <p:grpSpPr>
          <a:xfrm rot="-5400000">
            <a:off x="0" y="378047"/>
            <a:ext cx="252031" cy="252031"/>
            <a:chOff x="0" y="0"/>
            <a:chExt cx="6350000" cy="6350000"/>
          </a:xfrm>
        </p:grpSpPr>
        <p:sp>
          <p:nvSpPr>
            <p:cNvPr id="83" name="Freeform 8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84" name="Group 84"/>
          <p:cNvGrpSpPr/>
          <p:nvPr/>
        </p:nvGrpSpPr>
        <p:grpSpPr>
          <a:xfrm rot="-5400000">
            <a:off x="0" y="6136777"/>
            <a:ext cx="252031" cy="252031"/>
            <a:chOff x="0" y="0"/>
            <a:chExt cx="6350000" cy="6350000"/>
          </a:xfrm>
        </p:grpSpPr>
        <p:sp>
          <p:nvSpPr>
            <p:cNvPr id="85" name="Freeform 8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86" name="Group 86"/>
          <p:cNvGrpSpPr/>
          <p:nvPr/>
        </p:nvGrpSpPr>
        <p:grpSpPr>
          <a:xfrm rot="-5400000">
            <a:off x="0" y="5742348"/>
            <a:ext cx="252031" cy="252031"/>
            <a:chOff x="0" y="0"/>
            <a:chExt cx="6350000" cy="6350000"/>
          </a:xfrm>
        </p:grpSpPr>
        <p:sp>
          <p:nvSpPr>
            <p:cNvPr id="87" name="Freeform 8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88" name="Group 88"/>
          <p:cNvGrpSpPr/>
          <p:nvPr/>
        </p:nvGrpSpPr>
        <p:grpSpPr>
          <a:xfrm rot="-5400000">
            <a:off x="0" y="5306671"/>
            <a:ext cx="252031" cy="252031"/>
            <a:chOff x="0" y="0"/>
            <a:chExt cx="6350000" cy="6350000"/>
          </a:xfrm>
        </p:grpSpPr>
        <p:sp>
          <p:nvSpPr>
            <p:cNvPr id="89" name="Freeform 8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90" name="Group 90"/>
          <p:cNvGrpSpPr/>
          <p:nvPr/>
        </p:nvGrpSpPr>
        <p:grpSpPr>
          <a:xfrm rot="-5400000">
            <a:off x="0" y="4842347"/>
            <a:ext cx="252031" cy="252031"/>
            <a:chOff x="0" y="0"/>
            <a:chExt cx="6350000" cy="6350000"/>
          </a:xfrm>
        </p:grpSpPr>
        <p:sp>
          <p:nvSpPr>
            <p:cNvPr id="91" name="Freeform 9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92" name="Group 92"/>
          <p:cNvGrpSpPr/>
          <p:nvPr/>
        </p:nvGrpSpPr>
        <p:grpSpPr>
          <a:xfrm rot="-5400000">
            <a:off x="0" y="4369623"/>
            <a:ext cx="252031" cy="252031"/>
            <a:chOff x="0" y="0"/>
            <a:chExt cx="6350000" cy="6350000"/>
          </a:xfrm>
        </p:grpSpPr>
        <p:sp>
          <p:nvSpPr>
            <p:cNvPr id="93" name="Freeform 9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94" name="Group 94"/>
          <p:cNvGrpSpPr/>
          <p:nvPr/>
        </p:nvGrpSpPr>
        <p:grpSpPr>
          <a:xfrm rot="-5400000">
            <a:off x="0" y="3932598"/>
            <a:ext cx="252031" cy="252031"/>
            <a:chOff x="0" y="0"/>
            <a:chExt cx="6350000" cy="6350000"/>
          </a:xfrm>
        </p:grpSpPr>
        <p:sp>
          <p:nvSpPr>
            <p:cNvPr id="95" name="Freeform 9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96" name="Group 96"/>
          <p:cNvGrpSpPr/>
          <p:nvPr/>
        </p:nvGrpSpPr>
        <p:grpSpPr>
          <a:xfrm rot="-5400000">
            <a:off x="0" y="3459549"/>
            <a:ext cx="252031" cy="252031"/>
            <a:chOff x="0" y="0"/>
            <a:chExt cx="6350000" cy="6350000"/>
          </a:xfrm>
        </p:grpSpPr>
        <p:sp>
          <p:nvSpPr>
            <p:cNvPr id="97" name="Freeform 9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98" name="Group 98"/>
          <p:cNvGrpSpPr/>
          <p:nvPr/>
        </p:nvGrpSpPr>
        <p:grpSpPr>
          <a:xfrm rot="-5400000">
            <a:off x="0" y="8841952"/>
            <a:ext cx="252031" cy="252031"/>
            <a:chOff x="0" y="0"/>
            <a:chExt cx="6350000" cy="6350000"/>
          </a:xfrm>
        </p:grpSpPr>
        <p:sp>
          <p:nvSpPr>
            <p:cNvPr id="99" name="Freeform 9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00" name="Group 100"/>
          <p:cNvGrpSpPr/>
          <p:nvPr/>
        </p:nvGrpSpPr>
        <p:grpSpPr>
          <a:xfrm rot="-5400000">
            <a:off x="0" y="8406276"/>
            <a:ext cx="252031" cy="252031"/>
            <a:chOff x="0" y="0"/>
            <a:chExt cx="6350000" cy="6350000"/>
          </a:xfrm>
        </p:grpSpPr>
        <p:sp>
          <p:nvSpPr>
            <p:cNvPr id="101" name="Freeform 10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02" name="Group 102"/>
          <p:cNvGrpSpPr/>
          <p:nvPr/>
        </p:nvGrpSpPr>
        <p:grpSpPr>
          <a:xfrm rot="-5400000">
            <a:off x="0" y="7941952"/>
            <a:ext cx="252031" cy="252031"/>
            <a:chOff x="0" y="0"/>
            <a:chExt cx="6350000" cy="6350000"/>
          </a:xfrm>
        </p:grpSpPr>
        <p:sp>
          <p:nvSpPr>
            <p:cNvPr id="103" name="Freeform 10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04" name="Group 104"/>
          <p:cNvGrpSpPr/>
          <p:nvPr/>
        </p:nvGrpSpPr>
        <p:grpSpPr>
          <a:xfrm rot="-5400000">
            <a:off x="0" y="7469229"/>
            <a:ext cx="252031" cy="252031"/>
            <a:chOff x="0" y="0"/>
            <a:chExt cx="6350000" cy="6350000"/>
          </a:xfrm>
        </p:grpSpPr>
        <p:sp>
          <p:nvSpPr>
            <p:cNvPr id="105" name="Freeform 10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06" name="Group 106"/>
          <p:cNvGrpSpPr/>
          <p:nvPr/>
        </p:nvGrpSpPr>
        <p:grpSpPr>
          <a:xfrm rot="-5400000">
            <a:off x="0" y="7032202"/>
            <a:ext cx="252031" cy="252031"/>
            <a:chOff x="0" y="0"/>
            <a:chExt cx="6350000" cy="6350000"/>
          </a:xfrm>
        </p:grpSpPr>
        <p:sp>
          <p:nvSpPr>
            <p:cNvPr id="107" name="Freeform 10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08" name="Group 108"/>
          <p:cNvGrpSpPr/>
          <p:nvPr/>
        </p:nvGrpSpPr>
        <p:grpSpPr>
          <a:xfrm rot="-5400000">
            <a:off x="0" y="6559153"/>
            <a:ext cx="252031" cy="252031"/>
            <a:chOff x="0" y="0"/>
            <a:chExt cx="6350000" cy="6350000"/>
          </a:xfrm>
        </p:grpSpPr>
        <p:sp>
          <p:nvSpPr>
            <p:cNvPr id="109" name="Freeform 10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10" name="Group 110"/>
          <p:cNvGrpSpPr/>
          <p:nvPr/>
        </p:nvGrpSpPr>
        <p:grpSpPr>
          <a:xfrm rot="-10800000">
            <a:off x="5642315" y="8865838"/>
            <a:ext cx="252031" cy="252031"/>
            <a:chOff x="0" y="0"/>
            <a:chExt cx="6350000" cy="6350000"/>
          </a:xfrm>
        </p:grpSpPr>
        <p:sp>
          <p:nvSpPr>
            <p:cNvPr id="111" name="Freeform 1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12" name="Group 112"/>
          <p:cNvGrpSpPr/>
          <p:nvPr/>
        </p:nvGrpSpPr>
        <p:grpSpPr>
          <a:xfrm rot="-10800000">
            <a:off x="5171854" y="8865838"/>
            <a:ext cx="252031" cy="252031"/>
            <a:chOff x="0" y="0"/>
            <a:chExt cx="6350000" cy="6350000"/>
          </a:xfrm>
        </p:grpSpPr>
        <p:sp>
          <p:nvSpPr>
            <p:cNvPr id="113" name="Freeform 1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14" name="Group 114"/>
          <p:cNvGrpSpPr/>
          <p:nvPr/>
        </p:nvGrpSpPr>
        <p:grpSpPr>
          <a:xfrm rot="-10800000">
            <a:off x="4747761" y="8865838"/>
            <a:ext cx="252031" cy="252031"/>
            <a:chOff x="0" y="0"/>
            <a:chExt cx="6350000" cy="6350000"/>
          </a:xfrm>
        </p:grpSpPr>
        <p:sp>
          <p:nvSpPr>
            <p:cNvPr id="115" name="Freeform 1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16" name="Group 116"/>
          <p:cNvGrpSpPr/>
          <p:nvPr/>
        </p:nvGrpSpPr>
        <p:grpSpPr>
          <a:xfrm rot="-10800000">
            <a:off x="4283437" y="8865838"/>
            <a:ext cx="252031" cy="252031"/>
            <a:chOff x="0" y="0"/>
            <a:chExt cx="6350000" cy="6350000"/>
          </a:xfrm>
        </p:grpSpPr>
        <p:sp>
          <p:nvSpPr>
            <p:cNvPr id="117" name="Freeform 1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18" name="Group 118"/>
          <p:cNvGrpSpPr/>
          <p:nvPr/>
        </p:nvGrpSpPr>
        <p:grpSpPr>
          <a:xfrm rot="-10800000">
            <a:off x="3810713" y="8865838"/>
            <a:ext cx="252031" cy="252031"/>
            <a:chOff x="0" y="0"/>
            <a:chExt cx="6350000" cy="6350000"/>
          </a:xfrm>
        </p:grpSpPr>
        <p:sp>
          <p:nvSpPr>
            <p:cNvPr id="119" name="Freeform 1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20" name="Group 120"/>
          <p:cNvGrpSpPr/>
          <p:nvPr/>
        </p:nvGrpSpPr>
        <p:grpSpPr>
          <a:xfrm rot="-10800000">
            <a:off x="3373688" y="8865838"/>
            <a:ext cx="252031" cy="252031"/>
            <a:chOff x="0" y="0"/>
            <a:chExt cx="6350000" cy="6350000"/>
          </a:xfrm>
        </p:grpSpPr>
        <p:sp>
          <p:nvSpPr>
            <p:cNvPr id="121" name="Freeform 1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22" name="Group 122"/>
          <p:cNvGrpSpPr/>
          <p:nvPr/>
        </p:nvGrpSpPr>
        <p:grpSpPr>
          <a:xfrm rot="-10800000">
            <a:off x="2931422" y="8865838"/>
            <a:ext cx="252031" cy="252031"/>
            <a:chOff x="0" y="0"/>
            <a:chExt cx="6350000" cy="6350000"/>
          </a:xfrm>
        </p:grpSpPr>
        <p:sp>
          <p:nvSpPr>
            <p:cNvPr id="123" name="Freeform 1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24" name="Group 124"/>
          <p:cNvGrpSpPr/>
          <p:nvPr/>
        </p:nvGrpSpPr>
        <p:grpSpPr>
          <a:xfrm rot="-10800000">
            <a:off x="2494688" y="8865838"/>
            <a:ext cx="252031" cy="252031"/>
            <a:chOff x="0" y="0"/>
            <a:chExt cx="6350000" cy="6350000"/>
          </a:xfrm>
        </p:grpSpPr>
        <p:sp>
          <p:nvSpPr>
            <p:cNvPr id="125" name="Freeform 1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4624"/>
            </a:solidFill>
          </p:spPr>
        </p:sp>
      </p:grpSp>
      <p:grpSp>
        <p:nvGrpSpPr>
          <p:cNvPr id="126" name="Group 126"/>
          <p:cNvGrpSpPr/>
          <p:nvPr/>
        </p:nvGrpSpPr>
        <p:grpSpPr>
          <a:xfrm rot="-10800000">
            <a:off x="2021638" y="8865838"/>
            <a:ext cx="252031" cy="252031"/>
            <a:chOff x="0" y="0"/>
            <a:chExt cx="6350000" cy="6350000"/>
          </a:xfrm>
        </p:grpSpPr>
        <p:sp>
          <p:nvSpPr>
            <p:cNvPr id="127" name="Freeform 1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216"/>
            </a:solidFill>
          </p:spPr>
        </p:sp>
      </p:grpSp>
      <p:grpSp>
        <p:nvGrpSpPr>
          <p:cNvPr id="128" name="Group 128"/>
          <p:cNvGrpSpPr/>
          <p:nvPr/>
        </p:nvGrpSpPr>
        <p:grpSpPr>
          <a:xfrm rot="-10800000">
            <a:off x="1615396" y="8865838"/>
            <a:ext cx="252031" cy="252031"/>
            <a:chOff x="0" y="0"/>
            <a:chExt cx="6350000" cy="6350000"/>
          </a:xfrm>
        </p:grpSpPr>
        <p:sp>
          <p:nvSpPr>
            <p:cNvPr id="129" name="Freeform 1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00"/>
            </a:solidFill>
          </p:spPr>
        </p:sp>
      </p:grpSp>
      <p:grpSp>
        <p:nvGrpSpPr>
          <p:cNvPr id="130" name="Group 130"/>
          <p:cNvGrpSpPr/>
          <p:nvPr/>
        </p:nvGrpSpPr>
        <p:grpSpPr>
          <a:xfrm rot="-10800000">
            <a:off x="1200554" y="8865838"/>
            <a:ext cx="252031" cy="252031"/>
            <a:chOff x="0" y="0"/>
            <a:chExt cx="6350000" cy="6350000"/>
          </a:xfrm>
        </p:grpSpPr>
        <p:sp>
          <p:nvSpPr>
            <p:cNvPr id="131" name="Freeform 1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grpSp>
        <p:nvGrpSpPr>
          <p:cNvPr id="132" name="Group 132"/>
          <p:cNvGrpSpPr/>
          <p:nvPr/>
        </p:nvGrpSpPr>
        <p:grpSpPr>
          <a:xfrm rot="-10800000">
            <a:off x="764877" y="8865838"/>
            <a:ext cx="252031" cy="252031"/>
            <a:chOff x="0" y="0"/>
            <a:chExt cx="6350000" cy="6350000"/>
          </a:xfrm>
        </p:grpSpPr>
        <p:sp>
          <p:nvSpPr>
            <p:cNvPr id="133" name="Freeform 1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6BEFA"/>
            </a:solidFill>
          </p:spPr>
        </p:sp>
      </p:grpSp>
      <p:grpSp>
        <p:nvGrpSpPr>
          <p:cNvPr id="134" name="Group 134"/>
          <p:cNvGrpSpPr/>
          <p:nvPr/>
        </p:nvGrpSpPr>
        <p:grpSpPr>
          <a:xfrm rot="-10800000">
            <a:off x="363721" y="8865838"/>
            <a:ext cx="252031" cy="252031"/>
            <a:chOff x="0" y="0"/>
            <a:chExt cx="6350000" cy="6350000"/>
          </a:xfrm>
        </p:grpSpPr>
        <p:sp>
          <p:nvSpPr>
            <p:cNvPr id="135" name="Freeform 1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6CE6"/>
            </a:solidFill>
          </p:spPr>
        </p:sp>
      </p:grpSp>
      <p:grpSp>
        <p:nvGrpSpPr>
          <p:cNvPr id="142" name="Group 122">
            <a:extLst>
              <a:ext uri="{FF2B5EF4-FFF2-40B4-BE49-F238E27FC236}">
                <a16:creationId xmlns:a16="http://schemas.microsoft.com/office/drawing/2014/main" id="{6566E87F-132D-44C3-A84E-4875FB2B3711}"/>
              </a:ext>
            </a:extLst>
          </p:cNvPr>
          <p:cNvGrpSpPr/>
          <p:nvPr/>
        </p:nvGrpSpPr>
        <p:grpSpPr>
          <a:xfrm rot="-10800000">
            <a:off x="6112527" y="8865838"/>
            <a:ext cx="252031" cy="252031"/>
            <a:chOff x="0" y="0"/>
            <a:chExt cx="6350000" cy="6350000"/>
          </a:xfrm>
        </p:grpSpPr>
        <p:sp>
          <p:nvSpPr>
            <p:cNvPr id="143" name="Freeform 123">
              <a:extLst>
                <a:ext uri="{FF2B5EF4-FFF2-40B4-BE49-F238E27FC236}">
                  <a16:creationId xmlns:a16="http://schemas.microsoft.com/office/drawing/2014/main" id="{10E91BA8-DF46-446D-B6AC-D769AFA345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grpSp>
        <p:nvGrpSpPr>
          <p:cNvPr id="144" name="Group 116">
            <a:extLst>
              <a:ext uri="{FF2B5EF4-FFF2-40B4-BE49-F238E27FC236}">
                <a16:creationId xmlns:a16="http://schemas.microsoft.com/office/drawing/2014/main" id="{1D49277B-B1C9-4421-96C9-E3610C1702D6}"/>
              </a:ext>
            </a:extLst>
          </p:cNvPr>
          <p:cNvGrpSpPr/>
          <p:nvPr/>
        </p:nvGrpSpPr>
        <p:grpSpPr>
          <a:xfrm rot="-10800000">
            <a:off x="6612314" y="8841390"/>
            <a:ext cx="252031" cy="252031"/>
            <a:chOff x="0" y="0"/>
            <a:chExt cx="6350000" cy="6350000"/>
          </a:xfrm>
        </p:grpSpPr>
        <p:sp>
          <p:nvSpPr>
            <p:cNvPr id="145" name="Freeform 117">
              <a:extLst>
                <a:ext uri="{FF2B5EF4-FFF2-40B4-BE49-F238E27FC236}">
                  <a16:creationId xmlns:a16="http://schemas.microsoft.com/office/drawing/2014/main" id="{3FA40750-D37D-4985-953A-53EFDD68BC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FF143"/>
            </a:solidFill>
          </p:spPr>
        </p:sp>
      </p:grpSp>
      <p:pic>
        <p:nvPicPr>
          <p:cNvPr id="146" name="Picture 2">
            <a:extLst>
              <a:ext uri="{FF2B5EF4-FFF2-40B4-BE49-F238E27FC236}">
                <a16:creationId xmlns:a16="http://schemas.microsoft.com/office/drawing/2014/main" id="{EF9B7A22-C376-489A-A28B-8A8250F84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9812" y="540793"/>
            <a:ext cx="5424192" cy="3451756"/>
          </a:xfrm>
          <a:prstGeom prst="rect">
            <a:avLst/>
          </a:prstGeom>
        </p:spPr>
      </p:pic>
      <p:pic>
        <p:nvPicPr>
          <p:cNvPr id="147" name="Picture 3">
            <a:extLst>
              <a:ext uri="{FF2B5EF4-FFF2-40B4-BE49-F238E27FC236}">
                <a16:creationId xmlns:a16="http://schemas.microsoft.com/office/drawing/2014/main" id="{169A0FE3-0D67-42E0-8F07-729EE387D9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28216" y="3632484"/>
            <a:ext cx="1025547" cy="890232"/>
          </a:xfrm>
          <a:prstGeom prst="rect">
            <a:avLst/>
          </a:prstGeom>
        </p:spPr>
      </p:pic>
      <p:grpSp>
        <p:nvGrpSpPr>
          <p:cNvPr id="148" name="Group 4">
            <a:extLst>
              <a:ext uri="{FF2B5EF4-FFF2-40B4-BE49-F238E27FC236}">
                <a16:creationId xmlns:a16="http://schemas.microsoft.com/office/drawing/2014/main" id="{CE30801E-79EC-45DE-AA1A-4C66C61EDBED}"/>
              </a:ext>
            </a:extLst>
          </p:cNvPr>
          <p:cNvGrpSpPr/>
          <p:nvPr/>
        </p:nvGrpSpPr>
        <p:grpSpPr>
          <a:xfrm>
            <a:off x="787564" y="4823521"/>
            <a:ext cx="2604344" cy="1651834"/>
            <a:chOff x="0" y="0"/>
            <a:chExt cx="2297468" cy="1913890"/>
          </a:xfrm>
        </p:grpSpPr>
        <p:sp>
          <p:nvSpPr>
            <p:cNvPr id="149" name="Freeform 5">
              <a:extLst>
                <a:ext uri="{FF2B5EF4-FFF2-40B4-BE49-F238E27FC236}">
                  <a16:creationId xmlns:a16="http://schemas.microsoft.com/office/drawing/2014/main" id="{B56492AA-EB56-462C-A2A3-893270E58E82}"/>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C3EDEF"/>
            </a:solidFill>
          </p:spPr>
        </p:sp>
      </p:grpSp>
      <p:sp>
        <p:nvSpPr>
          <p:cNvPr id="150" name="TextBox 6">
            <a:extLst>
              <a:ext uri="{FF2B5EF4-FFF2-40B4-BE49-F238E27FC236}">
                <a16:creationId xmlns:a16="http://schemas.microsoft.com/office/drawing/2014/main" id="{84590026-B65F-4B36-A830-A07F0A29D524}"/>
              </a:ext>
            </a:extLst>
          </p:cNvPr>
          <p:cNvSpPr txBox="1"/>
          <p:nvPr/>
        </p:nvSpPr>
        <p:spPr>
          <a:xfrm>
            <a:off x="2044966" y="814554"/>
            <a:ext cx="2693885" cy="282129"/>
          </a:xfrm>
          <a:prstGeom prst="rect">
            <a:avLst/>
          </a:prstGeom>
        </p:spPr>
        <p:txBody>
          <a:bodyPr lIns="0" tIns="0" rIns="0" bIns="0" rtlCol="0" anchor="t">
            <a:spAutoFit/>
          </a:bodyPr>
          <a:lstStyle/>
          <a:p>
            <a:pPr algn="ctr">
              <a:lnSpc>
                <a:spcPts val="2238"/>
              </a:lnSpc>
              <a:spcBef>
                <a:spcPct val="0"/>
              </a:spcBef>
            </a:pPr>
            <a:r>
              <a:rPr lang="en-US" sz="1865" dirty="0">
                <a:solidFill>
                  <a:srgbClr val="272626"/>
                </a:solidFill>
                <a:latin typeface="Lazydog"/>
              </a:rPr>
              <a:t>CLASE DÍA VIERNES</a:t>
            </a:r>
          </a:p>
        </p:txBody>
      </p:sp>
      <p:grpSp>
        <p:nvGrpSpPr>
          <p:cNvPr id="151" name="Group 7">
            <a:extLst>
              <a:ext uri="{FF2B5EF4-FFF2-40B4-BE49-F238E27FC236}">
                <a16:creationId xmlns:a16="http://schemas.microsoft.com/office/drawing/2014/main" id="{A0179A58-FC39-47B5-AD04-01F4D4D36ECE}"/>
              </a:ext>
            </a:extLst>
          </p:cNvPr>
          <p:cNvGrpSpPr/>
          <p:nvPr/>
        </p:nvGrpSpPr>
        <p:grpSpPr>
          <a:xfrm>
            <a:off x="787563" y="6668464"/>
            <a:ext cx="2604343" cy="1713536"/>
            <a:chOff x="0" y="0"/>
            <a:chExt cx="2297468" cy="1913890"/>
          </a:xfrm>
        </p:grpSpPr>
        <p:sp>
          <p:nvSpPr>
            <p:cNvPr id="152" name="Freeform 8">
              <a:extLst>
                <a:ext uri="{FF2B5EF4-FFF2-40B4-BE49-F238E27FC236}">
                  <a16:creationId xmlns:a16="http://schemas.microsoft.com/office/drawing/2014/main" id="{DD14AA9B-278F-4144-A120-588DCD1CC6FC}"/>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F4D1F5"/>
            </a:solidFill>
          </p:spPr>
        </p:sp>
      </p:grpSp>
      <p:grpSp>
        <p:nvGrpSpPr>
          <p:cNvPr id="153" name="Group 9">
            <a:extLst>
              <a:ext uri="{FF2B5EF4-FFF2-40B4-BE49-F238E27FC236}">
                <a16:creationId xmlns:a16="http://schemas.microsoft.com/office/drawing/2014/main" id="{89395DD3-A16B-4963-A53D-22EE51E298CD}"/>
              </a:ext>
            </a:extLst>
          </p:cNvPr>
          <p:cNvGrpSpPr/>
          <p:nvPr/>
        </p:nvGrpSpPr>
        <p:grpSpPr>
          <a:xfrm>
            <a:off x="3476994" y="4790185"/>
            <a:ext cx="2593441" cy="1685170"/>
            <a:chOff x="0" y="0"/>
            <a:chExt cx="2297468" cy="1913890"/>
          </a:xfrm>
        </p:grpSpPr>
        <p:sp>
          <p:nvSpPr>
            <p:cNvPr id="154" name="Freeform 10">
              <a:extLst>
                <a:ext uri="{FF2B5EF4-FFF2-40B4-BE49-F238E27FC236}">
                  <a16:creationId xmlns:a16="http://schemas.microsoft.com/office/drawing/2014/main" id="{9A1F8005-32DA-494C-A4A9-BD9367DEACAD}"/>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C2DF92"/>
            </a:solidFill>
          </p:spPr>
        </p:sp>
      </p:grpSp>
      <p:grpSp>
        <p:nvGrpSpPr>
          <p:cNvPr id="155" name="Group 11">
            <a:extLst>
              <a:ext uri="{FF2B5EF4-FFF2-40B4-BE49-F238E27FC236}">
                <a16:creationId xmlns:a16="http://schemas.microsoft.com/office/drawing/2014/main" id="{1C0E5FAF-7878-4D91-9D52-437D60665142}"/>
              </a:ext>
            </a:extLst>
          </p:cNvPr>
          <p:cNvGrpSpPr/>
          <p:nvPr/>
        </p:nvGrpSpPr>
        <p:grpSpPr>
          <a:xfrm>
            <a:off x="3474281" y="6668464"/>
            <a:ext cx="2604342" cy="1713536"/>
            <a:chOff x="0" y="0"/>
            <a:chExt cx="2297468" cy="1913890"/>
          </a:xfrm>
        </p:grpSpPr>
        <p:sp>
          <p:nvSpPr>
            <p:cNvPr id="156" name="Freeform 12">
              <a:extLst>
                <a:ext uri="{FF2B5EF4-FFF2-40B4-BE49-F238E27FC236}">
                  <a16:creationId xmlns:a16="http://schemas.microsoft.com/office/drawing/2014/main" id="{4DA607CA-7E12-445C-B030-9FACA8F9D7F8}"/>
                </a:ext>
              </a:extLst>
            </p:cNvPr>
            <p:cNvSpPr/>
            <p:nvPr/>
          </p:nvSpPr>
          <p:spPr>
            <a:xfrm>
              <a:off x="0" y="0"/>
              <a:ext cx="2297468" cy="1913890"/>
            </a:xfrm>
            <a:custGeom>
              <a:avLst/>
              <a:gdLst/>
              <a:ahLst/>
              <a:cxnLst/>
              <a:rect l="l" t="t" r="r" b="b"/>
              <a:pathLst>
                <a:path w="2297468" h="1913890">
                  <a:moveTo>
                    <a:pt x="2173008" y="1913890"/>
                  </a:moveTo>
                  <a:lnTo>
                    <a:pt x="124460" y="1913890"/>
                  </a:lnTo>
                  <a:cubicBezTo>
                    <a:pt x="55880" y="1913890"/>
                    <a:pt x="0" y="1858010"/>
                    <a:pt x="0" y="1789430"/>
                  </a:cubicBezTo>
                  <a:lnTo>
                    <a:pt x="0" y="124460"/>
                  </a:lnTo>
                  <a:cubicBezTo>
                    <a:pt x="0" y="55880"/>
                    <a:pt x="55880" y="0"/>
                    <a:pt x="124460" y="0"/>
                  </a:cubicBezTo>
                  <a:lnTo>
                    <a:pt x="2173008" y="0"/>
                  </a:lnTo>
                  <a:cubicBezTo>
                    <a:pt x="2241588" y="0"/>
                    <a:pt x="2297468" y="55880"/>
                    <a:pt x="2297468" y="124460"/>
                  </a:cubicBezTo>
                  <a:lnTo>
                    <a:pt x="2297468" y="1789430"/>
                  </a:lnTo>
                  <a:cubicBezTo>
                    <a:pt x="2297468" y="1858010"/>
                    <a:pt x="2241588" y="1913890"/>
                    <a:pt x="2173008" y="1913890"/>
                  </a:cubicBezTo>
                  <a:close/>
                </a:path>
              </a:pathLst>
            </a:custGeom>
            <a:solidFill>
              <a:srgbClr val="FF8D8D"/>
            </a:solidFill>
          </p:spPr>
        </p:sp>
      </p:grpSp>
      <p:sp>
        <p:nvSpPr>
          <p:cNvPr id="157" name="TextBox 13">
            <a:extLst>
              <a:ext uri="{FF2B5EF4-FFF2-40B4-BE49-F238E27FC236}">
                <a16:creationId xmlns:a16="http://schemas.microsoft.com/office/drawing/2014/main" id="{6D94DBAB-0C66-485C-9D58-BE3306A174A7}"/>
              </a:ext>
            </a:extLst>
          </p:cNvPr>
          <p:cNvSpPr txBox="1"/>
          <p:nvPr/>
        </p:nvSpPr>
        <p:spPr>
          <a:xfrm>
            <a:off x="1035940" y="4665151"/>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Lunes</a:t>
            </a:r>
          </a:p>
        </p:txBody>
      </p:sp>
      <p:grpSp>
        <p:nvGrpSpPr>
          <p:cNvPr id="158" name="Group 7">
            <a:extLst>
              <a:ext uri="{FF2B5EF4-FFF2-40B4-BE49-F238E27FC236}">
                <a16:creationId xmlns:a16="http://schemas.microsoft.com/office/drawing/2014/main" id="{2587494D-026E-46EC-AC21-1DC3BD3942E1}"/>
              </a:ext>
            </a:extLst>
          </p:cNvPr>
          <p:cNvGrpSpPr/>
          <p:nvPr/>
        </p:nvGrpSpPr>
        <p:grpSpPr>
          <a:xfrm>
            <a:off x="2111924" y="3970570"/>
            <a:ext cx="2522363" cy="714184"/>
            <a:chOff x="0" y="0"/>
            <a:chExt cx="3736250" cy="809152"/>
          </a:xfrm>
        </p:grpSpPr>
        <p:grpSp>
          <p:nvGrpSpPr>
            <p:cNvPr id="159" name="Group 8">
              <a:extLst>
                <a:ext uri="{FF2B5EF4-FFF2-40B4-BE49-F238E27FC236}">
                  <a16:creationId xmlns:a16="http://schemas.microsoft.com/office/drawing/2014/main" id="{2EFC88CF-4FA2-4DA6-A2E5-95EB19E66ED9}"/>
                </a:ext>
              </a:extLst>
            </p:cNvPr>
            <p:cNvGrpSpPr/>
            <p:nvPr/>
          </p:nvGrpSpPr>
          <p:grpSpPr>
            <a:xfrm>
              <a:off x="0" y="61568"/>
              <a:ext cx="747584" cy="747584"/>
              <a:chOff x="0" y="0"/>
              <a:chExt cx="6350000" cy="6350000"/>
            </a:xfrm>
          </p:grpSpPr>
          <p:sp>
            <p:nvSpPr>
              <p:cNvPr id="173" name="Freeform 9">
                <a:extLst>
                  <a:ext uri="{FF2B5EF4-FFF2-40B4-BE49-F238E27FC236}">
                    <a16:creationId xmlns:a16="http://schemas.microsoft.com/office/drawing/2014/main" id="{B5605E34-0132-4348-9BEB-C6F9EC6192B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txBody>
              <a:bodyPr/>
              <a:lstStyle/>
              <a:p>
                <a:endParaRPr lang="es-MX" dirty="0"/>
              </a:p>
            </p:txBody>
          </p:sp>
        </p:grpSp>
        <p:sp>
          <p:nvSpPr>
            <p:cNvPr id="160" name="TextBox 10">
              <a:extLst>
                <a:ext uri="{FF2B5EF4-FFF2-40B4-BE49-F238E27FC236}">
                  <a16:creationId xmlns:a16="http://schemas.microsoft.com/office/drawing/2014/main" id="{598417D2-A705-4F9A-9302-F17B81920FC6}"/>
                </a:ext>
              </a:extLst>
            </p:cNvPr>
            <p:cNvSpPr txBox="1"/>
            <p:nvPr/>
          </p:nvSpPr>
          <p:spPr>
            <a:xfrm>
              <a:off x="193116" y="405548"/>
              <a:ext cx="33085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T</a:t>
              </a:r>
            </a:p>
          </p:txBody>
        </p:sp>
        <p:grpSp>
          <p:nvGrpSpPr>
            <p:cNvPr id="161" name="Group 11">
              <a:extLst>
                <a:ext uri="{FF2B5EF4-FFF2-40B4-BE49-F238E27FC236}">
                  <a16:creationId xmlns:a16="http://schemas.microsoft.com/office/drawing/2014/main" id="{69C95DEC-8E15-45A9-BD53-95E7F4F906A0}"/>
                </a:ext>
              </a:extLst>
            </p:cNvPr>
            <p:cNvGrpSpPr/>
            <p:nvPr/>
          </p:nvGrpSpPr>
          <p:grpSpPr>
            <a:xfrm>
              <a:off x="747584" y="61568"/>
              <a:ext cx="747584" cy="747584"/>
              <a:chOff x="0" y="0"/>
              <a:chExt cx="6350000" cy="6350000"/>
            </a:xfrm>
          </p:grpSpPr>
          <p:sp>
            <p:nvSpPr>
              <p:cNvPr id="172" name="Freeform 12">
                <a:extLst>
                  <a:ext uri="{FF2B5EF4-FFF2-40B4-BE49-F238E27FC236}">
                    <a16:creationId xmlns:a16="http://schemas.microsoft.com/office/drawing/2014/main" id="{EFD4815A-C3BE-4F20-83E3-34F8CF177BF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txBody>
              <a:bodyPr/>
              <a:lstStyle/>
              <a:p>
                <a:endParaRPr lang="es-MX" dirty="0"/>
              </a:p>
            </p:txBody>
          </p:sp>
        </p:grpSp>
        <p:grpSp>
          <p:nvGrpSpPr>
            <p:cNvPr id="162" name="Group 13">
              <a:extLst>
                <a:ext uri="{FF2B5EF4-FFF2-40B4-BE49-F238E27FC236}">
                  <a16:creationId xmlns:a16="http://schemas.microsoft.com/office/drawing/2014/main" id="{B546FCE7-E9F6-40B7-BEB4-2A67D39C7743}"/>
                </a:ext>
              </a:extLst>
            </p:cNvPr>
            <p:cNvGrpSpPr/>
            <p:nvPr/>
          </p:nvGrpSpPr>
          <p:grpSpPr>
            <a:xfrm>
              <a:off x="2992002" y="61568"/>
              <a:ext cx="744248" cy="747584"/>
              <a:chOff x="14167" y="0"/>
              <a:chExt cx="6321666" cy="6350000"/>
            </a:xfrm>
          </p:grpSpPr>
          <p:sp>
            <p:nvSpPr>
              <p:cNvPr id="171" name="Freeform 14">
                <a:extLst>
                  <a:ext uri="{FF2B5EF4-FFF2-40B4-BE49-F238E27FC236}">
                    <a16:creationId xmlns:a16="http://schemas.microsoft.com/office/drawing/2014/main" id="{A061586A-1491-4B23-B024-8B18108984EC}"/>
                  </a:ext>
                </a:extLst>
              </p:cNvPr>
              <p:cNvSpPr/>
              <p:nvPr/>
            </p:nvSpPr>
            <p:spPr>
              <a:xfrm>
                <a:off x="14167"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63" name="TextBox 15">
              <a:extLst>
                <a:ext uri="{FF2B5EF4-FFF2-40B4-BE49-F238E27FC236}">
                  <a16:creationId xmlns:a16="http://schemas.microsoft.com/office/drawing/2014/main" id="{6C7DDDB4-0840-46F7-80B6-10064E11141E}"/>
                </a:ext>
              </a:extLst>
            </p:cNvPr>
            <p:cNvSpPr txBox="1"/>
            <p:nvPr/>
          </p:nvSpPr>
          <p:spPr>
            <a:xfrm>
              <a:off x="830796" y="373792"/>
              <a:ext cx="560198" cy="245182"/>
            </a:xfrm>
            <a:prstGeom prst="rect">
              <a:avLst/>
            </a:prstGeom>
          </p:spPr>
          <p:txBody>
            <a:bodyPr lIns="0" tIns="0" rIns="0" bIns="0" rtlCol="0" anchor="t">
              <a:spAutoFit/>
            </a:bodyPr>
            <a:lstStyle/>
            <a:p>
              <a:pPr algn="ctr">
                <a:lnSpc>
                  <a:spcPts val="1407"/>
                </a:lnSpc>
                <a:spcBef>
                  <a:spcPct val="0"/>
                </a:spcBef>
              </a:pPr>
              <a:r>
                <a:rPr lang="en-US" sz="2800" dirty="0">
                  <a:solidFill>
                    <a:srgbClr val="FFFEFE"/>
                  </a:solidFill>
                  <a:latin typeface="Lazydog"/>
                </a:rPr>
                <a:t>a</a:t>
              </a:r>
            </a:p>
          </p:txBody>
        </p:sp>
        <p:sp>
          <p:nvSpPr>
            <p:cNvPr id="164" name="TextBox 16">
              <a:extLst>
                <a:ext uri="{FF2B5EF4-FFF2-40B4-BE49-F238E27FC236}">
                  <a16:creationId xmlns:a16="http://schemas.microsoft.com/office/drawing/2014/main" id="{1323D237-0CE7-4E0D-ACB5-021FC773B0C6}"/>
                </a:ext>
              </a:extLst>
            </p:cNvPr>
            <p:cNvSpPr txBox="1"/>
            <p:nvPr/>
          </p:nvSpPr>
          <p:spPr>
            <a:xfrm>
              <a:off x="3083688" y="355886"/>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a</a:t>
              </a:r>
            </a:p>
          </p:txBody>
        </p:sp>
        <p:grpSp>
          <p:nvGrpSpPr>
            <p:cNvPr id="165" name="Group 17">
              <a:extLst>
                <a:ext uri="{FF2B5EF4-FFF2-40B4-BE49-F238E27FC236}">
                  <a16:creationId xmlns:a16="http://schemas.microsoft.com/office/drawing/2014/main" id="{14E1C8D0-86CF-447B-965F-1C10C89731D9}"/>
                </a:ext>
              </a:extLst>
            </p:cNvPr>
            <p:cNvGrpSpPr/>
            <p:nvPr/>
          </p:nvGrpSpPr>
          <p:grpSpPr>
            <a:xfrm>
              <a:off x="1495167" y="0"/>
              <a:ext cx="747584" cy="747584"/>
              <a:chOff x="0" y="0"/>
              <a:chExt cx="6350000" cy="6350000"/>
            </a:xfrm>
          </p:grpSpPr>
          <p:sp>
            <p:nvSpPr>
              <p:cNvPr id="170" name="Freeform 18">
                <a:extLst>
                  <a:ext uri="{FF2B5EF4-FFF2-40B4-BE49-F238E27FC236}">
                    <a16:creationId xmlns:a16="http://schemas.microsoft.com/office/drawing/2014/main" id="{192C96EB-A195-465A-966B-5C73DB29F4B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166" name="TextBox 19">
              <a:extLst>
                <a:ext uri="{FF2B5EF4-FFF2-40B4-BE49-F238E27FC236}">
                  <a16:creationId xmlns:a16="http://schemas.microsoft.com/office/drawing/2014/main" id="{1FAC6B82-D43A-4D76-97F7-F09769CA8738}"/>
                </a:ext>
              </a:extLst>
            </p:cNvPr>
            <p:cNvSpPr txBox="1"/>
            <p:nvPr/>
          </p:nvSpPr>
          <p:spPr>
            <a:xfrm>
              <a:off x="1719925" y="321768"/>
              <a:ext cx="298066" cy="284847"/>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r</a:t>
              </a:r>
            </a:p>
          </p:txBody>
        </p:sp>
        <p:grpSp>
          <p:nvGrpSpPr>
            <p:cNvPr id="167" name="Group 20">
              <a:extLst>
                <a:ext uri="{FF2B5EF4-FFF2-40B4-BE49-F238E27FC236}">
                  <a16:creationId xmlns:a16="http://schemas.microsoft.com/office/drawing/2014/main" id="{4255EF97-623E-4D8F-9DF9-4924E9205F49}"/>
                </a:ext>
              </a:extLst>
            </p:cNvPr>
            <p:cNvGrpSpPr/>
            <p:nvPr/>
          </p:nvGrpSpPr>
          <p:grpSpPr>
            <a:xfrm>
              <a:off x="2242751" y="37227"/>
              <a:ext cx="747584" cy="747584"/>
              <a:chOff x="0" y="0"/>
              <a:chExt cx="6350000" cy="6350000"/>
            </a:xfrm>
          </p:grpSpPr>
          <p:sp>
            <p:nvSpPr>
              <p:cNvPr id="169" name="Freeform 21">
                <a:extLst>
                  <a:ext uri="{FF2B5EF4-FFF2-40B4-BE49-F238E27FC236}">
                    <a16:creationId xmlns:a16="http://schemas.microsoft.com/office/drawing/2014/main" id="{71271769-0AB2-4443-B21D-41CC0FFA654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168" name="TextBox 22">
              <a:extLst>
                <a:ext uri="{FF2B5EF4-FFF2-40B4-BE49-F238E27FC236}">
                  <a16:creationId xmlns:a16="http://schemas.microsoft.com/office/drawing/2014/main" id="{B66ED412-028B-4DE4-83A7-F4DA0E653723}"/>
                </a:ext>
              </a:extLst>
            </p:cNvPr>
            <p:cNvSpPr txBox="1"/>
            <p:nvPr/>
          </p:nvSpPr>
          <p:spPr>
            <a:xfrm>
              <a:off x="2359311" y="299375"/>
              <a:ext cx="560198" cy="284919"/>
            </a:xfrm>
            <a:prstGeom prst="rect">
              <a:avLst/>
            </a:prstGeom>
          </p:spPr>
          <p:txBody>
            <a:bodyPr lIns="0" tIns="0" rIns="0" bIns="0" rtlCol="0" anchor="t">
              <a:spAutoFit/>
            </a:bodyPr>
            <a:lstStyle/>
            <a:p>
              <a:pPr algn="ctr">
                <a:lnSpc>
                  <a:spcPts val="1407"/>
                </a:lnSpc>
                <a:spcBef>
                  <a:spcPct val="0"/>
                </a:spcBef>
              </a:pPr>
              <a:r>
                <a:rPr lang="en-US" sz="4000" dirty="0">
                  <a:solidFill>
                    <a:srgbClr val="FFFEFE"/>
                  </a:solidFill>
                  <a:latin typeface="Lazydog"/>
                </a:rPr>
                <a:t>e</a:t>
              </a:r>
            </a:p>
          </p:txBody>
        </p:sp>
      </p:grpSp>
      <p:sp>
        <p:nvSpPr>
          <p:cNvPr id="174" name="TextBox 13">
            <a:extLst>
              <a:ext uri="{FF2B5EF4-FFF2-40B4-BE49-F238E27FC236}">
                <a16:creationId xmlns:a16="http://schemas.microsoft.com/office/drawing/2014/main" id="{8E18CEE5-87D0-4C42-A7E1-60CFDAF03393}"/>
              </a:ext>
            </a:extLst>
          </p:cNvPr>
          <p:cNvSpPr txBox="1"/>
          <p:nvPr/>
        </p:nvSpPr>
        <p:spPr>
          <a:xfrm>
            <a:off x="3818786" y="4685622"/>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Martes</a:t>
            </a:r>
          </a:p>
        </p:txBody>
      </p:sp>
      <p:sp>
        <p:nvSpPr>
          <p:cNvPr id="175" name="TextBox 13">
            <a:extLst>
              <a:ext uri="{FF2B5EF4-FFF2-40B4-BE49-F238E27FC236}">
                <a16:creationId xmlns:a16="http://schemas.microsoft.com/office/drawing/2014/main" id="{5CAA2574-E88D-4130-80CF-4B508EEB6D72}"/>
              </a:ext>
            </a:extLst>
          </p:cNvPr>
          <p:cNvSpPr txBox="1"/>
          <p:nvPr/>
        </p:nvSpPr>
        <p:spPr>
          <a:xfrm>
            <a:off x="1224401" y="6532014"/>
            <a:ext cx="1965453" cy="282129"/>
          </a:xfrm>
          <a:prstGeom prst="rect">
            <a:avLst/>
          </a:prstGeom>
        </p:spPr>
        <p:txBody>
          <a:bodyPr lIns="0" tIns="0" rIns="0" bIns="0" rtlCol="0" anchor="t">
            <a:spAutoFit/>
          </a:bodyPr>
          <a:lstStyle/>
          <a:p>
            <a:pPr algn="ctr">
              <a:lnSpc>
                <a:spcPts val="2238"/>
              </a:lnSpc>
              <a:spcBef>
                <a:spcPct val="0"/>
              </a:spcBef>
            </a:pPr>
            <a:r>
              <a:rPr lang="es-MX" sz="2400" dirty="0">
                <a:solidFill>
                  <a:srgbClr val="272626"/>
                </a:solidFill>
                <a:latin typeface="Berlin Sans FB Demi" panose="020E0802020502020306" pitchFamily="34" charset="0"/>
              </a:rPr>
              <a:t>Miércoles</a:t>
            </a:r>
          </a:p>
        </p:txBody>
      </p:sp>
      <p:sp>
        <p:nvSpPr>
          <p:cNvPr id="176" name="TextBox 13">
            <a:extLst>
              <a:ext uri="{FF2B5EF4-FFF2-40B4-BE49-F238E27FC236}">
                <a16:creationId xmlns:a16="http://schemas.microsoft.com/office/drawing/2014/main" id="{2408FFBC-B514-4AEE-9CC9-BDF041B1B13F}"/>
              </a:ext>
            </a:extLst>
          </p:cNvPr>
          <p:cNvSpPr txBox="1"/>
          <p:nvPr/>
        </p:nvSpPr>
        <p:spPr>
          <a:xfrm>
            <a:off x="3818785" y="6548578"/>
            <a:ext cx="1965453" cy="282129"/>
          </a:xfrm>
          <a:prstGeom prst="rect">
            <a:avLst/>
          </a:prstGeom>
        </p:spPr>
        <p:txBody>
          <a:bodyPr lIns="0" tIns="0" rIns="0" bIns="0" rtlCol="0" anchor="t">
            <a:spAutoFit/>
          </a:bodyPr>
          <a:lstStyle/>
          <a:p>
            <a:pPr algn="ctr">
              <a:lnSpc>
                <a:spcPts val="2238"/>
              </a:lnSpc>
              <a:spcBef>
                <a:spcPct val="0"/>
              </a:spcBef>
            </a:pPr>
            <a:r>
              <a:rPr lang="en-US" sz="2400" dirty="0">
                <a:solidFill>
                  <a:srgbClr val="272626"/>
                </a:solidFill>
                <a:latin typeface="Berlin Sans FB Demi" panose="020E0802020502020306" pitchFamily="34" charset="0"/>
              </a:rPr>
              <a:t>Jueves</a:t>
            </a:r>
          </a:p>
        </p:txBody>
      </p:sp>
      <p:sp>
        <p:nvSpPr>
          <p:cNvPr id="136" name="CuadroTexto 135">
            <a:extLst>
              <a:ext uri="{FF2B5EF4-FFF2-40B4-BE49-F238E27FC236}">
                <a16:creationId xmlns:a16="http://schemas.microsoft.com/office/drawing/2014/main" id="{5A6575FD-4789-4919-A63F-394F166B0904}"/>
              </a:ext>
            </a:extLst>
          </p:cNvPr>
          <p:cNvSpPr txBox="1"/>
          <p:nvPr/>
        </p:nvSpPr>
        <p:spPr>
          <a:xfrm>
            <a:off x="984788" y="4943510"/>
            <a:ext cx="2325801" cy="1384995"/>
          </a:xfrm>
          <a:prstGeom prst="rect">
            <a:avLst/>
          </a:prstGeom>
          <a:noFill/>
        </p:spPr>
        <p:txBody>
          <a:bodyPr wrap="square" rtlCol="0">
            <a:spAutoFit/>
          </a:bodyPr>
          <a:lstStyle/>
          <a:p>
            <a:pPr algn="ctr"/>
            <a:r>
              <a:rPr lang="es-MX" sz="1400" dirty="0"/>
              <a:t>Observa el cuento “Cirilo come de todo” y responde: </a:t>
            </a:r>
            <a:r>
              <a:rPr lang="es-MX" sz="1400" dirty="0">
                <a:effectLst/>
                <a:latin typeface="+mn-lt"/>
                <a:cs typeface="Arial" panose="020B0604020202020204" pitchFamily="34" charset="0"/>
              </a:rPr>
              <a:t>¿Qué fue lo que pasó? ¿Por qué Cirilo se enfermó? ¿Qué podría hacer para no enfermarse?</a:t>
            </a:r>
          </a:p>
        </p:txBody>
      </p:sp>
      <p:sp>
        <p:nvSpPr>
          <p:cNvPr id="178" name="CuadroTexto 177">
            <a:extLst>
              <a:ext uri="{FF2B5EF4-FFF2-40B4-BE49-F238E27FC236}">
                <a16:creationId xmlns:a16="http://schemas.microsoft.com/office/drawing/2014/main" id="{88625900-2B5D-4C5A-A9D8-4D7059C413CF}"/>
              </a:ext>
            </a:extLst>
          </p:cNvPr>
          <p:cNvSpPr txBox="1"/>
          <p:nvPr/>
        </p:nvSpPr>
        <p:spPr>
          <a:xfrm>
            <a:off x="787563" y="7020895"/>
            <a:ext cx="2624658" cy="830997"/>
          </a:xfrm>
          <a:prstGeom prst="rect">
            <a:avLst/>
          </a:prstGeom>
          <a:noFill/>
        </p:spPr>
        <p:txBody>
          <a:bodyPr wrap="square" rtlCol="0">
            <a:spAutoFit/>
          </a:bodyPr>
          <a:lstStyle/>
          <a:p>
            <a:pPr algn="ctr"/>
            <a:r>
              <a:rPr lang="es-MX" sz="1200" dirty="0">
                <a:effectLst/>
                <a:latin typeface="+mn-lt"/>
                <a:cs typeface="Arial" panose="020B0604020202020204" pitchFamily="34" charset="0"/>
              </a:rPr>
              <a:t>Obser</a:t>
            </a:r>
            <a:r>
              <a:rPr lang="es-MX" sz="1200" dirty="0">
                <a:cs typeface="Arial" panose="020B0604020202020204" pitchFamily="34" charset="0"/>
              </a:rPr>
              <a:t>va el numero de la tarjeta y pega el numero de bolitas que se indica,</a:t>
            </a:r>
          </a:p>
          <a:p>
            <a:pPr algn="ctr"/>
            <a:r>
              <a:rPr lang="es-MX" sz="1200" dirty="0">
                <a:effectLst/>
                <a:latin typeface="+mn-lt"/>
                <a:cs typeface="Arial" panose="020B0604020202020204" pitchFamily="34" charset="0"/>
              </a:rPr>
              <a:t>Puedes usar papel china, crepe, periódico o pintura</a:t>
            </a:r>
          </a:p>
        </p:txBody>
      </p:sp>
      <p:sp>
        <p:nvSpPr>
          <p:cNvPr id="179" name="CuadroTexto 178">
            <a:extLst>
              <a:ext uri="{FF2B5EF4-FFF2-40B4-BE49-F238E27FC236}">
                <a16:creationId xmlns:a16="http://schemas.microsoft.com/office/drawing/2014/main" id="{DA04EB64-4D3F-45EF-823F-A8997E7235B6}"/>
              </a:ext>
            </a:extLst>
          </p:cNvPr>
          <p:cNvSpPr txBox="1"/>
          <p:nvPr/>
        </p:nvSpPr>
        <p:spPr>
          <a:xfrm>
            <a:off x="3552746" y="5175309"/>
            <a:ext cx="2275532" cy="830997"/>
          </a:xfrm>
          <a:prstGeom prst="rect">
            <a:avLst/>
          </a:prstGeom>
          <a:noFill/>
        </p:spPr>
        <p:txBody>
          <a:bodyPr wrap="square">
            <a:spAutoFit/>
          </a:bodyPr>
          <a:lstStyle/>
          <a:p>
            <a:pPr algn="ctr"/>
            <a:r>
              <a:rPr lang="es-MX" sz="1600" dirty="0">
                <a:cs typeface="Arial" panose="020B0604020202020204" pitchFamily="34" charset="0"/>
              </a:rPr>
              <a:t>Busca recortes y organiza los alimentos que se piden en la grafica.</a:t>
            </a:r>
            <a:endParaRPr lang="es-MX" sz="1600" dirty="0">
              <a:effectLst/>
              <a:latin typeface="+mn-lt"/>
              <a:cs typeface="Arial" panose="020B0604020202020204" pitchFamily="34" charset="0"/>
            </a:endParaRPr>
          </a:p>
        </p:txBody>
      </p:sp>
      <p:sp>
        <p:nvSpPr>
          <p:cNvPr id="180" name="CuadroTexto 179">
            <a:extLst>
              <a:ext uri="{FF2B5EF4-FFF2-40B4-BE49-F238E27FC236}">
                <a16:creationId xmlns:a16="http://schemas.microsoft.com/office/drawing/2014/main" id="{DD896756-EF71-48F7-89A7-976CF460223D}"/>
              </a:ext>
            </a:extLst>
          </p:cNvPr>
          <p:cNvSpPr txBox="1"/>
          <p:nvPr/>
        </p:nvSpPr>
        <p:spPr>
          <a:xfrm>
            <a:off x="3802695" y="3409940"/>
            <a:ext cx="2500744" cy="430887"/>
          </a:xfrm>
          <a:prstGeom prst="rect">
            <a:avLst/>
          </a:prstGeom>
          <a:noFill/>
        </p:spPr>
        <p:txBody>
          <a:bodyPr wrap="square" rtlCol="0">
            <a:spAutoFit/>
          </a:bodyPr>
          <a:lstStyle/>
          <a:p>
            <a:pPr algn="ctr"/>
            <a:r>
              <a:rPr lang="es-MX" sz="1100" dirty="0"/>
              <a:t>Nota: los días viernes subirán la evaluación de la semana</a:t>
            </a:r>
            <a:endParaRPr lang="es-MX" sz="1100" dirty="0">
              <a:effectLst/>
              <a:latin typeface="+mn-lt"/>
              <a:cs typeface="Arial" panose="020B0604020202020204" pitchFamily="34" charset="0"/>
            </a:endParaRPr>
          </a:p>
        </p:txBody>
      </p:sp>
      <p:sp>
        <p:nvSpPr>
          <p:cNvPr id="181" name="CuadroTexto 180">
            <a:extLst>
              <a:ext uri="{FF2B5EF4-FFF2-40B4-BE49-F238E27FC236}">
                <a16:creationId xmlns:a16="http://schemas.microsoft.com/office/drawing/2014/main" id="{03B612F4-D6BC-4C47-AA5A-D84E51EDCFEA}"/>
              </a:ext>
            </a:extLst>
          </p:cNvPr>
          <p:cNvSpPr txBox="1"/>
          <p:nvPr/>
        </p:nvSpPr>
        <p:spPr>
          <a:xfrm>
            <a:off x="3719149" y="6979397"/>
            <a:ext cx="2109129" cy="830997"/>
          </a:xfrm>
          <a:prstGeom prst="rect">
            <a:avLst/>
          </a:prstGeom>
          <a:noFill/>
        </p:spPr>
        <p:txBody>
          <a:bodyPr wrap="square" rtlCol="0">
            <a:spAutoFit/>
          </a:bodyPr>
          <a:lstStyle/>
          <a:p>
            <a:pPr algn="ctr"/>
            <a:r>
              <a:rPr lang="es-MX" sz="1600" dirty="0">
                <a:effectLst/>
                <a:latin typeface="+mn-lt"/>
                <a:cs typeface="Arial" panose="020B0604020202020204" pitchFamily="34" charset="0"/>
              </a:rPr>
              <a:t>Escribe el nombre de los alimentos siguiendo el patrón </a:t>
            </a:r>
          </a:p>
        </p:txBody>
      </p:sp>
      <p:sp>
        <p:nvSpPr>
          <p:cNvPr id="177" name="CuadroTexto 176">
            <a:extLst>
              <a:ext uri="{FF2B5EF4-FFF2-40B4-BE49-F238E27FC236}">
                <a16:creationId xmlns:a16="http://schemas.microsoft.com/office/drawing/2014/main" id="{4CF8685B-7310-4BE7-BA05-7D55D6BD502F}"/>
              </a:ext>
            </a:extLst>
          </p:cNvPr>
          <p:cNvSpPr txBox="1"/>
          <p:nvPr/>
        </p:nvSpPr>
        <p:spPr>
          <a:xfrm>
            <a:off x="1486008" y="1191138"/>
            <a:ext cx="4156868" cy="1938992"/>
          </a:xfrm>
          <a:prstGeom prst="rect">
            <a:avLst/>
          </a:prstGeom>
          <a:noFill/>
        </p:spPr>
        <p:txBody>
          <a:bodyPr wrap="square" rtlCol="0">
            <a:spAutoFit/>
          </a:bodyPr>
          <a:lstStyle/>
          <a:p>
            <a:pPr algn="ctr"/>
            <a:r>
              <a:rPr lang="es-MX" sz="2400" dirty="0">
                <a:effectLst/>
                <a:latin typeface="+mn-lt"/>
                <a:cs typeface="Arial" panose="020B0604020202020204" pitchFamily="34" charset="0"/>
              </a:rPr>
              <a:t>Se</a:t>
            </a:r>
            <a:r>
              <a:rPr lang="es-MX" sz="2400" dirty="0">
                <a:cs typeface="Arial" panose="020B0604020202020204" pitchFamily="34" charset="0"/>
              </a:rPr>
              <a:t> juega en clase con una ruleta donde cada niño responderá diferentes preguntar relacionadas a la sana alimentación </a:t>
            </a:r>
            <a:endParaRPr lang="es-MX" sz="2400" dirty="0">
              <a:effectLst/>
              <a:latin typeface="+mn-lt"/>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TotalTime>
  <Words>2272</Words>
  <Application>Microsoft Office PowerPoint</Application>
  <PresentationFormat>Carta (216 x 279 mm)</PresentationFormat>
  <Paragraphs>596</Paragraphs>
  <Slides>11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11</vt:i4>
      </vt:variant>
    </vt:vector>
  </HeadingPairs>
  <TitlesOfParts>
    <vt:vector size="24" baseType="lpstr">
      <vt:lpstr>Coco Gothic Fat Bold</vt:lpstr>
      <vt:lpstr>Coco Gothic Fat</vt:lpstr>
      <vt:lpstr>Symbol</vt:lpstr>
      <vt:lpstr>Now Bold</vt:lpstr>
      <vt:lpstr>Lazydog</vt:lpstr>
      <vt:lpstr>Arimo</vt:lpstr>
      <vt:lpstr>Wingdings</vt:lpstr>
      <vt:lpstr>Berlin Sans FB Demi</vt:lpstr>
      <vt:lpstr>Calibri</vt:lpstr>
      <vt:lpstr>Abadi</vt:lpstr>
      <vt:lpstr>Arial</vt:lpstr>
      <vt:lpstr>More Sugar Thin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Naranja Verde Rosa Amarillo Colorido Verano Versión Imprimible En Blanco Clases Calendario Semanal</dc:title>
  <dc:creator>Vanessa Sánchez</dc:creator>
  <cp:lastModifiedBy>VANESSA ELIZABETH SANCHEZ GALLEGOS</cp:lastModifiedBy>
  <cp:revision>41</cp:revision>
  <dcterms:created xsi:type="dcterms:W3CDTF">2006-08-16T00:00:00Z</dcterms:created>
  <dcterms:modified xsi:type="dcterms:W3CDTF">2021-10-30T03:58:17Z</dcterms:modified>
  <dc:identifier>DAEr431Nya8</dc:identifier>
</cp:coreProperties>
</file>