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2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509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46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33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24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68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93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66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54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30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88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209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71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8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o púrpura">
            <a:extLst>
              <a:ext uri="{FF2B5EF4-FFF2-40B4-BE49-F238E27FC236}">
                <a16:creationId xmlns:a16="http://schemas.microsoft.com/office/drawing/2014/main" id="{F82A3187-925F-4683-8596-1AE427EE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43069" y="10"/>
            <a:ext cx="12191980" cy="68579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E8E872-5D2C-4AD6-B88F-E93BFBED949B}"/>
              </a:ext>
            </a:extLst>
          </p:cNvPr>
          <p:cNvSpPr txBox="1"/>
          <p:nvPr/>
        </p:nvSpPr>
        <p:spPr>
          <a:xfrm>
            <a:off x="2116250" y="925230"/>
            <a:ext cx="843965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Licenciatura en Educación Preescolar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ESCUELA NORMAL DE EDUACIÓN PREESCOLAR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CICLO 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2020 – 2021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Curso: Educación inclusiva 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3° C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MAESTRA: ALEJANDRA ISABEL CARDENAS GONZALEZ</a:t>
            </a:r>
          </a:p>
          <a:p>
            <a:pPr algn="ctr"/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Alumna: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Marian Leonor Cepeda Leos #2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4" name="Imagen 1">
            <a:extLst>
              <a:ext uri="{FF2B5EF4-FFF2-40B4-BE49-F238E27FC236}">
                <a16:creationId xmlns:a16="http://schemas.microsoft.com/office/drawing/2014/main" id="{F9FAB347-D342-4B70-AF16-B69F2CF7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17857"/>
          <a:stretch>
            <a:fillRect/>
          </a:stretch>
        </p:blipFill>
        <p:spPr bwMode="auto">
          <a:xfrm>
            <a:off x="641140" y="482291"/>
            <a:ext cx="1475110" cy="18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0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93E03-FA13-40A0-92DB-99F7300C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4C6D0-0A09-4E5D-A815-C0107708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FCC68-B776-45DB-8CDC-349F80A93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6" t="17010" r="35846" b="22037"/>
          <a:stretch/>
        </p:blipFill>
        <p:spPr>
          <a:xfrm>
            <a:off x="-21545" y="447188"/>
            <a:ext cx="4332288" cy="5764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555A96-2D61-46DE-AAF8-C9DF4EB3F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17214" r="18308" b="17482"/>
          <a:stretch/>
        </p:blipFill>
        <p:spPr>
          <a:xfrm>
            <a:off x="4310743" y="447188"/>
            <a:ext cx="7821637" cy="61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1283</TotalTime>
  <Words>35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Aharoni</vt:lpstr>
      <vt:lpstr>Century Gothic</vt:lpstr>
      <vt:lpstr>Wingdings 2</vt:lpstr>
      <vt:lpstr>Citable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 cepeda</dc:creator>
  <cp:lastModifiedBy>marian cepeda</cp:lastModifiedBy>
  <cp:revision>3</cp:revision>
  <dcterms:created xsi:type="dcterms:W3CDTF">2021-10-21T21:50:25Z</dcterms:created>
  <dcterms:modified xsi:type="dcterms:W3CDTF">2021-10-28T20:32:02Z</dcterms:modified>
</cp:coreProperties>
</file>