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451" autoAdjust="0"/>
  </p:normalViewPr>
  <p:slideViewPr>
    <p:cSldViewPr snapToGrid="0">
      <p:cViewPr>
        <p:scale>
          <a:sx n="48" d="100"/>
          <a:sy n="48" d="100"/>
        </p:scale>
        <p:origin x="150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9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54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527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17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47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6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09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244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11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7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20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8A87C-01ED-4CFC-8EC6-4F99EADF3A3C}" type="datetimeFigureOut">
              <a:rPr lang="es-MX" smtClean="0"/>
              <a:t>28/10/2021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4EAD3-E8C5-4210-9B6D-E85E4910E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0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767" y="450846"/>
            <a:ext cx="4450466" cy="595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59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MAAO</dc:creator>
  <cp:lastModifiedBy>MAAO</cp:lastModifiedBy>
  <cp:revision>2</cp:revision>
  <dcterms:created xsi:type="dcterms:W3CDTF">2021-10-28T18:47:13Z</dcterms:created>
  <dcterms:modified xsi:type="dcterms:W3CDTF">2021-10-28T18:47:23Z</dcterms:modified>
</cp:coreProperties>
</file>