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2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4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5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CF1C-3F2B-4BE9-8D18-9B7E2CA0E48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B4B3-0C8F-4134-900D-CD8965FD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03ea645e-5168-4de1-98d6-f2b3245739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4000" y="-1579783"/>
            <a:ext cx="6850938" cy="100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0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blob:https://web.whatsapp.com/8fdb3ee4-10c0-4f42-961f-8f429735a2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01394" y="-1879909"/>
            <a:ext cx="6839086" cy="106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47744" y="-2486256"/>
            <a:ext cx="6858000" cy="118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17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created xsi:type="dcterms:W3CDTF">2021-10-30T03:49:35Z</dcterms:created>
  <dcterms:modified xsi:type="dcterms:W3CDTF">2021-10-30T04:12:02Z</dcterms:modified>
</cp:coreProperties>
</file>