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62" r:id="rId4"/>
    <p:sldId id="273" r:id="rId5"/>
    <p:sldId id="274" r:id="rId6"/>
    <p:sldId id="278" r:id="rId7"/>
    <p:sldId id="276" r:id="rId8"/>
    <p:sldId id="277" r:id="rId9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Fira Sans Extra Condensed" panose="020B0503050000020004" pitchFamily="34" charset="0"/>
      <p:regular r:id="rId19"/>
      <p:bold r:id="rId20"/>
      <p:italic r:id="rId21"/>
      <p:boldItalic r:id="rId22"/>
    </p:embeddedFont>
    <p:embeddedFont>
      <p:font typeface="Fira Sans Extra Condensed SemiBold" panose="020B0604020202020204" charset="0"/>
      <p:regular r:id="rId23"/>
      <p:bold r:id="rId24"/>
      <p:italic r:id="rId25"/>
      <p:boldItalic r:id="rId26"/>
    </p:embeddedFont>
    <p:embeddedFont>
      <p:font typeface="Ink Free" panose="03080402000500000000" pitchFamily="66" charset="0"/>
      <p:regular r:id="rId27"/>
    </p:embeddedFont>
    <p:embeddedFont>
      <p:font typeface="Modern Love" panose="04090805081005020601" pitchFamily="82" charset="0"/>
      <p:regular r:id="rId28"/>
    </p:embeddedFont>
    <p:embeddedFont>
      <p:font typeface="Modern Love Caps" panose="04070805081001020A01" pitchFamily="82" charset="0"/>
      <p:regular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844A519-65EE-4C70-A8CC-6AE43672D6B0}">
  <a:tblStyle styleId="{2844A519-65EE-4C70-A8CC-6AE43672D6B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font" Target="fonts/font23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font" Target="fonts/font2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0595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dcb566e1d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dcb566e1d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2715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e77f93ad0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e77f93ad05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5675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e589b51529_0_7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e589b51529_0_7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6011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ge7b86b1d55_0_1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4" name="Google Shape;1314;ge7b86b1d55_0_1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0439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ge7b86b1d55_0_17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6" name="Google Shape;1456;ge7b86b1d55_0_17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5824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ge7b86b1d55_0_17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6" name="Google Shape;1456;ge7b86b1d55_0_17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9920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57200" y="902700"/>
            <a:ext cx="4007100" cy="26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400" b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57200" y="3529800"/>
            <a:ext cx="2288700" cy="7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457200" y="1247950"/>
            <a:ext cx="8229600" cy="30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8229600" cy="3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ctrTitle"/>
          </p:nvPr>
        </p:nvSpPr>
        <p:spPr>
          <a:xfrm>
            <a:off x="203554" y="138727"/>
            <a:ext cx="4262428" cy="49444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/>
              <a:t>ESCUELA NORMAL DE EDUCACION PREESCOLAR </a:t>
            </a:r>
            <a:br>
              <a:rPr lang="es-ES" sz="1800" dirty="0"/>
            </a:br>
            <a:br>
              <a:rPr lang="es-ES" sz="1800" dirty="0"/>
            </a:br>
            <a:br>
              <a:rPr lang="es-ES" sz="1800" dirty="0"/>
            </a:br>
            <a:br>
              <a:rPr lang="es-ES" sz="1800" dirty="0"/>
            </a:br>
            <a:br>
              <a:rPr lang="es-ES" sz="1800" dirty="0"/>
            </a:br>
            <a:br>
              <a:rPr lang="es-ES" sz="1800" dirty="0"/>
            </a:br>
            <a:br>
              <a:rPr lang="es-ES" sz="1800" dirty="0"/>
            </a:br>
            <a:r>
              <a:rPr lang="es-ES" sz="1800" dirty="0"/>
              <a:t>CICLO ESCOLAR: 2021 – 2022</a:t>
            </a:r>
            <a:br>
              <a:rPr lang="es-ES" sz="1800" dirty="0"/>
            </a:br>
            <a:br>
              <a:rPr lang="es-ES" sz="1800" dirty="0"/>
            </a:br>
            <a:r>
              <a:rPr lang="es-ES" sz="1800" dirty="0"/>
              <a:t>PENSAMIENTO CUANTITATIVO</a:t>
            </a:r>
            <a:br>
              <a:rPr lang="es-ES" sz="1800" dirty="0"/>
            </a:br>
            <a:br>
              <a:rPr lang="es-ES" sz="1800" dirty="0"/>
            </a:br>
            <a:r>
              <a:rPr lang="es-ES" sz="1800" dirty="0"/>
              <a:t>Semestre: 1° 		Sección: D</a:t>
            </a:r>
            <a:br>
              <a:rPr lang="es-ES" sz="1800" dirty="0"/>
            </a:br>
            <a:br>
              <a:rPr lang="es-ES" sz="1800" dirty="0"/>
            </a:br>
            <a:r>
              <a:rPr lang="es-ES" sz="1800" dirty="0"/>
              <a:t>UNIDAD DE APRENDIZAJE III</a:t>
            </a:r>
            <a:br>
              <a:rPr lang="es-ES" sz="1800" dirty="0"/>
            </a:br>
            <a:br>
              <a:rPr lang="es-ES" sz="1800" dirty="0"/>
            </a:br>
            <a:r>
              <a:rPr lang="es-ES" sz="1800" dirty="0"/>
              <a:t>DE LOS NÚMEROS EN CONTEXTO A SU FUNDAMENTACIÓN CONCEPTUAL</a:t>
            </a:r>
          </a:p>
        </p:txBody>
      </p:sp>
      <p:grpSp>
        <p:nvGrpSpPr>
          <p:cNvPr id="48" name="Google Shape;48;p15"/>
          <p:cNvGrpSpPr/>
          <p:nvPr/>
        </p:nvGrpSpPr>
        <p:grpSpPr>
          <a:xfrm>
            <a:off x="4378013" y="669051"/>
            <a:ext cx="4293300" cy="4063039"/>
            <a:chOff x="4378013" y="669051"/>
            <a:chExt cx="4293300" cy="4063039"/>
          </a:xfrm>
        </p:grpSpPr>
        <p:grpSp>
          <p:nvGrpSpPr>
            <p:cNvPr id="49" name="Google Shape;49;p15"/>
            <p:cNvGrpSpPr/>
            <p:nvPr/>
          </p:nvGrpSpPr>
          <p:grpSpPr>
            <a:xfrm>
              <a:off x="4393445" y="669051"/>
              <a:ext cx="4262428" cy="2193056"/>
              <a:chOff x="4973128" y="1607588"/>
              <a:chExt cx="3747848" cy="1928300"/>
            </a:xfrm>
          </p:grpSpPr>
          <p:sp>
            <p:nvSpPr>
              <p:cNvPr id="50" name="Google Shape;50;p15"/>
              <p:cNvSpPr/>
              <p:nvPr/>
            </p:nvSpPr>
            <p:spPr>
              <a:xfrm>
                <a:off x="5093230" y="1607588"/>
                <a:ext cx="3522281" cy="1782187"/>
              </a:xfrm>
              <a:custGeom>
                <a:avLst/>
                <a:gdLst/>
                <a:ahLst/>
                <a:cxnLst/>
                <a:rect l="l" t="t" r="r" b="b"/>
                <a:pathLst>
                  <a:path w="160743" h="81332" extrusionOk="0">
                    <a:moveTo>
                      <a:pt x="0" y="0"/>
                    </a:moveTo>
                    <a:lnTo>
                      <a:pt x="0" y="81331"/>
                    </a:lnTo>
                    <a:lnTo>
                      <a:pt x="160743" y="81331"/>
                    </a:lnTo>
                    <a:lnTo>
                      <a:pt x="1607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15"/>
              <p:cNvSpPr/>
              <p:nvPr/>
            </p:nvSpPr>
            <p:spPr>
              <a:xfrm>
                <a:off x="5165585" y="1682288"/>
                <a:ext cx="3377593" cy="1632766"/>
              </a:xfrm>
              <a:custGeom>
                <a:avLst/>
                <a:gdLst/>
                <a:ahLst/>
                <a:cxnLst/>
                <a:rect l="l" t="t" r="r" b="b"/>
                <a:pathLst>
                  <a:path w="154140" h="74513" extrusionOk="0">
                    <a:moveTo>
                      <a:pt x="0" y="0"/>
                    </a:moveTo>
                    <a:lnTo>
                      <a:pt x="0" y="74513"/>
                    </a:lnTo>
                    <a:lnTo>
                      <a:pt x="154139" y="74513"/>
                    </a:lnTo>
                    <a:lnTo>
                      <a:pt x="154139" y="0"/>
                    </a:lnTo>
                    <a:close/>
                  </a:path>
                </a:pathLst>
              </a:custGeom>
              <a:solidFill>
                <a:srgbClr val="317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15"/>
              <p:cNvSpPr/>
              <p:nvPr/>
            </p:nvSpPr>
            <p:spPr>
              <a:xfrm>
                <a:off x="5209081" y="1721051"/>
                <a:ext cx="3290600" cy="1555240"/>
              </a:xfrm>
              <a:custGeom>
                <a:avLst/>
                <a:gdLst/>
                <a:ahLst/>
                <a:cxnLst/>
                <a:rect l="l" t="t" r="r" b="b"/>
                <a:pathLst>
                  <a:path w="150170" h="70975" extrusionOk="0">
                    <a:moveTo>
                      <a:pt x="0" y="1"/>
                    </a:moveTo>
                    <a:lnTo>
                      <a:pt x="0" y="70974"/>
                    </a:lnTo>
                    <a:lnTo>
                      <a:pt x="150169" y="70974"/>
                    </a:lnTo>
                    <a:lnTo>
                      <a:pt x="15016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15"/>
              <p:cNvSpPr/>
              <p:nvPr/>
            </p:nvSpPr>
            <p:spPr>
              <a:xfrm>
                <a:off x="5028917" y="3423783"/>
                <a:ext cx="3626804" cy="112104"/>
              </a:xfrm>
              <a:custGeom>
                <a:avLst/>
                <a:gdLst/>
                <a:ahLst/>
                <a:cxnLst/>
                <a:rect l="l" t="t" r="r" b="b"/>
                <a:pathLst>
                  <a:path w="165513" h="5116" extrusionOk="0">
                    <a:moveTo>
                      <a:pt x="1" y="1"/>
                    </a:moveTo>
                    <a:lnTo>
                      <a:pt x="1" y="5115"/>
                    </a:lnTo>
                    <a:lnTo>
                      <a:pt x="165512" y="5115"/>
                    </a:lnTo>
                    <a:lnTo>
                      <a:pt x="165512" y="1"/>
                    </a:lnTo>
                    <a:close/>
                  </a:path>
                </a:pathLst>
              </a:custGeom>
              <a:solidFill>
                <a:srgbClr val="DAD4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15"/>
              <p:cNvSpPr/>
              <p:nvPr/>
            </p:nvSpPr>
            <p:spPr>
              <a:xfrm>
                <a:off x="5028917" y="3423783"/>
                <a:ext cx="3626804" cy="112104"/>
              </a:xfrm>
              <a:custGeom>
                <a:avLst/>
                <a:gdLst/>
                <a:ahLst/>
                <a:cxnLst/>
                <a:rect l="l" t="t" r="r" b="b"/>
                <a:pathLst>
                  <a:path w="165513" h="5116" fill="none" extrusionOk="0">
                    <a:moveTo>
                      <a:pt x="165512" y="1"/>
                    </a:moveTo>
                    <a:lnTo>
                      <a:pt x="1" y="1"/>
                    </a:lnTo>
                    <a:lnTo>
                      <a:pt x="1" y="5115"/>
                    </a:lnTo>
                    <a:lnTo>
                      <a:pt x="165512" y="5115"/>
                    </a:lnTo>
                    <a:lnTo>
                      <a:pt x="165512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15"/>
              <p:cNvSpPr/>
              <p:nvPr/>
            </p:nvSpPr>
            <p:spPr>
              <a:xfrm>
                <a:off x="4973128" y="3385020"/>
                <a:ext cx="3747848" cy="77570"/>
              </a:xfrm>
              <a:custGeom>
                <a:avLst/>
                <a:gdLst/>
                <a:ahLst/>
                <a:cxnLst/>
                <a:rect l="l" t="t" r="r" b="b"/>
                <a:pathLst>
                  <a:path w="171037" h="3540" extrusionOk="0">
                    <a:moveTo>
                      <a:pt x="1597" y="0"/>
                    </a:moveTo>
                    <a:lnTo>
                      <a:pt x="1425" y="22"/>
                    </a:lnTo>
                    <a:lnTo>
                      <a:pt x="1252" y="65"/>
                    </a:lnTo>
                    <a:lnTo>
                      <a:pt x="1079" y="130"/>
                    </a:lnTo>
                    <a:lnTo>
                      <a:pt x="928" y="216"/>
                    </a:lnTo>
                    <a:lnTo>
                      <a:pt x="799" y="302"/>
                    </a:lnTo>
                    <a:lnTo>
                      <a:pt x="648" y="389"/>
                    </a:lnTo>
                    <a:lnTo>
                      <a:pt x="518" y="518"/>
                    </a:lnTo>
                    <a:lnTo>
                      <a:pt x="410" y="626"/>
                    </a:lnTo>
                    <a:lnTo>
                      <a:pt x="303" y="777"/>
                    </a:lnTo>
                    <a:lnTo>
                      <a:pt x="216" y="928"/>
                    </a:lnTo>
                    <a:lnTo>
                      <a:pt x="151" y="1079"/>
                    </a:lnTo>
                    <a:lnTo>
                      <a:pt x="87" y="1230"/>
                    </a:lnTo>
                    <a:lnTo>
                      <a:pt x="44" y="1403"/>
                    </a:lnTo>
                    <a:lnTo>
                      <a:pt x="22" y="1576"/>
                    </a:lnTo>
                    <a:lnTo>
                      <a:pt x="0" y="1770"/>
                    </a:lnTo>
                    <a:lnTo>
                      <a:pt x="22" y="1942"/>
                    </a:lnTo>
                    <a:lnTo>
                      <a:pt x="44" y="2115"/>
                    </a:lnTo>
                    <a:lnTo>
                      <a:pt x="87" y="2288"/>
                    </a:lnTo>
                    <a:lnTo>
                      <a:pt x="151" y="2460"/>
                    </a:lnTo>
                    <a:lnTo>
                      <a:pt x="216" y="2611"/>
                    </a:lnTo>
                    <a:lnTo>
                      <a:pt x="303" y="2762"/>
                    </a:lnTo>
                    <a:lnTo>
                      <a:pt x="410" y="2892"/>
                    </a:lnTo>
                    <a:lnTo>
                      <a:pt x="518" y="3021"/>
                    </a:lnTo>
                    <a:lnTo>
                      <a:pt x="648" y="3129"/>
                    </a:lnTo>
                    <a:lnTo>
                      <a:pt x="799" y="3237"/>
                    </a:lnTo>
                    <a:lnTo>
                      <a:pt x="928" y="3323"/>
                    </a:lnTo>
                    <a:lnTo>
                      <a:pt x="1079" y="3388"/>
                    </a:lnTo>
                    <a:lnTo>
                      <a:pt x="1252" y="3453"/>
                    </a:lnTo>
                    <a:lnTo>
                      <a:pt x="1425" y="3496"/>
                    </a:lnTo>
                    <a:lnTo>
                      <a:pt x="1597" y="3518"/>
                    </a:lnTo>
                    <a:lnTo>
                      <a:pt x="1770" y="3539"/>
                    </a:lnTo>
                    <a:lnTo>
                      <a:pt x="169267" y="3539"/>
                    </a:lnTo>
                    <a:lnTo>
                      <a:pt x="169461" y="3518"/>
                    </a:lnTo>
                    <a:lnTo>
                      <a:pt x="169633" y="3496"/>
                    </a:lnTo>
                    <a:lnTo>
                      <a:pt x="169806" y="3453"/>
                    </a:lnTo>
                    <a:lnTo>
                      <a:pt x="169957" y="3388"/>
                    </a:lnTo>
                    <a:lnTo>
                      <a:pt x="170108" y="3323"/>
                    </a:lnTo>
                    <a:lnTo>
                      <a:pt x="170259" y="3237"/>
                    </a:lnTo>
                    <a:lnTo>
                      <a:pt x="170389" y="3129"/>
                    </a:lnTo>
                    <a:lnTo>
                      <a:pt x="170518" y="3021"/>
                    </a:lnTo>
                    <a:lnTo>
                      <a:pt x="170648" y="2892"/>
                    </a:lnTo>
                    <a:lnTo>
                      <a:pt x="170734" y="2762"/>
                    </a:lnTo>
                    <a:lnTo>
                      <a:pt x="170820" y="2611"/>
                    </a:lnTo>
                    <a:lnTo>
                      <a:pt x="170907" y="2460"/>
                    </a:lnTo>
                    <a:lnTo>
                      <a:pt x="170971" y="2288"/>
                    </a:lnTo>
                    <a:lnTo>
                      <a:pt x="171015" y="2115"/>
                    </a:lnTo>
                    <a:lnTo>
                      <a:pt x="171036" y="1942"/>
                    </a:lnTo>
                    <a:lnTo>
                      <a:pt x="171036" y="1770"/>
                    </a:lnTo>
                    <a:lnTo>
                      <a:pt x="171036" y="1576"/>
                    </a:lnTo>
                    <a:lnTo>
                      <a:pt x="171015" y="1403"/>
                    </a:lnTo>
                    <a:lnTo>
                      <a:pt x="170971" y="1230"/>
                    </a:lnTo>
                    <a:lnTo>
                      <a:pt x="170907" y="1079"/>
                    </a:lnTo>
                    <a:lnTo>
                      <a:pt x="170820" y="928"/>
                    </a:lnTo>
                    <a:lnTo>
                      <a:pt x="170734" y="777"/>
                    </a:lnTo>
                    <a:lnTo>
                      <a:pt x="170648" y="626"/>
                    </a:lnTo>
                    <a:lnTo>
                      <a:pt x="170518" y="518"/>
                    </a:lnTo>
                    <a:lnTo>
                      <a:pt x="170389" y="389"/>
                    </a:lnTo>
                    <a:lnTo>
                      <a:pt x="170259" y="302"/>
                    </a:lnTo>
                    <a:lnTo>
                      <a:pt x="170108" y="216"/>
                    </a:lnTo>
                    <a:lnTo>
                      <a:pt x="169957" y="130"/>
                    </a:lnTo>
                    <a:lnTo>
                      <a:pt x="169806" y="65"/>
                    </a:lnTo>
                    <a:lnTo>
                      <a:pt x="169633" y="22"/>
                    </a:lnTo>
                    <a:lnTo>
                      <a:pt x="16946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15"/>
              <p:cNvSpPr/>
              <p:nvPr/>
            </p:nvSpPr>
            <p:spPr>
              <a:xfrm>
                <a:off x="8134619" y="3252625"/>
                <a:ext cx="306885" cy="132417"/>
              </a:xfrm>
              <a:custGeom>
                <a:avLst/>
                <a:gdLst/>
                <a:ahLst/>
                <a:cxnLst/>
                <a:rect l="l" t="t" r="r" b="b"/>
                <a:pathLst>
                  <a:path w="14005" h="6043" extrusionOk="0">
                    <a:moveTo>
                      <a:pt x="1360" y="0"/>
                    </a:moveTo>
                    <a:lnTo>
                      <a:pt x="1208" y="43"/>
                    </a:lnTo>
                    <a:lnTo>
                      <a:pt x="1057" y="65"/>
                    </a:lnTo>
                    <a:lnTo>
                      <a:pt x="928" y="130"/>
                    </a:lnTo>
                    <a:lnTo>
                      <a:pt x="798" y="194"/>
                    </a:lnTo>
                    <a:lnTo>
                      <a:pt x="669" y="259"/>
                    </a:lnTo>
                    <a:lnTo>
                      <a:pt x="540" y="345"/>
                    </a:lnTo>
                    <a:lnTo>
                      <a:pt x="432" y="453"/>
                    </a:lnTo>
                    <a:lnTo>
                      <a:pt x="345" y="561"/>
                    </a:lnTo>
                    <a:lnTo>
                      <a:pt x="259" y="669"/>
                    </a:lnTo>
                    <a:lnTo>
                      <a:pt x="173" y="799"/>
                    </a:lnTo>
                    <a:lnTo>
                      <a:pt x="108" y="928"/>
                    </a:lnTo>
                    <a:lnTo>
                      <a:pt x="65" y="1079"/>
                    </a:lnTo>
                    <a:lnTo>
                      <a:pt x="22" y="1230"/>
                    </a:lnTo>
                    <a:lnTo>
                      <a:pt x="0" y="1381"/>
                    </a:lnTo>
                    <a:lnTo>
                      <a:pt x="0" y="1532"/>
                    </a:lnTo>
                    <a:lnTo>
                      <a:pt x="0" y="6042"/>
                    </a:lnTo>
                    <a:lnTo>
                      <a:pt x="14005" y="6042"/>
                    </a:lnTo>
                    <a:lnTo>
                      <a:pt x="14005" y="1532"/>
                    </a:lnTo>
                    <a:lnTo>
                      <a:pt x="14005" y="1381"/>
                    </a:lnTo>
                    <a:lnTo>
                      <a:pt x="13983" y="1230"/>
                    </a:lnTo>
                    <a:lnTo>
                      <a:pt x="13940" y="1079"/>
                    </a:lnTo>
                    <a:lnTo>
                      <a:pt x="13897" y="928"/>
                    </a:lnTo>
                    <a:lnTo>
                      <a:pt x="13832" y="799"/>
                    </a:lnTo>
                    <a:lnTo>
                      <a:pt x="13746" y="669"/>
                    </a:lnTo>
                    <a:lnTo>
                      <a:pt x="13660" y="561"/>
                    </a:lnTo>
                    <a:lnTo>
                      <a:pt x="13573" y="453"/>
                    </a:lnTo>
                    <a:lnTo>
                      <a:pt x="13465" y="345"/>
                    </a:lnTo>
                    <a:lnTo>
                      <a:pt x="13336" y="259"/>
                    </a:lnTo>
                    <a:lnTo>
                      <a:pt x="13206" y="194"/>
                    </a:lnTo>
                    <a:lnTo>
                      <a:pt x="13077" y="130"/>
                    </a:lnTo>
                    <a:lnTo>
                      <a:pt x="12947" y="65"/>
                    </a:lnTo>
                    <a:lnTo>
                      <a:pt x="12796" y="43"/>
                    </a:lnTo>
                    <a:lnTo>
                      <a:pt x="1264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15"/>
              <p:cNvSpPr/>
              <p:nvPr/>
            </p:nvSpPr>
            <p:spPr>
              <a:xfrm>
                <a:off x="8099143" y="3344351"/>
                <a:ext cx="377837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17243" h="1857" extrusionOk="0">
                    <a:moveTo>
                      <a:pt x="907" y="1"/>
                    </a:moveTo>
                    <a:lnTo>
                      <a:pt x="734" y="22"/>
                    </a:lnTo>
                    <a:lnTo>
                      <a:pt x="562" y="65"/>
                    </a:lnTo>
                    <a:lnTo>
                      <a:pt x="411" y="152"/>
                    </a:lnTo>
                    <a:lnTo>
                      <a:pt x="260" y="281"/>
                    </a:lnTo>
                    <a:lnTo>
                      <a:pt x="152" y="411"/>
                    </a:lnTo>
                    <a:lnTo>
                      <a:pt x="65" y="562"/>
                    </a:lnTo>
                    <a:lnTo>
                      <a:pt x="22" y="734"/>
                    </a:lnTo>
                    <a:lnTo>
                      <a:pt x="1" y="928"/>
                    </a:lnTo>
                    <a:lnTo>
                      <a:pt x="22" y="1101"/>
                    </a:lnTo>
                    <a:lnTo>
                      <a:pt x="65" y="1274"/>
                    </a:lnTo>
                    <a:lnTo>
                      <a:pt x="152" y="1446"/>
                    </a:lnTo>
                    <a:lnTo>
                      <a:pt x="260" y="1576"/>
                    </a:lnTo>
                    <a:lnTo>
                      <a:pt x="411" y="1684"/>
                    </a:lnTo>
                    <a:lnTo>
                      <a:pt x="562" y="1770"/>
                    </a:lnTo>
                    <a:lnTo>
                      <a:pt x="734" y="1835"/>
                    </a:lnTo>
                    <a:lnTo>
                      <a:pt x="907" y="1856"/>
                    </a:lnTo>
                    <a:lnTo>
                      <a:pt x="16336" y="1856"/>
                    </a:lnTo>
                    <a:lnTo>
                      <a:pt x="16509" y="1835"/>
                    </a:lnTo>
                    <a:lnTo>
                      <a:pt x="16681" y="1770"/>
                    </a:lnTo>
                    <a:lnTo>
                      <a:pt x="16832" y="1684"/>
                    </a:lnTo>
                    <a:lnTo>
                      <a:pt x="16983" y="1576"/>
                    </a:lnTo>
                    <a:lnTo>
                      <a:pt x="17091" y="1446"/>
                    </a:lnTo>
                    <a:lnTo>
                      <a:pt x="17178" y="1274"/>
                    </a:lnTo>
                    <a:lnTo>
                      <a:pt x="17221" y="1101"/>
                    </a:lnTo>
                    <a:lnTo>
                      <a:pt x="17242" y="928"/>
                    </a:lnTo>
                    <a:lnTo>
                      <a:pt x="17221" y="734"/>
                    </a:lnTo>
                    <a:lnTo>
                      <a:pt x="17178" y="562"/>
                    </a:lnTo>
                    <a:lnTo>
                      <a:pt x="17091" y="411"/>
                    </a:lnTo>
                    <a:lnTo>
                      <a:pt x="16983" y="281"/>
                    </a:lnTo>
                    <a:lnTo>
                      <a:pt x="16832" y="152"/>
                    </a:lnTo>
                    <a:lnTo>
                      <a:pt x="16681" y="65"/>
                    </a:lnTo>
                    <a:lnTo>
                      <a:pt x="16509" y="22"/>
                    </a:lnTo>
                    <a:lnTo>
                      <a:pt x="1633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15"/>
              <p:cNvSpPr/>
              <p:nvPr/>
            </p:nvSpPr>
            <p:spPr>
              <a:xfrm>
                <a:off x="7575779" y="2954724"/>
                <a:ext cx="500788" cy="360329"/>
              </a:xfrm>
              <a:custGeom>
                <a:avLst/>
                <a:gdLst/>
                <a:ahLst/>
                <a:cxnLst/>
                <a:rect l="l" t="t" r="r" b="b"/>
                <a:pathLst>
                  <a:path w="22854" h="16444" extrusionOk="0">
                    <a:moveTo>
                      <a:pt x="19379" y="5935"/>
                    </a:moveTo>
                    <a:lnTo>
                      <a:pt x="19379" y="13272"/>
                    </a:lnTo>
                    <a:lnTo>
                      <a:pt x="9150" y="13272"/>
                    </a:lnTo>
                    <a:lnTo>
                      <a:pt x="19379" y="5935"/>
                    </a:lnTo>
                    <a:close/>
                    <a:moveTo>
                      <a:pt x="22853" y="0"/>
                    </a:moveTo>
                    <a:lnTo>
                      <a:pt x="1" y="16444"/>
                    </a:lnTo>
                    <a:lnTo>
                      <a:pt x="22853" y="16444"/>
                    </a:lnTo>
                    <a:lnTo>
                      <a:pt x="2285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" name="Google Shape;59;p15"/>
            <p:cNvSpPr/>
            <p:nvPr/>
          </p:nvSpPr>
          <p:spPr>
            <a:xfrm>
              <a:off x="4378013" y="4454591"/>
              <a:ext cx="4293300" cy="277500"/>
            </a:xfrm>
            <a:prstGeom prst="ellipse">
              <a:avLst/>
            </a:prstGeom>
            <a:solidFill>
              <a:srgbClr val="666666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" name="Google Shape;60;p15"/>
            <p:cNvGrpSpPr/>
            <p:nvPr/>
          </p:nvGrpSpPr>
          <p:grpSpPr>
            <a:xfrm>
              <a:off x="4602597" y="2922921"/>
              <a:ext cx="1727978" cy="1711386"/>
              <a:chOff x="3745666" y="2886066"/>
              <a:chExt cx="1823339" cy="1805831"/>
            </a:xfrm>
          </p:grpSpPr>
          <p:sp>
            <p:nvSpPr>
              <p:cNvPr id="61" name="Google Shape;61;p15"/>
              <p:cNvSpPr/>
              <p:nvPr/>
            </p:nvSpPr>
            <p:spPr>
              <a:xfrm>
                <a:off x="3745666" y="3298394"/>
                <a:ext cx="1823339" cy="175453"/>
              </a:xfrm>
              <a:custGeom>
                <a:avLst/>
                <a:gdLst/>
                <a:ahLst/>
                <a:cxnLst/>
                <a:rect l="l" t="t" r="r" b="b"/>
                <a:pathLst>
                  <a:path w="83210" h="8007" extrusionOk="0">
                    <a:moveTo>
                      <a:pt x="3389" y="1"/>
                    </a:moveTo>
                    <a:lnTo>
                      <a:pt x="3000" y="65"/>
                    </a:lnTo>
                    <a:lnTo>
                      <a:pt x="2655" y="152"/>
                    </a:lnTo>
                    <a:lnTo>
                      <a:pt x="2310" y="281"/>
                    </a:lnTo>
                    <a:lnTo>
                      <a:pt x="1965" y="454"/>
                    </a:lnTo>
                    <a:lnTo>
                      <a:pt x="1662" y="626"/>
                    </a:lnTo>
                    <a:lnTo>
                      <a:pt x="1360" y="842"/>
                    </a:lnTo>
                    <a:lnTo>
                      <a:pt x="1101" y="1101"/>
                    </a:lnTo>
                    <a:lnTo>
                      <a:pt x="864" y="1360"/>
                    </a:lnTo>
                    <a:lnTo>
                      <a:pt x="648" y="1662"/>
                    </a:lnTo>
                    <a:lnTo>
                      <a:pt x="454" y="1964"/>
                    </a:lnTo>
                    <a:lnTo>
                      <a:pt x="281" y="2288"/>
                    </a:lnTo>
                    <a:lnTo>
                      <a:pt x="174" y="2633"/>
                    </a:lnTo>
                    <a:lnTo>
                      <a:pt x="66" y="3000"/>
                    </a:lnTo>
                    <a:lnTo>
                      <a:pt x="22" y="3367"/>
                    </a:lnTo>
                    <a:lnTo>
                      <a:pt x="1" y="3755"/>
                    </a:lnTo>
                    <a:lnTo>
                      <a:pt x="1" y="4230"/>
                    </a:lnTo>
                    <a:lnTo>
                      <a:pt x="1" y="4511"/>
                    </a:lnTo>
                    <a:lnTo>
                      <a:pt x="44" y="4791"/>
                    </a:lnTo>
                    <a:lnTo>
                      <a:pt x="87" y="5072"/>
                    </a:lnTo>
                    <a:lnTo>
                      <a:pt x="152" y="5331"/>
                    </a:lnTo>
                    <a:lnTo>
                      <a:pt x="260" y="5611"/>
                    </a:lnTo>
                    <a:lnTo>
                      <a:pt x="368" y="5892"/>
                    </a:lnTo>
                    <a:lnTo>
                      <a:pt x="519" y="6151"/>
                    </a:lnTo>
                    <a:lnTo>
                      <a:pt x="670" y="6388"/>
                    </a:lnTo>
                    <a:lnTo>
                      <a:pt x="864" y="6625"/>
                    </a:lnTo>
                    <a:lnTo>
                      <a:pt x="1058" y="6863"/>
                    </a:lnTo>
                    <a:lnTo>
                      <a:pt x="1274" y="7057"/>
                    </a:lnTo>
                    <a:lnTo>
                      <a:pt x="1490" y="7251"/>
                    </a:lnTo>
                    <a:lnTo>
                      <a:pt x="1749" y="7424"/>
                    </a:lnTo>
                    <a:lnTo>
                      <a:pt x="1986" y="7575"/>
                    </a:lnTo>
                    <a:lnTo>
                      <a:pt x="2267" y="7704"/>
                    </a:lnTo>
                    <a:lnTo>
                      <a:pt x="2547" y="7812"/>
                    </a:lnTo>
                    <a:lnTo>
                      <a:pt x="2849" y="7898"/>
                    </a:lnTo>
                    <a:lnTo>
                      <a:pt x="3130" y="7963"/>
                    </a:lnTo>
                    <a:lnTo>
                      <a:pt x="3454" y="7985"/>
                    </a:lnTo>
                    <a:lnTo>
                      <a:pt x="3756" y="8006"/>
                    </a:lnTo>
                    <a:lnTo>
                      <a:pt x="79433" y="8006"/>
                    </a:lnTo>
                    <a:lnTo>
                      <a:pt x="79757" y="7985"/>
                    </a:lnTo>
                    <a:lnTo>
                      <a:pt x="80059" y="7963"/>
                    </a:lnTo>
                    <a:lnTo>
                      <a:pt x="80361" y="7898"/>
                    </a:lnTo>
                    <a:lnTo>
                      <a:pt x="80663" y="7812"/>
                    </a:lnTo>
                    <a:lnTo>
                      <a:pt x="80944" y="7704"/>
                    </a:lnTo>
                    <a:lnTo>
                      <a:pt x="81203" y="7575"/>
                    </a:lnTo>
                    <a:lnTo>
                      <a:pt x="81462" y="7424"/>
                    </a:lnTo>
                    <a:lnTo>
                      <a:pt x="81699" y="7251"/>
                    </a:lnTo>
                    <a:lnTo>
                      <a:pt x="81937" y="7057"/>
                    </a:lnTo>
                    <a:lnTo>
                      <a:pt x="82152" y="6863"/>
                    </a:lnTo>
                    <a:lnTo>
                      <a:pt x="82347" y="6625"/>
                    </a:lnTo>
                    <a:lnTo>
                      <a:pt x="82519" y="6388"/>
                    </a:lnTo>
                    <a:lnTo>
                      <a:pt x="82692" y="6151"/>
                    </a:lnTo>
                    <a:lnTo>
                      <a:pt x="82821" y="5892"/>
                    </a:lnTo>
                    <a:lnTo>
                      <a:pt x="82951" y="5611"/>
                    </a:lnTo>
                    <a:lnTo>
                      <a:pt x="83059" y="5331"/>
                    </a:lnTo>
                    <a:lnTo>
                      <a:pt x="83123" y="5072"/>
                    </a:lnTo>
                    <a:lnTo>
                      <a:pt x="83167" y="4791"/>
                    </a:lnTo>
                    <a:lnTo>
                      <a:pt x="83210" y="4511"/>
                    </a:lnTo>
                    <a:lnTo>
                      <a:pt x="83210" y="4230"/>
                    </a:lnTo>
                    <a:lnTo>
                      <a:pt x="83210" y="3755"/>
                    </a:lnTo>
                    <a:lnTo>
                      <a:pt x="83188" y="3367"/>
                    </a:lnTo>
                    <a:lnTo>
                      <a:pt x="83123" y="3000"/>
                    </a:lnTo>
                    <a:lnTo>
                      <a:pt x="83037" y="2633"/>
                    </a:lnTo>
                    <a:lnTo>
                      <a:pt x="82908" y="2288"/>
                    </a:lnTo>
                    <a:lnTo>
                      <a:pt x="82757" y="1964"/>
                    </a:lnTo>
                    <a:lnTo>
                      <a:pt x="82562" y="1662"/>
                    </a:lnTo>
                    <a:lnTo>
                      <a:pt x="82347" y="1360"/>
                    </a:lnTo>
                    <a:lnTo>
                      <a:pt x="82109" y="1101"/>
                    </a:lnTo>
                    <a:lnTo>
                      <a:pt x="81829" y="842"/>
                    </a:lnTo>
                    <a:lnTo>
                      <a:pt x="81548" y="626"/>
                    </a:lnTo>
                    <a:lnTo>
                      <a:pt x="81225" y="454"/>
                    </a:lnTo>
                    <a:lnTo>
                      <a:pt x="80901" y="281"/>
                    </a:lnTo>
                    <a:lnTo>
                      <a:pt x="80556" y="152"/>
                    </a:lnTo>
                    <a:lnTo>
                      <a:pt x="80189" y="65"/>
                    </a:lnTo>
                    <a:lnTo>
                      <a:pt x="79822" y="1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15"/>
              <p:cNvSpPr/>
              <p:nvPr/>
            </p:nvSpPr>
            <p:spPr>
              <a:xfrm>
                <a:off x="3745666" y="3298394"/>
                <a:ext cx="1823339" cy="175453"/>
              </a:xfrm>
              <a:custGeom>
                <a:avLst/>
                <a:gdLst/>
                <a:ahLst/>
                <a:cxnLst/>
                <a:rect l="l" t="t" r="r" b="b"/>
                <a:pathLst>
                  <a:path w="83210" h="8007" fill="none" extrusionOk="0">
                    <a:moveTo>
                      <a:pt x="83210" y="3755"/>
                    </a:moveTo>
                    <a:lnTo>
                      <a:pt x="83210" y="4230"/>
                    </a:lnTo>
                    <a:lnTo>
                      <a:pt x="83210" y="4230"/>
                    </a:lnTo>
                    <a:lnTo>
                      <a:pt x="83210" y="4511"/>
                    </a:lnTo>
                    <a:lnTo>
                      <a:pt x="83167" y="4791"/>
                    </a:lnTo>
                    <a:lnTo>
                      <a:pt x="83123" y="5072"/>
                    </a:lnTo>
                    <a:lnTo>
                      <a:pt x="83059" y="5331"/>
                    </a:lnTo>
                    <a:lnTo>
                      <a:pt x="83059" y="5331"/>
                    </a:lnTo>
                    <a:lnTo>
                      <a:pt x="82951" y="5611"/>
                    </a:lnTo>
                    <a:lnTo>
                      <a:pt x="82821" y="5892"/>
                    </a:lnTo>
                    <a:lnTo>
                      <a:pt x="82692" y="6151"/>
                    </a:lnTo>
                    <a:lnTo>
                      <a:pt x="82519" y="6388"/>
                    </a:lnTo>
                    <a:lnTo>
                      <a:pt x="82347" y="6625"/>
                    </a:lnTo>
                    <a:lnTo>
                      <a:pt x="82152" y="6863"/>
                    </a:lnTo>
                    <a:lnTo>
                      <a:pt x="81937" y="7057"/>
                    </a:lnTo>
                    <a:lnTo>
                      <a:pt x="81699" y="7251"/>
                    </a:lnTo>
                    <a:lnTo>
                      <a:pt x="81462" y="7424"/>
                    </a:lnTo>
                    <a:lnTo>
                      <a:pt x="81203" y="7575"/>
                    </a:lnTo>
                    <a:lnTo>
                      <a:pt x="80944" y="7704"/>
                    </a:lnTo>
                    <a:lnTo>
                      <a:pt x="80663" y="7812"/>
                    </a:lnTo>
                    <a:lnTo>
                      <a:pt x="80361" y="7898"/>
                    </a:lnTo>
                    <a:lnTo>
                      <a:pt x="80059" y="7963"/>
                    </a:lnTo>
                    <a:lnTo>
                      <a:pt x="79757" y="7985"/>
                    </a:lnTo>
                    <a:lnTo>
                      <a:pt x="79433" y="8006"/>
                    </a:lnTo>
                    <a:lnTo>
                      <a:pt x="3756" y="8006"/>
                    </a:lnTo>
                    <a:lnTo>
                      <a:pt x="3756" y="8006"/>
                    </a:lnTo>
                    <a:lnTo>
                      <a:pt x="3454" y="7985"/>
                    </a:lnTo>
                    <a:lnTo>
                      <a:pt x="3130" y="7963"/>
                    </a:lnTo>
                    <a:lnTo>
                      <a:pt x="2849" y="7898"/>
                    </a:lnTo>
                    <a:lnTo>
                      <a:pt x="2547" y="7812"/>
                    </a:lnTo>
                    <a:lnTo>
                      <a:pt x="2267" y="7704"/>
                    </a:lnTo>
                    <a:lnTo>
                      <a:pt x="1986" y="7575"/>
                    </a:lnTo>
                    <a:lnTo>
                      <a:pt x="1749" y="7424"/>
                    </a:lnTo>
                    <a:lnTo>
                      <a:pt x="1490" y="7251"/>
                    </a:lnTo>
                    <a:lnTo>
                      <a:pt x="1274" y="7057"/>
                    </a:lnTo>
                    <a:lnTo>
                      <a:pt x="1058" y="6863"/>
                    </a:lnTo>
                    <a:lnTo>
                      <a:pt x="864" y="6625"/>
                    </a:lnTo>
                    <a:lnTo>
                      <a:pt x="670" y="6388"/>
                    </a:lnTo>
                    <a:lnTo>
                      <a:pt x="519" y="6151"/>
                    </a:lnTo>
                    <a:lnTo>
                      <a:pt x="368" y="5892"/>
                    </a:lnTo>
                    <a:lnTo>
                      <a:pt x="260" y="5611"/>
                    </a:lnTo>
                    <a:lnTo>
                      <a:pt x="152" y="5331"/>
                    </a:lnTo>
                    <a:lnTo>
                      <a:pt x="152" y="5331"/>
                    </a:lnTo>
                    <a:lnTo>
                      <a:pt x="87" y="5072"/>
                    </a:lnTo>
                    <a:lnTo>
                      <a:pt x="44" y="4791"/>
                    </a:lnTo>
                    <a:lnTo>
                      <a:pt x="1" y="4511"/>
                    </a:lnTo>
                    <a:lnTo>
                      <a:pt x="1" y="4230"/>
                    </a:lnTo>
                    <a:lnTo>
                      <a:pt x="1" y="3755"/>
                    </a:lnTo>
                    <a:lnTo>
                      <a:pt x="1" y="3755"/>
                    </a:lnTo>
                    <a:lnTo>
                      <a:pt x="22" y="3367"/>
                    </a:lnTo>
                    <a:lnTo>
                      <a:pt x="66" y="3000"/>
                    </a:lnTo>
                    <a:lnTo>
                      <a:pt x="174" y="2633"/>
                    </a:lnTo>
                    <a:lnTo>
                      <a:pt x="281" y="2288"/>
                    </a:lnTo>
                    <a:lnTo>
                      <a:pt x="454" y="1964"/>
                    </a:lnTo>
                    <a:lnTo>
                      <a:pt x="648" y="1662"/>
                    </a:lnTo>
                    <a:lnTo>
                      <a:pt x="864" y="1360"/>
                    </a:lnTo>
                    <a:lnTo>
                      <a:pt x="1101" y="1101"/>
                    </a:lnTo>
                    <a:lnTo>
                      <a:pt x="1360" y="842"/>
                    </a:lnTo>
                    <a:lnTo>
                      <a:pt x="1662" y="626"/>
                    </a:lnTo>
                    <a:lnTo>
                      <a:pt x="1965" y="454"/>
                    </a:lnTo>
                    <a:lnTo>
                      <a:pt x="2310" y="281"/>
                    </a:lnTo>
                    <a:lnTo>
                      <a:pt x="2655" y="152"/>
                    </a:lnTo>
                    <a:lnTo>
                      <a:pt x="3000" y="65"/>
                    </a:lnTo>
                    <a:lnTo>
                      <a:pt x="3389" y="1"/>
                    </a:lnTo>
                    <a:lnTo>
                      <a:pt x="3756" y="1"/>
                    </a:lnTo>
                    <a:lnTo>
                      <a:pt x="79433" y="1"/>
                    </a:lnTo>
                    <a:lnTo>
                      <a:pt x="79433" y="1"/>
                    </a:lnTo>
                    <a:lnTo>
                      <a:pt x="79822" y="1"/>
                    </a:lnTo>
                    <a:lnTo>
                      <a:pt x="80189" y="65"/>
                    </a:lnTo>
                    <a:lnTo>
                      <a:pt x="80556" y="152"/>
                    </a:lnTo>
                    <a:lnTo>
                      <a:pt x="80901" y="281"/>
                    </a:lnTo>
                    <a:lnTo>
                      <a:pt x="81225" y="454"/>
                    </a:lnTo>
                    <a:lnTo>
                      <a:pt x="81548" y="626"/>
                    </a:lnTo>
                    <a:lnTo>
                      <a:pt x="81829" y="842"/>
                    </a:lnTo>
                    <a:lnTo>
                      <a:pt x="82109" y="1101"/>
                    </a:lnTo>
                    <a:lnTo>
                      <a:pt x="82347" y="1360"/>
                    </a:lnTo>
                    <a:lnTo>
                      <a:pt x="82562" y="1662"/>
                    </a:lnTo>
                    <a:lnTo>
                      <a:pt x="82757" y="1964"/>
                    </a:lnTo>
                    <a:lnTo>
                      <a:pt x="82908" y="2288"/>
                    </a:lnTo>
                    <a:lnTo>
                      <a:pt x="83037" y="2633"/>
                    </a:lnTo>
                    <a:lnTo>
                      <a:pt x="83123" y="3000"/>
                    </a:lnTo>
                    <a:lnTo>
                      <a:pt x="83188" y="3367"/>
                    </a:lnTo>
                    <a:lnTo>
                      <a:pt x="83210" y="375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15"/>
              <p:cNvSpPr/>
              <p:nvPr/>
            </p:nvSpPr>
            <p:spPr>
              <a:xfrm>
                <a:off x="3828430" y="3473825"/>
                <a:ext cx="320142" cy="1184984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54078" extrusionOk="0">
                    <a:moveTo>
                      <a:pt x="0" y="0"/>
                    </a:moveTo>
                    <a:lnTo>
                      <a:pt x="0" y="54077"/>
                    </a:lnTo>
                    <a:lnTo>
                      <a:pt x="14609" y="54077"/>
                    </a:lnTo>
                    <a:lnTo>
                      <a:pt x="1460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15"/>
              <p:cNvSpPr/>
              <p:nvPr/>
            </p:nvSpPr>
            <p:spPr>
              <a:xfrm>
                <a:off x="3828430" y="3473825"/>
                <a:ext cx="249211" cy="1184984"/>
              </a:xfrm>
              <a:custGeom>
                <a:avLst/>
                <a:gdLst/>
                <a:ahLst/>
                <a:cxnLst/>
                <a:rect l="l" t="t" r="r" b="b"/>
                <a:pathLst>
                  <a:path w="11373" h="54078" extrusionOk="0">
                    <a:moveTo>
                      <a:pt x="0" y="0"/>
                    </a:moveTo>
                    <a:lnTo>
                      <a:pt x="0" y="54077"/>
                    </a:lnTo>
                    <a:lnTo>
                      <a:pt x="11372" y="54077"/>
                    </a:lnTo>
                    <a:lnTo>
                      <a:pt x="1137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15"/>
              <p:cNvSpPr/>
              <p:nvPr/>
            </p:nvSpPr>
            <p:spPr>
              <a:xfrm>
                <a:off x="3828430" y="3473825"/>
                <a:ext cx="249211" cy="1184984"/>
              </a:xfrm>
              <a:custGeom>
                <a:avLst/>
                <a:gdLst/>
                <a:ahLst/>
                <a:cxnLst/>
                <a:rect l="l" t="t" r="r" b="b"/>
                <a:pathLst>
                  <a:path w="11373" h="54078" fill="none" extrusionOk="0">
                    <a:moveTo>
                      <a:pt x="11372" y="0"/>
                    </a:moveTo>
                    <a:lnTo>
                      <a:pt x="0" y="0"/>
                    </a:lnTo>
                    <a:lnTo>
                      <a:pt x="0" y="54077"/>
                    </a:lnTo>
                    <a:lnTo>
                      <a:pt x="11372" y="54077"/>
                    </a:lnTo>
                    <a:lnTo>
                      <a:pt x="1137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15"/>
              <p:cNvSpPr/>
              <p:nvPr/>
            </p:nvSpPr>
            <p:spPr>
              <a:xfrm>
                <a:off x="5184573" y="3473825"/>
                <a:ext cx="320142" cy="1184984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54078" extrusionOk="0">
                    <a:moveTo>
                      <a:pt x="0" y="0"/>
                    </a:moveTo>
                    <a:lnTo>
                      <a:pt x="0" y="54077"/>
                    </a:lnTo>
                    <a:lnTo>
                      <a:pt x="14609" y="54077"/>
                    </a:lnTo>
                    <a:lnTo>
                      <a:pt x="1460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15"/>
              <p:cNvSpPr/>
              <p:nvPr/>
            </p:nvSpPr>
            <p:spPr>
              <a:xfrm>
                <a:off x="5184573" y="3473825"/>
                <a:ext cx="249671" cy="1184984"/>
              </a:xfrm>
              <a:custGeom>
                <a:avLst/>
                <a:gdLst/>
                <a:ahLst/>
                <a:cxnLst/>
                <a:rect l="l" t="t" r="r" b="b"/>
                <a:pathLst>
                  <a:path w="11394" h="54078" extrusionOk="0">
                    <a:moveTo>
                      <a:pt x="0" y="0"/>
                    </a:moveTo>
                    <a:lnTo>
                      <a:pt x="0" y="54077"/>
                    </a:lnTo>
                    <a:lnTo>
                      <a:pt x="11394" y="54077"/>
                    </a:lnTo>
                    <a:lnTo>
                      <a:pt x="11394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15"/>
              <p:cNvSpPr/>
              <p:nvPr/>
            </p:nvSpPr>
            <p:spPr>
              <a:xfrm>
                <a:off x="5184573" y="3473825"/>
                <a:ext cx="249671" cy="1184984"/>
              </a:xfrm>
              <a:custGeom>
                <a:avLst/>
                <a:gdLst/>
                <a:ahLst/>
                <a:cxnLst/>
                <a:rect l="l" t="t" r="r" b="b"/>
                <a:pathLst>
                  <a:path w="11394" h="54078" fill="none" extrusionOk="0">
                    <a:moveTo>
                      <a:pt x="11394" y="0"/>
                    </a:moveTo>
                    <a:lnTo>
                      <a:pt x="0" y="0"/>
                    </a:lnTo>
                    <a:lnTo>
                      <a:pt x="0" y="54077"/>
                    </a:lnTo>
                    <a:lnTo>
                      <a:pt x="11394" y="54077"/>
                    </a:lnTo>
                    <a:lnTo>
                      <a:pt x="1139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15"/>
              <p:cNvSpPr/>
              <p:nvPr/>
            </p:nvSpPr>
            <p:spPr>
              <a:xfrm>
                <a:off x="5220027" y="3593928"/>
                <a:ext cx="61969" cy="329586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5041" extrusionOk="0">
                    <a:moveTo>
                      <a:pt x="0" y="0"/>
                    </a:moveTo>
                    <a:lnTo>
                      <a:pt x="0" y="15041"/>
                    </a:lnTo>
                    <a:lnTo>
                      <a:pt x="2827" y="15041"/>
                    </a:lnTo>
                    <a:lnTo>
                      <a:pt x="282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15"/>
              <p:cNvSpPr/>
              <p:nvPr/>
            </p:nvSpPr>
            <p:spPr>
              <a:xfrm>
                <a:off x="4855447" y="3593928"/>
                <a:ext cx="61969" cy="329586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5041" extrusionOk="0">
                    <a:moveTo>
                      <a:pt x="1" y="0"/>
                    </a:moveTo>
                    <a:lnTo>
                      <a:pt x="1" y="15041"/>
                    </a:lnTo>
                    <a:lnTo>
                      <a:pt x="2828" y="15041"/>
                    </a:lnTo>
                    <a:lnTo>
                      <a:pt x="282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5250770" y="4052118"/>
                <a:ext cx="61947" cy="639779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29197" extrusionOk="0">
                    <a:moveTo>
                      <a:pt x="0" y="0"/>
                    </a:moveTo>
                    <a:lnTo>
                      <a:pt x="0" y="28096"/>
                    </a:lnTo>
                    <a:lnTo>
                      <a:pt x="22" y="28312"/>
                    </a:lnTo>
                    <a:lnTo>
                      <a:pt x="86" y="28528"/>
                    </a:lnTo>
                    <a:lnTo>
                      <a:pt x="194" y="28722"/>
                    </a:lnTo>
                    <a:lnTo>
                      <a:pt x="324" y="28873"/>
                    </a:lnTo>
                    <a:lnTo>
                      <a:pt x="496" y="29003"/>
                    </a:lnTo>
                    <a:lnTo>
                      <a:pt x="669" y="29110"/>
                    </a:lnTo>
                    <a:lnTo>
                      <a:pt x="885" y="29175"/>
                    </a:lnTo>
                    <a:lnTo>
                      <a:pt x="1101" y="29197"/>
                    </a:lnTo>
                    <a:lnTo>
                      <a:pt x="1726" y="29197"/>
                    </a:lnTo>
                    <a:lnTo>
                      <a:pt x="1942" y="29175"/>
                    </a:lnTo>
                    <a:lnTo>
                      <a:pt x="2158" y="29110"/>
                    </a:lnTo>
                    <a:lnTo>
                      <a:pt x="2352" y="29003"/>
                    </a:lnTo>
                    <a:lnTo>
                      <a:pt x="2503" y="28873"/>
                    </a:lnTo>
                    <a:lnTo>
                      <a:pt x="2633" y="28722"/>
                    </a:lnTo>
                    <a:lnTo>
                      <a:pt x="2741" y="28528"/>
                    </a:lnTo>
                    <a:lnTo>
                      <a:pt x="2805" y="28312"/>
                    </a:lnTo>
                    <a:lnTo>
                      <a:pt x="2827" y="28096"/>
                    </a:lnTo>
                    <a:lnTo>
                      <a:pt x="282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5099443" y="4052118"/>
                <a:ext cx="61969" cy="639779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29197" extrusionOk="0">
                    <a:moveTo>
                      <a:pt x="1" y="0"/>
                    </a:moveTo>
                    <a:lnTo>
                      <a:pt x="1" y="28096"/>
                    </a:lnTo>
                    <a:lnTo>
                      <a:pt x="22" y="28312"/>
                    </a:lnTo>
                    <a:lnTo>
                      <a:pt x="87" y="28528"/>
                    </a:lnTo>
                    <a:lnTo>
                      <a:pt x="195" y="28722"/>
                    </a:lnTo>
                    <a:lnTo>
                      <a:pt x="324" y="28873"/>
                    </a:lnTo>
                    <a:lnTo>
                      <a:pt x="497" y="29003"/>
                    </a:lnTo>
                    <a:lnTo>
                      <a:pt x="691" y="29110"/>
                    </a:lnTo>
                    <a:lnTo>
                      <a:pt x="886" y="29175"/>
                    </a:lnTo>
                    <a:lnTo>
                      <a:pt x="1101" y="29197"/>
                    </a:lnTo>
                    <a:lnTo>
                      <a:pt x="1727" y="29197"/>
                    </a:lnTo>
                    <a:lnTo>
                      <a:pt x="1964" y="29175"/>
                    </a:lnTo>
                    <a:lnTo>
                      <a:pt x="2159" y="29110"/>
                    </a:lnTo>
                    <a:lnTo>
                      <a:pt x="2353" y="29003"/>
                    </a:lnTo>
                    <a:lnTo>
                      <a:pt x="2504" y="28873"/>
                    </a:lnTo>
                    <a:lnTo>
                      <a:pt x="2655" y="28722"/>
                    </a:lnTo>
                    <a:lnTo>
                      <a:pt x="2741" y="28528"/>
                    </a:lnTo>
                    <a:lnTo>
                      <a:pt x="2806" y="28312"/>
                    </a:lnTo>
                    <a:lnTo>
                      <a:pt x="2828" y="28096"/>
                    </a:lnTo>
                    <a:lnTo>
                      <a:pt x="282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4793982" y="4052118"/>
                <a:ext cx="61486" cy="639779"/>
              </a:xfrm>
              <a:custGeom>
                <a:avLst/>
                <a:gdLst/>
                <a:ahLst/>
                <a:cxnLst/>
                <a:rect l="l" t="t" r="r" b="b"/>
                <a:pathLst>
                  <a:path w="2806" h="29197" extrusionOk="0">
                    <a:moveTo>
                      <a:pt x="1" y="0"/>
                    </a:moveTo>
                    <a:lnTo>
                      <a:pt x="1" y="28096"/>
                    </a:lnTo>
                    <a:lnTo>
                      <a:pt x="22" y="28312"/>
                    </a:lnTo>
                    <a:lnTo>
                      <a:pt x="87" y="28528"/>
                    </a:lnTo>
                    <a:lnTo>
                      <a:pt x="173" y="28722"/>
                    </a:lnTo>
                    <a:lnTo>
                      <a:pt x="324" y="28873"/>
                    </a:lnTo>
                    <a:lnTo>
                      <a:pt x="475" y="29003"/>
                    </a:lnTo>
                    <a:lnTo>
                      <a:pt x="670" y="29110"/>
                    </a:lnTo>
                    <a:lnTo>
                      <a:pt x="864" y="29175"/>
                    </a:lnTo>
                    <a:lnTo>
                      <a:pt x="1101" y="29197"/>
                    </a:lnTo>
                    <a:lnTo>
                      <a:pt x="1705" y="29197"/>
                    </a:lnTo>
                    <a:lnTo>
                      <a:pt x="1943" y="29175"/>
                    </a:lnTo>
                    <a:lnTo>
                      <a:pt x="2137" y="29110"/>
                    </a:lnTo>
                    <a:lnTo>
                      <a:pt x="2331" y="29003"/>
                    </a:lnTo>
                    <a:lnTo>
                      <a:pt x="2482" y="28873"/>
                    </a:lnTo>
                    <a:lnTo>
                      <a:pt x="2633" y="28722"/>
                    </a:lnTo>
                    <a:lnTo>
                      <a:pt x="2720" y="28528"/>
                    </a:lnTo>
                    <a:lnTo>
                      <a:pt x="2784" y="28312"/>
                    </a:lnTo>
                    <a:lnTo>
                      <a:pt x="2806" y="28096"/>
                    </a:lnTo>
                    <a:lnTo>
                      <a:pt x="28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4642676" y="4052118"/>
                <a:ext cx="61969" cy="639779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29197" extrusionOk="0">
                    <a:moveTo>
                      <a:pt x="0" y="0"/>
                    </a:moveTo>
                    <a:lnTo>
                      <a:pt x="0" y="28096"/>
                    </a:lnTo>
                    <a:lnTo>
                      <a:pt x="22" y="28312"/>
                    </a:lnTo>
                    <a:lnTo>
                      <a:pt x="87" y="28528"/>
                    </a:lnTo>
                    <a:lnTo>
                      <a:pt x="195" y="28722"/>
                    </a:lnTo>
                    <a:lnTo>
                      <a:pt x="324" y="28873"/>
                    </a:lnTo>
                    <a:lnTo>
                      <a:pt x="475" y="29003"/>
                    </a:lnTo>
                    <a:lnTo>
                      <a:pt x="669" y="29110"/>
                    </a:lnTo>
                    <a:lnTo>
                      <a:pt x="885" y="29175"/>
                    </a:lnTo>
                    <a:lnTo>
                      <a:pt x="1101" y="29197"/>
                    </a:lnTo>
                    <a:lnTo>
                      <a:pt x="1727" y="29197"/>
                    </a:lnTo>
                    <a:lnTo>
                      <a:pt x="1943" y="29175"/>
                    </a:lnTo>
                    <a:lnTo>
                      <a:pt x="2137" y="29110"/>
                    </a:lnTo>
                    <a:lnTo>
                      <a:pt x="2331" y="29003"/>
                    </a:lnTo>
                    <a:lnTo>
                      <a:pt x="2504" y="28873"/>
                    </a:lnTo>
                    <a:lnTo>
                      <a:pt x="2633" y="28722"/>
                    </a:lnTo>
                    <a:lnTo>
                      <a:pt x="2741" y="28528"/>
                    </a:lnTo>
                    <a:lnTo>
                      <a:pt x="2806" y="28312"/>
                    </a:lnTo>
                    <a:lnTo>
                      <a:pt x="2827" y="28096"/>
                    </a:lnTo>
                    <a:lnTo>
                      <a:pt x="282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4711241" y="2886066"/>
                <a:ext cx="722061" cy="796300"/>
              </a:xfrm>
              <a:custGeom>
                <a:avLst/>
                <a:gdLst/>
                <a:ahLst/>
                <a:cxnLst/>
                <a:rect l="l" t="t" r="r" b="b"/>
                <a:pathLst>
                  <a:path w="32952" h="36340" extrusionOk="0">
                    <a:moveTo>
                      <a:pt x="5071" y="1"/>
                    </a:moveTo>
                    <a:lnTo>
                      <a:pt x="4791" y="22"/>
                    </a:lnTo>
                    <a:lnTo>
                      <a:pt x="4532" y="44"/>
                    </a:lnTo>
                    <a:lnTo>
                      <a:pt x="4251" y="109"/>
                    </a:lnTo>
                    <a:lnTo>
                      <a:pt x="4014" y="152"/>
                    </a:lnTo>
                    <a:lnTo>
                      <a:pt x="3755" y="238"/>
                    </a:lnTo>
                    <a:lnTo>
                      <a:pt x="3259" y="411"/>
                    </a:lnTo>
                    <a:lnTo>
                      <a:pt x="2784" y="627"/>
                    </a:lnTo>
                    <a:lnTo>
                      <a:pt x="2352" y="907"/>
                    </a:lnTo>
                    <a:lnTo>
                      <a:pt x="1942" y="1209"/>
                    </a:lnTo>
                    <a:lnTo>
                      <a:pt x="1554" y="1554"/>
                    </a:lnTo>
                    <a:lnTo>
                      <a:pt x="1230" y="1921"/>
                    </a:lnTo>
                    <a:lnTo>
                      <a:pt x="907" y="2331"/>
                    </a:lnTo>
                    <a:lnTo>
                      <a:pt x="648" y="2784"/>
                    </a:lnTo>
                    <a:lnTo>
                      <a:pt x="432" y="3238"/>
                    </a:lnTo>
                    <a:lnTo>
                      <a:pt x="238" y="3734"/>
                    </a:lnTo>
                    <a:lnTo>
                      <a:pt x="173" y="3993"/>
                    </a:lnTo>
                    <a:lnTo>
                      <a:pt x="108" y="4252"/>
                    </a:lnTo>
                    <a:lnTo>
                      <a:pt x="65" y="4511"/>
                    </a:lnTo>
                    <a:lnTo>
                      <a:pt x="22" y="4770"/>
                    </a:lnTo>
                    <a:lnTo>
                      <a:pt x="0" y="5050"/>
                    </a:lnTo>
                    <a:lnTo>
                      <a:pt x="0" y="5309"/>
                    </a:lnTo>
                    <a:lnTo>
                      <a:pt x="0" y="30988"/>
                    </a:lnTo>
                    <a:lnTo>
                      <a:pt x="0" y="31269"/>
                    </a:lnTo>
                    <a:lnTo>
                      <a:pt x="22" y="31549"/>
                    </a:lnTo>
                    <a:lnTo>
                      <a:pt x="65" y="31808"/>
                    </a:lnTo>
                    <a:lnTo>
                      <a:pt x="108" y="32067"/>
                    </a:lnTo>
                    <a:lnTo>
                      <a:pt x="173" y="32326"/>
                    </a:lnTo>
                    <a:lnTo>
                      <a:pt x="238" y="32585"/>
                    </a:lnTo>
                    <a:lnTo>
                      <a:pt x="432" y="33081"/>
                    </a:lnTo>
                    <a:lnTo>
                      <a:pt x="648" y="33534"/>
                    </a:lnTo>
                    <a:lnTo>
                      <a:pt x="907" y="33966"/>
                    </a:lnTo>
                    <a:lnTo>
                      <a:pt x="1230" y="34398"/>
                    </a:lnTo>
                    <a:lnTo>
                      <a:pt x="1554" y="34764"/>
                    </a:lnTo>
                    <a:lnTo>
                      <a:pt x="1942" y="35110"/>
                    </a:lnTo>
                    <a:lnTo>
                      <a:pt x="2352" y="35412"/>
                    </a:lnTo>
                    <a:lnTo>
                      <a:pt x="2784" y="35692"/>
                    </a:lnTo>
                    <a:lnTo>
                      <a:pt x="3259" y="35908"/>
                    </a:lnTo>
                    <a:lnTo>
                      <a:pt x="3496" y="36016"/>
                    </a:lnTo>
                    <a:lnTo>
                      <a:pt x="3755" y="36081"/>
                    </a:lnTo>
                    <a:lnTo>
                      <a:pt x="4014" y="36167"/>
                    </a:lnTo>
                    <a:lnTo>
                      <a:pt x="4251" y="36232"/>
                    </a:lnTo>
                    <a:lnTo>
                      <a:pt x="4532" y="36275"/>
                    </a:lnTo>
                    <a:lnTo>
                      <a:pt x="4791" y="36297"/>
                    </a:lnTo>
                    <a:lnTo>
                      <a:pt x="5071" y="36318"/>
                    </a:lnTo>
                    <a:lnTo>
                      <a:pt x="5330" y="36340"/>
                    </a:lnTo>
                    <a:lnTo>
                      <a:pt x="27600" y="36340"/>
                    </a:lnTo>
                    <a:lnTo>
                      <a:pt x="27881" y="36318"/>
                    </a:lnTo>
                    <a:lnTo>
                      <a:pt x="28161" y="36297"/>
                    </a:lnTo>
                    <a:lnTo>
                      <a:pt x="28420" y="36275"/>
                    </a:lnTo>
                    <a:lnTo>
                      <a:pt x="28679" y="36232"/>
                    </a:lnTo>
                    <a:lnTo>
                      <a:pt x="28938" y="36167"/>
                    </a:lnTo>
                    <a:lnTo>
                      <a:pt x="29197" y="36081"/>
                    </a:lnTo>
                    <a:lnTo>
                      <a:pt x="29672" y="35908"/>
                    </a:lnTo>
                    <a:lnTo>
                      <a:pt x="30146" y="35692"/>
                    </a:lnTo>
                    <a:lnTo>
                      <a:pt x="30578" y="35412"/>
                    </a:lnTo>
                    <a:lnTo>
                      <a:pt x="31009" y="35110"/>
                    </a:lnTo>
                    <a:lnTo>
                      <a:pt x="31376" y="34764"/>
                    </a:lnTo>
                    <a:lnTo>
                      <a:pt x="31722" y="34398"/>
                    </a:lnTo>
                    <a:lnTo>
                      <a:pt x="32024" y="33966"/>
                    </a:lnTo>
                    <a:lnTo>
                      <a:pt x="32304" y="33534"/>
                    </a:lnTo>
                    <a:lnTo>
                      <a:pt x="32520" y="33081"/>
                    </a:lnTo>
                    <a:lnTo>
                      <a:pt x="32693" y="32585"/>
                    </a:lnTo>
                    <a:lnTo>
                      <a:pt x="32779" y="32326"/>
                    </a:lnTo>
                    <a:lnTo>
                      <a:pt x="32822" y="32067"/>
                    </a:lnTo>
                    <a:lnTo>
                      <a:pt x="32887" y="31808"/>
                    </a:lnTo>
                    <a:lnTo>
                      <a:pt x="32908" y="31549"/>
                    </a:lnTo>
                    <a:lnTo>
                      <a:pt x="32930" y="31269"/>
                    </a:lnTo>
                    <a:lnTo>
                      <a:pt x="32952" y="30988"/>
                    </a:lnTo>
                    <a:lnTo>
                      <a:pt x="32952" y="5309"/>
                    </a:lnTo>
                    <a:lnTo>
                      <a:pt x="32930" y="5050"/>
                    </a:lnTo>
                    <a:lnTo>
                      <a:pt x="32908" y="4770"/>
                    </a:lnTo>
                    <a:lnTo>
                      <a:pt x="32887" y="4511"/>
                    </a:lnTo>
                    <a:lnTo>
                      <a:pt x="32822" y="4252"/>
                    </a:lnTo>
                    <a:lnTo>
                      <a:pt x="32779" y="3993"/>
                    </a:lnTo>
                    <a:lnTo>
                      <a:pt x="32693" y="3734"/>
                    </a:lnTo>
                    <a:lnTo>
                      <a:pt x="32520" y="3238"/>
                    </a:lnTo>
                    <a:lnTo>
                      <a:pt x="32304" y="2784"/>
                    </a:lnTo>
                    <a:lnTo>
                      <a:pt x="32024" y="2331"/>
                    </a:lnTo>
                    <a:lnTo>
                      <a:pt x="31722" y="1921"/>
                    </a:lnTo>
                    <a:lnTo>
                      <a:pt x="31376" y="1554"/>
                    </a:lnTo>
                    <a:lnTo>
                      <a:pt x="31009" y="1209"/>
                    </a:lnTo>
                    <a:lnTo>
                      <a:pt x="30578" y="907"/>
                    </a:lnTo>
                    <a:lnTo>
                      <a:pt x="30146" y="627"/>
                    </a:lnTo>
                    <a:lnTo>
                      <a:pt x="29672" y="411"/>
                    </a:lnTo>
                    <a:lnTo>
                      <a:pt x="29197" y="238"/>
                    </a:lnTo>
                    <a:lnTo>
                      <a:pt x="28938" y="152"/>
                    </a:lnTo>
                    <a:lnTo>
                      <a:pt x="28679" y="109"/>
                    </a:lnTo>
                    <a:lnTo>
                      <a:pt x="28420" y="44"/>
                    </a:lnTo>
                    <a:lnTo>
                      <a:pt x="28161" y="22"/>
                    </a:lnTo>
                    <a:lnTo>
                      <a:pt x="2788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4546218" y="3875262"/>
                <a:ext cx="886624" cy="211872"/>
              </a:xfrm>
              <a:custGeom>
                <a:avLst/>
                <a:gdLst/>
                <a:ahLst/>
                <a:cxnLst/>
                <a:rect l="l" t="t" r="r" b="b"/>
                <a:pathLst>
                  <a:path w="40462" h="9669" extrusionOk="0">
                    <a:moveTo>
                      <a:pt x="3885" y="1"/>
                    </a:moveTo>
                    <a:lnTo>
                      <a:pt x="3496" y="23"/>
                    </a:lnTo>
                    <a:lnTo>
                      <a:pt x="3108" y="87"/>
                    </a:lnTo>
                    <a:lnTo>
                      <a:pt x="2741" y="195"/>
                    </a:lnTo>
                    <a:lnTo>
                      <a:pt x="2374" y="325"/>
                    </a:lnTo>
                    <a:lnTo>
                      <a:pt x="2029" y="476"/>
                    </a:lnTo>
                    <a:lnTo>
                      <a:pt x="1727" y="670"/>
                    </a:lnTo>
                    <a:lnTo>
                      <a:pt x="1424" y="907"/>
                    </a:lnTo>
                    <a:lnTo>
                      <a:pt x="1144" y="1145"/>
                    </a:lnTo>
                    <a:lnTo>
                      <a:pt x="885" y="1425"/>
                    </a:lnTo>
                    <a:lnTo>
                      <a:pt x="669" y="1727"/>
                    </a:lnTo>
                    <a:lnTo>
                      <a:pt x="475" y="2051"/>
                    </a:lnTo>
                    <a:lnTo>
                      <a:pt x="302" y="2375"/>
                    </a:lnTo>
                    <a:lnTo>
                      <a:pt x="173" y="2741"/>
                    </a:lnTo>
                    <a:lnTo>
                      <a:pt x="87" y="3108"/>
                    </a:lnTo>
                    <a:lnTo>
                      <a:pt x="22" y="3497"/>
                    </a:lnTo>
                    <a:lnTo>
                      <a:pt x="0" y="3885"/>
                    </a:lnTo>
                    <a:lnTo>
                      <a:pt x="0" y="5806"/>
                    </a:lnTo>
                    <a:lnTo>
                      <a:pt x="22" y="6194"/>
                    </a:lnTo>
                    <a:lnTo>
                      <a:pt x="87" y="6583"/>
                    </a:lnTo>
                    <a:lnTo>
                      <a:pt x="173" y="6949"/>
                    </a:lnTo>
                    <a:lnTo>
                      <a:pt x="302" y="7316"/>
                    </a:lnTo>
                    <a:lnTo>
                      <a:pt x="475" y="7640"/>
                    </a:lnTo>
                    <a:lnTo>
                      <a:pt x="669" y="7964"/>
                    </a:lnTo>
                    <a:lnTo>
                      <a:pt x="885" y="8266"/>
                    </a:lnTo>
                    <a:lnTo>
                      <a:pt x="1144" y="8546"/>
                    </a:lnTo>
                    <a:lnTo>
                      <a:pt x="1424" y="8784"/>
                    </a:lnTo>
                    <a:lnTo>
                      <a:pt x="1727" y="9021"/>
                    </a:lnTo>
                    <a:lnTo>
                      <a:pt x="2029" y="9215"/>
                    </a:lnTo>
                    <a:lnTo>
                      <a:pt x="2374" y="9366"/>
                    </a:lnTo>
                    <a:lnTo>
                      <a:pt x="2741" y="9496"/>
                    </a:lnTo>
                    <a:lnTo>
                      <a:pt x="3108" y="9604"/>
                    </a:lnTo>
                    <a:lnTo>
                      <a:pt x="3496" y="9647"/>
                    </a:lnTo>
                    <a:lnTo>
                      <a:pt x="3885" y="9668"/>
                    </a:lnTo>
                    <a:lnTo>
                      <a:pt x="36598" y="9668"/>
                    </a:lnTo>
                    <a:lnTo>
                      <a:pt x="36987" y="9647"/>
                    </a:lnTo>
                    <a:lnTo>
                      <a:pt x="37375" y="9604"/>
                    </a:lnTo>
                    <a:lnTo>
                      <a:pt x="37742" y="9496"/>
                    </a:lnTo>
                    <a:lnTo>
                      <a:pt x="38109" y="9366"/>
                    </a:lnTo>
                    <a:lnTo>
                      <a:pt x="38433" y="9215"/>
                    </a:lnTo>
                    <a:lnTo>
                      <a:pt x="38756" y="9021"/>
                    </a:lnTo>
                    <a:lnTo>
                      <a:pt x="39058" y="8784"/>
                    </a:lnTo>
                    <a:lnTo>
                      <a:pt x="39339" y="8546"/>
                    </a:lnTo>
                    <a:lnTo>
                      <a:pt x="39576" y="8266"/>
                    </a:lnTo>
                    <a:lnTo>
                      <a:pt x="39814" y="7964"/>
                    </a:lnTo>
                    <a:lnTo>
                      <a:pt x="40008" y="7640"/>
                    </a:lnTo>
                    <a:lnTo>
                      <a:pt x="40159" y="7316"/>
                    </a:lnTo>
                    <a:lnTo>
                      <a:pt x="40288" y="6949"/>
                    </a:lnTo>
                    <a:lnTo>
                      <a:pt x="40396" y="6583"/>
                    </a:lnTo>
                    <a:lnTo>
                      <a:pt x="40439" y="6194"/>
                    </a:lnTo>
                    <a:lnTo>
                      <a:pt x="40461" y="5806"/>
                    </a:lnTo>
                    <a:lnTo>
                      <a:pt x="40461" y="3885"/>
                    </a:lnTo>
                    <a:lnTo>
                      <a:pt x="40439" y="3497"/>
                    </a:lnTo>
                    <a:lnTo>
                      <a:pt x="40396" y="3108"/>
                    </a:lnTo>
                    <a:lnTo>
                      <a:pt x="40288" y="2741"/>
                    </a:lnTo>
                    <a:lnTo>
                      <a:pt x="40159" y="2375"/>
                    </a:lnTo>
                    <a:lnTo>
                      <a:pt x="40008" y="2051"/>
                    </a:lnTo>
                    <a:lnTo>
                      <a:pt x="39814" y="1727"/>
                    </a:lnTo>
                    <a:lnTo>
                      <a:pt x="39576" y="1425"/>
                    </a:lnTo>
                    <a:lnTo>
                      <a:pt x="39339" y="1145"/>
                    </a:lnTo>
                    <a:lnTo>
                      <a:pt x="39058" y="907"/>
                    </a:lnTo>
                    <a:lnTo>
                      <a:pt x="38756" y="670"/>
                    </a:lnTo>
                    <a:lnTo>
                      <a:pt x="38433" y="476"/>
                    </a:lnTo>
                    <a:lnTo>
                      <a:pt x="38109" y="325"/>
                    </a:lnTo>
                    <a:lnTo>
                      <a:pt x="37742" y="195"/>
                    </a:lnTo>
                    <a:lnTo>
                      <a:pt x="37375" y="87"/>
                    </a:lnTo>
                    <a:lnTo>
                      <a:pt x="36987" y="23"/>
                    </a:lnTo>
                    <a:lnTo>
                      <a:pt x="3659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3953265" y="3205227"/>
                <a:ext cx="575948" cy="93172"/>
              </a:xfrm>
              <a:custGeom>
                <a:avLst/>
                <a:gdLst/>
                <a:ahLst/>
                <a:cxnLst/>
                <a:rect l="l" t="t" r="r" b="b"/>
                <a:pathLst>
                  <a:path w="26284" h="4252" extrusionOk="0">
                    <a:moveTo>
                      <a:pt x="0" y="1"/>
                    </a:moveTo>
                    <a:lnTo>
                      <a:pt x="0" y="4252"/>
                    </a:lnTo>
                    <a:lnTo>
                      <a:pt x="26283" y="4252"/>
                    </a:lnTo>
                    <a:lnTo>
                      <a:pt x="2628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" name="Google Shape;78;p15"/>
            <p:cNvGrpSpPr/>
            <p:nvPr/>
          </p:nvGrpSpPr>
          <p:grpSpPr>
            <a:xfrm>
              <a:off x="6774228" y="2922920"/>
              <a:ext cx="1727978" cy="1711386"/>
              <a:chOff x="6229240" y="2710591"/>
              <a:chExt cx="1823339" cy="1805831"/>
            </a:xfrm>
          </p:grpSpPr>
          <p:sp>
            <p:nvSpPr>
              <p:cNvPr id="79" name="Google Shape;79;p15"/>
              <p:cNvSpPr/>
              <p:nvPr/>
            </p:nvSpPr>
            <p:spPr>
              <a:xfrm>
                <a:off x="6229240" y="3122919"/>
                <a:ext cx="1823339" cy="175453"/>
              </a:xfrm>
              <a:custGeom>
                <a:avLst/>
                <a:gdLst/>
                <a:ahLst/>
                <a:cxnLst/>
                <a:rect l="l" t="t" r="r" b="b"/>
                <a:pathLst>
                  <a:path w="83210" h="8007" extrusionOk="0">
                    <a:moveTo>
                      <a:pt x="3389" y="1"/>
                    </a:moveTo>
                    <a:lnTo>
                      <a:pt x="3000" y="65"/>
                    </a:lnTo>
                    <a:lnTo>
                      <a:pt x="2655" y="152"/>
                    </a:lnTo>
                    <a:lnTo>
                      <a:pt x="2310" y="281"/>
                    </a:lnTo>
                    <a:lnTo>
                      <a:pt x="1965" y="454"/>
                    </a:lnTo>
                    <a:lnTo>
                      <a:pt x="1663" y="626"/>
                    </a:lnTo>
                    <a:lnTo>
                      <a:pt x="1382" y="842"/>
                    </a:lnTo>
                    <a:lnTo>
                      <a:pt x="1101" y="1101"/>
                    </a:lnTo>
                    <a:lnTo>
                      <a:pt x="864" y="1360"/>
                    </a:lnTo>
                    <a:lnTo>
                      <a:pt x="648" y="1662"/>
                    </a:lnTo>
                    <a:lnTo>
                      <a:pt x="454" y="1964"/>
                    </a:lnTo>
                    <a:lnTo>
                      <a:pt x="303" y="2288"/>
                    </a:lnTo>
                    <a:lnTo>
                      <a:pt x="174" y="2633"/>
                    </a:lnTo>
                    <a:lnTo>
                      <a:pt x="66" y="3000"/>
                    </a:lnTo>
                    <a:lnTo>
                      <a:pt x="23" y="3367"/>
                    </a:lnTo>
                    <a:lnTo>
                      <a:pt x="1" y="3755"/>
                    </a:lnTo>
                    <a:lnTo>
                      <a:pt x="1" y="4230"/>
                    </a:lnTo>
                    <a:lnTo>
                      <a:pt x="1" y="4511"/>
                    </a:lnTo>
                    <a:lnTo>
                      <a:pt x="44" y="4791"/>
                    </a:lnTo>
                    <a:lnTo>
                      <a:pt x="87" y="5072"/>
                    </a:lnTo>
                    <a:lnTo>
                      <a:pt x="152" y="5331"/>
                    </a:lnTo>
                    <a:lnTo>
                      <a:pt x="260" y="5611"/>
                    </a:lnTo>
                    <a:lnTo>
                      <a:pt x="368" y="5892"/>
                    </a:lnTo>
                    <a:lnTo>
                      <a:pt x="519" y="6151"/>
                    </a:lnTo>
                    <a:lnTo>
                      <a:pt x="670" y="6388"/>
                    </a:lnTo>
                    <a:lnTo>
                      <a:pt x="864" y="6625"/>
                    </a:lnTo>
                    <a:lnTo>
                      <a:pt x="1058" y="6863"/>
                    </a:lnTo>
                    <a:lnTo>
                      <a:pt x="1274" y="7057"/>
                    </a:lnTo>
                    <a:lnTo>
                      <a:pt x="1490" y="7251"/>
                    </a:lnTo>
                    <a:lnTo>
                      <a:pt x="1749" y="7424"/>
                    </a:lnTo>
                    <a:lnTo>
                      <a:pt x="2008" y="7575"/>
                    </a:lnTo>
                    <a:lnTo>
                      <a:pt x="2267" y="7704"/>
                    </a:lnTo>
                    <a:lnTo>
                      <a:pt x="2547" y="7812"/>
                    </a:lnTo>
                    <a:lnTo>
                      <a:pt x="2849" y="7898"/>
                    </a:lnTo>
                    <a:lnTo>
                      <a:pt x="3151" y="7963"/>
                    </a:lnTo>
                    <a:lnTo>
                      <a:pt x="3454" y="7985"/>
                    </a:lnTo>
                    <a:lnTo>
                      <a:pt x="3777" y="8006"/>
                    </a:lnTo>
                    <a:lnTo>
                      <a:pt x="79433" y="8006"/>
                    </a:lnTo>
                    <a:lnTo>
                      <a:pt x="79757" y="7985"/>
                    </a:lnTo>
                    <a:lnTo>
                      <a:pt x="80059" y="7963"/>
                    </a:lnTo>
                    <a:lnTo>
                      <a:pt x="80361" y="7898"/>
                    </a:lnTo>
                    <a:lnTo>
                      <a:pt x="80664" y="7812"/>
                    </a:lnTo>
                    <a:lnTo>
                      <a:pt x="80944" y="7704"/>
                    </a:lnTo>
                    <a:lnTo>
                      <a:pt x="81203" y="7575"/>
                    </a:lnTo>
                    <a:lnTo>
                      <a:pt x="81462" y="7424"/>
                    </a:lnTo>
                    <a:lnTo>
                      <a:pt x="81721" y="7251"/>
                    </a:lnTo>
                    <a:lnTo>
                      <a:pt x="81937" y="7057"/>
                    </a:lnTo>
                    <a:lnTo>
                      <a:pt x="82152" y="6863"/>
                    </a:lnTo>
                    <a:lnTo>
                      <a:pt x="82347" y="6625"/>
                    </a:lnTo>
                    <a:lnTo>
                      <a:pt x="82541" y="6388"/>
                    </a:lnTo>
                    <a:lnTo>
                      <a:pt x="82692" y="6151"/>
                    </a:lnTo>
                    <a:lnTo>
                      <a:pt x="82843" y="5892"/>
                    </a:lnTo>
                    <a:lnTo>
                      <a:pt x="82951" y="5611"/>
                    </a:lnTo>
                    <a:lnTo>
                      <a:pt x="83059" y="5331"/>
                    </a:lnTo>
                    <a:lnTo>
                      <a:pt x="83124" y="5072"/>
                    </a:lnTo>
                    <a:lnTo>
                      <a:pt x="83167" y="4791"/>
                    </a:lnTo>
                    <a:lnTo>
                      <a:pt x="83210" y="4511"/>
                    </a:lnTo>
                    <a:lnTo>
                      <a:pt x="83210" y="4230"/>
                    </a:lnTo>
                    <a:lnTo>
                      <a:pt x="83210" y="3755"/>
                    </a:lnTo>
                    <a:lnTo>
                      <a:pt x="83188" y="3367"/>
                    </a:lnTo>
                    <a:lnTo>
                      <a:pt x="83145" y="3000"/>
                    </a:lnTo>
                    <a:lnTo>
                      <a:pt x="83037" y="2633"/>
                    </a:lnTo>
                    <a:lnTo>
                      <a:pt x="82908" y="2288"/>
                    </a:lnTo>
                    <a:lnTo>
                      <a:pt x="82757" y="1964"/>
                    </a:lnTo>
                    <a:lnTo>
                      <a:pt x="82562" y="1662"/>
                    </a:lnTo>
                    <a:lnTo>
                      <a:pt x="82347" y="1360"/>
                    </a:lnTo>
                    <a:lnTo>
                      <a:pt x="82109" y="1101"/>
                    </a:lnTo>
                    <a:lnTo>
                      <a:pt x="81829" y="842"/>
                    </a:lnTo>
                    <a:lnTo>
                      <a:pt x="81548" y="626"/>
                    </a:lnTo>
                    <a:lnTo>
                      <a:pt x="81246" y="454"/>
                    </a:lnTo>
                    <a:lnTo>
                      <a:pt x="80901" y="281"/>
                    </a:lnTo>
                    <a:lnTo>
                      <a:pt x="80556" y="152"/>
                    </a:lnTo>
                    <a:lnTo>
                      <a:pt x="80210" y="65"/>
                    </a:lnTo>
                    <a:lnTo>
                      <a:pt x="79822" y="1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6229240" y="3122919"/>
                <a:ext cx="1823339" cy="175453"/>
              </a:xfrm>
              <a:custGeom>
                <a:avLst/>
                <a:gdLst/>
                <a:ahLst/>
                <a:cxnLst/>
                <a:rect l="l" t="t" r="r" b="b"/>
                <a:pathLst>
                  <a:path w="83210" h="8007" fill="none" extrusionOk="0">
                    <a:moveTo>
                      <a:pt x="83210" y="3755"/>
                    </a:moveTo>
                    <a:lnTo>
                      <a:pt x="83210" y="4230"/>
                    </a:lnTo>
                    <a:lnTo>
                      <a:pt x="83210" y="4230"/>
                    </a:lnTo>
                    <a:lnTo>
                      <a:pt x="83210" y="4511"/>
                    </a:lnTo>
                    <a:lnTo>
                      <a:pt x="83167" y="4791"/>
                    </a:lnTo>
                    <a:lnTo>
                      <a:pt x="83124" y="5072"/>
                    </a:lnTo>
                    <a:lnTo>
                      <a:pt x="83059" y="5331"/>
                    </a:lnTo>
                    <a:lnTo>
                      <a:pt x="83059" y="5331"/>
                    </a:lnTo>
                    <a:lnTo>
                      <a:pt x="82951" y="5611"/>
                    </a:lnTo>
                    <a:lnTo>
                      <a:pt x="82843" y="5892"/>
                    </a:lnTo>
                    <a:lnTo>
                      <a:pt x="82692" y="6151"/>
                    </a:lnTo>
                    <a:lnTo>
                      <a:pt x="82541" y="6388"/>
                    </a:lnTo>
                    <a:lnTo>
                      <a:pt x="82347" y="6625"/>
                    </a:lnTo>
                    <a:lnTo>
                      <a:pt x="82152" y="6863"/>
                    </a:lnTo>
                    <a:lnTo>
                      <a:pt x="81937" y="7057"/>
                    </a:lnTo>
                    <a:lnTo>
                      <a:pt x="81721" y="7251"/>
                    </a:lnTo>
                    <a:lnTo>
                      <a:pt x="81462" y="7424"/>
                    </a:lnTo>
                    <a:lnTo>
                      <a:pt x="81203" y="7575"/>
                    </a:lnTo>
                    <a:lnTo>
                      <a:pt x="80944" y="7704"/>
                    </a:lnTo>
                    <a:lnTo>
                      <a:pt x="80664" y="7812"/>
                    </a:lnTo>
                    <a:lnTo>
                      <a:pt x="80361" y="7898"/>
                    </a:lnTo>
                    <a:lnTo>
                      <a:pt x="80059" y="7963"/>
                    </a:lnTo>
                    <a:lnTo>
                      <a:pt x="79757" y="7985"/>
                    </a:lnTo>
                    <a:lnTo>
                      <a:pt x="79433" y="8006"/>
                    </a:lnTo>
                    <a:lnTo>
                      <a:pt x="3777" y="8006"/>
                    </a:lnTo>
                    <a:lnTo>
                      <a:pt x="3777" y="8006"/>
                    </a:lnTo>
                    <a:lnTo>
                      <a:pt x="3454" y="7985"/>
                    </a:lnTo>
                    <a:lnTo>
                      <a:pt x="3151" y="7963"/>
                    </a:lnTo>
                    <a:lnTo>
                      <a:pt x="2849" y="7898"/>
                    </a:lnTo>
                    <a:lnTo>
                      <a:pt x="2547" y="7812"/>
                    </a:lnTo>
                    <a:lnTo>
                      <a:pt x="2267" y="7704"/>
                    </a:lnTo>
                    <a:lnTo>
                      <a:pt x="2008" y="7575"/>
                    </a:lnTo>
                    <a:lnTo>
                      <a:pt x="1749" y="7424"/>
                    </a:lnTo>
                    <a:lnTo>
                      <a:pt x="1490" y="7251"/>
                    </a:lnTo>
                    <a:lnTo>
                      <a:pt x="1274" y="7057"/>
                    </a:lnTo>
                    <a:lnTo>
                      <a:pt x="1058" y="6863"/>
                    </a:lnTo>
                    <a:lnTo>
                      <a:pt x="864" y="6625"/>
                    </a:lnTo>
                    <a:lnTo>
                      <a:pt x="670" y="6388"/>
                    </a:lnTo>
                    <a:lnTo>
                      <a:pt x="519" y="6151"/>
                    </a:lnTo>
                    <a:lnTo>
                      <a:pt x="368" y="5892"/>
                    </a:lnTo>
                    <a:lnTo>
                      <a:pt x="260" y="5611"/>
                    </a:lnTo>
                    <a:lnTo>
                      <a:pt x="152" y="5331"/>
                    </a:lnTo>
                    <a:lnTo>
                      <a:pt x="152" y="5331"/>
                    </a:lnTo>
                    <a:lnTo>
                      <a:pt x="87" y="5072"/>
                    </a:lnTo>
                    <a:lnTo>
                      <a:pt x="44" y="4791"/>
                    </a:lnTo>
                    <a:lnTo>
                      <a:pt x="1" y="4511"/>
                    </a:lnTo>
                    <a:lnTo>
                      <a:pt x="1" y="4230"/>
                    </a:lnTo>
                    <a:lnTo>
                      <a:pt x="1" y="3755"/>
                    </a:lnTo>
                    <a:lnTo>
                      <a:pt x="1" y="3755"/>
                    </a:lnTo>
                    <a:lnTo>
                      <a:pt x="23" y="3367"/>
                    </a:lnTo>
                    <a:lnTo>
                      <a:pt x="66" y="3000"/>
                    </a:lnTo>
                    <a:lnTo>
                      <a:pt x="174" y="2633"/>
                    </a:lnTo>
                    <a:lnTo>
                      <a:pt x="303" y="2288"/>
                    </a:lnTo>
                    <a:lnTo>
                      <a:pt x="454" y="1964"/>
                    </a:lnTo>
                    <a:lnTo>
                      <a:pt x="648" y="1662"/>
                    </a:lnTo>
                    <a:lnTo>
                      <a:pt x="864" y="1360"/>
                    </a:lnTo>
                    <a:lnTo>
                      <a:pt x="1101" y="1101"/>
                    </a:lnTo>
                    <a:lnTo>
                      <a:pt x="1382" y="842"/>
                    </a:lnTo>
                    <a:lnTo>
                      <a:pt x="1663" y="626"/>
                    </a:lnTo>
                    <a:lnTo>
                      <a:pt x="1965" y="454"/>
                    </a:lnTo>
                    <a:lnTo>
                      <a:pt x="2310" y="281"/>
                    </a:lnTo>
                    <a:lnTo>
                      <a:pt x="2655" y="152"/>
                    </a:lnTo>
                    <a:lnTo>
                      <a:pt x="3000" y="65"/>
                    </a:lnTo>
                    <a:lnTo>
                      <a:pt x="3389" y="1"/>
                    </a:lnTo>
                    <a:lnTo>
                      <a:pt x="3777" y="1"/>
                    </a:lnTo>
                    <a:lnTo>
                      <a:pt x="79433" y="1"/>
                    </a:lnTo>
                    <a:lnTo>
                      <a:pt x="79433" y="1"/>
                    </a:lnTo>
                    <a:lnTo>
                      <a:pt x="79822" y="1"/>
                    </a:lnTo>
                    <a:lnTo>
                      <a:pt x="80210" y="65"/>
                    </a:lnTo>
                    <a:lnTo>
                      <a:pt x="80556" y="152"/>
                    </a:lnTo>
                    <a:lnTo>
                      <a:pt x="80901" y="281"/>
                    </a:lnTo>
                    <a:lnTo>
                      <a:pt x="81246" y="454"/>
                    </a:lnTo>
                    <a:lnTo>
                      <a:pt x="81548" y="626"/>
                    </a:lnTo>
                    <a:lnTo>
                      <a:pt x="81829" y="842"/>
                    </a:lnTo>
                    <a:lnTo>
                      <a:pt x="82109" y="1101"/>
                    </a:lnTo>
                    <a:lnTo>
                      <a:pt x="82347" y="1360"/>
                    </a:lnTo>
                    <a:lnTo>
                      <a:pt x="82562" y="1662"/>
                    </a:lnTo>
                    <a:lnTo>
                      <a:pt x="82757" y="1964"/>
                    </a:lnTo>
                    <a:lnTo>
                      <a:pt x="82908" y="2288"/>
                    </a:lnTo>
                    <a:lnTo>
                      <a:pt x="83037" y="2633"/>
                    </a:lnTo>
                    <a:lnTo>
                      <a:pt x="83145" y="3000"/>
                    </a:lnTo>
                    <a:lnTo>
                      <a:pt x="83188" y="3367"/>
                    </a:lnTo>
                    <a:lnTo>
                      <a:pt x="83210" y="375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6312004" y="3298350"/>
                <a:ext cx="320142" cy="1184984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54078" extrusionOk="0">
                    <a:moveTo>
                      <a:pt x="0" y="0"/>
                    </a:moveTo>
                    <a:lnTo>
                      <a:pt x="0" y="54077"/>
                    </a:lnTo>
                    <a:lnTo>
                      <a:pt x="14609" y="54077"/>
                    </a:lnTo>
                    <a:lnTo>
                      <a:pt x="1460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6312004" y="3298350"/>
                <a:ext cx="249211" cy="1184984"/>
              </a:xfrm>
              <a:custGeom>
                <a:avLst/>
                <a:gdLst/>
                <a:ahLst/>
                <a:cxnLst/>
                <a:rect l="l" t="t" r="r" b="b"/>
                <a:pathLst>
                  <a:path w="11373" h="54078" extrusionOk="0">
                    <a:moveTo>
                      <a:pt x="0" y="0"/>
                    </a:moveTo>
                    <a:lnTo>
                      <a:pt x="0" y="54077"/>
                    </a:lnTo>
                    <a:lnTo>
                      <a:pt x="11372" y="54077"/>
                    </a:lnTo>
                    <a:lnTo>
                      <a:pt x="1137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7668147" y="3298350"/>
                <a:ext cx="320602" cy="1184984"/>
              </a:xfrm>
              <a:custGeom>
                <a:avLst/>
                <a:gdLst/>
                <a:ahLst/>
                <a:cxnLst/>
                <a:rect l="l" t="t" r="r" b="b"/>
                <a:pathLst>
                  <a:path w="14631" h="54078" extrusionOk="0">
                    <a:moveTo>
                      <a:pt x="0" y="0"/>
                    </a:moveTo>
                    <a:lnTo>
                      <a:pt x="0" y="54077"/>
                    </a:lnTo>
                    <a:lnTo>
                      <a:pt x="14631" y="54077"/>
                    </a:lnTo>
                    <a:lnTo>
                      <a:pt x="1463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15"/>
              <p:cNvSpPr/>
              <p:nvPr/>
            </p:nvSpPr>
            <p:spPr>
              <a:xfrm>
                <a:off x="7668147" y="3298350"/>
                <a:ext cx="249671" cy="1184984"/>
              </a:xfrm>
              <a:custGeom>
                <a:avLst/>
                <a:gdLst/>
                <a:ahLst/>
                <a:cxnLst/>
                <a:rect l="l" t="t" r="r" b="b"/>
                <a:pathLst>
                  <a:path w="11394" h="54078" extrusionOk="0">
                    <a:moveTo>
                      <a:pt x="0" y="0"/>
                    </a:moveTo>
                    <a:lnTo>
                      <a:pt x="0" y="54077"/>
                    </a:lnTo>
                    <a:lnTo>
                      <a:pt x="11394" y="54077"/>
                    </a:lnTo>
                    <a:lnTo>
                      <a:pt x="11394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15"/>
              <p:cNvSpPr/>
              <p:nvPr/>
            </p:nvSpPr>
            <p:spPr>
              <a:xfrm>
                <a:off x="7668147" y="3298350"/>
                <a:ext cx="249671" cy="1184984"/>
              </a:xfrm>
              <a:custGeom>
                <a:avLst/>
                <a:gdLst/>
                <a:ahLst/>
                <a:cxnLst/>
                <a:rect l="l" t="t" r="r" b="b"/>
                <a:pathLst>
                  <a:path w="11394" h="54078" fill="none" extrusionOk="0">
                    <a:moveTo>
                      <a:pt x="11394" y="0"/>
                    </a:moveTo>
                    <a:lnTo>
                      <a:pt x="0" y="0"/>
                    </a:lnTo>
                    <a:lnTo>
                      <a:pt x="0" y="54077"/>
                    </a:lnTo>
                    <a:lnTo>
                      <a:pt x="11394" y="54077"/>
                    </a:lnTo>
                    <a:lnTo>
                      <a:pt x="1139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7703601" y="3418453"/>
                <a:ext cx="61969" cy="329586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5041" extrusionOk="0">
                    <a:moveTo>
                      <a:pt x="0" y="0"/>
                    </a:moveTo>
                    <a:lnTo>
                      <a:pt x="0" y="15041"/>
                    </a:lnTo>
                    <a:lnTo>
                      <a:pt x="2827" y="15041"/>
                    </a:lnTo>
                    <a:lnTo>
                      <a:pt x="282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7339503" y="3418453"/>
                <a:ext cx="61486" cy="329586"/>
              </a:xfrm>
              <a:custGeom>
                <a:avLst/>
                <a:gdLst/>
                <a:ahLst/>
                <a:cxnLst/>
                <a:rect l="l" t="t" r="r" b="b"/>
                <a:pathLst>
                  <a:path w="2806" h="15041" extrusionOk="0">
                    <a:moveTo>
                      <a:pt x="1" y="0"/>
                    </a:moveTo>
                    <a:lnTo>
                      <a:pt x="1" y="15041"/>
                    </a:lnTo>
                    <a:lnTo>
                      <a:pt x="2806" y="15041"/>
                    </a:lnTo>
                    <a:lnTo>
                      <a:pt x="28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7734344" y="3876643"/>
                <a:ext cx="61947" cy="639779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29197" extrusionOk="0">
                    <a:moveTo>
                      <a:pt x="0" y="0"/>
                    </a:moveTo>
                    <a:lnTo>
                      <a:pt x="0" y="28096"/>
                    </a:lnTo>
                    <a:lnTo>
                      <a:pt x="22" y="28312"/>
                    </a:lnTo>
                    <a:lnTo>
                      <a:pt x="86" y="28528"/>
                    </a:lnTo>
                    <a:lnTo>
                      <a:pt x="194" y="28722"/>
                    </a:lnTo>
                    <a:lnTo>
                      <a:pt x="324" y="28873"/>
                    </a:lnTo>
                    <a:lnTo>
                      <a:pt x="496" y="29003"/>
                    </a:lnTo>
                    <a:lnTo>
                      <a:pt x="691" y="29110"/>
                    </a:lnTo>
                    <a:lnTo>
                      <a:pt x="885" y="29175"/>
                    </a:lnTo>
                    <a:lnTo>
                      <a:pt x="1101" y="29197"/>
                    </a:lnTo>
                    <a:lnTo>
                      <a:pt x="1726" y="29197"/>
                    </a:lnTo>
                    <a:lnTo>
                      <a:pt x="1942" y="29175"/>
                    </a:lnTo>
                    <a:lnTo>
                      <a:pt x="2158" y="29110"/>
                    </a:lnTo>
                    <a:lnTo>
                      <a:pt x="2352" y="29003"/>
                    </a:lnTo>
                    <a:lnTo>
                      <a:pt x="2503" y="28873"/>
                    </a:lnTo>
                    <a:lnTo>
                      <a:pt x="2633" y="28722"/>
                    </a:lnTo>
                    <a:lnTo>
                      <a:pt x="2741" y="28528"/>
                    </a:lnTo>
                    <a:lnTo>
                      <a:pt x="2805" y="28312"/>
                    </a:lnTo>
                    <a:lnTo>
                      <a:pt x="2827" y="28096"/>
                    </a:lnTo>
                    <a:lnTo>
                      <a:pt x="282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7583499" y="3876643"/>
                <a:ext cx="61486" cy="639779"/>
              </a:xfrm>
              <a:custGeom>
                <a:avLst/>
                <a:gdLst/>
                <a:ahLst/>
                <a:cxnLst/>
                <a:rect l="l" t="t" r="r" b="b"/>
                <a:pathLst>
                  <a:path w="2806" h="29197" extrusionOk="0">
                    <a:moveTo>
                      <a:pt x="0" y="0"/>
                    </a:moveTo>
                    <a:lnTo>
                      <a:pt x="0" y="28096"/>
                    </a:lnTo>
                    <a:lnTo>
                      <a:pt x="22" y="28312"/>
                    </a:lnTo>
                    <a:lnTo>
                      <a:pt x="87" y="28528"/>
                    </a:lnTo>
                    <a:lnTo>
                      <a:pt x="173" y="28722"/>
                    </a:lnTo>
                    <a:lnTo>
                      <a:pt x="324" y="28873"/>
                    </a:lnTo>
                    <a:lnTo>
                      <a:pt x="475" y="29003"/>
                    </a:lnTo>
                    <a:lnTo>
                      <a:pt x="669" y="29110"/>
                    </a:lnTo>
                    <a:lnTo>
                      <a:pt x="864" y="29175"/>
                    </a:lnTo>
                    <a:lnTo>
                      <a:pt x="1101" y="29197"/>
                    </a:lnTo>
                    <a:lnTo>
                      <a:pt x="1705" y="29197"/>
                    </a:lnTo>
                    <a:lnTo>
                      <a:pt x="1943" y="29175"/>
                    </a:lnTo>
                    <a:lnTo>
                      <a:pt x="2137" y="29110"/>
                    </a:lnTo>
                    <a:lnTo>
                      <a:pt x="2331" y="29003"/>
                    </a:lnTo>
                    <a:lnTo>
                      <a:pt x="2482" y="28873"/>
                    </a:lnTo>
                    <a:lnTo>
                      <a:pt x="2633" y="28722"/>
                    </a:lnTo>
                    <a:lnTo>
                      <a:pt x="2719" y="28528"/>
                    </a:lnTo>
                    <a:lnTo>
                      <a:pt x="2784" y="28312"/>
                    </a:lnTo>
                    <a:lnTo>
                      <a:pt x="2806" y="28096"/>
                    </a:lnTo>
                    <a:lnTo>
                      <a:pt x="28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7277556" y="3876643"/>
                <a:ext cx="61969" cy="639779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29197" extrusionOk="0">
                    <a:moveTo>
                      <a:pt x="1" y="0"/>
                    </a:moveTo>
                    <a:lnTo>
                      <a:pt x="1" y="28096"/>
                    </a:lnTo>
                    <a:lnTo>
                      <a:pt x="22" y="28312"/>
                    </a:lnTo>
                    <a:lnTo>
                      <a:pt x="87" y="28528"/>
                    </a:lnTo>
                    <a:lnTo>
                      <a:pt x="173" y="28722"/>
                    </a:lnTo>
                    <a:lnTo>
                      <a:pt x="324" y="28873"/>
                    </a:lnTo>
                    <a:lnTo>
                      <a:pt x="475" y="29003"/>
                    </a:lnTo>
                    <a:lnTo>
                      <a:pt x="670" y="29110"/>
                    </a:lnTo>
                    <a:lnTo>
                      <a:pt x="864" y="29175"/>
                    </a:lnTo>
                    <a:lnTo>
                      <a:pt x="1101" y="29197"/>
                    </a:lnTo>
                    <a:lnTo>
                      <a:pt x="1727" y="29197"/>
                    </a:lnTo>
                    <a:lnTo>
                      <a:pt x="1943" y="29175"/>
                    </a:lnTo>
                    <a:lnTo>
                      <a:pt x="2137" y="29110"/>
                    </a:lnTo>
                    <a:lnTo>
                      <a:pt x="2331" y="29003"/>
                    </a:lnTo>
                    <a:lnTo>
                      <a:pt x="2504" y="28873"/>
                    </a:lnTo>
                    <a:lnTo>
                      <a:pt x="2633" y="28722"/>
                    </a:lnTo>
                    <a:lnTo>
                      <a:pt x="2741" y="28528"/>
                    </a:lnTo>
                    <a:lnTo>
                      <a:pt x="2806" y="28312"/>
                    </a:lnTo>
                    <a:lnTo>
                      <a:pt x="2828" y="28096"/>
                    </a:lnTo>
                    <a:lnTo>
                      <a:pt x="282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7126251" y="3876643"/>
                <a:ext cx="61969" cy="639779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29197" extrusionOk="0">
                    <a:moveTo>
                      <a:pt x="0" y="0"/>
                    </a:moveTo>
                    <a:lnTo>
                      <a:pt x="0" y="28096"/>
                    </a:lnTo>
                    <a:lnTo>
                      <a:pt x="22" y="28312"/>
                    </a:lnTo>
                    <a:lnTo>
                      <a:pt x="87" y="28528"/>
                    </a:lnTo>
                    <a:lnTo>
                      <a:pt x="195" y="28722"/>
                    </a:lnTo>
                    <a:lnTo>
                      <a:pt x="324" y="28873"/>
                    </a:lnTo>
                    <a:lnTo>
                      <a:pt x="475" y="29003"/>
                    </a:lnTo>
                    <a:lnTo>
                      <a:pt x="669" y="29110"/>
                    </a:lnTo>
                    <a:lnTo>
                      <a:pt x="885" y="29175"/>
                    </a:lnTo>
                    <a:lnTo>
                      <a:pt x="1101" y="29197"/>
                    </a:lnTo>
                    <a:lnTo>
                      <a:pt x="1727" y="29197"/>
                    </a:lnTo>
                    <a:lnTo>
                      <a:pt x="1943" y="29175"/>
                    </a:lnTo>
                    <a:lnTo>
                      <a:pt x="2158" y="29110"/>
                    </a:lnTo>
                    <a:lnTo>
                      <a:pt x="2331" y="29003"/>
                    </a:lnTo>
                    <a:lnTo>
                      <a:pt x="2504" y="28873"/>
                    </a:lnTo>
                    <a:lnTo>
                      <a:pt x="2633" y="28722"/>
                    </a:lnTo>
                    <a:lnTo>
                      <a:pt x="2741" y="28528"/>
                    </a:lnTo>
                    <a:lnTo>
                      <a:pt x="2806" y="28312"/>
                    </a:lnTo>
                    <a:lnTo>
                      <a:pt x="2827" y="28096"/>
                    </a:lnTo>
                    <a:lnTo>
                      <a:pt x="282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7194815" y="2710591"/>
                <a:ext cx="722061" cy="796300"/>
              </a:xfrm>
              <a:custGeom>
                <a:avLst/>
                <a:gdLst/>
                <a:ahLst/>
                <a:cxnLst/>
                <a:rect l="l" t="t" r="r" b="b"/>
                <a:pathLst>
                  <a:path w="32952" h="36340" extrusionOk="0">
                    <a:moveTo>
                      <a:pt x="5071" y="1"/>
                    </a:moveTo>
                    <a:lnTo>
                      <a:pt x="4791" y="22"/>
                    </a:lnTo>
                    <a:lnTo>
                      <a:pt x="4532" y="44"/>
                    </a:lnTo>
                    <a:lnTo>
                      <a:pt x="4273" y="109"/>
                    </a:lnTo>
                    <a:lnTo>
                      <a:pt x="4014" y="152"/>
                    </a:lnTo>
                    <a:lnTo>
                      <a:pt x="3755" y="238"/>
                    </a:lnTo>
                    <a:lnTo>
                      <a:pt x="3259" y="411"/>
                    </a:lnTo>
                    <a:lnTo>
                      <a:pt x="2806" y="627"/>
                    </a:lnTo>
                    <a:lnTo>
                      <a:pt x="2353" y="907"/>
                    </a:lnTo>
                    <a:lnTo>
                      <a:pt x="1943" y="1209"/>
                    </a:lnTo>
                    <a:lnTo>
                      <a:pt x="1576" y="1554"/>
                    </a:lnTo>
                    <a:lnTo>
                      <a:pt x="1230" y="1921"/>
                    </a:lnTo>
                    <a:lnTo>
                      <a:pt x="907" y="2331"/>
                    </a:lnTo>
                    <a:lnTo>
                      <a:pt x="648" y="2784"/>
                    </a:lnTo>
                    <a:lnTo>
                      <a:pt x="432" y="3238"/>
                    </a:lnTo>
                    <a:lnTo>
                      <a:pt x="238" y="3734"/>
                    </a:lnTo>
                    <a:lnTo>
                      <a:pt x="173" y="3993"/>
                    </a:lnTo>
                    <a:lnTo>
                      <a:pt x="108" y="4252"/>
                    </a:lnTo>
                    <a:lnTo>
                      <a:pt x="65" y="4511"/>
                    </a:lnTo>
                    <a:lnTo>
                      <a:pt x="44" y="4770"/>
                    </a:lnTo>
                    <a:lnTo>
                      <a:pt x="22" y="5050"/>
                    </a:lnTo>
                    <a:lnTo>
                      <a:pt x="0" y="5309"/>
                    </a:lnTo>
                    <a:lnTo>
                      <a:pt x="0" y="30988"/>
                    </a:lnTo>
                    <a:lnTo>
                      <a:pt x="22" y="31269"/>
                    </a:lnTo>
                    <a:lnTo>
                      <a:pt x="44" y="31549"/>
                    </a:lnTo>
                    <a:lnTo>
                      <a:pt x="65" y="31808"/>
                    </a:lnTo>
                    <a:lnTo>
                      <a:pt x="108" y="32067"/>
                    </a:lnTo>
                    <a:lnTo>
                      <a:pt x="173" y="32326"/>
                    </a:lnTo>
                    <a:lnTo>
                      <a:pt x="238" y="32585"/>
                    </a:lnTo>
                    <a:lnTo>
                      <a:pt x="432" y="33081"/>
                    </a:lnTo>
                    <a:lnTo>
                      <a:pt x="648" y="33534"/>
                    </a:lnTo>
                    <a:lnTo>
                      <a:pt x="907" y="33966"/>
                    </a:lnTo>
                    <a:lnTo>
                      <a:pt x="1230" y="34398"/>
                    </a:lnTo>
                    <a:lnTo>
                      <a:pt x="1576" y="34764"/>
                    </a:lnTo>
                    <a:lnTo>
                      <a:pt x="1943" y="35110"/>
                    </a:lnTo>
                    <a:lnTo>
                      <a:pt x="2353" y="35412"/>
                    </a:lnTo>
                    <a:lnTo>
                      <a:pt x="2806" y="35692"/>
                    </a:lnTo>
                    <a:lnTo>
                      <a:pt x="3259" y="35908"/>
                    </a:lnTo>
                    <a:lnTo>
                      <a:pt x="3496" y="36016"/>
                    </a:lnTo>
                    <a:lnTo>
                      <a:pt x="3755" y="36081"/>
                    </a:lnTo>
                    <a:lnTo>
                      <a:pt x="4014" y="36167"/>
                    </a:lnTo>
                    <a:lnTo>
                      <a:pt x="4273" y="36232"/>
                    </a:lnTo>
                    <a:lnTo>
                      <a:pt x="4532" y="36275"/>
                    </a:lnTo>
                    <a:lnTo>
                      <a:pt x="4791" y="36297"/>
                    </a:lnTo>
                    <a:lnTo>
                      <a:pt x="5071" y="36318"/>
                    </a:lnTo>
                    <a:lnTo>
                      <a:pt x="5330" y="36340"/>
                    </a:lnTo>
                    <a:lnTo>
                      <a:pt x="27600" y="36340"/>
                    </a:lnTo>
                    <a:lnTo>
                      <a:pt x="27881" y="36318"/>
                    </a:lnTo>
                    <a:lnTo>
                      <a:pt x="28161" y="36297"/>
                    </a:lnTo>
                    <a:lnTo>
                      <a:pt x="28420" y="36275"/>
                    </a:lnTo>
                    <a:lnTo>
                      <a:pt x="28679" y="36232"/>
                    </a:lnTo>
                    <a:lnTo>
                      <a:pt x="28938" y="36167"/>
                    </a:lnTo>
                    <a:lnTo>
                      <a:pt x="29197" y="36081"/>
                    </a:lnTo>
                    <a:lnTo>
                      <a:pt x="29693" y="35908"/>
                    </a:lnTo>
                    <a:lnTo>
                      <a:pt x="30146" y="35692"/>
                    </a:lnTo>
                    <a:lnTo>
                      <a:pt x="30600" y="35412"/>
                    </a:lnTo>
                    <a:lnTo>
                      <a:pt x="31010" y="35110"/>
                    </a:lnTo>
                    <a:lnTo>
                      <a:pt x="31376" y="34764"/>
                    </a:lnTo>
                    <a:lnTo>
                      <a:pt x="31722" y="34398"/>
                    </a:lnTo>
                    <a:lnTo>
                      <a:pt x="32024" y="33966"/>
                    </a:lnTo>
                    <a:lnTo>
                      <a:pt x="32304" y="33534"/>
                    </a:lnTo>
                    <a:lnTo>
                      <a:pt x="32520" y="33081"/>
                    </a:lnTo>
                    <a:lnTo>
                      <a:pt x="32714" y="32585"/>
                    </a:lnTo>
                    <a:lnTo>
                      <a:pt x="32779" y="32326"/>
                    </a:lnTo>
                    <a:lnTo>
                      <a:pt x="32844" y="32067"/>
                    </a:lnTo>
                    <a:lnTo>
                      <a:pt x="32887" y="31808"/>
                    </a:lnTo>
                    <a:lnTo>
                      <a:pt x="32908" y="31549"/>
                    </a:lnTo>
                    <a:lnTo>
                      <a:pt x="32930" y="31269"/>
                    </a:lnTo>
                    <a:lnTo>
                      <a:pt x="32952" y="30988"/>
                    </a:lnTo>
                    <a:lnTo>
                      <a:pt x="32952" y="5309"/>
                    </a:lnTo>
                    <a:lnTo>
                      <a:pt x="32930" y="5050"/>
                    </a:lnTo>
                    <a:lnTo>
                      <a:pt x="32908" y="4770"/>
                    </a:lnTo>
                    <a:lnTo>
                      <a:pt x="32887" y="4511"/>
                    </a:lnTo>
                    <a:lnTo>
                      <a:pt x="32844" y="4252"/>
                    </a:lnTo>
                    <a:lnTo>
                      <a:pt x="32779" y="3993"/>
                    </a:lnTo>
                    <a:lnTo>
                      <a:pt x="32714" y="3734"/>
                    </a:lnTo>
                    <a:lnTo>
                      <a:pt x="32520" y="3238"/>
                    </a:lnTo>
                    <a:lnTo>
                      <a:pt x="32304" y="2784"/>
                    </a:lnTo>
                    <a:lnTo>
                      <a:pt x="32024" y="2331"/>
                    </a:lnTo>
                    <a:lnTo>
                      <a:pt x="31722" y="1921"/>
                    </a:lnTo>
                    <a:lnTo>
                      <a:pt x="31376" y="1554"/>
                    </a:lnTo>
                    <a:lnTo>
                      <a:pt x="31010" y="1209"/>
                    </a:lnTo>
                    <a:lnTo>
                      <a:pt x="30600" y="907"/>
                    </a:lnTo>
                    <a:lnTo>
                      <a:pt x="30146" y="627"/>
                    </a:lnTo>
                    <a:lnTo>
                      <a:pt x="29693" y="411"/>
                    </a:lnTo>
                    <a:lnTo>
                      <a:pt x="29197" y="238"/>
                    </a:lnTo>
                    <a:lnTo>
                      <a:pt x="28938" y="152"/>
                    </a:lnTo>
                    <a:lnTo>
                      <a:pt x="28679" y="109"/>
                    </a:lnTo>
                    <a:lnTo>
                      <a:pt x="28420" y="44"/>
                    </a:lnTo>
                    <a:lnTo>
                      <a:pt x="28161" y="22"/>
                    </a:lnTo>
                    <a:lnTo>
                      <a:pt x="2788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7029792" y="3699787"/>
                <a:ext cx="887084" cy="211872"/>
              </a:xfrm>
              <a:custGeom>
                <a:avLst/>
                <a:gdLst/>
                <a:ahLst/>
                <a:cxnLst/>
                <a:rect l="l" t="t" r="r" b="b"/>
                <a:pathLst>
                  <a:path w="40483" h="9669" extrusionOk="0">
                    <a:moveTo>
                      <a:pt x="3885" y="1"/>
                    </a:moveTo>
                    <a:lnTo>
                      <a:pt x="3496" y="23"/>
                    </a:lnTo>
                    <a:lnTo>
                      <a:pt x="3108" y="87"/>
                    </a:lnTo>
                    <a:lnTo>
                      <a:pt x="2741" y="195"/>
                    </a:lnTo>
                    <a:lnTo>
                      <a:pt x="2374" y="325"/>
                    </a:lnTo>
                    <a:lnTo>
                      <a:pt x="2029" y="476"/>
                    </a:lnTo>
                    <a:lnTo>
                      <a:pt x="1727" y="670"/>
                    </a:lnTo>
                    <a:lnTo>
                      <a:pt x="1425" y="907"/>
                    </a:lnTo>
                    <a:lnTo>
                      <a:pt x="1144" y="1145"/>
                    </a:lnTo>
                    <a:lnTo>
                      <a:pt x="885" y="1425"/>
                    </a:lnTo>
                    <a:lnTo>
                      <a:pt x="669" y="1727"/>
                    </a:lnTo>
                    <a:lnTo>
                      <a:pt x="475" y="2051"/>
                    </a:lnTo>
                    <a:lnTo>
                      <a:pt x="324" y="2375"/>
                    </a:lnTo>
                    <a:lnTo>
                      <a:pt x="173" y="2741"/>
                    </a:lnTo>
                    <a:lnTo>
                      <a:pt x="87" y="3108"/>
                    </a:lnTo>
                    <a:lnTo>
                      <a:pt x="22" y="3497"/>
                    </a:lnTo>
                    <a:lnTo>
                      <a:pt x="0" y="3885"/>
                    </a:lnTo>
                    <a:lnTo>
                      <a:pt x="0" y="5806"/>
                    </a:lnTo>
                    <a:lnTo>
                      <a:pt x="22" y="6194"/>
                    </a:lnTo>
                    <a:lnTo>
                      <a:pt x="87" y="6583"/>
                    </a:lnTo>
                    <a:lnTo>
                      <a:pt x="173" y="6949"/>
                    </a:lnTo>
                    <a:lnTo>
                      <a:pt x="324" y="7316"/>
                    </a:lnTo>
                    <a:lnTo>
                      <a:pt x="475" y="7640"/>
                    </a:lnTo>
                    <a:lnTo>
                      <a:pt x="669" y="7964"/>
                    </a:lnTo>
                    <a:lnTo>
                      <a:pt x="885" y="8266"/>
                    </a:lnTo>
                    <a:lnTo>
                      <a:pt x="1144" y="8546"/>
                    </a:lnTo>
                    <a:lnTo>
                      <a:pt x="1425" y="8784"/>
                    </a:lnTo>
                    <a:lnTo>
                      <a:pt x="1727" y="9021"/>
                    </a:lnTo>
                    <a:lnTo>
                      <a:pt x="2029" y="9215"/>
                    </a:lnTo>
                    <a:lnTo>
                      <a:pt x="2374" y="9366"/>
                    </a:lnTo>
                    <a:lnTo>
                      <a:pt x="2741" y="9496"/>
                    </a:lnTo>
                    <a:lnTo>
                      <a:pt x="3108" y="9604"/>
                    </a:lnTo>
                    <a:lnTo>
                      <a:pt x="3496" y="9647"/>
                    </a:lnTo>
                    <a:lnTo>
                      <a:pt x="3885" y="9668"/>
                    </a:lnTo>
                    <a:lnTo>
                      <a:pt x="36598" y="9668"/>
                    </a:lnTo>
                    <a:lnTo>
                      <a:pt x="36987" y="9647"/>
                    </a:lnTo>
                    <a:lnTo>
                      <a:pt x="37375" y="9604"/>
                    </a:lnTo>
                    <a:lnTo>
                      <a:pt x="37742" y="9496"/>
                    </a:lnTo>
                    <a:lnTo>
                      <a:pt x="38109" y="9366"/>
                    </a:lnTo>
                    <a:lnTo>
                      <a:pt x="38433" y="9215"/>
                    </a:lnTo>
                    <a:lnTo>
                      <a:pt x="38756" y="9021"/>
                    </a:lnTo>
                    <a:lnTo>
                      <a:pt x="39058" y="8784"/>
                    </a:lnTo>
                    <a:lnTo>
                      <a:pt x="39339" y="8546"/>
                    </a:lnTo>
                    <a:lnTo>
                      <a:pt x="39576" y="8266"/>
                    </a:lnTo>
                    <a:lnTo>
                      <a:pt x="39814" y="7964"/>
                    </a:lnTo>
                    <a:lnTo>
                      <a:pt x="40008" y="7640"/>
                    </a:lnTo>
                    <a:lnTo>
                      <a:pt x="40159" y="7316"/>
                    </a:lnTo>
                    <a:lnTo>
                      <a:pt x="40288" y="6949"/>
                    </a:lnTo>
                    <a:lnTo>
                      <a:pt x="40396" y="6583"/>
                    </a:lnTo>
                    <a:lnTo>
                      <a:pt x="40461" y="6194"/>
                    </a:lnTo>
                    <a:lnTo>
                      <a:pt x="40483" y="5806"/>
                    </a:lnTo>
                    <a:lnTo>
                      <a:pt x="40483" y="3885"/>
                    </a:lnTo>
                    <a:lnTo>
                      <a:pt x="40461" y="3497"/>
                    </a:lnTo>
                    <a:lnTo>
                      <a:pt x="40396" y="3108"/>
                    </a:lnTo>
                    <a:lnTo>
                      <a:pt x="40288" y="2741"/>
                    </a:lnTo>
                    <a:lnTo>
                      <a:pt x="40159" y="2375"/>
                    </a:lnTo>
                    <a:lnTo>
                      <a:pt x="40008" y="2051"/>
                    </a:lnTo>
                    <a:lnTo>
                      <a:pt x="39814" y="1727"/>
                    </a:lnTo>
                    <a:lnTo>
                      <a:pt x="39576" y="1425"/>
                    </a:lnTo>
                    <a:lnTo>
                      <a:pt x="39339" y="1145"/>
                    </a:lnTo>
                    <a:lnTo>
                      <a:pt x="39058" y="907"/>
                    </a:lnTo>
                    <a:lnTo>
                      <a:pt x="38756" y="670"/>
                    </a:lnTo>
                    <a:lnTo>
                      <a:pt x="38433" y="476"/>
                    </a:lnTo>
                    <a:lnTo>
                      <a:pt x="38109" y="325"/>
                    </a:lnTo>
                    <a:lnTo>
                      <a:pt x="37742" y="195"/>
                    </a:lnTo>
                    <a:lnTo>
                      <a:pt x="37375" y="87"/>
                    </a:lnTo>
                    <a:lnTo>
                      <a:pt x="36987" y="23"/>
                    </a:lnTo>
                    <a:lnTo>
                      <a:pt x="3659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15"/>
          <p:cNvSpPr txBox="1"/>
          <p:nvPr/>
        </p:nvSpPr>
        <p:spPr>
          <a:xfrm>
            <a:off x="4693841" y="878434"/>
            <a:ext cx="3490514" cy="1655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Integrantes: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MX" sz="12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RANIA ROMINA REALPOZO HARO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DANIELA MARTINEZ CARRILLO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ESTRELLA JANETH SANCHEZ MONCADA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MONSERRATH RIOS VALDEZ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YUMIKO RAMIREZ MEDINA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LAYLA PATRICIA RANGEL RODRIGUEZ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LESLY ITZEL SALASAR LOPEZ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01" name="Objeto 100">
            <a:extLst>
              <a:ext uri="{FF2B5EF4-FFF2-40B4-BE49-F238E27FC236}">
                <a16:creationId xmlns:a16="http://schemas.microsoft.com/office/drawing/2014/main" id="{1EF0CBCD-2C91-4F03-ABC7-68260381F8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479282"/>
              </p:ext>
            </p:extLst>
          </p:nvPr>
        </p:nvGraphicFramePr>
        <p:xfrm>
          <a:off x="1828355" y="610875"/>
          <a:ext cx="1012825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Imagen de mapa de bits" r:id="rId4" imgW="1729890" imgH="2270957" progId="Paint.Picture">
                  <p:embed/>
                </p:oleObj>
              </mc:Choice>
              <mc:Fallback>
                <p:oleObj name="Imagen de mapa de bits" r:id="rId4" imgW="1729890" imgH="2270957" progId="Paint.Picture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3474E022-3D08-4D28-8360-897F75ACFB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355" y="610875"/>
                        <a:ext cx="1012825" cy="1325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6"/>
          <p:cNvGrpSpPr/>
          <p:nvPr/>
        </p:nvGrpSpPr>
        <p:grpSpPr>
          <a:xfrm>
            <a:off x="2612912" y="2043478"/>
            <a:ext cx="3918028" cy="2294994"/>
            <a:chOff x="2612889" y="1987316"/>
            <a:chExt cx="3918028" cy="2294994"/>
          </a:xfrm>
        </p:grpSpPr>
        <p:grpSp>
          <p:nvGrpSpPr>
            <p:cNvPr id="107" name="Google Shape;107;p16"/>
            <p:cNvGrpSpPr/>
            <p:nvPr/>
          </p:nvGrpSpPr>
          <p:grpSpPr>
            <a:xfrm>
              <a:off x="2612889" y="1987316"/>
              <a:ext cx="3918028" cy="2294994"/>
              <a:chOff x="2754491" y="2020450"/>
              <a:chExt cx="3731100" cy="2185501"/>
            </a:xfrm>
          </p:grpSpPr>
          <p:sp>
            <p:nvSpPr>
              <p:cNvPr id="108" name="Google Shape;108;p16"/>
              <p:cNvSpPr/>
              <p:nvPr/>
            </p:nvSpPr>
            <p:spPr>
              <a:xfrm>
                <a:off x="2754491" y="3905951"/>
                <a:ext cx="3731100" cy="300000"/>
              </a:xfrm>
              <a:prstGeom prst="ellipse">
                <a:avLst/>
              </a:prstGeom>
              <a:solidFill>
                <a:srgbClr val="666666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16"/>
              <p:cNvSpPr/>
              <p:nvPr/>
            </p:nvSpPr>
            <p:spPr>
              <a:xfrm>
                <a:off x="3446311" y="2808074"/>
                <a:ext cx="69042" cy="366478"/>
              </a:xfrm>
              <a:custGeom>
                <a:avLst/>
                <a:gdLst/>
                <a:ahLst/>
                <a:cxnLst/>
                <a:rect l="l" t="t" r="r" b="b"/>
                <a:pathLst>
                  <a:path w="2915" h="15473" extrusionOk="0">
                    <a:moveTo>
                      <a:pt x="1" y="0"/>
                    </a:moveTo>
                    <a:lnTo>
                      <a:pt x="1" y="15472"/>
                    </a:lnTo>
                    <a:lnTo>
                      <a:pt x="2914" y="15472"/>
                    </a:lnTo>
                    <a:lnTo>
                      <a:pt x="2914" y="0"/>
                    </a:lnTo>
                    <a:close/>
                  </a:path>
                </a:pathLst>
              </a:custGeom>
              <a:solidFill>
                <a:srgbClr val="612C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16"/>
              <p:cNvSpPr/>
              <p:nvPr/>
            </p:nvSpPr>
            <p:spPr>
              <a:xfrm>
                <a:off x="3851632" y="2808074"/>
                <a:ext cx="68497" cy="366478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15473" extrusionOk="0">
                    <a:moveTo>
                      <a:pt x="0" y="0"/>
                    </a:moveTo>
                    <a:lnTo>
                      <a:pt x="0" y="15472"/>
                    </a:lnTo>
                    <a:lnTo>
                      <a:pt x="2892" y="15472"/>
                    </a:lnTo>
                    <a:lnTo>
                      <a:pt x="2892" y="0"/>
                    </a:lnTo>
                    <a:close/>
                  </a:path>
                </a:pathLst>
              </a:custGeom>
              <a:solidFill>
                <a:srgbClr val="612C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16"/>
              <p:cNvSpPr/>
              <p:nvPr/>
            </p:nvSpPr>
            <p:spPr>
              <a:xfrm>
                <a:off x="3278171" y="2020450"/>
                <a:ext cx="802969" cy="885772"/>
              </a:xfrm>
              <a:custGeom>
                <a:avLst/>
                <a:gdLst/>
                <a:ahLst/>
                <a:cxnLst/>
                <a:rect l="l" t="t" r="r" b="b"/>
                <a:pathLst>
                  <a:path w="33902" h="37398" extrusionOk="0">
                    <a:moveTo>
                      <a:pt x="5201" y="1"/>
                    </a:moveTo>
                    <a:lnTo>
                      <a:pt x="4920" y="22"/>
                    </a:lnTo>
                    <a:lnTo>
                      <a:pt x="4661" y="66"/>
                    </a:lnTo>
                    <a:lnTo>
                      <a:pt x="4381" y="109"/>
                    </a:lnTo>
                    <a:lnTo>
                      <a:pt x="4122" y="174"/>
                    </a:lnTo>
                    <a:lnTo>
                      <a:pt x="3863" y="238"/>
                    </a:lnTo>
                    <a:lnTo>
                      <a:pt x="3604" y="325"/>
                    </a:lnTo>
                    <a:lnTo>
                      <a:pt x="3345" y="432"/>
                    </a:lnTo>
                    <a:lnTo>
                      <a:pt x="3108" y="540"/>
                    </a:lnTo>
                    <a:lnTo>
                      <a:pt x="2870" y="670"/>
                    </a:lnTo>
                    <a:lnTo>
                      <a:pt x="2417" y="929"/>
                    </a:lnTo>
                    <a:lnTo>
                      <a:pt x="2007" y="1252"/>
                    </a:lnTo>
                    <a:lnTo>
                      <a:pt x="1597" y="1598"/>
                    </a:lnTo>
                    <a:lnTo>
                      <a:pt x="1252" y="1986"/>
                    </a:lnTo>
                    <a:lnTo>
                      <a:pt x="928" y="2418"/>
                    </a:lnTo>
                    <a:lnTo>
                      <a:pt x="669" y="2871"/>
                    </a:lnTo>
                    <a:lnTo>
                      <a:pt x="540" y="3108"/>
                    </a:lnTo>
                    <a:lnTo>
                      <a:pt x="432" y="3346"/>
                    </a:lnTo>
                    <a:lnTo>
                      <a:pt x="324" y="3605"/>
                    </a:lnTo>
                    <a:lnTo>
                      <a:pt x="238" y="3842"/>
                    </a:lnTo>
                    <a:lnTo>
                      <a:pt x="173" y="4122"/>
                    </a:lnTo>
                    <a:lnTo>
                      <a:pt x="108" y="4381"/>
                    </a:lnTo>
                    <a:lnTo>
                      <a:pt x="65" y="4640"/>
                    </a:lnTo>
                    <a:lnTo>
                      <a:pt x="22" y="4921"/>
                    </a:lnTo>
                    <a:lnTo>
                      <a:pt x="0" y="5201"/>
                    </a:lnTo>
                    <a:lnTo>
                      <a:pt x="0" y="5482"/>
                    </a:lnTo>
                    <a:lnTo>
                      <a:pt x="0" y="31916"/>
                    </a:lnTo>
                    <a:lnTo>
                      <a:pt x="0" y="32197"/>
                    </a:lnTo>
                    <a:lnTo>
                      <a:pt x="22" y="32477"/>
                    </a:lnTo>
                    <a:lnTo>
                      <a:pt x="65" y="32736"/>
                    </a:lnTo>
                    <a:lnTo>
                      <a:pt x="108" y="33017"/>
                    </a:lnTo>
                    <a:lnTo>
                      <a:pt x="173" y="33276"/>
                    </a:lnTo>
                    <a:lnTo>
                      <a:pt x="238" y="33535"/>
                    </a:lnTo>
                    <a:lnTo>
                      <a:pt x="324" y="33794"/>
                    </a:lnTo>
                    <a:lnTo>
                      <a:pt x="432" y="34031"/>
                    </a:lnTo>
                    <a:lnTo>
                      <a:pt x="540" y="34290"/>
                    </a:lnTo>
                    <a:lnTo>
                      <a:pt x="669" y="34527"/>
                    </a:lnTo>
                    <a:lnTo>
                      <a:pt x="928" y="34980"/>
                    </a:lnTo>
                    <a:lnTo>
                      <a:pt x="1252" y="35390"/>
                    </a:lnTo>
                    <a:lnTo>
                      <a:pt x="1597" y="35779"/>
                    </a:lnTo>
                    <a:lnTo>
                      <a:pt x="2007" y="36146"/>
                    </a:lnTo>
                    <a:lnTo>
                      <a:pt x="2417" y="36448"/>
                    </a:lnTo>
                    <a:lnTo>
                      <a:pt x="2870" y="36728"/>
                    </a:lnTo>
                    <a:lnTo>
                      <a:pt x="3108" y="36858"/>
                    </a:lnTo>
                    <a:lnTo>
                      <a:pt x="3345" y="36966"/>
                    </a:lnTo>
                    <a:lnTo>
                      <a:pt x="3604" y="37052"/>
                    </a:lnTo>
                    <a:lnTo>
                      <a:pt x="3863" y="37138"/>
                    </a:lnTo>
                    <a:lnTo>
                      <a:pt x="4122" y="37225"/>
                    </a:lnTo>
                    <a:lnTo>
                      <a:pt x="4381" y="37289"/>
                    </a:lnTo>
                    <a:lnTo>
                      <a:pt x="4661" y="37333"/>
                    </a:lnTo>
                    <a:lnTo>
                      <a:pt x="4920" y="37376"/>
                    </a:lnTo>
                    <a:lnTo>
                      <a:pt x="5201" y="37397"/>
                    </a:lnTo>
                    <a:lnTo>
                      <a:pt x="28679" y="37397"/>
                    </a:lnTo>
                    <a:lnTo>
                      <a:pt x="28960" y="37376"/>
                    </a:lnTo>
                    <a:lnTo>
                      <a:pt x="29240" y="37333"/>
                    </a:lnTo>
                    <a:lnTo>
                      <a:pt x="29499" y="37289"/>
                    </a:lnTo>
                    <a:lnTo>
                      <a:pt x="29780" y="37225"/>
                    </a:lnTo>
                    <a:lnTo>
                      <a:pt x="30038" y="37138"/>
                    </a:lnTo>
                    <a:lnTo>
                      <a:pt x="30297" y="37052"/>
                    </a:lnTo>
                    <a:lnTo>
                      <a:pt x="30535" y="36966"/>
                    </a:lnTo>
                    <a:lnTo>
                      <a:pt x="30794" y="36858"/>
                    </a:lnTo>
                    <a:lnTo>
                      <a:pt x="31010" y="36728"/>
                    </a:lnTo>
                    <a:lnTo>
                      <a:pt x="31463" y="36448"/>
                    </a:lnTo>
                    <a:lnTo>
                      <a:pt x="31894" y="36146"/>
                    </a:lnTo>
                    <a:lnTo>
                      <a:pt x="32283" y="35779"/>
                    </a:lnTo>
                    <a:lnTo>
                      <a:pt x="32628" y="35390"/>
                    </a:lnTo>
                    <a:lnTo>
                      <a:pt x="32952" y="34980"/>
                    </a:lnTo>
                    <a:lnTo>
                      <a:pt x="33232" y="34527"/>
                    </a:lnTo>
                    <a:lnTo>
                      <a:pt x="33340" y="34290"/>
                    </a:lnTo>
                    <a:lnTo>
                      <a:pt x="33470" y="34031"/>
                    </a:lnTo>
                    <a:lnTo>
                      <a:pt x="33556" y="33794"/>
                    </a:lnTo>
                    <a:lnTo>
                      <a:pt x="33642" y="33535"/>
                    </a:lnTo>
                    <a:lnTo>
                      <a:pt x="33728" y="33276"/>
                    </a:lnTo>
                    <a:lnTo>
                      <a:pt x="33772" y="33017"/>
                    </a:lnTo>
                    <a:lnTo>
                      <a:pt x="33836" y="32736"/>
                    </a:lnTo>
                    <a:lnTo>
                      <a:pt x="33858" y="32477"/>
                    </a:lnTo>
                    <a:lnTo>
                      <a:pt x="33880" y="32197"/>
                    </a:lnTo>
                    <a:lnTo>
                      <a:pt x="33901" y="31916"/>
                    </a:lnTo>
                    <a:lnTo>
                      <a:pt x="33901" y="5482"/>
                    </a:lnTo>
                    <a:lnTo>
                      <a:pt x="33880" y="5201"/>
                    </a:lnTo>
                    <a:lnTo>
                      <a:pt x="33858" y="4921"/>
                    </a:lnTo>
                    <a:lnTo>
                      <a:pt x="33836" y="4640"/>
                    </a:lnTo>
                    <a:lnTo>
                      <a:pt x="33772" y="4381"/>
                    </a:lnTo>
                    <a:lnTo>
                      <a:pt x="33728" y="4122"/>
                    </a:lnTo>
                    <a:lnTo>
                      <a:pt x="33642" y="3842"/>
                    </a:lnTo>
                    <a:lnTo>
                      <a:pt x="33556" y="3605"/>
                    </a:lnTo>
                    <a:lnTo>
                      <a:pt x="33470" y="3346"/>
                    </a:lnTo>
                    <a:lnTo>
                      <a:pt x="33340" y="3108"/>
                    </a:lnTo>
                    <a:lnTo>
                      <a:pt x="33232" y="2871"/>
                    </a:lnTo>
                    <a:lnTo>
                      <a:pt x="32952" y="2418"/>
                    </a:lnTo>
                    <a:lnTo>
                      <a:pt x="32628" y="1986"/>
                    </a:lnTo>
                    <a:lnTo>
                      <a:pt x="32283" y="1598"/>
                    </a:lnTo>
                    <a:lnTo>
                      <a:pt x="31894" y="1252"/>
                    </a:lnTo>
                    <a:lnTo>
                      <a:pt x="31463" y="929"/>
                    </a:lnTo>
                    <a:lnTo>
                      <a:pt x="31010" y="670"/>
                    </a:lnTo>
                    <a:lnTo>
                      <a:pt x="30794" y="540"/>
                    </a:lnTo>
                    <a:lnTo>
                      <a:pt x="30535" y="432"/>
                    </a:lnTo>
                    <a:lnTo>
                      <a:pt x="30297" y="325"/>
                    </a:lnTo>
                    <a:lnTo>
                      <a:pt x="30038" y="238"/>
                    </a:lnTo>
                    <a:lnTo>
                      <a:pt x="29780" y="174"/>
                    </a:lnTo>
                    <a:lnTo>
                      <a:pt x="29499" y="109"/>
                    </a:lnTo>
                    <a:lnTo>
                      <a:pt x="29240" y="66"/>
                    </a:lnTo>
                    <a:lnTo>
                      <a:pt x="28960" y="22"/>
                    </a:lnTo>
                    <a:lnTo>
                      <a:pt x="2867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16"/>
              <p:cNvSpPr/>
              <p:nvPr/>
            </p:nvSpPr>
            <p:spPr>
              <a:xfrm>
                <a:off x="4983208" y="2221844"/>
                <a:ext cx="40383" cy="161011"/>
              </a:xfrm>
              <a:custGeom>
                <a:avLst/>
                <a:gdLst/>
                <a:ahLst/>
                <a:cxnLst/>
                <a:rect l="l" t="t" r="r" b="b"/>
                <a:pathLst>
                  <a:path w="1705" h="6798" extrusionOk="0">
                    <a:moveTo>
                      <a:pt x="842" y="0"/>
                    </a:moveTo>
                    <a:lnTo>
                      <a:pt x="0" y="6689"/>
                    </a:lnTo>
                    <a:lnTo>
                      <a:pt x="863" y="6797"/>
                    </a:lnTo>
                    <a:lnTo>
                      <a:pt x="1705" y="108"/>
                    </a:lnTo>
                    <a:lnTo>
                      <a:pt x="8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16"/>
              <p:cNvSpPr/>
              <p:nvPr/>
            </p:nvSpPr>
            <p:spPr>
              <a:xfrm>
                <a:off x="3111535" y="2754166"/>
                <a:ext cx="3039543" cy="1394312"/>
              </a:xfrm>
              <a:custGeom>
                <a:avLst/>
                <a:gdLst/>
                <a:ahLst/>
                <a:cxnLst/>
                <a:rect l="l" t="t" r="r" b="b"/>
                <a:pathLst>
                  <a:path w="128332" h="58869" extrusionOk="0">
                    <a:moveTo>
                      <a:pt x="1" y="1"/>
                    </a:moveTo>
                    <a:lnTo>
                      <a:pt x="1" y="58868"/>
                    </a:lnTo>
                    <a:lnTo>
                      <a:pt x="128332" y="58868"/>
                    </a:lnTo>
                    <a:lnTo>
                      <a:pt x="12833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6"/>
              <p:cNvSpPr/>
              <p:nvPr/>
            </p:nvSpPr>
            <p:spPr>
              <a:xfrm>
                <a:off x="3100296" y="2659332"/>
                <a:ext cx="3039543" cy="1394312"/>
              </a:xfrm>
              <a:custGeom>
                <a:avLst/>
                <a:gdLst/>
                <a:ahLst/>
                <a:cxnLst/>
                <a:rect l="l" t="t" r="r" b="b"/>
                <a:pathLst>
                  <a:path w="128332" h="58869" fill="none" extrusionOk="0">
                    <a:moveTo>
                      <a:pt x="128332" y="58868"/>
                    </a:moveTo>
                    <a:lnTo>
                      <a:pt x="1" y="58868"/>
                    </a:lnTo>
                    <a:lnTo>
                      <a:pt x="1" y="1"/>
                    </a:lnTo>
                    <a:lnTo>
                      <a:pt x="128332" y="1"/>
                    </a:lnTo>
                    <a:lnTo>
                      <a:pt x="128332" y="5886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16"/>
              <p:cNvSpPr/>
              <p:nvPr/>
            </p:nvSpPr>
            <p:spPr>
              <a:xfrm>
                <a:off x="3029762" y="2659332"/>
                <a:ext cx="3180611" cy="105825"/>
              </a:xfrm>
              <a:custGeom>
                <a:avLst/>
                <a:gdLst/>
                <a:ahLst/>
                <a:cxnLst/>
                <a:rect l="l" t="t" r="r" b="b"/>
                <a:pathLst>
                  <a:path w="134288" h="4468" extrusionOk="0">
                    <a:moveTo>
                      <a:pt x="1" y="1"/>
                    </a:moveTo>
                    <a:lnTo>
                      <a:pt x="1" y="4467"/>
                    </a:lnTo>
                    <a:lnTo>
                      <a:pt x="134288" y="4467"/>
                    </a:lnTo>
                    <a:lnTo>
                      <a:pt x="134288" y="1"/>
                    </a:lnTo>
                    <a:close/>
                  </a:path>
                </a:pathLst>
              </a:custGeom>
              <a:solidFill>
                <a:srgbClr val="4F6F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16"/>
              <p:cNvSpPr/>
              <p:nvPr/>
            </p:nvSpPr>
            <p:spPr>
              <a:xfrm>
                <a:off x="3100296" y="2765133"/>
                <a:ext cx="344522" cy="1288511"/>
              </a:xfrm>
              <a:custGeom>
                <a:avLst/>
                <a:gdLst/>
                <a:ahLst/>
                <a:cxnLst/>
                <a:rect l="l" t="t" r="r" b="b"/>
                <a:pathLst>
                  <a:path w="14546" h="54402" extrusionOk="0">
                    <a:moveTo>
                      <a:pt x="1" y="0"/>
                    </a:moveTo>
                    <a:lnTo>
                      <a:pt x="1" y="54401"/>
                    </a:lnTo>
                    <a:lnTo>
                      <a:pt x="14545" y="54401"/>
                    </a:lnTo>
                    <a:lnTo>
                      <a:pt x="14545" y="0"/>
                    </a:lnTo>
                    <a:close/>
                  </a:path>
                </a:pathLst>
              </a:custGeom>
              <a:solidFill>
                <a:srgbClr val="4F6F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6"/>
              <p:cNvSpPr/>
              <p:nvPr/>
            </p:nvSpPr>
            <p:spPr>
              <a:xfrm>
                <a:off x="3029762" y="2630199"/>
                <a:ext cx="3180611" cy="29156"/>
              </a:xfrm>
              <a:custGeom>
                <a:avLst/>
                <a:gdLst/>
                <a:ahLst/>
                <a:cxnLst/>
                <a:rect l="l" t="t" r="r" b="b"/>
                <a:pathLst>
                  <a:path w="134288" h="1231" extrusionOk="0">
                    <a:moveTo>
                      <a:pt x="1" y="1"/>
                    </a:moveTo>
                    <a:lnTo>
                      <a:pt x="1" y="1231"/>
                    </a:lnTo>
                    <a:lnTo>
                      <a:pt x="134288" y="1231"/>
                    </a:lnTo>
                    <a:lnTo>
                      <a:pt x="13428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16"/>
              <p:cNvSpPr/>
              <p:nvPr/>
            </p:nvSpPr>
            <p:spPr>
              <a:xfrm>
                <a:off x="3954875" y="2572952"/>
                <a:ext cx="727319" cy="57270"/>
              </a:xfrm>
              <a:custGeom>
                <a:avLst/>
                <a:gdLst/>
                <a:ahLst/>
                <a:cxnLst/>
                <a:rect l="l" t="t" r="r" b="b"/>
                <a:pathLst>
                  <a:path w="30708" h="2418" extrusionOk="0">
                    <a:moveTo>
                      <a:pt x="0" y="1"/>
                    </a:moveTo>
                    <a:lnTo>
                      <a:pt x="0" y="2418"/>
                    </a:lnTo>
                    <a:lnTo>
                      <a:pt x="30707" y="2418"/>
                    </a:lnTo>
                    <a:lnTo>
                      <a:pt x="3070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16"/>
              <p:cNvSpPr/>
              <p:nvPr/>
            </p:nvSpPr>
            <p:spPr>
              <a:xfrm>
                <a:off x="4000872" y="2515705"/>
                <a:ext cx="727319" cy="57270"/>
              </a:xfrm>
              <a:custGeom>
                <a:avLst/>
                <a:gdLst/>
                <a:ahLst/>
                <a:cxnLst/>
                <a:rect l="l" t="t" r="r" b="b"/>
                <a:pathLst>
                  <a:path w="30708" h="2418" extrusionOk="0">
                    <a:moveTo>
                      <a:pt x="0" y="1"/>
                    </a:moveTo>
                    <a:lnTo>
                      <a:pt x="0" y="2418"/>
                    </a:lnTo>
                    <a:lnTo>
                      <a:pt x="30707" y="2418"/>
                    </a:lnTo>
                    <a:lnTo>
                      <a:pt x="3070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6"/>
              <p:cNvSpPr/>
              <p:nvPr/>
            </p:nvSpPr>
            <p:spPr>
              <a:xfrm>
                <a:off x="4000872" y="2531551"/>
                <a:ext cx="727319" cy="25580"/>
              </a:xfrm>
              <a:custGeom>
                <a:avLst/>
                <a:gdLst/>
                <a:ahLst/>
                <a:cxnLst/>
                <a:rect l="l" t="t" r="r" b="b"/>
                <a:pathLst>
                  <a:path w="30708" h="1080" extrusionOk="0">
                    <a:moveTo>
                      <a:pt x="0" y="1"/>
                    </a:moveTo>
                    <a:lnTo>
                      <a:pt x="0" y="1080"/>
                    </a:lnTo>
                    <a:lnTo>
                      <a:pt x="30707" y="1080"/>
                    </a:lnTo>
                    <a:lnTo>
                      <a:pt x="307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1" name="Google Shape;121;p16"/>
              <p:cNvGrpSpPr/>
              <p:nvPr/>
            </p:nvGrpSpPr>
            <p:grpSpPr>
              <a:xfrm>
                <a:off x="5585388" y="2479627"/>
                <a:ext cx="429696" cy="150596"/>
                <a:chOff x="5585388" y="2479627"/>
                <a:chExt cx="429696" cy="150596"/>
              </a:xfrm>
            </p:grpSpPr>
            <p:sp>
              <p:nvSpPr>
                <p:cNvPr id="122" name="Google Shape;122;p16"/>
                <p:cNvSpPr/>
                <p:nvPr/>
              </p:nvSpPr>
              <p:spPr>
                <a:xfrm>
                  <a:off x="5625735" y="2479627"/>
                  <a:ext cx="349005" cy="150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5" h="6043" extrusionOk="0">
                      <a:moveTo>
                        <a:pt x="1360" y="0"/>
                      </a:moveTo>
                      <a:lnTo>
                        <a:pt x="1208" y="43"/>
                      </a:lnTo>
                      <a:lnTo>
                        <a:pt x="1057" y="65"/>
                      </a:lnTo>
                      <a:lnTo>
                        <a:pt x="928" y="130"/>
                      </a:lnTo>
                      <a:lnTo>
                        <a:pt x="798" y="194"/>
                      </a:lnTo>
                      <a:lnTo>
                        <a:pt x="669" y="259"/>
                      </a:lnTo>
                      <a:lnTo>
                        <a:pt x="540" y="345"/>
                      </a:lnTo>
                      <a:lnTo>
                        <a:pt x="432" y="453"/>
                      </a:lnTo>
                      <a:lnTo>
                        <a:pt x="345" y="561"/>
                      </a:lnTo>
                      <a:lnTo>
                        <a:pt x="259" y="669"/>
                      </a:lnTo>
                      <a:lnTo>
                        <a:pt x="173" y="799"/>
                      </a:lnTo>
                      <a:lnTo>
                        <a:pt x="108" y="928"/>
                      </a:lnTo>
                      <a:lnTo>
                        <a:pt x="65" y="1079"/>
                      </a:lnTo>
                      <a:lnTo>
                        <a:pt x="22" y="1230"/>
                      </a:lnTo>
                      <a:lnTo>
                        <a:pt x="0" y="1381"/>
                      </a:lnTo>
                      <a:lnTo>
                        <a:pt x="0" y="1532"/>
                      </a:lnTo>
                      <a:lnTo>
                        <a:pt x="0" y="6042"/>
                      </a:lnTo>
                      <a:lnTo>
                        <a:pt x="14005" y="6042"/>
                      </a:lnTo>
                      <a:lnTo>
                        <a:pt x="14005" y="1532"/>
                      </a:lnTo>
                      <a:lnTo>
                        <a:pt x="14005" y="1381"/>
                      </a:lnTo>
                      <a:lnTo>
                        <a:pt x="13983" y="1230"/>
                      </a:lnTo>
                      <a:lnTo>
                        <a:pt x="13940" y="1079"/>
                      </a:lnTo>
                      <a:lnTo>
                        <a:pt x="13897" y="928"/>
                      </a:lnTo>
                      <a:lnTo>
                        <a:pt x="13832" y="799"/>
                      </a:lnTo>
                      <a:lnTo>
                        <a:pt x="13746" y="669"/>
                      </a:lnTo>
                      <a:lnTo>
                        <a:pt x="13660" y="561"/>
                      </a:lnTo>
                      <a:lnTo>
                        <a:pt x="13573" y="453"/>
                      </a:lnTo>
                      <a:lnTo>
                        <a:pt x="13465" y="345"/>
                      </a:lnTo>
                      <a:lnTo>
                        <a:pt x="13336" y="259"/>
                      </a:lnTo>
                      <a:lnTo>
                        <a:pt x="13206" y="194"/>
                      </a:lnTo>
                      <a:lnTo>
                        <a:pt x="13077" y="130"/>
                      </a:lnTo>
                      <a:lnTo>
                        <a:pt x="12947" y="65"/>
                      </a:lnTo>
                      <a:lnTo>
                        <a:pt x="12796" y="43"/>
                      </a:lnTo>
                      <a:lnTo>
                        <a:pt x="1264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123;p16"/>
                <p:cNvSpPr/>
                <p:nvPr/>
              </p:nvSpPr>
              <p:spPr>
                <a:xfrm>
                  <a:off x="5585388" y="2583947"/>
                  <a:ext cx="429696" cy="46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43" h="1857" extrusionOk="0">
                      <a:moveTo>
                        <a:pt x="907" y="1"/>
                      </a:moveTo>
                      <a:lnTo>
                        <a:pt x="734" y="22"/>
                      </a:lnTo>
                      <a:lnTo>
                        <a:pt x="562" y="65"/>
                      </a:lnTo>
                      <a:lnTo>
                        <a:pt x="411" y="152"/>
                      </a:lnTo>
                      <a:lnTo>
                        <a:pt x="260" y="281"/>
                      </a:lnTo>
                      <a:lnTo>
                        <a:pt x="152" y="411"/>
                      </a:lnTo>
                      <a:lnTo>
                        <a:pt x="65" y="562"/>
                      </a:lnTo>
                      <a:lnTo>
                        <a:pt x="22" y="734"/>
                      </a:lnTo>
                      <a:lnTo>
                        <a:pt x="1" y="928"/>
                      </a:lnTo>
                      <a:lnTo>
                        <a:pt x="22" y="1101"/>
                      </a:lnTo>
                      <a:lnTo>
                        <a:pt x="65" y="1274"/>
                      </a:lnTo>
                      <a:lnTo>
                        <a:pt x="152" y="1446"/>
                      </a:lnTo>
                      <a:lnTo>
                        <a:pt x="260" y="1576"/>
                      </a:lnTo>
                      <a:lnTo>
                        <a:pt x="411" y="1684"/>
                      </a:lnTo>
                      <a:lnTo>
                        <a:pt x="562" y="1770"/>
                      </a:lnTo>
                      <a:lnTo>
                        <a:pt x="734" y="1835"/>
                      </a:lnTo>
                      <a:lnTo>
                        <a:pt x="907" y="1856"/>
                      </a:lnTo>
                      <a:lnTo>
                        <a:pt x="16336" y="1856"/>
                      </a:lnTo>
                      <a:lnTo>
                        <a:pt x="16509" y="1835"/>
                      </a:lnTo>
                      <a:lnTo>
                        <a:pt x="16681" y="1770"/>
                      </a:lnTo>
                      <a:lnTo>
                        <a:pt x="16832" y="1684"/>
                      </a:lnTo>
                      <a:lnTo>
                        <a:pt x="16983" y="1576"/>
                      </a:lnTo>
                      <a:lnTo>
                        <a:pt x="17091" y="1446"/>
                      </a:lnTo>
                      <a:lnTo>
                        <a:pt x="17178" y="1274"/>
                      </a:lnTo>
                      <a:lnTo>
                        <a:pt x="17221" y="1101"/>
                      </a:lnTo>
                      <a:lnTo>
                        <a:pt x="17242" y="928"/>
                      </a:lnTo>
                      <a:lnTo>
                        <a:pt x="17221" y="734"/>
                      </a:lnTo>
                      <a:lnTo>
                        <a:pt x="17178" y="562"/>
                      </a:lnTo>
                      <a:lnTo>
                        <a:pt x="17091" y="411"/>
                      </a:lnTo>
                      <a:lnTo>
                        <a:pt x="16983" y="281"/>
                      </a:lnTo>
                      <a:lnTo>
                        <a:pt x="16832" y="152"/>
                      </a:lnTo>
                      <a:lnTo>
                        <a:pt x="16681" y="65"/>
                      </a:lnTo>
                      <a:lnTo>
                        <a:pt x="16509" y="22"/>
                      </a:lnTo>
                      <a:lnTo>
                        <a:pt x="1633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4" name="Google Shape;124;p16"/>
              <p:cNvSpPr/>
              <p:nvPr/>
            </p:nvSpPr>
            <p:spPr>
              <a:xfrm>
                <a:off x="4925703" y="2221850"/>
                <a:ext cx="569522" cy="409784"/>
              </a:xfrm>
              <a:custGeom>
                <a:avLst/>
                <a:gdLst/>
                <a:ahLst/>
                <a:cxnLst/>
                <a:rect l="l" t="t" r="r" b="b"/>
                <a:pathLst>
                  <a:path w="22854" h="16444" extrusionOk="0">
                    <a:moveTo>
                      <a:pt x="19379" y="5935"/>
                    </a:moveTo>
                    <a:lnTo>
                      <a:pt x="19379" y="13272"/>
                    </a:lnTo>
                    <a:lnTo>
                      <a:pt x="9150" y="13272"/>
                    </a:lnTo>
                    <a:lnTo>
                      <a:pt x="19379" y="5935"/>
                    </a:lnTo>
                    <a:close/>
                    <a:moveTo>
                      <a:pt x="22853" y="0"/>
                    </a:moveTo>
                    <a:lnTo>
                      <a:pt x="1" y="16444"/>
                    </a:lnTo>
                    <a:lnTo>
                      <a:pt x="22853" y="16444"/>
                    </a:lnTo>
                    <a:lnTo>
                      <a:pt x="228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16"/>
              <p:cNvSpPr/>
              <p:nvPr/>
            </p:nvSpPr>
            <p:spPr>
              <a:xfrm>
                <a:off x="4885648" y="2191172"/>
                <a:ext cx="58289" cy="180953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7640" extrusionOk="0">
                    <a:moveTo>
                      <a:pt x="411" y="0"/>
                    </a:moveTo>
                    <a:lnTo>
                      <a:pt x="303" y="43"/>
                    </a:lnTo>
                    <a:lnTo>
                      <a:pt x="217" y="87"/>
                    </a:lnTo>
                    <a:lnTo>
                      <a:pt x="152" y="151"/>
                    </a:lnTo>
                    <a:lnTo>
                      <a:pt x="87" y="238"/>
                    </a:lnTo>
                    <a:lnTo>
                      <a:pt x="44" y="324"/>
                    </a:lnTo>
                    <a:lnTo>
                      <a:pt x="22" y="410"/>
                    </a:lnTo>
                    <a:lnTo>
                      <a:pt x="1" y="518"/>
                    </a:lnTo>
                    <a:lnTo>
                      <a:pt x="22" y="604"/>
                    </a:lnTo>
                    <a:lnTo>
                      <a:pt x="1447" y="7251"/>
                    </a:lnTo>
                    <a:lnTo>
                      <a:pt x="1490" y="7337"/>
                    </a:lnTo>
                    <a:lnTo>
                      <a:pt x="1533" y="7423"/>
                    </a:lnTo>
                    <a:lnTo>
                      <a:pt x="1598" y="7510"/>
                    </a:lnTo>
                    <a:lnTo>
                      <a:pt x="1684" y="7574"/>
                    </a:lnTo>
                    <a:lnTo>
                      <a:pt x="1770" y="7618"/>
                    </a:lnTo>
                    <a:lnTo>
                      <a:pt x="1857" y="7639"/>
                    </a:lnTo>
                    <a:lnTo>
                      <a:pt x="2051" y="7639"/>
                    </a:lnTo>
                    <a:lnTo>
                      <a:pt x="2159" y="7596"/>
                    </a:lnTo>
                    <a:lnTo>
                      <a:pt x="2245" y="7553"/>
                    </a:lnTo>
                    <a:lnTo>
                      <a:pt x="2310" y="7488"/>
                    </a:lnTo>
                    <a:lnTo>
                      <a:pt x="2375" y="7423"/>
                    </a:lnTo>
                    <a:lnTo>
                      <a:pt x="2418" y="7337"/>
                    </a:lnTo>
                    <a:lnTo>
                      <a:pt x="2461" y="7229"/>
                    </a:lnTo>
                    <a:lnTo>
                      <a:pt x="2461" y="7143"/>
                    </a:lnTo>
                    <a:lnTo>
                      <a:pt x="2439" y="7035"/>
                    </a:lnTo>
                    <a:lnTo>
                      <a:pt x="1015" y="389"/>
                    </a:lnTo>
                    <a:lnTo>
                      <a:pt x="994" y="302"/>
                    </a:lnTo>
                    <a:lnTo>
                      <a:pt x="929" y="216"/>
                    </a:lnTo>
                    <a:lnTo>
                      <a:pt x="864" y="130"/>
                    </a:lnTo>
                    <a:lnTo>
                      <a:pt x="799" y="87"/>
                    </a:lnTo>
                    <a:lnTo>
                      <a:pt x="713" y="43"/>
                    </a:lnTo>
                    <a:lnTo>
                      <a:pt x="60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16"/>
              <p:cNvSpPr/>
              <p:nvPr/>
            </p:nvSpPr>
            <p:spPr>
              <a:xfrm rot="1674723">
                <a:off x="4960585" y="2211872"/>
                <a:ext cx="58290" cy="180956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7640" extrusionOk="0">
                    <a:moveTo>
                      <a:pt x="411" y="0"/>
                    </a:moveTo>
                    <a:lnTo>
                      <a:pt x="303" y="43"/>
                    </a:lnTo>
                    <a:lnTo>
                      <a:pt x="217" y="87"/>
                    </a:lnTo>
                    <a:lnTo>
                      <a:pt x="152" y="151"/>
                    </a:lnTo>
                    <a:lnTo>
                      <a:pt x="87" y="238"/>
                    </a:lnTo>
                    <a:lnTo>
                      <a:pt x="44" y="324"/>
                    </a:lnTo>
                    <a:lnTo>
                      <a:pt x="22" y="410"/>
                    </a:lnTo>
                    <a:lnTo>
                      <a:pt x="1" y="518"/>
                    </a:lnTo>
                    <a:lnTo>
                      <a:pt x="22" y="604"/>
                    </a:lnTo>
                    <a:lnTo>
                      <a:pt x="1447" y="7251"/>
                    </a:lnTo>
                    <a:lnTo>
                      <a:pt x="1490" y="7337"/>
                    </a:lnTo>
                    <a:lnTo>
                      <a:pt x="1533" y="7423"/>
                    </a:lnTo>
                    <a:lnTo>
                      <a:pt x="1598" y="7510"/>
                    </a:lnTo>
                    <a:lnTo>
                      <a:pt x="1684" y="7574"/>
                    </a:lnTo>
                    <a:lnTo>
                      <a:pt x="1770" y="7618"/>
                    </a:lnTo>
                    <a:lnTo>
                      <a:pt x="1857" y="7639"/>
                    </a:lnTo>
                    <a:lnTo>
                      <a:pt x="2051" y="7639"/>
                    </a:lnTo>
                    <a:lnTo>
                      <a:pt x="2159" y="7596"/>
                    </a:lnTo>
                    <a:lnTo>
                      <a:pt x="2245" y="7553"/>
                    </a:lnTo>
                    <a:lnTo>
                      <a:pt x="2310" y="7488"/>
                    </a:lnTo>
                    <a:lnTo>
                      <a:pt x="2375" y="7423"/>
                    </a:lnTo>
                    <a:lnTo>
                      <a:pt x="2418" y="7337"/>
                    </a:lnTo>
                    <a:lnTo>
                      <a:pt x="2461" y="7229"/>
                    </a:lnTo>
                    <a:lnTo>
                      <a:pt x="2461" y="7143"/>
                    </a:lnTo>
                    <a:lnTo>
                      <a:pt x="2439" y="7035"/>
                    </a:lnTo>
                    <a:lnTo>
                      <a:pt x="1015" y="389"/>
                    </a:lnTo>
                    <a:lnTo>
                      <a:pt x="994" y="302"/>
                    </a:lnTo>
                    <a:lnTo>
                      <a:pt x="929" y="216"/>
                    </a:lnTo>
                    <a:lnTo>
                      <a:pt x="864" y="130"/>
                    </a:lnTo>
                    <a:lnTo>
                      <a:pt x="799" y="87"/>
                    </a:lnTo>
                    <a:lnTo>
                      <a:pt x="713" y="43"/>
                    </a:lnTo>
                    <a:lnTo>
                      <a:pt x="60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16"/>
              <p:cNvSpPr/>
              <p:nvPr/>
            </p:nvSpPr>
            <p:spPr>
              <a:xfrm>
                <a:off x="4870751" y="2323548"/>
                <a:ext cx="187088" cy="306673"/>
              </a:xfrm>
              <a:custGeom>
                <a:avLst/>
                <a:gdLst/>
                <a:ahLst/>
                <a:cxnLst/>
                <a:rect l="l" t="t" r="r" b="b"/>
                <a:pathLst>
                  <a:path w="7899" h="12948" extrusionOk="0">
                    <a:moveTo>
                      <a:pt x="1" y="0"/>
                    </a:moveTo>
                    <a:lnTo>
                      <a:pt x="1" y="12948"/>
                    </a:lnTo>
                    <a:lnTo>
                      <a:pt x="7899" y="12948"/>
                    </a:lnTo>
                    <a:lnTo>
                      <a:pt x="78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16"/>
              <p:cNvSpPr/>
              <p:nvPr/>
            </p:nvSpPr>
            <p:spPr>
              <a:xfrm>
                <a:off x="3920125" y="2409902"/>
                <a:ext cx="727319" cy="105824"/>
              </a:xfrm>
              <a:custGeom>
                <a:avLst/>
                <a:gdLst/>
                <a:ahLst/>
                <a:cxnLst/>
                <a:rect l="l" t="t" r="r" b="b"/>
                <a:pathLst>
                  <a:path w="30708" h="2418" extrusionOk="0">
                    <a:moveTo>
                      <a:pt x="0" y="1"/>
                    </a:moveTo>
                    <a:lnTo>
                      <a:pt x="0" y="2418"/>
                    </a:lnTo>
                    <a:lnTo>
                      <a:pt x="30707" y="2418"/>
                    </a:lnTo>
                    <a:lnTo>
                      <a:pt x="3070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16"/>
              <p:cNvSpPr/>
              <p:nvPr/>
            </p:nvSpPr>
            <p:spPr>
              <a:xfrm>
                <a:off x="3999024" y="2434175"/>
                <a:ext cx="569557" cy="57276"/>
              </a:xfrm>
              <a:custGeom>
                <a:avLst/>
                <a:gdLst/>
                <a:ahLst/>
                <a:cxnLst/>
                <a:rect l="l" t="t" r="r" b="b"/>
                <a:pathLst>
                  <a:path w="30708" h="2418" extrusionOk="0">
                    <a:moveTo>
                      <a:pt x="0" y="1"/>
                    </a:moveTo>
                    <a:lnTo>
                      <a:pt x="0" y="2418"/>
                    </a:lnTo>
                    <a:lnTo>
                      <a:pt x="30707" y="2418"/>
                    </a:lnTo>
                    <a:lnTo>
                      <a:pt x="3070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16"/>
              <p:cNvSpPr/>
              <p:nvPr/>
            </p:nvSpPr>
            <p:spPr>
              <a:xfrm>
                <a:off x="3982850" y="2304239"/>
                <a:ext cx="727319" cy="105824"/>
              </a:xfrm>
              <a:custGeom>
                <a:avLst/>
                <a:gdLst/>
                <a:ahLst/>
                <a:cxnLst/>
                <a:rect l="l" t="t" r="r" b="b"/>
                <a:pathLst>
                  <a:path w="30708" h="2418" extrusionOk="0">
                    <a:moveTo>
                      <a:pt x="0" y="1"/>
                    </a:moveTo>
                    <a:lnTo>
                      <a:pt x="0" y="2418"/>
                    </a:lnTo>
                    <a:lnTo>
                      <a:pt x="30707" y="2418"/>
                    </a:lnTo>
                    <a:lnTo>
                      <a:pt x="3070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16"/>
              <p:cNvSpPr/>
              <p:nvPr/>
            </p:nvSpPr>
            <p:spPr>
              <a:xfrm>
                <a:off x="4061749" y="2328513"/>
                <a:ext cx="569557" cy="57276"/>
              </a:xfrm>
              <a:custGeom>
                <a:avLst/>
                <a:gdLst/>
                <a:ahLst/>
                <a:cxnLst/>
                <a:rect l="l" t="t" r="r" b="b"/>
                <a:pathLst>
                  <a:path w="30708" h="2418" extrusionOk="0">
                    <a:moveTo>
                      <a:pt x="0" y="1"/>
                    </a:moveTo>
                    <a:lnTo>
                      <a:pt x="0" y="2418"/>
                    </a:lnTo>
                    <a:lnTo>
                      <a:pt x="30707" y="2418"/>
                    </a:lnTo>
                    <a:lnTo>
                      <a:pt x="3070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3" name="Google Shape;133;p16"/>
            <p:cNvSpPr txBox="1"/>
            <p:nvPr/>
          </p:nvSpPr>
          <p:spPr>
            <a:xfrm>
              <a:off x="3577217" y="3304828"/>
              <a:ext cx="19812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</a:t>
              </a:r>
              <a:r>
                <a:rPr lang="en" sz="18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l número y su relacion con las operaciones aritméticas </a:t>
              </a:r>
              <a:endParaRPr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3294800" y="2098825"/>
              <a:ext cx="118500" cy="1185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6"/>
            <p:cNvSpPr/>
            <p:nvPr/>
          </p:nvSpPr>
          <p:spPr>
            <a:xfrm>
              <a:off x="4389000" y="2252175"/>
              <a:ext cx="118500" cy="1185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4800225" y="2133675"/>
              <a:ext cx="118500" cy="1185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3800075" y="2388100"/>
              <a:ext cx="118500" cy="1185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4037050" y="2604450"/>
              <a:ext cx="118500" cy="1185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5738400" y="2464700"/>
              <a:ext cx="118500" cy="1185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3137950" y="3187475"/>
              <a:ext cx="118500" cy="1185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" name="Google Shape;145;p16"/>
          <p:cNvSpPr txBox="1"/>
          <p:nvPr/>
        </p:nvSpPr>
        <p:spPr>
          <a:xfrm>
            <a:off x="429601" y="1258685"/>
            <a:ext cx="19812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dirty="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</a:t>
            </a:r>
            <a:r>
              <a:rPr lang="en" sz="1800" b="1" dirty="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uma </a:t>
            </a:r>
            <a:endParaRPr sz="1800" b="1" dirty="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52" name="Google Shape;152;p16"/>
          <p:cNvSpPr/>
          <p:nvPr/>
        </p:nvSpPr>
        <p:spPr>
          <a:xfrm>
            <a:off x="1009773" y="2683988"/>
            <a:ext cx="118500" cy="1185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" name="Google Shape;158;p16"/>
          <p:cNvGrpSpPr/>
          <p:nvPr/>
        </p:nvGrpSpPr>
        <p:grpSpPr>
          <a:xfrm>
            <a:off x="6705627" y="1258688"/>
            <a:ext cx="1981200" cy="331800"/>
            <a:chOff x="6705604" y="1007375"/>
            <a:chExt cx="1981200" cy="331800"/>
          </a:xfrm>
        </p:grpSpPr>
        <p:sp>
          <p:nvSpPr>
            <p:cNvPr id="160" name="Google Shape;160;p16"/>
            <p:cNvSpPr txBox="1"/>
            <p:nvPr/>
          </p:nvSpPr>
          <p:spPr>
            <a:xfrm>
              <a:off x="6705604" y="1007375"/>
              <a:ext cx="19812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 b="1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</a:t>
              </a:r>
              <a:r>
                <a:rPr lang="en" sz="1800" b="1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esta </a:t>
              </a:r>
              <a:endParaRPr sz="1800" b="1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7764650" y="1114025"/>
              <a:ext cx="118500" cy="1185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63" name="Google Shape;163;p16"/>
          <p:cNvCxnSpPr>
            <a:cxnSpLocks/>
            <a:endCxn id="135" idx="0"/>
          </p:cNvCxnSpPr>
          <p:nvPr/>
        </p:nvCxnSpPr>
        <p:spPr>
          <a:xfrm>
            <a:off x="1183998" y="1424588"/>
            <a:ext cx="2170200" cy="7305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64" name="Google Shape;164;p16"/>
          <p:cNvCxnSpPr>
            <a:stCxn id="162" idx="2"/>
            <a:endCxn id="136" idx="0"/>
          </p:cNvCxnSpPr>
          <p:nvPr/>
        </p:nvCxnSpPr>
        <p:spPr>
          <a:xfrm flipH="1">
            <a:off x="4448173" y="1424588"/>
            <a:ext cx="3316500" cy="8838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165" name="Google Shape;165;p16"/>
          <p:cNvGrpSpPr/>
          <p:nvPr/>
        </p:nvGrpSpPr>
        <p:grpSpPr>
          <a:xfrm>
            <a:off x="-10427" y="3866158"/>
            <a:ext cx="1981200" cy="331800"/>
            <a:chOff x="-10450" y="3003696"/>
            <a:chExt cx="1981200" cy="331800"/>
          </a:xfrm>
        </p:grpSpPr>
        <p:sp>
          <p:nvSpPr>
            <p:cNvPr id="167" name="Google Shape;167;p16"/>
            <p:cNvSpPr txBox="1"/>
            <p:nvPr/>
          </p:nvSpPr>
          <p:spPr>
            <a:xfrm>
              <a:off x="-10450" y="3003696"/>
              <a:ext cx="19812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 b="1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</a:t>
              </a:r>
              <a:r>
                <a:rPr lang="en" sz="1800" b="1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ultiplicación </a:t>
              </a:r>
              <a:endParaRPr sz="1800" b="1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1253675" y="3140188"/>
              <a:ext cx="118500" cy="1185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16"/>
          <p:cNvGrpSpPr/>
          <p:nvPr/>
        </p:nvGrpSpPr>
        <p:grpSpPr>
          <a:xfrm>
            <a:off x="6781111" y="3875656"/>
            <a:ext cx="1981200" cy="331800"/>
            <a:chOff x="6781088" y="3013194"/>
            <a:chExt cx="1981200" cy="331800"/>
          </a:xfrm>
        </p:grpSpPr>
        <p:sp>
          <p:nvSpPr>
            <p:cNvPr id="172" name="Google Shape;172;p16"/>
            <p:cNvSpPr txBox="1"/>
            <p:nvPr/>
          </p:nvSpPr>
          <p:spPr>
            <a:xfrm>
              <a:off x="6781088" y="3013194"/>
              <a:ext cx="19812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 b="1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</a:t>
              </a:r>
              <a:r>
                <a:rPr lang="en" sz="1800" b="1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ivisión </a:t>
              </a:r>
              <a:endParaRPr sz="1800" b="1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7876175" y="3140200"/>
              <a:ext cx="118500" cy="1185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77" name="Google Shape;177;p16"/>
          <p:cNvCxnSpPr>
            <a:stCxn id="140" idx="6"/>
            <a:endCxn id="174" idx="2"/>
          </p:cNvCxnSpPr>
          <p:nvPr/>
        </p:nvCxnSpPr>
        <p:spPr>
          <a:xfrm>
            <a:off x="5856923" y="2580113"/>
            <a:ext cx="2019300" cy="1481700"/>
          </a:xfrm>
          <a:prstGeom prst="bentConnector3">
            <a:avLst>
              <a:gd name="adj1" fmla="val 4999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78" name="Google Shape;178;p16"/>
          <p:cNvCxnSpPr>
            <a:cxnSpLocks/>
            <a:stCxn id="169" idx="6"/>
            <a:endCxn id="141" idx="2"/>
          </p:cNvCxnSpPr>
          <p:nvPr/>
        </p:nvCxnSpPr>
        <p:spPr>
          <a:xfrm rot="10800000" flipH="1">
            <a:off x="1372198" y="3302900"/>
            <a:ext cx="1765800" cy="759000"/>
          </a:xfrm>
          <a:prstGeom prst="bentConnector3">
            <a:avLst>
              <a:gd name="adj1" fmla="val 4999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79" name="Google Shape;179;p16"/>
          <p:cNvSpPr/>
          <p:nvPr/>
        </p:nvSpPr>
        <p:spPr>
          <a:xfrm>
            <a:off x="513670" y="945542"/>
            <a:ext cx="274309" cy="233470"/>
          </a:xfrm>
          <a:custGeom>
            <a:avLst/>
            <a:gdLst/>
            <a:ahLst/>
            <a:cxnLst/>
            <a:rect l="l" t="t" r="r" b="b"/>
            <a:pathLst>
              <a:path w="12497" h="10679" extrusionOk="0">
                <a:moveTo>
                  <a:pt x="9984" y="2685"/>
                </a:moveTo>
                <a:cubicBezTo>
                  <a:pt x="10145" y="2685"/>
                  <a:pt x="10305" y="2751"/>
                  <a:pt x="10424" y="2882"/>
                </a:cubicBezTo>
                <a:cubicBezTo>
                  <a:pt x="10686" y="3120"/>
                  <a:pt x="10686" y="3525"/>
                  <a:pt x="10424" y="3763"/>
                </a:cubicBezTo>
                <a:lnTo>
                  <a:pt x="6948" y="7264"/>
                </a:lnTo>
                <a:cubicBezTo>
                  <a:pt x="6817" y="7383"/>
                  <a:pt x="6650" y="7442"/>
                  <a:pt x="6483" y="7442"/>
                </a:cubicBezTo>
                <a:cubicBezTo>
                  <a:pt x="6316" y="7442"/>
                  <a:pt x="6150" y="7383"/>
                  <a:pt x="6019" y="7264"/>
                </a:cubicBezTo>
                <a:lnTo>
                  <a:pt x="4018" y="5263"/>
                </a:lnTo>
                <a:cubicBezTo>
                  <a:pt x="3780" y="5025"/>
                  <a:pt x="3780" y="4620"/>
                  <a:pt x="4018" y="4358"/>
                </a:cubicBezTo>
                <a:cubicBezTo>
                  <a:pt x="4149" y="4251"/>
                  <a:pt x="4310" y="4198"/>
                  <a:pt x="4471" y="4198"/>
                </a:cubicBezTo>
                <a:cubicBezTo>
                  <a:pt x="4632" y="4198"/>
                  <a:pt x="4792" y="4251"/>
                  <a:pt x="4923" y="4358"/>
                </a:cubicBezTo>
                <a:lnTo>
                  <a:pt x="6519" y="5906"/>
                </a:lnTo>
                <a:lnTo>
                  <a:pt x="9543" y="2882"/>
                </a:lnTo>
                <a:cubicBezTo>
                  <a:pt x="9662" y="2751"/>
                  <a:pt x="9823" y="2685"/>
                  <a:pt x="9984" y="2685"/>
                </a:cubicBezTo>
                <a:close/>
                <a:moveTo>
                  <a:pt x="7132" y="0"/>
                </a:moveTo>
                <a:cubicBezTo>
                  <a:pt x="2389" y="0"/>
                  <a:pt x="1" y="5746"/>
                  <a:pt x="3375" y="9097"/>
                </a:cubicBezTo>
                <a:cubicBezTo>
                  <a:pt x="4460" y="10190"/>
                  <a:pt x="5796" y="10678"/>
                  <a:pt x="7108" y="10678"/>
                </a:cubicBezTo>
                <a:cubicBezTo>
                  <a:pt x="9856" y="10678"/>
                  <a:pt x="12496" y="8535"/>
                  <a:pt x="12496" y="5311"/>
                </a:cubicBezTo>
                <a:cubicBezTo>
                  <a:pt x="12473" y="2382"/>
                  <a:pt x="10091" y="0"/>
                  <a:pt x="7162" y="0"/>
                </a:cubicBezTo>
                <a:cubicBezTo>
                  <a:pt x="7152" y="0"/>
                  <a:pt x="7142" y="0"/>
                  <a:pt x="71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6"/>
          <p:cNvSpPr/>
          <p:nvPr/>
        </p:nvSpPr>
        <p:spPr>
          <a:xfrm>
            <a:off x="513670" y="3586342"/>
            <a:ext cx="274309" cy="233470"/>
          </a:xfrm>
          <a:custGeom>
            <a:avLst/>
            <a:gdLst/>
            <a:ahLst/>
            <a:cxnLst/>
            <a:rect l="l" t="t" r="r" b="b"/>
            <a:pathLst>
              <a:path w="12497" h="10679" extrusionOk="0">
                <a:moveTo>
                  <a:pt x="9984" y="2685"/>
                </a:moveTo>
                <a:cubicBezTo>
                  <a:pt x="10145" y="2685"/>
                  <a:pt x="10305" y="2751"/>
                  <a:pt x="10424" y="2882"/>
                </a:cubicBezTo>
                <a:cubicBezTo>
                  <a:pt x="10686" y="3120"/>
                  <a:pt x="10686" y="3525"/>
                  <a:pt x="10424" y="3763"/>
                </a:cubicBezTo>
                <a:lnTo>
                  <a:pt x="6948" y="7264"/>
                </a:lnTo>
                <a:cubicBezTo>
                  <a:pt x="6817" y="7383"/>
                  <a:pt x="6650" y="7442"/>
                  <a:pt x="6483" y="7442"/>
                </a:cubicBezTo>
                <a:cubicBezTo>
                  <a:pt x="6316" y="7442"/>
                  <a:pt x="6150" y="7383"/>
                  <a:pt x="6019" y="7264"/>
                </a:cubicBezTo>
                <a:lnTo>
                  <a:pt x="4018" y="5263"/>
                </a:lnTo>
                <a:cubicBezTo>
                  <a:pt x="3780" y="5025"/>
                  <a:pt x="3780" y="4620"/>
                  <a:pt x="4018" y="4358"/>
                </a:cubicBezTo>
                <a:cubicBezTo>
                  <a:pt x="4149" y="4251"/>
                  <a:pt x="4310" y="4198"/>
                  <a:pt x="4471" y="4198"/>
                </a:cubicBezTo>
                <a:cubicBezTo>
                  <a:pt x="4632" y="4198"/>
                  <a:pt x="4792" y="4251"/>
                  <a:pt x="4923" y="4358"/>
                </a:cubicBezTo>
                <a:lnTo>
                  <a:pt x="6519" y="5906"/>
                </a:lnTo>
                <a:lnTo>
                  <a:pt x="9543" y="2882"/>
                </a:lnTo>
                <a:cubicBezTo>
                  <a:pt x="9662" y="2751"/>
                  <a:pt x="9823" y="2685"/>
                  <a:pt x="9984" y="2685"/>
                </a:cubicBezTo>
                <a:close/>
                <a:moveTo>
                  <a:pt x="7132" y="0"/>
                </a:moveTo>
                <a:cubicBezTo>
                  <a:pt x="2389" y="0"/>
                  <a:pt x="1" y="5746"/>
                  <a:pt x="3375" y="9097"/>
                </a:cubicBezTo>
                <a:cubicBezTo>
                  <a:pt x="4460" y="10190"/>
                  <a:pt x="5796" y="10678"/>
                  <a:pt x="7108" y="10678"/>
                </a:cubicBezTo>
                <a:cubicBezTo>
                  <a:pt x="9856" y="10678"/>
                  <a:pt x="12496" y="8535"/>
                  <a:pt x="12496" y="5311"/>
                </a:cubicBezTo>
                <a:cubicBezTo>
                  <a:pt x="12473" y="2382"/>
                  <a:pt x="10091" y="0"/>
                  <a:pt x="7162" y="0"/>
                </a:cubicBezTo>
                <a:cubicBezTo>
                  <a:pt x="7152" y="0"/>
                  <a:pt x="7142" y="0"/>
                  <a:pt x="71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6"/>
          <p:cNvSpPr/>
          <p:nvPr/>
        </p:nvSpPr>
        <p:spPr>
          <a:xfrm>
            <a:off x="8355873" y="945542"/>
            <a:ext cx="274309" cy="233470"/>
          </a:xfrm>
          <a:custGeom>
            <a:avLst/>
            <a:gdLst/>
            <a:ahLst/>
            <a:cxnLst/>
            <a:rect l="l" t="t" r="r" b="b"/>
            <a:pathLst>
              <a:path w="12497" h="10679" extrusionOk="0">
                <a:moveTo>
                  <a:pt x="9984" y="2685"/>
                </a:moveTo>
                <a:cubicBezTo>
                  <a:pt x="10145" y="2685"/>
                  <a:pt x="10305" y="2751"/>
                  <a:pt x="10424" y="2882"/>
                </a:cubicBezTo>
                <a:cubicBezTo>
                  <a:pt x="10686" y="3120"/>
                  <a:pt x="10686" y="3525"/>
                  <a:pt x="10424" y="3763"/>
                </a:cubicBezTo>
                <a:lnTo>
                  <a:pt x="6948" y="7264"/>
                </a:lnTo>
                <a:cubicBezTo>
                  <a:pt x="6817" y="7383"/>
                  <a:pt x="6650" y="7442"/>
                  <a:pt x="6483" y="7442"/>
                </a:cubicBezTo>
                <a:cubicBezTo>
                  <a:pt x="6316" y="7442"/>
                  <a:pt x="6150" y="7383"/>
                  <a:pt x="6019" y="7264"/>
                </a:cubicBezTo>
                <a:lnTo>
                  <a:pt x="4018" y="5263"/>
                </a:lnTo>
                <a:cubicBezTo>
                  <a:pt x="3780" y="5025"/>
                  <a:pt x="3780" y="4620"/>
                  <a:pt x="4018" y="4358"/>
                </a:cubicBezTo>
                <a:cubicBezTo>
                  <a:pt x="4149" y="4251"/>
                  <a:pt x="4310" y="4198"/>
                  <a:pt x="4471" y="4198"/>
                </a:cubicBezTo>
                <a:cubicBezTo>
                  <a:pt x="4632" y="4198"/>
                  <a:pt x="4792" y="4251"/>
                  <a:pt x="4923" y="4358"/>
                </a:cubicBezTo>
                <a:lnTo>
                  <a:pt x="6519" y="5906"/>
                </a:lnTo>
                <a:lnTo>
                  <a:pt x="9543" y="2882"/>
                </a:lnTo>
                <a:cubicBezTo>
                  <a:pt x="9662" y="2751"/>
                  <a:pt x="9823" y="2685"/>
                  <a:pt x="9984" y="2685"/>
                </a:cubicBezTo>
                <a:close/>
                <a:moveTo>
                  <a:pt x="7132" y="0"/>
                </a:moveTo>
                <a:cubicBezTo>
                  <a:pt x="2389" y="0"/>
                  <a:pt x="1" y="5746"/>
                  <a:pt x="3375" y="9097"/>
                </a:cubicBezTo>
                <a:cubicBezTo>
                  <a:pt x="4460" y="10190"/>
                  <a:pt x="5796" y="10678"/>
                  <a:pt x="7108" y="10678"/>
                </a:cubicBezTo>
                <a:cubicBezTo>
                  <a:pt x="9856" y="10678"/>
                  <a:pt x="12496" y="8535"/>
                  <a:pt x="12496" y="5311"/>
                </a:cubicBezTo>
                <a:cubicBezTo>
                  <a:pt x="12473" y="2382"/>
                  <a:pt x="10091" y="0"/>
                  <a:pt x="7162" y="0"/>
                </a:cubicBezTo>
                <a:cubicBezTo>
                  <a:pt x="7152" y="0"/>
                  <a:pt x="7142" y="0"/>
                  <a:pt x="71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6"/>
          <p:cNvSpPr/>
          <p:nvPr/>
        </p:nvSpPr>
        <p:spPr>
          <a:xfrm>
            <a:off x="8412491" y="3651342"/>
            <a:ext cx="274309" cy="233470"/>
          </a:xfrm>
          <a:custGeom>
            <a:avLst/>
            <a:gdLst/>
            <a:ahLst/>
            <a:cxnLst/>
            <a:rect l="l" t="t" r="r" b="b"/>
            <a:pathLst>
              <a:path w="12497" h="10679" extrusionOk="0">
                <a:moveTo>
                  <a:pt x="9984" y="2685"/>
                </a:moveTo>
                <a:cubicBezTo>
                  <a:pt x="10145" y="2685"/>
                  <a:pt x="10305" y="2751"/>
                  <a:pt x="10424" y="2882"/>
                </a:cubicBezTo>
                <a:cubicBezTo>
                  <a:pt x="10686" y="3120"/>
                  <a:pt x="10686" y="3525"/>
                  <a:pt x="10424" y="3763"/>
                </a:cubicBezTo>
                <a:lnTo>
                  <a:pt x="6948" y="7264"/>
                </a:lnTo>
                <a:cubicBezTo>
                  <a:pt x="6817" y="7383"/>
                  <a:pt x="6650" y="7442"/>
                  <a:pt x="6483" y="7442"/>
                </a:cubicBezTo>
                <a:cubicBezTo>
                  <a:pt x="6316" y="7442"/>
                  <a:pt x="6150" y="7383"/>
                  <a:pt x="6019" y="7264"/>
                </a:cubicBezTo>
                <a:lnTo>
                  <a:pt x="4018" y="5263"/>
                </a:lnTo>
                <a:cubicBezTo>
                  <a:pt x="3780" y="5025"/>
                  <a:pt x="3780" y="4620"/>
                  <a:pt x="4018" y="4358"/>
                </a:cubicBezTo>
                <a:cubicBezTo>
                  <a:pt x="4149" y="4251"/>
                  <a:pt x="4310" y="4198"/>
                  <a:pt x="4471" y="4198"/>
                </a:cubicBezTo>
                <a:cubicBezTo>
                  <a:pt x="4632" y="4198"/>
                  <a:pt x="4792" y="4251"/>
                  <a:pt x="4923" y="4358"/>
                </a:cubicBezTo>
                <a:lnTo>
                  <a:pt x="6519" y="5906"/>
                </a:lnTo>
                <a:lnTo>
                  <a:pt x="9543" y="2882"/>
                </a:lnTo>
                <a:cubicBezTo>
                  <a:pt x="9662" y="2751"/>
                  <a:pt x="9823" y="2685"/>
                  <a:pt x="9984" y="2685"/>
                </a:cubicBezTo>
                <a:close/>
                <a:moveTo>
                  <a:pt x="7132" y="0"/>
                </a:moveTo>
                <a:cubicBezTo>
                  <a:pt x="2389" y="0"/>
                  <a:pt x="1" y="5746"/>
                  <a:pt x="3375" y="9097"/>
                </a:cubicBezTo>
                <a:cubicBezTo>
                  <a:pt x="4460" y="10190"/>
                  <a:pt x="5796" y="10678"/>
                  <a:pt x="7108" y="10678"/>
                </a:cubicBezTo>
                <a:cubicBezTo>
                  <a:pt x="9856" y="10678"/>
                  <a:pt x="12496" y="8535"/>
                  <a:pt x="12496" y="5311"/>
                </a:cubicBezTo>
                <a:cubicBezTo>
                  <a:pt x="12473" y="2382"/>
                  <a:pt x="10091" y="0"/>
                  <a:pt x="7162" y="0"/>
                </a:cubicBezTo>
                <a:cubicBezTo>
                  <a:pt x="7152" y="0"/>
                  <a:pt x="7142" y="0"/>
                  <a:pt x="71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1"/>
          <p:cNvSpPr/>
          <p:nvPr/>
        </p:nvSpPr>
        <p:spPr>
          <a:xfrm>
            <a:off x="4988767" y="2931681"/>
            <a:ext cx="3803798" cy="2016152"/>
          </a:xfrm>
          <a:prstGeom prst="roundRect">
            <a:avLst>
              <a:gd name="adj" fmla="val 11342"/>
            </a:avLst>
          </a:prstGeom>
          <a:solidFill>
            <a:srgbClr val="E7D594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1"/>
          <p:cNvSpPr/>
          <p:nvPr/>
        </p:nvSpPr>
        <p:spPr>
          <a:xfrm>
            <a:off x="874921" y="424113"/>
            <a:ext cx="3460704" cy="2016154"/>
          </a:xfrm>
          <a:prstGeom prst="roundRect">
            <a:avLst>
              <a:gd name="adj" fmla="val 11342"/>
            </a:avLst>
          </a:prstGeom>
          <a:solidFill>
            <a:srgbClr val="6182B4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200" b="1" dirty="0">
                <a:latin typeface="Ink Free" panose="03080402000500000000" pitchFamily="66" charset="0"/>
                <a:cs typeface="Times New Roman" panose="02020603050405020304" pitchFamily="18" charset="0"/>
              </a:rPr>
              <a:t>A principios de los 80, los principios aritméticos se dividen en dos grupos: problemas de estructura aditiva, Heller y Greeno (1979) y problemas de estructura multiplicativa.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200" b="1" dirty="0">
                <a:latin typeface="Ink Free" panose="03080402000500000000" pitchFamily="66" charset="0"/>
                <a:cs typeface="Times New Roman" panose="02020603050405020304" pitchFamily="18" charset="0"/>
              </a:rPr>
              <a:t>Fusón (1922) recoge 22 problemas aditivos diferentes. Es importante tener en cuenta las cuatro estructuras semánticas alternativas: combinación, cambio, comparación e igualación. </a:t>
            </a:r>
          </a:p>
        </p:txBody>
      </p:sp>
      <p:sp>
        <p:nvSpPr>
          <p:cNvPr id="506" name="Google Shape;506;p21"/>
          <p:cNvSpPr/>
          <p:nvPr/>
        </p:nvSpPr>
        <p:spPr>
          <a:xfrm>
            <a:off x="659219" y="2703235"/>
            <a:ext cx="3676406" cy="2244600"/>
          </a:xfrm>
          <a:prstGeom prst="roundRect">
            <a:avLst>
              <a:gd name="adj" fmla="val 11342"/>
            </a:avLst>
          </a:prstGeom>
          <a:solidFill>
            <a:srgbClr val="FFC580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s-ES" b="1" dirty="0">
                <a:latin typeface="Ink Free" panose="03080402000500000000" pitchFamily="66" charset="0"/>
                <a:cs typeface="Times New Roman" panose="02020603050405020304" pitchFamily="18" charset="0"/>
              </a:rPr>
              <a:t>El campo de problemas y la construcción de las estrategias de calculo están interrelacionados y están implicados en la construcción en el sentido de la suma y resta.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b="1" dirty="0">
                <a:latin typeface="Ink Free" panose="03080402000500000000" pitchFamily="66" charset="0"/>
                <a:cs typeface="Times New Roman" panose="02020603050405020304" pitchFamily="18" charset="0"/>
              </a:rPr>
              <a:t>La enseñanza del algoritmo convencional se considera como punto de partida y como prioridad para el aprendizaje del calculo. </a:t>
            </a:r>
          </a:p>
        </p:txBody>
      </p:sp>
      <p:sp>
        <p:nvSpPr>
          <p:cNvPr id="530" name="Google Shape;530;p21"/>
          <p:cNvSpPr/>
          <p:nvPr/>
        </p:nvSpPr>
        <p:spPr>
          <a:xfrm>
            <a:off x="5133096" y="326471"/>
            <a:ext cx="3625833" cy="2289486"/>
          </a:xfrm>
          <a:prstGeom prst="roundRect">
            <a:avLst>
              <a:gd name="adj" fmla="val 11342"/>
            </a:avLst>
          </a:prstGeom>
          <a:solidFill>
            <a:srgbClr val="539792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7526FF8-2974-4BDE-A28D-72B4C66980A6}"/>
              </a:ext>
            </a:extLst>
          </p:cNvPr>
          <p:cNvSpPr txBox="1"/>
          <p:nvPr/>
        </p:nvSpPr>
        <p:spPr>
          <a:xfrm>
            <a:off x="4921907" y="2873151"/>
            <a:ext cx="32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Modern Love Caps" panose="04070805081001020A01" pitchFamily="82" charset="0"/>
                <a:cs typeface="Times New Roman" panose="02020603050405020304" pitchFamily="18" charset="0"/>
              </a:rPr>
              <a:t>Nuevo marco para la enseñanza de la multiplicación.</a:t>
            </a:r>
            <a:endParaRPr lang="es-MX" dirty="0">
              <a:latin typeface="Modern Love Caps" panose="04070805081001020A01" pitchFamily="82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F85510B-6C41-4A81-B96C-A54B9899A8F0}"/>
              </a:ext>
            </a:extLst>
          </p:cNvPr>
          <p:cNvSpPr txBox="1"/>
          <p:nvPr/>
        </p:nvSpPr>
        <p:spPr>
          <a:xfrm>
            <a:off x="5114740" y="3337841"/>
            <a:ext cx="28987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/>
              <a:t>Desarrollo del vocabulario: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="1" dirty="0">
                <a:latin typeface="Ink Free" panose="03080402000500000000" pitchFamily="66" charset="0"/>
                <a:cs typeface="Times New Roman" panose="02020603050405020304" pitchFamily="18" charset="0"/>
              </a:rPr>
              <a:t>Contexto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="1" dirty="0">
                <a:latin typeface="Ink Free" panose="03080402000500000000" pitchFamily="66" charset="0"/>
                <a:cs typeface="Times New Roman" panose="02020603050405020304" pitchFamily="18" charset="0"/>
              </a:rPr>
              <a:t>Contextualización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="1" dirty="0">
                <a:latin typeface="Ink Free" panose="03080402000500000000" pitchFamily="66" charset="0"/>
                <a:cs typeface="Times New Roman" panose="02020603050405020304" pitchFamily="18" charset="0"/>
              </a:rPr>
              <a:t>Destrezas básicas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="1" dirty="0">
                <a:latin typeface="Ink Free" panose="03080402000500000000" pitchFamily="66" charset="0"/>
                <a:cs typeface="Times New Roman" panose="02020603050405020304" pitchFamily="18" charset="0"/>
              </a:rPr>
              <a:t>Aritmética concreta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="1" dirty="0">
                <a:latin typeface="Ink Free" panose="03080402000500000000" pitchFamily="66" charset="0"/>
                <a:cs typeface="Times New Roman" panose="02020603050405020304" pitchFamily="18" charset="0"/>
              </a:rPr>
              <a:t>Memorización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="1" dirty="0">
                <a:latin typeface="Ink Free" panose="03080402000500000000" pitchFamily="66" charset="0"/>
                <a:cs typeface="Times New Roman" panose="02020603050405020304" pitchFamily="18" charset="0"/>
              </a:rPr>
              <a:t>Modelo de contextos</a:t>
            </a:r>
          </a:p>
          <a:p>
            <a:endParaRPr lang="es-MX" sz="12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C98941-199A-49A2-96F4-F93B067A7533}"/>
              </a:ext>
            </a:extLst>
          </p:cNvPr>
          <p:cNvSpPr txBox="1"/>
          <p:nvPr/>
        </p:nvSpPr>
        <p:spPr>
          <a:xfrm>
            <a:off x="5884507" y="2643014"/>
            <a:ext cx="2488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latin typeface="Arial Narrow" panose="020B0606020202030204" pitchFamily="34" charset="0"/>
              </a:rPr>
              <a:t>ISODA Y OLFOS </a:t>
            </a:r>
            <a:endParaRPr lang="es-MX" sz="1100" b="1" dirty="0">
              <a:latin typeface="Arial Narrow" panose="020B0606020202030204" pitchFamily="34" charset="0"/>
            </a:endParaRPr>
          </a:p>
        </p:txBody>
      </p:sp>
      <p:sp>
        <p:nvSpPr>
          <p:cNvPr id="127" name="CuadroTexto 126">
            <a:extLst>
              <a:ext uri="{FF2B5EF4-FFF2-40B4-BE49-F238E27FC236}">
                <a16:creationId xmlns:a16="http://schemas.microsoft.com/office/drawing/2014/main" id="{F831AD7E-D2B4-4E00-B629-B6D754BFE0EF}"/>
              </a:ext>
            </a:extLst>
          </p:cNvPr>
          <p:cNvSpPr txBox="1"/>
          <p:nvPr/>
        </p:nvSpPr>
        <p:spPr>
          <a:xfrm>
            <a:off x="5701930" y="51333"/>
            <a:ext cx="2488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>
                <a:latin typeface="Arial Narrow" panose="020B0606020202030204" pitchFamily="34" charset="0"/>
              </a:rPr>
              <a:t>VERGNAUD GERARD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890E50C-0D8D-4F90-86C8-96A11C0FD97A}"/>
              </a:ext>
            </a:extLst>
          </p:cNvPr>
          <p:cNvSpPr txBox="1"/>
          <p:nvPr/>
        </p:nvSpPr>
        <p:spPr>
          <a:xfrm>
            <a:off x="5133094" y="355657"/>
            <a:ext cx="3625833" cy="2562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200" b="1" dirty="0"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Los números naturales equivalen a medidas de objetos aislables; los números relativos representan a las transformaciones que se pueden llevar a cabo sobre la medida de un conjunto de objetos aislables.</a:t>
            </a:r>
            <a:r>
              <a:rPr lang="es-MX" sz="12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200" b="1" dirty="0"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Los numero enteros son medidas de conjunto de objetos aislables. Los decimales son magnitudes continuas.</a:t>
            </a:r>
            <a:endParaRPr lang="es-MX" sz="1200" b="1" dirty="0">
              <a:effectLst/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Suma</a:t>
            </a:r>
            <a:r>
              <a:rPr lang="es-ES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dar, ganar, aumentar.</a:t>
            </a:r>
            <a:endParaRPr lang="es-MX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Resta: </a:t>
            </a:r>
            <a:r>
              <a:rPr lang="es-ES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quitar, perder, disminuir, bajar.</a:t>
            </a:r>
            <a:endParaRPr lang="es-MX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860B312-DDD7-4E14-A6B5-403FE321119C}"/>
              </a:ext>
            </a:extLst>
          </p:cNvPr>
          <p:cNvSpPr txBox="1"/>
          <p:nvPr/>
        </p:nvSpPr>
        <p:spPr>
          <a:xfrm>
            <a:off x="1209725" y="64861"/>
            <a:ext cx="2488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latin typeface="Arial Narrow" panose="020B0606020202030204" pitchFamily="34" charset="0"/>
              </a:rPr>
              <a:t>CASTRO Y RICO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F115968-F0BA-4288-9095-B7065D9386E2}"/>
              </a:ext>
            </a:extLst>
          </p:cNvPr>
          <p:cNvSpPr txBox="1"/>
          <p:nvPr/>
        </p:nvSpPr>
        <p:spPr>
          <a:xfrm>
            <a:off x="1361191" y="2441624"/>
            <a:ext cx="2488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>
                <a:latin typeface="Arial Narrow" panose="020B0606020202030204" pitchFamily="34" charset="0"/>
              </a:rPr>
              <a:t>CLAUDIA BROITMAN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6" name="Google Shape;1316;p32"/>
          <p:cNvGrpSpPr/>
          <p:nvPr/>
        </p:nvGrpSpPr>
        <p:grpSpPr>
          <a:xfrm>
            <a:off x="881138" y="1014375"/>
            <a:ext cx="3562200" cy="1743103"/>
            <a:chOff x="457200" y="1114425"/>
            <a:chExt cx="3562200" cy="1743103"/>
          </a:xfrm>
        </p:grpSpPr>
        <p:sp>
          <p:nvSpPr>
            <p:cNvPr id="1317" name="Google Shape;1317;p32"/>
            <p:cNvSpPr/>
            <p:nvPr/>
          </p:nvSpPr>
          <p:spPr>
            <a:xfrm>
              <a:off x="457200" y="1114425"/>
              <a:ext cx="3562200" cy="1743000"/>
            </a:xfrm>
            <a:prstGeom prst="roundRect">
              <a:avLst>
                <a:gd name="adj" fmla="val 7000"/>
              </a:avLst>
            </a:prstGeom>
            <a:solidFill>
              <a:srgbClr val="6182B4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cxnSp>
          <p:nvCxnSpPr>
            <p:cNvPr id="1318" name="Google Shape;1318;p32"/>
            <p:cNvCxnSpPr/>
            <p:nvPr/>
          </p:nvCxnSpPr>
          <p:spPr>
            <a:xfrm>
              <a:off x="884989" y="1115728"/>
              <a:ext cx="0" cy="1741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19" name="Google Shape;1319;p32"/>
            <p:cNvGrpSpPr/>
            <p:nvPr/>
          </p:nvGrpSpPr>
          <p:grpSpPr>
            <a:xfrm>
              <a:off x="595703" y="1273368"/>
              <a:ext cx="169200" cy="1426500"/>
              <a:chOff x="595703" y="1268668"/>
              <a:chExt cx="169200" cy="1426500"/>
            </a:xfrm>
          </p:grpSpPr>
          <p:sp>
            <p:nvSpPr>
              <p:cNvPr id="1320" name="Google Shape;1320;p32"/>
              <p:cNvSpPr/>
              <p:nvPr/>
            </p:nvSpPr>
            <p:spPr>
              <a:xfrm>
                <a:off x="595703" y="1268668"/>
                <a:ext cx="169200" cy="169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32"/>
              <p:cNvSpPr/>
              <p:nvPr/>
            </p:nvSpPr>
            <p:spPr>
              <a:xfrm>
                <a:off x="595703" y="1687768"/>
                <a:ext cx="169200" cy="169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32"/>
              <p:cNvSpPr/>
              <p:nvPr/>
            </p:nvSpPr>
            <p:spPr>
              <a:xfrm>
                <a:off x="595703" y="2106868"/>
                <a:ext cx="169200" cy="169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32"/>
              <p:cNvSpPr/>
              <p:nvPr/>
            </p:nvSpPr>
            <p:spPr>
              <a:xfrm>
                <a:off x="595703" y="2525968"/>
                <a:ext cx="169200" cy="169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25" name="Google Shape;1325;p32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A</a:t>
            </a:r>
            <a:r>
              <a:rPr lang="es-MX" dirty="0" err="1"/>
              <a:t>utores</a:t>
            </a:r>
            <a:r>
              <a:rPr lang="es-MX" dirty="0"/>
              <a:t> y sus diferentes conceptos.</a:t>
            </a:r>
            <a:endParaRPr dirty="0"/>
          </a:p>
        </p:txBody>
      </p:sp>
      <p:grpSp>
        <p:nvGrpSpPr>
          <p:cNvPr id="1344" name="Google Shape;1344;p32"/>
          <p:cNvGrpSpPr/>
          <p:nvPr/>
        </p:nvGrpSpPr>
        <p:grpSpPr>
          <a:xfrm>
            <a:off x="881138" y="2988975"/>
            <a:ext cx="3562200" cy="1743103"/>
            <a:chOff x="457200" y="1114425"/>
            <a:chExt cx="3562200" cy="1743103"/>
          </a:xfrm>
        </p:grpSpPr>
        <p:sp>
          <p:nvSpPr>
            <p:cNvPr id="1345" name="Google Shape;1345;p32"/>
            <p:cNvSpPr/>
            <p:nvPr/>
          </p:nvSpPr>
          <p:spPr>
            <a:xfrm>
              <a:off x="457200" y="1114425"/>
              <a:ext cx="3562200" cy="1743000"/>
            </a:xfrm>
            <a:prstGeom prst="roundRect">
              <a:avLst>
                <a:gd name="adj" fmla="val 7000"/>
              </a:avLst>
            </a:prstGeom>
            <a:solidFill>
              <a:srgbClr val="FFC58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46" name="Google Shape;1346;p32"/>
            <p:cNvCxnSpPr/>
            <p:nvPr/>
          </p:nvCxnSpPr>
          <p:spPr>
            <a:xfrm>
              <a:off x="884989" y="1115728"/>
              <a:ext cx="0" cy="1741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47" name="Google Shape;1347;p32"/>
            <p:cNvGrpSpPr/>
            <p:nvPr/>
          </p:nvGrpSpPr>
          <p:grpSpPr>
            <a:xfrm>
              <a:off x="595703" y="1273368"/>
              <a:ext cx="169200" cy="1426500"/>
              <a:chOff x="595703" y="1268668"/>
              <a:chExt cx="169200" cy="1426500"/>
            </a:xfrm>
          </p:grpSpPr>
          <p:sp>
            <p:nvSpPr>
              <p:cNvPr id="1348" name="Google Shape;1348;p32"/>
              <p:cNvSpPr/>
              <p:nvPr/>
            </p:nvSpPr>
            <p:spPr>
              <a:xfrm>
                <a:off x="595703" y="1268668"/>
                <a:ext cx="169200" cy="169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32"/>
              <p:cNvSpPr/>
              <p:nvPr/>
            </p:nvSpPr>
            <p:spPr>
              <a:xfrm>
                <a:off x="595703" y="1687768"/>
                <a:ext cx="169200" cy="169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32"/>
              <p:cNvSpPr/>
              <p:nvPr/>
            </p:nvSpPr>
            <p:spPr>
              <a:xfrm>
                <a:off x="595703" y="2106868"/>
                <a:ext cx="169200" cy="169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32"/>
              <p:cNvSpPr/>
              <p:nvPr/>
            </p:nvSpPr>
            <p:spPr>
              <a:xfrm>
                <a:off x="595703" y="2525968"/>
                <a:ext cx="169200" cy="169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69" name="Google Shape;1369;p32"/>
          <p:cNvGrpSpPr/>
          <p:nvPr/>
        </p:nvGrpSpPr>
        <p:grpSpPr>
          <a:xfrm>
            <a:off x="4700663" y="1014375"/>
            <a:ext cx="3562200" cy="1743103"/>
            <a:chOff x="457200" y="1114425"/>
            <a:chExt cx="3562200" cy="1743103"/>
          </a:xfrm>
        </p:grpSpPr>
        <p:sp>
          <p:nvSpPr>
            <p:cNvPr id="1370" name="Google Shape;1370;p32"/>
            <p:cNvSpPr/>
            <p:nvPr/>
          </p:nvSpPr>
          <p:spPr>
            <a:xfrm>
              <a:off x="457200" y="1114425"/>
              <a:ext cx="3562200" cy="1743000"/>
            </a:xfrm>
            <a:prstGeom prst="roundRect">
              <a:avLst>
                <a:gd name="adj" fmla="val 7000"/>
              </a:avLst>
            </a:prstGeom>
            <a:solidFill>
              <a:srgbClr val="539792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71" name="Google Shape;1371;p32"/>
            <p:cNvCxnSpPr/>
            <p:nvPr/>
          </p:nvCxnSpPr>
          <p:spPr>
            <a:xfrm>
              <a:off x="884989" y="1115728"/>
              <a:ext cx="0" cy="1741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72" name="Google Shape;1372;p32"/>
            <p:cNvGrpSpPr/>
            <p:nvPr/>
          </p:nvGrpSpPr>
          <p:grpSpPr>
            <a:xfrm>
              <a:off x="595703" y="1273368"/>
              <a:ext cx="169200" cy="1426500"/>
              <a:chOff x="595703" y="1268668"/>
              <a:chExt cx="169200" cy="1426500"/>
            </a:xfrm>
          </p:grpSpPr>
          <p:sp>
            <p:nvSpPr>
              <p:cNvPr id="1373" name="Google Shape;1373;p32"/>
              <p:cNvSpPr/>
              <p:nvPr/>
            </p:nvSpPr>
            <p:spPr>
              <a:xfrm>
                <a:off x="595703" y="1268668"/>
                <a:ext cx="169200" cy="169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32"/>
              <p:cNvSpPr/>
              <p:nvPr/>
            </p:nvSpPr>
            <p:spPr>
              <a:xfrm>
                <a:off x="595703" y="1687768"/>
                <a:ext cx="169200" cy="169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32"/>
              <p:cNvSpPr/>
              <p:nvPr/>
            </p:nvSpPr>
            <p:spPr>
              <a:xfrm>
                <a:off x="595703" y="2106868"/>
                <a:ext cx="169200" cy="169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32"/>
              <p:cNvSpPr/>
              <p:nvPr/>
            </p:nvSpPr>
            <p:spPr>
              <a:xfrm>
                <a:off x="595703" y="2525968"/>
                <a:ext cx="169200" cy="169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78" name="Google Shape;1378;p32"/>
          <p:cNvSpPr txBox="1"/>
          <p:nvPr/>
        </p:nvSpPr>
        <p:spPr>
          <a:xfrm>
            <a:off x="1335370" y="1121718"/>
            <a:ext cx="2203500" cy="2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Modern Love Caps" panose="04070805081001020A01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Castro y rico</a:t>
            </a:r>
            <a:endParaRPr lang="es-MX" sz="1800" dirty="0">
              <a:effectLst/>
              <a:latin typeface="Modern Love Caps" panose="04070805081001020A01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87" name="Google Shape;1387;p32"/>
          <p:cNvGrpSpPr/>
          <p:nvPr/>
        </p:nvGrpSpPr>
        <p:grpSpPr>
          <a:xfrm>
            <a:off x="4700663" y="2988975"/>
            <a:ext cx="3562200" cy="1743103"/>
            <a:chOff x="457200" y="1114425"/>
            <a:chExt cx="3562200" cy="1743103"/>
          </a:xfrm>
        </p:grpSpPr>
        <p:sp>
          <p:nvSpPr>
            <p:cNvPr id="1388" name="Google Shape;1388;p32"/>
            <p:cNvSpPr/>
            <p:nvPr/>
          </p:nvSpPr>
          <p:spPr>
            <a:xfrm>
              <a:off x="457200" y="1114425"/>
              <a:ext cx="3562200" cy="1743000"/>
            </a:xfrm>
            <a:prstGeom prst="roundRect">
              <a:avLst>
                <a:gd name="adj" fmla="val 7000"/>
              </a:avLst>
            </a:prstGeom>
            <a:solidFill>
              <a:srgbClr val="70627C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89" name="Google Shape;1389;p32"/>
            <p:cNvCxnSpPr/>
            <p:nvPr/>
          </p:nvCxnSpPr>
          <p:spPr>
            <a:xfrm>
              <a:off x="884989" y="1115728"/>
              <a:ext cx="0" cy="1741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90" name="Google Shape;1390;p32"/>
            <p:cNvGrpSpPr/>
            <p:nvPr/>
          </p:nvGrpSpPr>
          <p:grpSpPr>
            <a:xfrm>
              <a:off x="595703" y="1273368"/>
              <a:ext cx="169200" cy="1426500"/>
              <a:chOff x="595703" y="1268668"/>
              <a:chExt cx="169200" cy="1426500"/>
            </a:xfrm>
          </p:grpSpPr>
          <p:sp>
            <p:nvSpPr>
              <p:cNvPr id="1391" name="Google Shape;1391;p32"/>
              <p:cNvSpPr/>
              <p:nvPr/>
            </p:nvSpPr>
            <p:spPr>
              <a:xfrm>
                <a:off x="595703" y="1268668"/>
                <a:ext cx="169200" cy="169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32"/>
              <p:cNvSpPr/>
              <p:nvPr/>
            </p:nvSpPr>
            <p:spPr>
              <a:xfrm>
                <a:off x="595703" y="1687768"/>
                <a:ext cx="169200" cy="169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32"/>
              <p:cNvSpPr/>
              <p:nvPr/>
            </p:nvSpPr>
            <p:spPr>
              <a:xfrm>
                <a:off x="595703" y="2106868"/>
                <a:ext cx="169200" cy="169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32"/>
              <p:cNvSpPr/>
              <p:nvPr/>
            </p:nvSpPr>
            <p:spPr>
              <a:xfrm>
                <a:off x="595703" y="2525968"/>
                <a:ext cx="169200" cy="169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96" name="Google Shape;1396;p32"/>
          <p:cNvSpPr txBox="1"/>
          <p:nvPr/>
        </p:nvSpPr>
        <p:spPr>
          <a:xfrm>
            <a:off x="5383388" y="3255225"/>
            <a:ext cx="2203500" cy="2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17D35BC-0C2B-498A-8FA3-2AE59F421501}"/>
              </a:ext>
            </a:extLst>
          </p:cNvPr>
          <p:cNvSpPr txBox="1"/>
          <p:nvPr/>
        </p:nvSpPr>
        <p:spPr>
          <a:xfrm>
            <a:off x="5182430" y="2988872"/>
            <a:ext cx="302645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Modern Love Caps" panose="04070805081001020A01" pitchFamily="82" charset="0"/>
              </a:rPr>
              <a:t>ISODA Y OLFOS: multiplicación </a:t>
            </a:r>
          </a:p>
          <a:p>
            <a:endParaRPr lang="es-ES" sz="1200" dirty="0"/>
          </a:p>
          <a:p>
            <a:r>
              <a:rPr lang="es-ES" sz="1200" b="1" dirty="0">
                <a:latin typeface="Ink Free" panose="03080402000500000000" pitchFamily="66" charset="0"/>
              </a:rPr>
              <a:t>1. Comprensión del producto como cantidad de elementos o medida resultante de grupos </a:t>
            </a:r>
          </a:p>
          <a:p>
            <a:r>
              <a:rPr lang="es-ES" sz="1200" b="1" dirty="0">
                <a:latin typeface="Ink Free" panose="03080402000500000000" pitchFamily="66" charset="0"/>
              </a:rPr>
              <a:t>2. Luego se estudia las tablas de multiplicar</a:t>
            </a:r>
          </a:p>
          <a:p>
            <a:r>
              <a:rPr lang="es-ES" sz="1200" b="1" dirty="0">
                <a:latin typeface="Ink Free" panose="03080402000500000000" pitchFamily="66" charset="0"/>
              </a:rPr>
              <a:t>3. Finalmente, el alumno comprueba la asociatividad en la tabla.</a:t>
            </a:r>
          </a:p>
          <a:p>
            <a:endParaRPr lang="es-MX" dirty="0"/>
          </a:p>
        </p:txBody>
      </p:sp>
      <p:sp>
        <p:nvSpPr>
          <p:cNvPr id="141" name="CuadroTexto 140">
            <a:extLst>
              <a:ext uri="{FF2B5EF4-FFF2-40B4-BE49-F238E27FC236}">
                <a16:creationId xmlns:a16="http://schemas.microsoft.com/office/drawing/2014/main" id="{7E1DD42B-4C6B-4C2F-B507-A3D48BF7F186}"/>
              </a:ext>
            </a:extLst>
          </p:cNvPr>
          <p:cNvSpPr txBox="1"/>
          <p:nvPr/>
        </p:nvSpPr>
        <p:spPr>
          <a:xfrm>
            <a:off x="5102175" y="1360400"/>
            <a:ext cx="325449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Adición (3 funciones): agrupación, medida y escritura.</a:t>
            </a:r>
          </a:p>
          <a:p>
            <a:endParaRPr lang="es-MX" sz="1200" b="1" dirty="0">
              <a:effectLst/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200" b="1" dirty="0"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regla de la sustracción consiste en añadir lo que se lleva a la cifra de las decenas del numero que vamos a sustraer. Lo mas sencillo es hacer la operación como la adición, pero a la inversa.</a:t>
            </a:r>
            <a:endParaRPr lang="es-MX" sz="1200" b="1" dirty="0">
              <a:effectLst/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  <p:sp>
        <p:nvSpPr>
          <p:cNvPr id="40" name="Google Shape;1378;p32"/>
          <p:cNvSpPr txBox="1"/>
          <p:nvPr/>
        </p:nvSpPr>
        <p:spPr>
          <a:xfrm>
            <a:off x="1798368" y="3206718"/>
            <a:ext cx="2203500" cy="2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Modern Love Caps" panose="04070805081001020A01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CLAUDIA BROITMAN</a:t>
            </a:r>
            <a:endParaRPr lang="es-MX" sz="1800" dirty="0">
              <a:effectLst/>
              <a:latin typeface="Modern Love Caps" panose="04070805081001020A01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7E1DD42B-4C6B-4C2F-B507-A3D48BF7F186}"/>
              </a:ext>
            </a:extLst>
          </p:cNvPr>
          <p:cNvSpPr txBox="1"/>
          <p:nvPr/>
        </p:nvSpPr>
        <p:spPr>
          <a:xfrm>
            <a:off x="1272871" y="3349280"/>
            <a:ext cx="32544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Ink Free" panose="03080402000500000000" pitchFamily="66" charset="0"/>
              </a:rPr>
              <a:t>Los problemas pueden ser más fáciles o más difíciles </a:t>
            </a:r>
          </a:p>
          <a:p>
            <a:r>
              <a:rPr lang="es-ES" sz="1200" b="1" dirty="0">
                <a:latin typeface="Ink Free" panose="03080402000500000000" pitchFamily="66" charset="0"/>
              </a:rPr>
              <a:t>Los números en juego </a:t>
            </a:r>
            <a:endParaRPr lang="es-ES" sz="1200" dirty="0">
              <a:latin typeface="Ink Free" panose="03080402000500000000" pitchFamily="66" charset="0"/>
            </a:endParaRPr>
          </a:p>
          <a:p>
            <a:r>
              <a:rPr lang="es-ES" sz="1200" b="1" dirty="0">
                <a:latin typeface="Ink Free" panose="03080402000500000000" pitchFamily="66" charset="0"/>
              </a:rPr>
              <a:t>Los tipos de magnitudes</a:t>
            </a:r>
          </a:p>
          <a:p>
            <a:r>
              <a:rPr lang="es-ES" sz="1200" b="1" dirty="0">
                <a:latin typeface="Ink Free" panose="03080402000500000000" pitchFamily="66" charset="0"/>
              </a:rPr>
              <a:t>El orden de presentación de las informaciones </a:t>
            </a:r>
          </a:p>
          <a:p>
            <a:r>
              <a:rPr lang="es-ES" sz="1200" b="1" dirty="0">
                <a:latin typeface="Ink Free" panose="03080402000500000000" pitchFamily="66" charset="0"/>
              </a:rPr>
              <a:t>Las formas de representación  </a:t>
            </a:r>
            <a:endParaRPr lang="es-ES" sz="1200" dirty="0">
              <a:latin typeface="Ink Free" panose="03080402000500000000" pitchFamily="66" charset="0"/>
            </a:endParaRPr>
          </a:p>
          <a:p>
            <a:endParaRPr lang="es-ES" dirty="0"/>
          </a:p>
        </p:txBody>
      </p:sp>
      <p:sp>
        <p:nvSpPr>
          <p:cNvPr id="42" name="Google Shape;1378;p32">
            <a:extLst>
              <a:ext uri="{FF2B5EF4-FFF2-40B4-BE49-F238E27FC236}">
                <a16:creationId xmlns:a16="http://schemas.microsoft.com/office/drawing/2014/main" id="{9852D724-D904-4222-9A62-B07113DC8F19}"/>
              </a:ext>
            </a:extLst>
          </p:cNvPr>
          <p:cNvSpPr txBox="1"/>
          <p:nvPr/>
        </p:nvSpPr>
        <p:spPr>
          <a:xfrm>
            <a:off x="5588555" y="1298844"/>
            <a:ext cx="2203500" cy="2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Modern Love Caps" panose="04070805081001020A01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VERGNAUD GERARD</a:t>
            </a:r>
            <a:endParaRPr lang="es-MX" sz="1800" dirty="0">
              <a:effectLst/>
              <a:latin typeface="Modern Love Caps" panose="04070805081001020A01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4419E855-4C99-4E48-A7D9-83E9AAF0511E}"/>
              </a:ext>
            </a:extLst>
          </p:cNvPr>
          <p:cNvSpPr txBox="1"/>
          <p:nvPr/>
        </p:nvSpPr>
        <p:spPr>
          <a:xfrm>
            <a:off x="1389799" y="1342518"/>
            <a:ext cx="3079816" cy="1817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latin typeface="Ink Free" panose="03080402000500000000" pitchFamily="66" charset="0"/>
                <a:cs typeface="Times New Roman" panose="02020603050405020304" pitchFamily="18" charset="0"/>
              </a:rPr>
              <a:t>Es importante tener en cuenta las cuatro estructuras semánticas alternativas: combinación, cambio, comparación e igualación.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200" b="1" dirty="0">
                <a:latin typeface="Ink Free" panose="03080402000500000000" pitchFamily="66" charset="0"/>
                <a:cs typeface="Times New Roman" panose="02020603050405020304" pitchFamily="18" charset="0"/>
              </a:rPr>
              <a:t> </a:t>
            </a:r>
          </a:p>
          <a:p>
            <a:endParaRPr lang="es-MX" sz="1200" b="1" dirty="0">
              <a:effectLst/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0" name="Google Shape;1460;p33"/>
          <p:cNvGrpSpPr/>
          <p:nvPr/>
        </p:nvGrpSpPr>
        <p:grpSpPr>
          <a:xfrm>
            <a:off x="58743" y="4481974"/>
            <a:ext cx="1047726" cy="577667"/>
            <a:chOff x="457200" y="1845325"/>
            <a:chExt cx="1047726" cy="577667"/>
          </a:xfrm>
        </p:grpSpPr>
        <p:sp>
          <p:nvSpPr>
            <p:cNvPr id="1461" name="Google Shape;1461;p33"/>
            <p:cNvSpPr/>
            <p:nvPr/>
          </p:nvSpPr>
          <p:spPr>
            <a:xfrm>
              <a:off x="457200" y="2218100"/>
              <a:ext cx="676543" cy="204892"/>
            </a:xfrm>
            <a:custGeom>
              <a:avLst/>
              <a:gdLst/>
              <a:ahLst/>
              <a:cxnLst/>
              <a:rect l="l" t="t" r="r" b="b"/>
              <a:pathLst>
                <a:path w="41096" h="12446" extrusionOk="0">
                  <a:moveTo>
                    <a:pt x="6218" y="0"/>
                  </a:moveTo>
                  <a:lnTo>
                    <a:pt x="5901" y="10"/>
                  </a:lnTo>
                  <a:lnTo>
                    <a:pt x="5584" y="29"/>
                  </a:lnTo>
                  <a:lnTo>
                    <a:pt x="5267" y="67"/>
                  </a:lnTo>
                  <a:lnTo>
                    <a:pt x="4959" y="125"/>
                  </a:lnTo>
                  <a:lnTo>
                    <a:pt x="4661" y="192"/>
                  </a:lnTo>
                  <a:lnTo>
                    <a:pt x="4363" y="279"/>
                  </a:lnTo>
                  <a:lnTo>
                    <a:pt x="4075" y="375"/>
                  </a:lnTo>
                  <a:lnTo>
                    <a:pt x="3796" y="490"/>
                  </a:lnTo>
                  <a:lnTo>
                    <a:pt x="3518" y="615"/>
                  </a:lnTo>
                  <a:lnTo>
                    <a:pt x="3249" y="750"/>
                  </a:lnTo>
                  <a:lnTo>
                    <a:pt x="2989" y="904"/>
                  </a:lnTo>
                  <a:lnTo>
                    <a:pt x="2739" y="1057"/>
                  </a:lnTo>
                  <a:lnTo>
                    <a:pt x="2499" y="1230"/>
                  </a:lnTo>
                  <a:lnTo>
                    <a:pt x="2259" y="1422"/>
                  </a:lnTo>
                  <a:lnTo>
                    <a:pt x="2038" y="1615"/>
                  </a:lnTo>
                  <a:lnTo>
                    <a:pt x="1817" y="1817"/>
                  </a:lnTo>
                  <a:lnTo>
                    <a:pt x="1615" y="2038"/>
                  </a:lnTo>
                  <a:lnTo>
                    <a:pt x="1413" y="2259"/>
                  </a:lnTo>
                  <a:lnTo>
                    <a:pt x="1230" y="2499"/>
                  </a:lnTo>
                  <a:lnTo>
                    <a:pt x="1057" y="2739"/>
                  </a:lnTo>
                  <a:lnTo>
                    <a:pt x="894" y="2999"/>
                  </a:lnTo>
                  <a:lnTo>
                    <a:pt x="750" y="3258"/>
                  </a:lnTo>
                  <a:lnTo>
                    <a:pt x="606" y="3527"/>
                  </a:lnTo>
                  <a:lnTo>
                    <a:pt x="481" y="3796"/>
                  </a:lnTo>
                  <a:lnTo>
                    <a:pt x="375" y="4085"/>
                  </a:lnTo>
                  <a:lnTo>
                    <a:pt x="279" y="4373"/>
                  </a:lnTo>
                  <a:lnTo>
                    <a:pt x="192" y="4661"/>
                  </a:lnTo>
                  <a:lnTo>
                    <a:pt x="125" y="4969"/>
                  </a:lnTo>
                  <a:lnTo>
                    <a:pt x="68" y="5276"/>
                  </a:lnTo>
                  <a:lnTo>
                    <a:pt x="29" y="5584"/>
                  </a:lnTo>
                  <a:lnTo>
                    <a:pt x="0" y="5901"/>
                  </a:lnTo>
                  <a:lnTo>
                    <a:pt x="0" y="6218"/>
                  </a:lnTo>
                  <a:lnTo>
                    <a:pt x="0" y="6545"/>
                  </a:lnTo>
                  <a:lnTo>
                    <a:pt x="29" y="6852"/>
                  </a:lnTo>
                  <a:lnTo>
                    <a:pt x="68" y="7170"/>
                  </a:lnTo>
                  <a:lnTo>
                    <a:pt x="125" y="7477"/>
                  </a:lnTo>
                  <a:lnTo>
                    <a:pt x="192" y="7775"/>
                  </a:lnTo>
                  <a:lnTo>
                    <a:pt x="279" y="8073"/>
                  </a:lnTo>
                  <a:lnTo>
                    <a:pt x="375" y="8361"/>
                  </a:lnTo>
                  <a:lnTo>
                    <a:pt x="481" y="8640"/>
                  </a:lnTo>
                  <a:lnTo>
                    <a:pt x="606" y="8919"/>
                  </a:lnTo>
                  <a:lnTo>
                    <a:pt x="750" y="9188"/>
                  </a:lnTo>
                  <a:lnTo>
                    <a:pt x="894" y="9447"/>
                  </a:lnTo>
                  <a:lnTo>
                    <a:pt x="1057" y="9697"/>
                  </a:lnTo>
                  <a:lnTo>
                    <a:pt x="1230" y="9947"/>
                  </a:lnTo>
                  <a:lnTo>
                    <a:pt x="1413" y="10178"/>
                  </a:lnTo>
                  <a:lnTo>
                    <a:pt x="1615" y="10399"/>
                  </a:lnTo>
                  <a:lnTo>
                    <a:pt x="1817" y="10620"/>
                  </a:lnTo>
                  <a:lnTo>
                    <a:pt x="2038" y="10822"/>
                  </a:lnTo>
                  <a:lnTo>
                    <a:pt x="2259" y="11024"/>
                  </a:lnTo>
                  <a:lnTo>
                    <a:pt x="2499" y="11206"/>
                  </a:lnTo>
                  <a:lnTo>
                    <a:pt x="2739" y="11379"/>
                  </a:lnTo>
                  <a:lnTo>
                    <a:pt x="2989" y="11542"/>
                  </a:lnTo>
                  <a:lnTo>
                    <a:pt x="3249" y="11687"/>
                  </a:lnTo>
                  <a:lnTo>
                    <a:pt x="3518" y="11831"/>
                  </a:lnTo>
                  <a:lnTo>
                    <a:pt x="3796" y="11956"/>
                  </a:lnTo>
                  <a:lnTo>
                    <a:pt x="4075" y="12061"/>
                  </a:lnTo>
                  <a:lnTo>
                    <a:pt x="4363" y="12158"/>
                  </a:lnTo>
                  <a:lnTo>
                    <a:pt x="4661" y="12244"/>
                  </a:lnTo>
                  <a:lnTo>
                    <a:pt x="4959" y="12311"/>
                  </a:lnTo>
                  <a:lnTo>
                    <a:pt x="5267" y="12369"/>
                  </a:lnTo>
                  <a:lnTo>
                    <a:pt x="5584" y="12407"/>
                  </a:lnTo>
                  <a:lnTo>
                    <a:pt x="5901" y="12436"/>
                  </a:lnTo>
                  <a:lnTo>
                    <a:pt x="6218" y="12446"/>
                  </a:lnTo>
                  <a:lnTo>
                    <a:pt x="41095" y="12446"/>
                  </a:lnTo>
                  <a:lnTo>
                    <a:pt x="410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3"/>
            <p:cNvSpPr/>
            <p:nvPr/>
          </p:nvSpPr>
          <p:spPr>
            <a:xfrm>
              <a:off x="938024" y="2218100"/>
              <a:ext cx="566903" cy="204892"/>
            </a:xfrm>
            <a:custGeom>
              <a:avLst/>
              <a:gdLst/>
              <a:ahLst/>
              <a:cxnLst/>
              <a:rect l="l" t="t" r="r" b="b"/>
              <a:pathLst>
                <a:path w="34436" h="12446" extrusionOk="0">
                  <a:moveTo>
                    <a:pt x="6219" y="0"/>
                  </a:moveTo>
                  <a:lnTo>
                    <a:pt x="5902" y="10"/>
                  </a:lnTo>
                  <a:lnTo>
                    <a:pt x="5585" y="29"/>
                  </a:lnTo>
                  <a:lnTo>
                    <a:pt x="5277" y="67"/>
                  </a:lnTo>
                  <a:lnTo>
                    <a:pt x="4970" y="125"/>
                  </a:lnTo>
                  <a:lnTo>
                    <a:pt x="4662" y="192"/>
                  </a:lnTo>
                  <a:lnTo>
                    <a:pt x="4374" y="279"/>
                  </a:lnTo>
                  <a:lnTo>
                    <a:pt x="4085" y="375"/>
                  </a:lnTo>
                  <a:lnTo>
                    <a:pt x="3797" y="490"/>
                  </a:lnTo>
                  <a:lnTo>
                    <a:pt x="3528" y="615"/>
                  </a:lnTo>
                  <a:lnTo>
                    <a:pt x="3259" y="750"/>
                  </a:lnTo>
                  <a:lnTo>
                    <a:pt x="2999" y="904"/>
                  </a:lnTo>
                  <a:lnTo>
                    <a:pt x="2740" y="1057"/>
                  </a:lnTo>
                  <a:lnTo>
                    <a:pt x="2500" y="1230"/>
                  </a:lnTo>
                  <a:lnTo>
                    <a:pt x="2259" y="1422"/>
                  </a:lnTo>
                  <a:lnTo>
                    <a:pt x="2038" y="1615"/>
                  </a:lnTo>
                  <a:lnTo>
                    <a:pt x="1827" y="1817"/>
                  </a:lnTo>
                  <a:lnTo>
                    <a:pt x="1615" y="2038"/>
                  </a:lnTo>
                  <a:lnTo>
                    <a:pt x="1423" y="2259"/>
                  </a:lnTo>
                  <a:lnTo>
                    <a:pt x="1241" y="2499"/>
                  </a:lnTo>
                  <a:lnTo>
                    <a:pt x="1058" y="2739"/>
                  </a:lnTo>
                  <a:lnTo>
                    <a:pt x="904" y="2999"/>
                  </a:lnTo>
                  <a:lnTo>
                    <a:pt x="751" y="3258"/>
                  </a:lnTo>
                  <a:lnTo>
                    <a:pt x="616" y="3527"/>
                  </a:lnTo>
                  <a:lnTo>
                    <a:pt x="491" y="3796"/>
                  </a:lnTo>
                  <a:lnTo>
                    <a:pt x="376" y="4085"/>
                  </a:lnTo>
                  <a:lnTo>
                    <a:pt x="280" y="4373"/>
                  </a:lnTo>
                  <a:lnTo>
                    <a:pt x="193" y="4661"/>
                  </a:lnTo>
                  <a:lnTo>
                    <a:pt x="126" y="4969"/>
                  </a:lnTo>
                  <a:lnTo>
                    <a:pt x="68" y="5276"/>
                  </a:lnTo>
                  <a:lnTo>
                    <a:pt x="30" y="5584"/>
                  </a:lnTo>
                  <a:lnTo>
                    <a:pt x="11" y="5901"/>
                  </a:lnTo>
                  <a:lnTo>
                    <a:pt x="1" y="6218"/>
                  </a:lnTo>
                  <a:lnTo>
                    <a:pt x="11" y="6545"/>
                  </a:lnTo>
                  <a:lnTo>
                    <a:pt x="30" y="6852"/>
                  </a:lnTo>
                  <a:lnTo>
                    <a:pt x="68" y="7170"/>
                  </a:lnTo>
                  <a:lnTo>
                    <a:pt x="126" y="7477"/>
                  </a:lnTo>
                  <a:lnTo>
                    <a:pt x="193" y="7775"/>
                  </a:lnTo>
                  <a:lnTo>
                    <a:pt x="280" y="8073"/>
                  </a:lnTo>
                  <a:lnTo>
                    <a:pt x="376" y="8361"/>
                  </a:lnTo>
                  <a:lnTo>
                    <a:pt x="491" y="8640"/>
                  </a:lnTo>
                  <a:lnTo>
                    <a:pt x="616" y="8919"/>
                  </a:lnTo>
                  <a:lnTo>
                    <a:pt x="751" y="9188"/>
                  </a:lnTo>
                  <a:lnTo>
                    <a:pt x="904" y="9447"/>
                  </a:lnTo>
                  <a:lnTo>
                    <a:pt x="1058" y="9697"/>
                  </a:lnTo>
                  <a:lnTo>
                    <a:pt x="1241" y="9947"/>
                  </a:lnTo>
                  <a:lnTo>
                    <a:pt x="1423" y="10178"/>
                  </a:lnTo>
                  <a:lnTo>
                    <a:pt x="1615" y="10399"/>
                  </a:lnTo>
                  <a:lnTo>
                    <a:pt x="1827" y="10620"/>
                  </a:lnTo>
                  <a:lnTo>
                    <a:pt x="2038" y="10822"/>
                  </a:lnTo>
                  <a:lnTo>
                    <a:pt x="2259" y="11024"/>
                  </a:lnTo>
                  <a:lnTo>
                    <a:pt x="2500" y="11206"/>
                  </a:lnTo>
                  <a:lnTo>
                    <a:pt x="2740" y="11379"/>
                  </a:lnTo>
                  <a:lnTo>
                    <a:pt x="2999" y="11542"/>
                  </a:lnTo>
                  <a:lnTo>
                    <a:pt x="3259" y="11687"/>
                  </a:lnTo>
                  <a:lnTo>
                    <a:pt x="3528" y="11831"/>
                  </a:lnTo>
                  <a:lnTo>
                    <a:pt x="3797" y="11956"/>
                  </a:lnTo>
                  <a:lnTo>
                    <a:pt x="4085" y="12061"/>
                  </a:lnTo>
                  <a:lnTo>
                    <a:pt x="4374" y="12158"/>
                  </a:lnTo>
                  <a:lnTo>
                    <a:pt x="4662" y="12244"/>
                  </a:lnTo>
                  <a:lnTo>
                    <a:pt x="4970" y="12311"/>
                  </a:lnTo>
                  <a:lnTo>
                    <a:pt x="5277" y="12369"/>
                  </a:lnTo>
                  <a:lnTo>
                    <a:pt x="5585" y="12407"/>
                  </a:lnTo>
                  <a:lnTo>
                    <a:pt x="5902" y="12436"/>
                  </a:lnTo>
                  <a:lnTo>
                    <a:pt x="6219" y="12446"/>
                  </a:lnTo>
                  <a:lnTo>
                    <a:pt x="34436" y="12446"/>
                  </a:lnTo>
                  <a:lnTo>
                    <a:pt x="34436" y="11187"/>
                  </a:lnTo>
                  <a:lnTo>
                    <a:pt x="6219" y="11187"/>
                  </a:lnTo>
                  <a:lnTo>
                    <a:pt x="5969" y="11177"/>
                  </a:lnTo>
                  <a:lnTo>
                    <a:pt x="5719" y="11158"/>
                  </a:lnTo>
                  <a:lnTo>
                    <a:pt x="5469" y="11129"/>
                  </a:lnTo>
                  <a:lnTo>
                    <a:pt x="5219" y="11081"/>
                  </a:lnTo>
                  <a:lnTo>
                    <a:pt x="4979" y="11024"/>
                  </a:lnTo>
                  <a:lnTo>
                    <a:pt x="4749" y="10956"/>
                  </a:lnTo>
                  <a:lnTo>
                    <a:pt x="4518" y="10879"/>
                  </a:lnTo>
                  <a:lnTo>
                    <a:pt x="4287" y="10793"/>
                  </a:lnTo>
                  <a:lnTo>
                    <a:pt x="4076" y="10697"/>
                  </a:lnTo>
                  <a:lnTo>
                    <a:pt x="3855" y="10581"/>
                  </a:lnTo>
                  <a:lnTo>
                    <a:pt x="3653" y="10466"/>
                  </a:lnTo>
                  <a:lnTo>
                    <a:pt x="3451" y="10332"/>
                  </a:lnTo>
                  <a:lnTo>
                    <a:pt x="3249" y="10197"/>
                  </a:lnTo>
                  <a:lnTo>
                    <a:pt x="3067" y="10053"/>
                  </a:lnTo>
                  <a:lnTo>
                    <a:pt x="2884" y="9889"/>
                  </a:lnTo>
                  <a:lnTo>
                    <a:pt x="2711" y="9726"/>
                  </a:lnTo>
                  <a:lnTo>
                    <a:pt x="2548" y="9553"/>
                  </a:lnTo>
                  <a:lnTo>
                    <a:pt x="2394" y="9370"/>
                  </a:lnTo>
                  <a:lnTo>
                    <a:pt x="2250" y="9188"/>
                  </a:lnTo>
                  <a:lnTo>
                    <a:pt x="2106" y="8996"/>
                  </a:lnTo>
                  <a:lnTo>
                    <a:pt x="1981" y="8794"/>
                  </a:lnTo>
                  <a:lnTo>
                    <a:pt x="1856" y="8582"/>
                  </a:lnTo>
                  <a:lnTo>
                    <a:pt x="1750" y="8371"/>
                  </a:lnTo>
                  <a:lnTo>
                    <a:pt x="1644" y="8150"/>
                  </a:lnTo>
                  <a:lnTo>
                    <a:pt x="1558" y="7929"/>
                  </a:lnTo>
                  <a:lnTo>
                    <a:pt x="1481" y="7698"/>
                  </a:lnTo>
                  <a:lnTo>
                    <a:pt x="1414" y="7458"/>
                  </a:lnTo>
                  <a:lnTo>
                    <a:pt x="1356" y="7218"/>
                  </a:lnTo>
                  <a:lnTo>
                    <a:pt x="1318" y="6977"/>
                  </a:lnTo>
                  <a:lnTo>
                    <a:pt x="1289" y="6728"/>
                  </a:lnTo>
                  <a:lnTo>
                    <a:pt x="1270" y="6478"/>
                  </a:lnTo>
                  <a:lnTo>
                    <a:pt x="1260" y="6218"/>
                  </a:lnTo>
                  <a:lnTo>
                    <a:pt x="1270" y="5968"/>
                  </a:lnTo>
                  <a:lnTo>
                    <a:pt x="1289" y="5709"/>
                  </a:lnTo>
                  <a:lnTo>
                    <a:pt x="1318" y="5469"/>
                  </a:lnTo>
                  <a:lnTo>
                    <a:pt x="1356" y="5219"/>
                  </a:lnTo>
                  <a:lnTo>
                    <a:pt x="1414" y="4978"/>
                  </a:lnTo>
                  <a:lnTo>
                    <a:pt x="1481" y="4748"/>
                  </a:lnTo>
                  <a:lnTo>
                    <a:pt x="1558" y="4517"/>
                  </a:lnTo>
                  <a:lnTo>
                    <a:pt x="1644" y="4286"/>
                  </a:lnTo>
                  <a:lnTo>
                    <a:pt x="1750" y="4075"/>
                  </a:lnTo>
                  <a:lnTo>
                    <a:pt x="1856" y="3854"/>
                  </a:lnTo>
                  <a:lnTo>
                    <a:pt x="1981" y="3652"/>
                  </a:lnTo>
                  <a:lnTo>
                    <a:pt x="2106" y="3450"/>
                  </a:lnTo>
                  <a:lnTo>
                    <a:pt x="2250" y="3249"/>
                  </a:lnTo>
                  <a:lnTo>
                    <a:pt x="2394" y="3066"/>
                  </a:lnTo>
                  <a:lnTo>
                    <a:pt x="2548" y="2883"/>
                  </a:lnTo>
                  <a:lnTo>
                    <a:pt x="2711" y="2710"/>
                  </a:lnTo>
                  <a:lnTo>
                    <a:pt x="2884" y="2547"/>
                  </a:lnTo>
                  <a:lnTo>
                    <a:pt x="3067" y="2393"/>
                  </a:lnTo>
                  <a:lnTo>
                    <a:pt x="3249" y="2249"/>
                  </a:lnTo>
                  <a:lnTo>
                    <a:pt x="3451" y="2105"/>
                  </a:lnTo>
                  <a:lnTo>
                    <a:pt x="3653" y="1980"/>
                  </a:lnTo>
                  <a:lnTo>
                    <a:pt x="3855" y="1855"/>
                  </a:lnTo>
                  <a:lnTo>
                    <a:pt x="4076" y="1749"/>
                  </a:lnTo>
                  <a:lnTo>
                    <a:pt x="4287" y="1644"/>
                  </a:lnTo>
                  <a:lnTo>
                    <a:pt x="4518" y="1557"/>
                  </a:lnTo>
                  <a:lnTo>
                    <a:pt x="4749" y="1480"/>
                  </a:lnTo>
                  <a:lnTo>
                    <a:pt x="4979" y="1413"/>
                  </a:lnTo>
                  <a:lnTo>
                    <a:pt x="5219" y="1355"/>
                  </a:lnTo>
                  <a:lnTo>
                    <a:pt x="5469" y="1317"/>
                  </a:lnTo>
                  <a:lnTo>
                    <a:pt x="5719" y="1278"/>
                  </a:lnTo>
                  <a:lnTo>
                    <a:pt x="5969" y="1259"/>
                  </a:lnTo>
                  <a:lnTo>
                    <a:pt x="34436" y="1259"/>
                  </a:lnTo>
                  <a:lnTo>
                    <a:pt x="34436" y="0"/>
                  </a:lnTo>
                  <a:close/>
                </a:path>
              </a:pathLst>
            </a:custGeom>
            <a:solidFill>
              <a:srgbClr val="F38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3"/>
            <p:cNvSpPr/>
            <p:nvPr/>
          </p:nvSpPr>
          <p:spPr>
            <a:xfrm>
              <a:off x="958751" y="2238827"/>
              <a:ext cx="537320" cy="163440"/>
            </a:xfrm>
            <a:custGeom>
              <a:avLst/>
              <a:gdLst/>
              <a:ahLst/>
              <a:cxnLst/>
              <a:rect l="l" t="t" r="r" b="b"/>
              <a:pathLst>
                <a:path w="32639" h="9928" extrusionOk="0">
                  <a:moveTo>
                    <a:pt x="4710" y="0"/>
                  </a:moveTo>
                  <a:lnTo>
                    <a:pt x="4460" y="19"/>
                  </a:lnTo>
                  <a:lnTo>
                    <a:pt x="4210" y="58"/>
                  </a:lnTo>
                  <a:lnTo>
                    <a:pt x="3960" y="96"/>
                  </a:lnTo>
                  <a:lnTo>
                    <a:pt x="3720" y="154"/>
                  </a:lnTo>
                  <a:lnTo>
                    <a:pt x="3490" y="221"/>
                  </a:lnTo>
                  <a:lnTo>
                    <a:pt x="3259" y="298"/>
                  </a:lnTo>
                  <a:lnTo>
                    <a:pt x="3028" y="385"/>
                  </a:lnTo>
                  <a:lnTo>
                    <a:pt x="2817" y="490"/>
                  </a:lnTo>
                  <a:lnTo>
                    <a:pt x="2596" y="596"/>
                  </a:lnTo>
                  <a:lnTo>
                    <a:pt x="2394" y="721"/>
                  </a:lnTo>
                  <a:lnTo>
                    <a:pt x="2192" y="846"/>
                  </a:lnTo>
                  <a:lnTo>
                    <a:pt x="1990" y="990"/>
                  </a:lnTo>
                  <a:lnTo>
                    <a:pt x="1808" y="1134"/>
                  </a:lnTo>
                  <a:lnTo>
                    <a:pt x="1625" y="1288"/>
                  </a:lnTo>
                  <a:lnTo>
                    <a:pt x="1452" y="1451"/>
                  </a:lnTo>
                  <a:lnTo>
                    <a:pt x="1289" y="1624"/>
                  </a:lnTo>
                  <a:lnTo>
                    <a:pt x="1135" y="1807"/>
                  </a:lnTo>
                  <a:lnTo>
                    <a:pt x="991" y="1990"/>
                  </a:lnTo>
                  <a:lnTo>
                    <a:pt x="847" y="2191"/>
                  </a:lnTo>
                  <a:lnTo>
                    <a:pt x="722" y="2393"/>
                  </a:lnTo>
                  <a:lnTo>
                    <a:pt x="597" y="2595"/>
                  </a:lnTo>
                  <a:lnTo>
                    <a:pt x="491" y="2816"/>
                  </a:lnTo>
                  <a:lnTo>
                    <a:pt x="385" y="3027"/>
                  </a:lnTo>
                  <a:lnTo>
                    <a:pt x="299" y="3258"/>
                  </a:lnTo>
                  <a:lnTo>
                    <a:pt x="222" y="3489"/>
                  </a:lnTo>
                  <a:lnTo>
                    <a:pt x="155" y="3719"/>
                  </a:lnTo>
                  <a:lnTo>
                    <a:pt x="97" y="3960"/>
                  </a:lnTo>
                  <a:lnTo>
                    <a:pt x="59" y="4210"/>
                  </a:lnTo>
                  <a:lnTo>
                    <a:pt x="30" y="4450"/>
                  </a:lnTo>
                  <a:lnTo>
                    <a:pt x="11" y="4709"/>
                  </a:lnTo>
                  <a:lnTo>
                    <a:pt x="1" y="4959"/>
                  </a:lnTo>
                  <a:lnTo>
                    <a:pt x="11" y="5219"/>
                  </a:lnTo>
                  <a:lnTo>
                    <a:pt x="30" y="5469"/>
                  </a:lnTo>
                  <a:lnTo>
                    <a:pt x="59" y="5718"/>
                  </a:lnTo>
                  <a:lnTo>
                    <a:pt x="97" y="5959"/>
                  </a:lnTo>
                  <a:lnTo>
                    <a:pt x="155" y="6199"/>
                  </a:lnTo>
                  <a:lnTo>
                    <a:pt x="222" y="6439"/>
                  </a:lnTo>
                  <a:lnTo>
                    <a:pt x="299" y="6670"/>
                  </a:lnTo>
                  <a:lnTo>
                    <a:pt x="385" y="6891"/>
                  </a:lnTo>
                  <a:lnTo>
                    <a:pt x="491" y="7112"/>
                  </a:lnTo>
                  <a:lnTo>
                    <a:pt x="597" y="7323"/>
                  </a:lnTo>
                  <a:lnTo>
                    <a:pt x="722" y="7535"/>
                  </a:lnTo>
                  <a:lnTo>
                    <a:pt x="847" y="7737"/>
                  </a:lnTo>
                  <a:lnTo>
                    <a:pt x="991" y="7929"/>
                  </a:lnTo>
                  <a:lnTo>
                    <a:pt x="1135" y="8111"/>
                  </a:lnTo>
                  <a:lnTo>
                    <a:pt x="1289" y="8294"/>
                  </a:lnTo>
                  <a:lnTo>
                    <a:pt x="1452" y="8467"/>
                  </a:lnTo>
                  <a:lnTo>
                    <a:pt x="1625" y="8630"/>
                  </a:lnTo>
                  <a:lnTo>
                    <a:pt x="1808" y="8794"/>
                  </a:lnTo>
                  <a:lnTo>
                    <a:pt x="1990" y="8938"/>
                  </a:lnTo>
                  <a:lnTo>
                    <a:pt x="2192" y="9073"/>
                  </a:lnTo>
                  <a:lnTo>
                    <a:pt x="2394" y="9207"/>
                  </a:lnTo>
                  <a:lnTo>
                    <a:pt x="2596" y="9322"/>
                  </a:lnTo>
                  <a:lnTo>
                    <a:pt x="2817" y="9438"/>
                  </a:lnTo>
                  <a:lnTo>
                    <a:pt x="3028" y="9534"/>
                  </a:lnTo>
                  <a:lnTo>
                    <a:pt x="3259" y="9620"/>
                  </a:lnTo>
                  <a:lnTo>
                    <a:pt x="3490" y="9697"/>
                  </a:lnTo>
                  <a:lnTo>
                    <a:pt x="3720" y="9765"/>
                  </a:lnTo>
                  <a:lnTo>
                    <a:pt x="3960" y="9822"/>
                  </a:lnTo>
                  <a:lnTo>
                    <a:pt x="4210" y="9870"/>
                  </a:lnTo>
                  <a:lnTo>
                    <a:pt x="4460" y="9899"/>
                  </a:lnTo>
                  <a:lnTo>
                    <a:pt x="4710" y="9918"/>
                  </a:lnTo>
                  <a:lnTo>
                    <a:pt x="4960" y="9928"/>
                  </a:lnTo>
                  <a:lnTo>
                    <a:pt x="32639" y="9928"/>
                  </a:lnTo>
                  <a:lnTo>
                    <a:pt x="32379" y="9918"/>
                  </a:lnTo>
                  <a:lnTo>
                    <a:pt x="32129" y="9899"/>
                  </a:lnTo>
                  <a:lnTo>
                    <a:pt x="31879" y="9870"/>
                  </a:lnTo>
                  <a:lnTo>
                    <a:pt x="31639" y="9822"/>
                  </a:lnTo>
                  <a:lnTo>
                    <a:pt x="31399" y="9765"/>
                  </a:lnTo>
                  <a:lnTo>
                    <a:pt x="31159" y="9697"/>
                  </a:lnTo>
                  <a:lnTo>
                    <a:pt x="30928" y="9620"/>
                  </a:lnTo>
                  <a:lnTo>
                    <a:pt x="30707" y="9534"/>
                  </a:lnTo>
                  <a:lnTo>
                    <a:pt x="30486" y="9438"/>
                  </a:lnTo>
                  <a:lnTo>
                    <a:pt x="30274" y="9322"/>
                  </a:lnTo>
                  <a:lnTo>
                    <a:pt x="30063" y="9207"/>
                  </a:lnTo>
                  <a:lnTo>
                    <a:pt x="29861" y="9073"/>
                  </a:lnTo>
                  <a:lnTo>
                    <a:pt x="29669" y="8938"/>
                  </a:lnTo>
                  <a:lnTo>
                    <a:pt x="29477" y="8794"/>
                  </a:lnTo>
                  <a:lnTo>
                    <a:pt x="29304" y="8630"/>
                  </a:lnTo>
                  <a:lnTo>
                    <a:pt x="29131" y="8467"/>
                  </a:lnTo>
                  <a:lnTo>
                    <a:pt x="28967" y="8294"/>
                  </a:lnTo>
                  <a:lnTo>
                    <a:pt x="28804" y="8111"/>
                  </a:lnTo>
                  <a:lnTo>
                    <a:pt x="28660" y="7929"/>
                  </a:lnTo>
                  <a:lnTo>
                    <a:pt x="28525" y="7737"/>
                  </a:lnTo>
                  <a:lnTo>
                    <a:pt x="28391" y="7535"/>
                  </a:lnTo>
                  <a:lnTo>
                    <a:pt x="28275" y="7323"/>
                  </a:lnTo>
                  <a:lnTo>
                    <a:pt x="28160" y="7112"/>
                  </a:lnTo>
                  <a:lnTo>
                    <a:pt x="28064" y="6891"/>
                  </a:lnTo>
                  <a:lnTo>
                    <a:pt x="27977" y="6670"/>
                  </a:lnTo>
                  <a:lnTo>
                    <a:pt x="27891" y="6439"/>
                  </a:lnTo>
                  <a:lnTo>
                    <a:pt x="27833" y="6199"/>
                  </a:lnTo>
                  <a:lnTo>
                    <a:pt x="27776" y="5959"/>
                  </a:lnTo>
                  <a:lnTo>
                    <a:pt x="27728" y="5718"/>
                  </a:lnTo>
                  <a:lnTo>
                    <a:pt x="27699" y="5469"/>
                  </a:lnTo>
                  <a:lnTo>
                    <a:pt x="27679" y="5219"/>
                  </a:lnTo>
                  <a:lnTo>
                    <a:pt x="27670" y="4959"/>
                  </a:lnTo>
                  <a:lnTo>
                    <a:pt x="27679" y="4709"/>
                  </a:lnTo>
                  <a:lnTo>
                    <a:pt x="27699" y="4450"/>
                  </a:lnTo>
                  <a:lnTo>
                    <a:pt x="27728" y="4210"/>
                  </a:lnTo>
                  <a:lnTo>
                    <a:pt x="27776" y="3960"/>
                  </a:lnTo>
                  <a:lnTo>
                    <a:pt x="27833" y="3719"/>
                  </a:lnTo>
                  <a:lnTo>
                    <a:pt x="27891" y="3489"/>
                  </a:lnTo>
                  <a:lnTo>
                    <a:pt x="27977" y="3258"/>
                  </a:lnTo>
                  <a:lnTo>
                    <a:pt x="28064" y="3027"/>
                  </a:lnTo>
                  <a:lnTo>
                    <a:pt x="28160" y="2816"/>
                  </a:lnTo>
                  <a:lnTo>
                    <a:pt x="28275" y="2595"/>
                  </a:lnTo>
                  <a:lnTo>
                    <a:pt x="28391" y="2393"/>
                  </a:lnTo>
                  <a:lnTo>
                    <a:pt x="28525" y="2191"/>
                  </a:lnTo>
                  <a:lnTo>
                    <a:pt x="28660" y="1990"/>
                  </a:lnTo>
                  <a:lnTo>
                    <a:pt x="28804" y="1807"/>
                  </a:lnTo>
                  <a:lnTo>
                    <a:pt x="28967" y="1624"/>
                  </a:lnTo>
                  <a:lnTo>
                    <a:pt x="29131" y="1451"/>
                  </a:lnTo>
                  <a:lnTo>
                    <a:pt x="29304" y="1288"/>
                  </a:lnTo>
                  <a:lnTo>
                    <a:pt x="29477" y="1134"/>
                  </a:lnTo>
                  <a:lnTo>
                    <a:pt x="29669" y="990"/>
                  </a:lnTo>
                  <a:lnTo>
                    <a:pt x="29861" y="846"/>
                  </a:lnTo>
                  <a:lnTo>
                    <a:pt x="30063" y="721"/>
                  </a:lnTo>
                  <a:lnTo>
                    <a:pt x="30274" y="596"/>
                  </a:lnTo>
                  <a:lnTo>
                    <a:pt x="30486" y="490"/>
                  </a:lnTo>
                  <a:lnTo>
                    <a:pt x="30707" y="385"/>
                  </a:lnTo>
                  <a:lnTo>
                    <a:pt x="30928" y="298"/>
                  </a:lnTo>
                  <a:lnTo>
                    <a:pt x="31159" y="221"/>
                  </a:lnTo>
                  <a:lnTo>
                    <a:pt x="31399" y="154"/>
                  </a:lnTo>
                  <a:lnTo>
                    <a:pt x="31639" y="96"/>
                  </a:lnTo>
                  <a:lnTo>
                    <a:pt x="31879" y="58"/>
                  </a:lnTo>
                  <a:lnTo>
                    <a:pt x="32129" y="19"/>
                  </a:lnTo>
                  <a:lnTo>
                    <a:pt x="323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3"/>
            <p:cNvSpPr/>
            <p:nvPr/>
          </p:nvSpPr>
          <p:spPr>
            <a:xfrm>
              <a:off x="958751" y="2238827"/>
              <a:ext cx="537320" cy="163440"/>
            </a:xfrm>
            <a:custGeom>
              <a:avLst/>
              <a:gdLst/>
              <a:ahLst/>
              <a:cxnLst/>
              <a:rect l="l" t="t" r="r" b="b"/>
              <a:pathLst>
                <a:path w="32639" h="9928" fill="none" extrusionOk="0">
                  <a:moveTo>
                    <a:pt x="27670" y="4959"/>
                  </a:moveTo>
                  <a:lnTo>
                    <a:pt x="27670" y="4959"/>
                  </a:lnTo>
                  <a:lnTo>
                    <a:pt x="27679" y="4709"/>
                  </a:lnTo>
                  <a:lnTo>
                    <a:pt x="27699" y="4450"/>
                  </a:lnTo>
                  <a:lnTo>
                    <a:pt x="27728" y="4210"/>
                  </a:lnTo>
                  <a:lnTo>
                    <a:pt x="27776" y="3960"/>
                  </a:lnTo>
                  <a:lnTo>
                    <a:pt x="27833" y="3719"/>
                  </a:lnTo>
                  <a:lnTo>
                    <a:pt x="27891" y="3489"/>
                  </a:lnTo>
                  <a:lnTo>
                    <a:pt x="27977" y="3258"/>
                  </a:lnTo>
                  <a:lnTo>
                    <a:pt x="28064" y="3027"/>
                  </a:lnTo>
                  <a:lnTo>
                    <a:pt x="28160" y="2816"/>
                  </a:lnTo>
                  <a:lnTo>
                    <a:pt x="28275" y="2595"/>
                  </a:lnTo>
                  <a:lnTo>
                    <a:pt x="28391" y="2393"/>
                  </a:lnTo>
                  <a:lnTo>
                    <a:pt x="28525" y="2191"/>
                  </a:lnTo>
                  <a:lnTo>
                    <a:pt x="28660" y="1990"/>
                  </a:lnTo>
                  <a:lnTo>
                    <a:pt x="28804" y="1807"/>
                  </a:lnTo>
                  <a:lnTo>
                    <a:pt x="28967" y="1624"/>
                  </a:lnTo>
                  <a:lnTo>
                    <a:pt x="29131" y="1451"/>
                  </a:lnTo>
                  <a:lnTo>
                    <a:pt x="29304" y="1288"/>
                  </a:lnTo>
                  <a:lnTo>
                    <a:pt x="29477" y="1134"/>
                  </a:lnTo>
                  <a:lnTo>
                    <a:pt x="29669" y="990"/>
                  </a:lnTo>
                  <a:lnTo>
                    <a:pt x="29861" y="846"/>
                  </a:lnTo>
                  <a:lnTo>
                    <a:pt x="30063" y="721"/>
                  </a:lnTo>
                  <a:lnTo>
                    <a:pt x="30274" y="596"/>
                  </a:lnTo>
                  <a:lnTo>
                    <a:pt x="30486" y="490"/>
                  </a:lnTo>
                  <a:lnTo>
                    <a:pt x="30707" y="385"/>
                  </a:lnTo>
                  <a:lnTo>
                    <a:pt x="30928" y="298"/>
                  </a:lnTo>
                  <a:lnTo>
                    <a:pt x="31159" y="221"/>
                  </a:lnTo>
                  <a:lnTo>
                    <a:pt x="31399" y="154"/>
                  </a:lnTo>
                  <a:lnTo>
                    <a:pt x="31639" y="96"/>
                  </a:lnTo>
                  <a:lnTo>
                    <a:pt x="31879" y="58"/>
                  </a:lnTo>
                  <a:lnTo>
                    <a:pt x="32129" y="19"/>
                  </a:lnTo>
                  <a:lnTo>
                    <a:pt x="32379" y="0"/>
                  </a:lnTo>
                  <a:lnTo>
                    <a:pt x="32639" y="0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10" y="0"/>
                  </a:lnTo>
                  <a:lnTo>
                    <a:pt x="4460" y="19"/>
                  </a:lnTo>
                  <a:lnTo>
                    <a:pt x="4210" y="58"/>
                  </a:lnTo>
                  <a:lnTo>
                    <a:pt x="3960" y="96"/>
                  </a:lnTo>
                  <a:lnTo>
                    <a:pt x="3720" y="154"/>
                  </a:lnTo>
                  <a:lnTo>
                    <a:pt x="3490" y="221"/>
                  </a:lnTo>
                  <a:lnTo>
                    <a:pt x="3259" y="298"/>
                  </a:lnTo>
                  <a:lnTo>
                    <a:pt x="3028" y="385"/>
                  </a:lnTo>
                  <a:lnTo>
                    <a:pt x="2817" y="490"/>
                  </a:lnTo>
                  <a:lnTo>
                    <a:pt x="2596" y="596"/>
                  </a:lnTo>
                  <a:lnTo>
                    <a:pt x="2394" y="721"/>
                  </a:lnTo>
                  <a:lnTo>
                    <a:pt x="2192" y="846"/>
                  </a:lnTo>
                  <a:lnTo>
                    <a:pt x="1990" y="990"/>
                  </a:lnTo>
                  <a:lnTo>
                    <a:pt x="1808" y="1134"/>
                  </a:lnTo>
                  <a:lnTo>
                    <a:pt x="1625" y="1288"/>
                  </a:lnTo>
                  <a:lnTo>
                    <a:pt x="1452" y="1451"/>
                  </a:lnTo>
                  <a:lnTo>
                    <a:pt x="1289" y="1624"/>
                  </a:lnTo>
                  <a:lnTo>
                    <a:pt x="1135" y="1807"/>
                  </a:lnTo>
                  <a:lnTo>
                    <a:pt x="991" y="1990"/>
                  </a:lnTo>
                  <a:lnTo>
                    <a:pt x="847" y="2191"/>
                  </a:lnTo>
                  <a:lnTo>
                    <a:pt x="722" y="2393"/>
                  </a:lnTo>
                  <a:lnTo>
                    <a:pt x="597" y="2595"/>
                  </a:lnTo>
                  <a:lnTo>
                    <a:pt x="491" y="2816"/>
                  </a:lnTo>
                  <a:lnTo>
                    <a:pt x="385" y="3027"/>
                  </a:lnTo>
                  <a:lnTo>
                    <a:pt x="299" y="3258"/>
                  </a:lnTo>
                  <a:lnTo>
                    <a:pt x="222" y="3489"/>
                  </a:lnTo>
                  <a:lnTo>
                    <a:pt x="155" y="3719"/>
                  </a:lnTo>
                  <a:lnTo>
                    <a:pt x="97" y="3960"/>
                  </a:lnTo>
                  <a:lnTo>
                    <a:pt x="59" y="4210"/>
                  </a:lnTo>
                  <a:lnTo>
                    <a:pt x="30" y="4450"/>
                  </a:lnTo>
                  <a:lnTo>
                    <a:pt x="11" y="4709"/>
                  </a:lnTo>
                  <a:lnTo>
                    <a:pt x="1" y="4959"/>
                  </a:lnTo>
                  <a:lnTo>
                    <a:pt x="1" y="4959"/>
                  </a:lnTo>
                  <a:lnTo>
                    <a:pt x="11" y="5219"/>
                  </a:lnTo>
                  <a:lnTo>
                    <a:pt x="30" y="5469"/>
                  </a:lnTo>
                  <a:lnTo>
                    <a:pt x="59" y="5718"/>
                  </a:lnTo>
                  <a:lnTo>
                    <a:pt x="97" y="5959"/>
                  </a:lnTo>
                  <a:lnTo>
                    <a:pt x="155" y="6199"/>
                  </a:lnTo>
                  <a:lnTo>
                    <a:pt x="222" y="6439"/>
                  </a:lnTo>
                  <a:lnTo>
                    <a:pt x="299" y="6670"/>
                  </a:lnTo>
                  <a:lnTo>
                    <a:pt x="385" y="6891"/>
                  </a:lnTo>
                  <a:lnTo>
                    <a:pt x="491" y="7112"/>
                  </a:lnTo>
                  <a:lnTo>
                    <a:pt x="597" y="7323"/>
                  </a:lnTo>
                  <a:lnTo>
                    <a:pt x="722" y="7535"/>
                  </a:lnTo>
                  <a:lnTo>
                    <a:pt x="847" y="7737"/>
                  </a:lnTo>
                  <a:lnTo>
                    <a:pt x="991" y="7929"/>
                  </a:lnTo>
                  <a:lnTo>
                    <a:pt x="1135" y="8111"/>
                  </a:lnTo>
                  <a:lnTo>
                    <a:pt x="1289" y="8294"/>
                  </a:lnTo>
                  <a:lnTo>
                    <a:pt x="1452" y="8467"/>
                  </a:lnTo>
                  <a:lnTo>
                    <a:pt x="1625" y="8630"/>
                  </a:lnTo>
                  <a:lnTo>
                    <a:pt x="1808" y="8794"/>
                  </a:lnTo>
                  <a:lnTo>
                    <a:pt x="1990" y="8938"/>
                  </a:lnTo>
                  <a:lnTo>
                    <a:pt x="2192" y="9073"/>
                  </a:lnTo>
                  <a:lnTo>
                    <a:pt x="2394" y="9207"/>
                  </a:lnTo>
                  <a:lnTo>
                    <a:pt x="2596" y="9322"/>
                  </a:lnTo>
                  <a:lnTo>
                    <a:pt x="2817" y="9438"/>
                  </a:lnTo>
                  <a:lnTo>
                    <a:pt x="3028" y="9534"/>
                  </a:lnTo>
                  <a:lnTo>
                    <a:pt x="3259" y="9620"/>
                  </a:lnTo>
                  <a:lnTo>
                    <a:pt x="3490" y="9697"/>
                  </a:lnTo>
                  <a:lnTo>
                    <a:pt x="3720" y="9765"/>
                  </a:lnTo>
                  <a:lnTo>
                    <a:pt x="3960" y="9822"/>
                  </a:lnTo>
                  <a:lnTo>
                    <a:pt x="4210" y="9870"/>
                  </a:lnTo>
                  <a:lnTo>
                    <a:pt x="4460" y="9899"/>
                  </a:lnTo>
                  <a:lnTo>
                    <a:pt x="4710" y="9918"/>
                  </a:lnTo>
                  <a:lnTo>
                    <a:pt x="4960" y="9928"/>
                  </a:lnTo>
                  <a:lnTo>
                    <a:pt x="32639" y="9928"/>
                  </a:lnTo>
                  <a:lnTo>
                    <a:pt x="32639" y="9928"/>
                  </a:lnTo>
                  <a:lnTo>
                    <a:pt x="32379" y="9918"/>
                  </a:lnTo>
                  <a:lnTo>
                    <a:pt x="32129" y="9899"/>
                  </a:lnTo>
                  <a:lnTo>
                    <a:pt x="31879" y="9870"/>
                  </a:lnTo>
                  <a:lnTo>
                    <a:pt x="31639" y="9822"/>
                  </a:lnTo>
                  <a:lnTo>
                    <a:pt x="31399" y="9765"/>
                  </a:lnTo>
                  <a:lnTo>
                    <a:pt x="31159" y="9697"/>
                  </a:lnTo>
                  <a:lnTo>
                    <a:pt x="30928" y="9620"/>
                  </a:lnTo>
                  <a:lnTo>
                    <a:pt x="30707" y="9534"/>
                  </a:lnTo>
                  <a:lnTo>
                    <a:pt x="30486" y="9438"/>
                  </a:lnTo>
                  <a:lnTo>
                    <a:pt x="30274" y="9322"/>
                  </a:lnTo>
                  <a:lnTo>
                    <a:pt x="30063" y="9207"/>
                  </a:lnTo>
                  <a:lnTo>
                    <a:pt x="29861" y="9073"/>
                  </a:lnTo>
                  <a:lnTo>
                    <a:pt x="29669" y="8938"/>
                  </a:lnTo>
                  <a:lnTo>
                    <a:pt x="29477" y="8794"/>
                  </a:lnTo>
                  <a:lnTo>
                    <a:pt x="29304" y="8630"/>
                  </a:lnTo>
                  <a:lnTo>
                    <a:pt x="29131" y="8467"/>
                  </a:lnTo>
                  <a:lnTo>
                    <a:pt x="28967" y="8294"/>
                  </a:lnTo>
                  <a:lnTo>
                    <a:pt x="28804" y="8111"/>
                  </a:lnTo>
                  <a:lnTo>
                    <a:pt x="28660" y="7929"/>
                  </a:lnTo>
                  <a:lnTo>
                    <a:pt x="28525" y="7737"/>
                  </a:lnTo>
                  <a:lnTo>
                    <a:pt x="28391" y="7535"/>
                  </a:lnTo>
                  <a:lnTo>
                    <a:pt x="28275" y="7323"/>
                  </a:lnTo>
                  <a:lnTo>
                    <a:pt x="28160" y="7112"/>
                  </a:lnTo>
                  <a:lnTo>
                    <a:pt x="28064" y="6891"/>
                  </a:lnTo>
                  <a:lnTo>
                    <a:pt x="27977" y="6670"/>
                  </a:lnTo>
                  <a:lnTo>
                    <a:pt x="27891" y="6439"/>
                  </a:lnTo>
                  <a:lnTo>
                    <a:pt x="27833" y="6199"/>
                  </a:lnTo>
                  <a:lnTo>
                    <a:pt x="27776" y="5959"/>
                  </a:lnTo>
                  <a:lnTo>
                    <a:pt x="27728" y="5718"/>
                  </a:lnTo>
                  <a:lnTo>
                    <a:pt x="27699" y="5469"/>
                  </a:lnTo>
                  <a:lnTo>
                    <a:pt x="27679" y="5219"/>
                  </a:lnTo>
                  <a:lnTo>
                    <a:pt x="27670" y="49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3"/>
            <p:cNvSpPr/>
            <p:nvPr/>
          </p:nvSpPr>
          <p:spPr>
            <a:xfrm>
              <a:off x="1469653" y="2397828"/>
              <a:ext cx="26439" cy="4445"/>
            </a:xfrm>
            <a:custGeom>
              <a:avLst/>
              <a:gdLst/>
              <a:ahLst/>
              <a:cxnLst/>
              <a:rect l="l" t="t" r="r" b="b"/>
              <a:pathLst>
                <a:path w="1606" h="270" extrusionOk="0">
                  <a:moveTo>
                    <a:pt x="1" y="1"/>
                  </a:moveTo>
                  <a:lnTo>
                    <a:pt x="52" y="16"/>
                  </a:lnTo>
                  <a:lnTo>
                    <a:pt x="52" y="16"/>
                  </a:lnTo>
                  <a:lnTo>
                    <a:pt x="10" y="1"/>
                  </a:lnTo>
                  <a:close/>
                  <a:moveTo>
                    <a:pt x="52" y="16"/>
                  </a:moveTo>
                  <a:lnTo>
                    <a:pt x="193" y="68"/>
                  </a:lnTo>
                  <a:lnTo>
                    <a:pt x="385" y="116"/>
                  </a:lnTo>
                  <a:lnTo>
                    <a:pt x="193" y="58"/>
                  </a:lnTo>
                  <a:lnTo>
                    <a:pt x="52" y="16"/>
                  </a:lnTo>
                  <a:close/>
                  <a:moveTo>
                    <a:pt x="385" y="116"/>
                  </a:moveTo>
                  <a:lnTo>
                    <a:pt x="577" y="164"/>
                  </a:lnTo>
                  <a:lnTo>
                    <a:pt x="779" y="193"/>
                  </a:lnTo>
                  <a:lnTo>
                    <a:pt x="587" y="155"/>
                  </a:lnTo>
                  <a:lnTo>
                    <a:pt x="385" y="116"/>
                  </a:lnTo>
                  <a:close/>
                  <a:moveTo>
                    <a:pt x="779" y="193"/>
                  </a:moveTo>
                  <a:lnTo>
                    <a:pt x="971" y="222"/>
                  </a:lnTo>
                  <a:lnTo>
                    <a:pt x="1173" y="251"/>
                  </a:lnTo>
                  <a:lnTo>
                    <a:pt x="1375" y="260"/>
                  </a:lnTo>
                  <a:lnTo>
                    <a:pt x="1586" y="270"/>
                  </a:lnTo>
                  <a:lnTo>
                    <a:pt x="1606" y="270"/>
                  </a:lnTo>
                  <a:lnTo>
                    <a:pt x="1394" y="260"/>
                  </a:lnTo>
                  <a:lnTo>
                    <a:pt x="1183" y="251"/>
                  </a:lnTo>
                  <a:lnTo>
                    <a:pt x="981" y="222"/>
                  </a:lnTo>
                  <a:lnTo>
                    <a:pt x="779" y="193"/>
                  </a:lnTo>
                  <a:close/>
                </a:path>
              </a:pathLst>
            </a:custGeom>
            <a:solidFill>
              <a:srgbClr val="D8D5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3"/>
            <p:cNvSpPr/>
            <p:nvPr/>
          </p:nvSpPr>
          <p:spPr>
            <a:xfrm>
              <a:off x="1469653" y="2397828"/>
              <a:ext cx="26439" cy="4445"/>
            </a:xfrm>
            <a:custGeom>
              <a:avLst/>
              <a:gdLst/>
              <a:ahLst/>
              <a:cxnLst/>
              <a:rect l="l" t="t" r="r" b="b"/>
              <a:pathLst>
                <a:path w="1606" h="2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93" y="68"/>
                  </a:lnTo>
                  <a:lnTo>
                    <a:pt x="385" y="116"/>
                  </a:lnTo>
                  <a:lnTo>
                    <a:pt x="577" y="164"/>
                  </a:lnTo>
                  <a:lnTo>
                    <a:pt x="779" y="193"/>
                  </a:lnTo>
                  <a:lnTo>
                    <a:pt x="971" y="222"/>
                  </a:lnTo>
                  <a:lnTo>
                    <a:pt x="1173" y="251"/>
                  </a:lnTo>
                  <a:lnTo>
                    <a:pt x="1375" y="260"/>
                  </a:lnTo>
                  <a:lnTo>
                    <a:pt x="1586" y="270"/>
                  </a:lnTo>
                  <a:lnTo>
                    <a:pt x="1606" y="270"/>
                  </a:lnTo>
                  <a:lnTo>
                    <a:pt x="1606" y="270"/>
                  </a:lnTo>
                  <a:lnTo>
                    <a:pt x="1394" y="260"/>
                  </a:lnTo>
                  <a:lnTo>
                    <a:pt x="1183" y="251"/>
                  </a:lnTo>
                  <a:lnTo>
                    <a:pt x="981" y="222"/>
                  </a:lnTo>
                  <a:lnTo>
                    <a:pt x="779" y="193"/>
                  </a:lnTo>
                  <a:lnTo>
                    <a:pt x="587" y="155"/>
                  </a:lnTo>
                  <a:lnTo>
                    <a:pt x="385" y="116"/>
                  </a:lnTo>
                  <a:lnTo>
                    <a:pt x="193" y="5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3"/>
            <p:cNvSpPr/>
            <p:nvPr/>
          </p:nvSpPr>
          <p:spPr>
            <a:xfrm>
              <a:off x="1469818" y="2397828"/>
              <a:ext cx="25961" cy="4445"/>
            </a:xfrm>
            <a:custGeom>
              <a:avLst/>
              <a:gdLst/>
              <a:ahLst/>
              <a:cxnLst/>
              <a:rect l="l" t="t" r="r" b="b"/>
              <a:pathLst>
                <a:path w="1577" h="270" extrusionOk="0">
                  <a:moveTo>
                    <a:pt x="0" y="1"/>
                  </a:moveTo>
                  <a:lnTo>
                    <a:pt x="106" y="135"/>
                  </a:lnTo>
                  <a:lnTo>
                    <a:pt x="221" y="270"/>
                  </a:lnTo>
                  <a:lnTo>
                    <a:pt x="1576" y="270"/>
                  </a:lnTo>
                  <a:lnTo>
                    <a:pt x="1365" y="260"/>
                  </a:lnTo>
                  <a:lnTo>
                    <a:pt x="1163" y="251"/>
                  </a:lnTo>
                  <a:lnTo>
                    <a:pt x="961" y="222"/>
                  </a:lnTo>
                  <a:lnTo>
                    <a:pt x="769" y="193"/>
                  </a:lnTo>
                  <a:lnTo>
                    <a:pt x="567" y="164"/>
                  </a:lnTo>
                  <a:lnTo>
                    <a:pt x="375" y="116"/>
                  </a:lnTo>
                  <a:lnTo>
                    <a:pt x="183" y="6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8D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3"/>
            <p:cNvSpPr/>
            <p:nvPr/>
          </p:nvSpPr>
          <p:spPr>
            <a:xfrm>
              <a:off x="1469818" y="2397828"/>
              <a:ext cx="25961" cy="4445"/>
            </a:xfrm>
            <a:custGeom>
              <a:avLst/>
              <a:gdLst/>
              <a:ahLst/>
              <a:cxnLst/>
              <a:rect l="l" t="t" r="r" b="b"/>
              <a:pathLst>
                <a:path w="1577" h="27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06" y="135"/>
                  </a:lnTo>
                  <a:lnTo>
                    <a:pt x="221" y="270"/>
                  </a:lnTo>
                  <a:lnTo>
                    <a:pt x="1576" y="270"/>
                  </a:lnTo>
                  <a:lnTo>
                    <a:pt x="1576" y="270"/>
                  </a:lnTo>
                  <a:lnTo>
                    <a:pt x="1365" y="260"/>
                  </a:lnTo>
                  <a:lnTo>
                    <a:pt x="1163" y="251"/>
                  </a:lnTo>
                  <a:lnTo>
                    <a:pt x="961" y="222"/>
                  </a:lnTo>
                  <a:lnTo>
                    <a:pt x="769" y="193"/>
                  </a:lnTo>
                  <a:lnTo>
                    <a:pt x="567" y="164"/>
                  </a:lnTo>
                  <a:lnTo>
                    <a:pt x="375" y="116"/>
                  </a:lnTo>
                  <a:lnTo>
                    <a:pt x="183" y="6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3"/>
            <p:cNvSpPr/>
            <p:nvPr/>
          </p:nvSpPr>
          <p:spPr>
            <a:xfrm>
              <a:off x="946568" y="1845325"/>
              <a:ext cx="507424" cy="186866"/>
            </a:xfrm>
            <a:custGeom>
              <a:avLst/>
              <a:gdLst/>
              <a:ahLst/>
              <a:cxnLst/>
              <a:rect l="l" t="t" r="r" b="b"/>
              <a:pathLst>
                <a:path w="30823" h="11351" extrusionOk="0">
                  <a:moveTo>
                    <a:pt x="1" y="0"/>
                  </a:moveTo>
                  <a:lnTo>
                    <a:pt x="1" y="11351"/>
                  </a:lnTo>
                  <a:lnTo>
                    <a:pt x="25152" y="11351"/>
                  </a:lnTo>
                  <a:lnTo>
                    <a:pt x="25440" y="11341"/>
                  </a:lnTo>
                  <a:lnTo>
                    <a:pt x="25729" y="11322"/>
                  </a:lnTo>
                  <a:lnTo>
                    <a:pt x="26017" y="11283"/>
                  </a:lnTo>
                  <a:lnTo>
                    <a:pt x="26296" y="11235"/>
                  </a:lnTo>
                  <a:lnTo>
                    <a:pt x="26565" y="11168"/>
                  </a:lnTo>
                  <a:lnTo>
                    <a:pt x="26834" y="11091"/>
                  </a:lnTo>
                  <a:lnTo>
                    <a:pt x="27103" y="11005"/>
                  </a:lnTo>
                  <a:lnTo>
                    <a:pt x="27362" y="10899"/>
                  </a:lnTo>
                  <a:lnTo>
                    <a:pt x="27612" y="10793"/>
                  </a:lnTo>
                  <a:lnTo>
                    <a:pt x="27852" y="10668"/>
                  </a:lnTo>
                  <a:lnTo>
                    <a:pt x="28093" y="10524"/>
                  </a:lnTo>
                  <a:lnTo>
                    <a:pt x="28323" y="10380"/>
                  </a:lnTo>
                  <a:lnTo>
                    <a:pt x="28544" y="10217"/>
                  </a:lnTo>
                  <a:lnTo>
                    <a:pt x="28756" y="10053"/>
                  </a:lnTo>
                  <a:lnTo>
                    <a:pt x="28967" y="9871"/>
                  </a:lnTo>
                  <a:lnTo>
                    <a:pt x="29159" y="9688"/>
                  </a:lnTo>
                  <a:lnTo>
                    <a:pt x="29352" y="9486"/>
                  </a:lnTo>
                  <a:lnTo>
                    <a:pt x="29525" y="9284"/>
                  </a:lnTo>
                  <a:lnTo>
                    <a:pt x="29698" y="9073"/>
                  </a:lnTo>
                  <a:lnTo>
                    <a:pt x="29851" y="8842"/>
                  </a:lnTo>
                  <a:lnTo>
                    <a:pt x="30005" y="8621"/>
                  </a:lnTo>
                  <a:lnTo>
                    <a:pt x="30140" y="8381"/>
                  </a:lnTo>
                  <a:lnTo>
                    <a:pt x="30265" y="8131"/>
                  </a:lnTo>
                  <a:lnTo>
                    <a:pt x="30380" y="7881"/>
                  </a:lnTo>
                  <a:lnTo>
                    <a:pt x="30476" y="7622"/>
                  </a:lnTo>
                  <a:lnTo>
                    <a:pt x="30572" y="7362"/>
                  </a:lnTo>
                  <a:lnTo>
                    <a:pt x="30649" y="7093"/>
                  </a:lnTo>
                  <a:lnTo>
                    <a:pt x="30707" y="6814"/>
                  </a:lnTo>
                  <a:lnTo>
                    <a:pt x="30755" y="6536"/>
                  </a:lnTo>
                  <a:lnTo>
                    <a:pt x="30793" y="6257"/>
                  </a:lnTo>
                  <a:lnTo>
                    <a:pt x="30813" y="5969"/>
                  </a:lnTo>
                  <a:lnTo>
                    <a:pt x="30822" y="5671"/>
                  </a:lnTo>
                  <a:lnTo>
                    <a:pt x="30813" y="5382"/>
                  </a:lnTo>
                  <a:lnTo>
                    <a:pt x="30793" y="5094"/>
                  </a:lnTo>
                  <a:lnTo>
                    <a:pt x="30755" y="4806"/>
                  </a:lnTo>
                  <a:lnTo>
                    <a:pt x="30707" y="4527"/>
                  </a:lnTo>
                  <a:lnTo>
                    <a:pt x="30649" y="4258"/>
                  </a:lnTo>
                  <a:lnTo>
                    <a:pt x="30572" y="3989"/>
                  </a:lnTo>
                  <a:lnTo>
                    <a:pt x="30476" y="3720"/>
                  </a:lnTo>
                  <a:lnTo>
                    <a:pt x="30380" y="3460"/>
                  </a:lnTo>
                  <a:lnTo>
                    <a:pt x="30265" y="3210"/>
                  </a:lnTo>
                  <a:lnTo>
                    <a:pt x="30140" y="2970"/>
                  </a:lnTo>
                  <a:lnTo>
                    <a:pt x="30005" y="2730"/>
                  </a:lnTo>
                  <a:lnTo>
                    <a:pt x="29851" y="2499"/>
                  </a:lnTo>
                  <a:lnTo>
                    <a:pt x="29698" y="2278"/>
                  </a:lnTo>
                  <a:lnTo>
                    <a:pt x="29525" y="2067"/>
                  </a:lnTo>
                  <a:lnTo>
                    <a:pt x="29352" y="1855"/>
                  </a:lnTo>
                  <a:lnTo>
                    <a:pt x="29159" y="1663"/>
                  </a:lnTo>
                  <a:lnTo>
                    <a:pt x="28967" y="1471"/>
                  </a:lnTo>
                  <a:lnTo>
                    <a:pt x="28756" y="1298"/>
                  </a:lnTo>
                  <a:lnTo>
                    <a:pt x="28544" y="1125"/>
                  </a:lnTo>
                  <a:lnTo>
                    <a:pt x="28323" y="971"/>
                  </a:lnTo>
                  <a:lnTo>
                    <a:pt x="28093" y="817"/>
                  </a:lnTo>
                  <a:lnTo>
                    <a:pt x="27852" y="683"/>
                  </a:lnTo>
                  <a:lnTo>
                    <a:pt x="27612" y="558"/>
                  </a:lnTo>
                  <a:lnTo>
                    <a:pt x="27362" y="443"/>
                  </a:lnTo>
                  <a:lnTo>
                    <a:pt x="27103" y="346"/>
                  </a:lnTo>
                  <a:lnTo>
                    <a:pt x="26834" y="250"/>
                  </a:lnTo>
                  <a:lnTo>
                    <a:pt x="26565" y="173"/>
                  </a:lnTo>
                  <a:lnTo>
                    <a:pt x="26296" y="116"/>
                  </a:lnTo>
                  <a:lnTo>
                    <a:pt x="26017" y="68"/>
                  </a:lnTo>
                  <a:lnTo>
                    <a:pt x="25729" y="29"/>
                  </a:lnTo>
                  <a:lnTo>
                    <a:pt x="25440" y="10"/>
                  </a:lnTo>
                  <a:lnTo>
                    <a:pt x="251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3"/>
            <p:cNvSpPr/>
            <p:nvPr/>
          </p:nvSpPr>
          <p:spPr>
            <a:xfrm>
              <a:off x="507989" y="1845325"/>
              <a:ext cx="617212" cy="186866"/>
            </a:xfrm>
            <a:custGeom>
              <a:avLst/>
              <a:gdLst/>
              <a:ahLst/>
              <a:cxnLst/>
              <a:rect l="l" t="t" r="r" b="b"/>
              <a:pathLst>
                <a:path w="37492" h="11351" extrusionOk="0">
                  <a:moveTo>
                    <a:pt x="0" y="0"/>
                  </a:moveTo>
                  <a:lnTo>
                    <a:pt x="0" y="1144"/>
                  </a:lnTo>
                  <a:lnTo>
                    <a:pt x="31811" y="1144"/>
                  </a:lnTo>
                  <a:lnTo>
                    <a:pt x="32042" y="1154"/>
                  </a:lnTo>
                  <a:lnTo>
                    <a:pt x="32273" y="1173"/>
                  </a:lnTo>
                  <a:lnTo>
                    <a:pt x="32503" y="1202"/>
                  </a:lnTo>
                  <a:lnTo>
                    <a:pt x="32724" y="1240"/>
                  </a:lnTo>
                  <a:lnTo>
                    <a:pt x="32945" y="1288"/>
                  </a:lnTo>
                  <a:lnTo>
                    <a:pt x="33157" y="1356"/>
                  </a:lnTo>
                  <a:lnTo>
                    <a:pt x="33368" y="1423"/>
                  </a:lnTo>
                  <a:lnTo>
                    <a:pt x="33570" y="1500"/>
                  </a:lnTo>
                  <a:lnTo>
                    <a:pt x="33772" y="1596"/>
                  </a:lnTo>
                  <a:lnTo>
                    <a:pt x="33974" y="1692"/>
                  </a:lnTo>
                  <a:lnTo>
                    <a:pt x="34156" y="1807"/>
                  </a:lnTo>
                  <a:lnTo>
                    <a:pt x="34339" y="1923"/>
                  </a:lnTo>
                  <a:lnTo>
                    <a:pt x="34522" y="2048"/>
                  </a:lnTo>
                  <a:lnTo>
                    <a:pt x="34695" y="2182"/>
                  </a:lnTo>
                  <a:lnTo>
                    <a:pt x="34858" y="2326"/>
                  </a:lnTo>
                  <a:lnTo>
                    <a:pt x="35012" y="2470"/>
                  </a:lnTo>
                  <a:lnTo>
                    <a:pt x="35165" y="2634"/>
                  </a:lnTo>
                  <a:lnTo>
                    <a:pt x="35300" y="2797"/>
                  </a:lnTo>
                  <a:lnTo>
                    <a:pt x="35435" y="2970"/>
                  </a:lnTo>
                  <a:lnTo>
                    <a:pt x="35569" y="3143"/>
                  </a:lnTo>
                  <a:lnTo>
                    <a:pt x="35684" y="3326"/>
                  </a:lnTo>
                  <a:lnTo>
                    <a:pt x="35790" y="3518"/>
                  </a:lnTo>
                  <a:lnTo>
                    <a:pt x="35896" y="3710"/>
                  </a:lnTo>
                  <a:lnTo>
                    <a:pt x="35982" y="3912"/>
                  </a:lnTo>
                  <a:lnTo>
                    <a:pt x="36069" y="4123"/>
                  </a:lnTo>
                  <a:lnTo>
                    <a:pt x="36136" y="4325"/>
                  </a:lnTo>
                  <a:lnTo>
                    <a:pt x="36194" y="4546"/>
                  </a:lnTo>
                  <a:lnTo>
                    <a:pt x="36251" y="4767"/>
                  </a:lnTo>
                  <a:lnTo>
                    <a:pt x="36290" y="4988"/>
                  </a:lnTo>
                  <a:lnTo>
                    <a:pt x="36319" y="5209"/>
                  </a:lnTo>
                  <a:lnTo>
                    <a:pt x="36338" y="5440"/>
                  </a:lnTo>
                  <a:lnTo>
                    <a:pt x="36338" y="5671"/>
                  </a:lnTo>
                  <a:lnTo>
                    <a:pt x="36338" y="5911"/>
                  </a:lnTo>
                  <a:lnTo>
                    <a:pt x="36319" y="6132"/>
                  </a:lnTo>
                  <a:lnTo>
                    <a:pt x="36290" y="6363"/>
                  </a:lnTo>
                  <a:lnTo>
                    <a:pt x="36251" y="6584"/>
                  </a:lnTo>
                  <a:lnTo>
                    <a:pt x="36194" y="6805"/>
                  </a:lnTo>
                  <a:lnTo>
                    <a:pt x="36136" y="7016"/>
                  </a:lnTo>
                  <a:lnTo>
                    <a:pt x="36069" y="7228"/>
                  </a:lnTo>
                  <a:lnTo>
                    <a:pt x="35982" y="7439"/>
                  </a:lnTo>
                  <a:lnTo>
                    <a:pt x="35896" y="7631"/>
                  </a:lnTo>
                  <a:lnTo>
                    <a:pt x="35790" y="7833"/>
                  </a:lnTo>
                  <a:lnTo>
                    <a:pt x="35684" y="8016"/>
                  </a:lnTo>
                  <a:lnTo>
                    <a:pt x="35569" y="8208"/>
                  </a:lnTo>
                  <a:lnTo>
                    <a:pt x="35435" y="8381"/>
                  </a:lnTo>
                  <a:lnTo>
                    <a:pt x="35300" y="8554"/>
                  </a:lnTo>
                  <a:lnTo>
                    <a:pt x="35165" y="8717"/>
                  </a:lnTo>
                  <a:lnTo>
                    <a:pt x="35012" y="8871"/>
                  </a:lnTo>
                  <a:lnTo>
                    <a:pt x="34858" y="9025"/>
                  </a:lnTo>
                  <a:lnTo>
                    <a:pt x="34695" y="9169"/>
                  </a:lnTo>
                  <a:lnTo>
                    <a:pt x="34522" y="9304"/>
                  </a:lnTo>
                  <a:lnTo>
                    <a:pt x="34339" y="9429"/>
                  </a:lnTo>
                  <a:lnTo>
                    <a:pt x="34156" y="9544"/>
                  </a:lnTo>
                  <a:lnTo>
                    <a:pt x="33974" y="9650"/>
                  </a:lnTo>
                  <a:lnTo>
                    <a:pt x="33772" y="9755"/>
                  </a:lnTo>
                  <a:lnTo>
                    <a:pt x="33570" y="9842"/>
                  </a:lnTo>
                  <a:lnTo>
                    <a:pt x="33368" y="9928"/>
                  </a:lnTo>
                  <a:lnTo>
                    <a:pt x="33157" y="9996"/>
                  </a:lnTo>
                  <a:lnTo>
                    <a:pt x="32945" y="10063"/>
                  </a:lnTo>
                  <a:lnTo>
                    <a:pt x="32724" y="10111"/>
                  </a:lnTo>
                  <a:lnTo>
                    <a:pt x="32503" y="10149"/>
                  </a:lnTo>
                  <a:lnTo>
                    <a:pt x="32273" y="10178"/>
                  </a:lnTo>
                  <a:lnTo>
                    <a:pt x="32042" y="10197"/>
                  </a:lnTo>
                  <a:lnTo>
                    <a:pt x="0" y="10197"/>
                  </a:lnTo>
                  <a:lnTo>
                    <a:pt x="0" y="11351"/>
                  </a:lnTo>
                  <a:lnTo>
                    <a:pt x="31811" y="11351"/>
                  </a:lnTo>
                  <a:lnTo>
                    <a:pt x="32109" y="11341"/>
                  </a:lnTo>
                  <a:lnTo>
                    <a:pt x="32398" y="11322"/>
                  </a:lnTo>
                  <a:lnTo>
                    <a:pt x="32676" y="11283"/>
                  </a:lnTo>
                  <a:lnTo>
                    <a:pt x="32955" y="11235"/>
                  </a:lnTo>
                  <a:lnTo>
                    <a:pt x="33234" y="11168"/>
                  </a:lnTo>
                  <a:lnTo>
                    <a:pt x="33503" y="11091"/>
                  </a:lnTo>
                  <a:lnTo>
                    <a:pt x="33762" y="11005"/>
                  </a:lnTo>
                  <a:lnTo>
                    <a:pt x="34022" y="10899"/>
                  </a:lnTo>
                  <a:lnTo>
                    <a:pt x="34272" y="10793"/>
                  </a:lnTo>
                  <a:lnTo>
                    <a:pt x="34522" y="10668"/>
                  </a:lnTo>
                  <a:lnTo>
                    <a:pt x="34752" y="10524"/>
                  </a:lnTo>
                  <a:lnTo>
                    <a:pt x="34983" y="10380"/>
                  </a:lnTo>
                  <a:lnTo>
                    <a:pt x="35204" y="10217"/>
                  </a:lnTo>
                  <a:lnTo>
                    <a:pt x="35425" y="10053"/>
                  </a:lnTo>
                  <a:lnTo>
                    <a:pt x="35627" y="9871"/>
                  </a:lnTo>
                  <a:lnTo>
                    <a:pt x="35829" y="9688"/>
                  </a:lnTo>
                  <a:lnTo>
                    <a:pt x="36011" y="9486"/>
                  </a:lnTo>
                  <a:lnTo>
                    <a:pt x="36194" y="9284"/>
                  </a:lnTo>
                  <a:lnTo>
                    <a:pt x="36357" y="9073"/>
                  </a:lnTo>
                  <a:lnTo>
                    <a:pt x="36521" y="8842"/>
                  </a:lnTo>
                  <a:lnTo>
                    <a:pt x="36665" y="8621"/>
                  </a:lnTo>
                  <a:lnTo>
                    <a:pt x="36799" y="8381"/>
                  </a:lnTo>
                  <a:lnTo>
                    <a:pt x="36924" y="8131"/>
                  </a:lnTo>
                  <a:lnTo>
                    <a:pt x="37040" y="7881"/>
                  </a:lnTo>
                  <a:lnTo>
                    <a:pt x="37145" y="7622"/>
                  </a:lnTo>
                  <a:lnTo>
                    <a:pt x="37232" y="7362"/>
                  </a:lnTo>
                  <a:lnTo>
                    <a:pt x="37309" y="7093"/>
                  </a:lnTo>
                  <a:lnTo>
                    <a:pt x="37376" y="6814"/>
                  </a:lnTo>
                  <a:lnTo>
                    <a:pt x="37424" y="6536"/>
                  </a:lnTo>
                  <a:lnTo>
                    <a:pt x="37462" y="6257"/>
                  </a:lnTo>
                  <a:lnTo>
                    <a:pt x="37482" y="5969"/>
                  </a:lnTo>
                  <a:lnTo>
                    <a:pt x="37491" y="5671"/>
                  </a:lnTo>
                  <a:lnTo>
                    <a:pt x="37482" y="5382"/>
                  </a:lnTo>
                  <a:lnTo>
                    <a:pt x="37462" y="5094"/>
                  </a:lnTo>
                  <a:lnTo>
                    <a:pt x="37424" y="4806"/>
                  </a:lnTo>
                  <a:lnTo>
                    <a:pt x="37376" y="4527"/>
                  </a:lnTo>
                  <a:lnTo>
                    <a:pt x="37309" y="4258"/>
                  </a:lnTo>
                  <a:lnTo>
                    <a:pt x="37232" y="3989"/>
                  </a:lnTo>
                  <a:lnTo>
                    <a:pt x="37145" y="3720"/>
                  </a:lnTo>
                  <a:lnTo>
                    <a:pt x="37040" y="3460"/>
                  </a:lnTo>
                  <a:lnTo>
                    <a:pt x="36924" y="3210"/>
                  </a:lnTo>
                  <a:lnTo>
                    <a:pt x="36799" y="2970"/>
                  </a:lnTo>
                  <a:lnTo>
                    <a:pt x="36665" y="2730"/>
                  </a:lnTo>
                  <a:lnTo>
                    <a:pt x="36521" y="2499"/>
                  </a:lnTo>
                  <a:lnTo>
                    <a:pt x="36357" y="2278"/>
                  </a:lnTo>
                  <a:lnTo>
                    <a:pt x="36194" y="2067"/>
                  </a:lnTo>
                  <a:lnTo>
                    <a:pt x="36011" y="1855"/>
                  </a:lnTo>
                  <a:lnTo>
                    <a:pt x="35829" y="1663"/>
                  </a:lnTo>
                  <a:lnTo>
                    <a:pt x="35627" y="1471"/>
                  </a:lnTo>
                  <a:lnTo>
                    <a:pt x="35425" y="1298"/>
                  </a:lnTo>
                  <a:lnTo>
                    <a:pt x="35204" y="1125"/>
                  </a:lnTo>
                  <a:lnTo>
                    <a:pt x="34983" y="971"/>
                  </a:lnTo>
                  <a:lnTo>
                    <a:pt x="34752" y="817"/>
                  </a:lnTo>
                  <a:lnTo>
                    <a:pt x="34522" y="683"/>
                  </a:lnTo>
                  <a:lnTo>
                    <a:pt x="34272" y="558"/>
                  </a:lnTo>
                  <a:lnTo>
                    <a:pt x="34022" y="443"/>
                  </a:lnTo>
                  <a:lnTo>
                    <a:pt x="33762" y="346"/>
                  </a:lnTo>
                  <a:lnTo>
                    <a:pt x="33503" y="250"/>
                  </a:lnTo>
                  <a:lnTo>
                    <a:pt x="33234" y="173"/>
                  </a:lnTo>
                  <a:lnTo>
                    <a:pt x="32955" y="116"/>
                  </a:lnTo>
                  <a:lnTo>
                    <a:pt x="32676" y="68"/>
                  </a:lnTo>
                  <a:lnTo>
                    <a:pt x="32398" y="29"/>
                  </a:lnTo>
                  <a:lnTo>
                    <a:pt x="32109" y="10"/>
                  </a:lnTo>
                  <a:lnTo>
                    <a:pt x="31811" y="0"/>
                  </a:lnTo>
                  <a:close/>
                </a:path>
              </a:pathLst>
            </a:custGeom>
            <a:solidFill>
              <a:srgbClr val="8C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3"/>
            <p:cNvSpPr/>
            <p:nvPr/>
          </p:nvSpPr>
          <p:spPr>
            <a:xfrm>
              <a:off x="516056" y="1864159"/>
              <a:ext cx="590148" cy="149051"/>
            </a:xfrm>
            <a:custGeom>
              <a:avLst/>
              <a:gdLst/>
              <a:ahLst/>
              <a:cxnLst/>
              <a:rect l="l" t="t" r="r" b="b"/>
              <a:pathLst>
                <a:path w="35848" h="9054" extrusionOk="0">
                  <a:moveTo>
                    <a:pt x="0" y="0"/>
                  </a:moveTo>
                  <a:lnTo>
                    <a:pt x="231" y="10"/>
                  </a:lnTo>
                  <a:lnTo>
                    <a:pt x="462" y="29"/>
                  </a:lnTo>
                  <a:lnTo>
                    <a:pt x="692" y="58"/>
                  </a:lnTo>
                  <a:lnTo>
                    <a:pt x="913" y="96"/>
                  </a:lnTo>
                  <a:lnTo>
                    <a:pt x="1134" y="144"/>
                  </a:lnTo>
                  <a:lnTo>
                    <a:pt x="1346" y="212"/>
                  </a:lnTo>
                  <a:lnTo>
                    <a:pt x="1557" y="279"/>
                  </a:lnTo>
                  <a:lnTo>
                    <a:pt x="1759" y="356"/>
                  </a:lnTo>
                  <a:lnTo>
                    <a:pt x="1961" y="452"/>
                  </a:lnTo>
                  <a:lnTo>
                    <a:pt x="2163" y="548"/>
                  </a:lnTo>
                  <a:lnTo>
                    <a:pt x="2345" y="663"/>
                  </a:lnTo>
                  <a:lnTo>
                    <a:pt x="2528" y="779"/>
                  </a:lnTo>
                  <a:lnTo>
                    <a:pt x="2711" y="904"/>
                  </a:lnTo>
                  <a:lnTo>
                    <a:pt x="2884" y="1038"/>
                  </a:lnTo>
                  <a:lnTo>
                    <a:pt x="3047" y="1182"/>
                  </a:lnTo>
                  <a:lnTo>
                    <a:pt x="3201" y="1326"/>
                  </a:lnTo>
                  <a:lnTo>
                    <a:pt x="3354" y="1490"/>
                  </a:lnTo>
                  <a:lnTo>
                    <a:pt x="3489" y="1653"/>
                  </a:lnTo>
                  <a:lnTo>
                    <a:pt x="3624" y="1826"/>
                  </a:lnTo>
                  <a:lnTo>
                    <a:pt x="3758" y="1999"/>
                  </a:lnTo>
                  <a:lnTo>
                    <a:pt x="3873" y="2182"/>
                  </a:lnTo>
                  <a:lnTo>
                    <a:pt x="3979" y="2374"/>
                  </a:lnTo>
                  <a:lnTo>
                    <a:pt x="4085" y="2566"/>
                  </a:lnTo>
                  <a:lnTo>
                    <a:pt x="4171" y="2768"/>
                  </a:lnTo>
                  <a:lnTo>
                    <a:pt x="4258" y="2979"/>
                  </a:lnTo>
                  <a:lnTo>
                    <a:pt x="4325" y="3181"/>
                  </a:lnTo>
                  <a:lnTo>
                    <a:pt x="4383" y="3402"/>
                  </a:lnTo>
                  <a:lnTo>
                    <a:pt x="4440" y="3623"/>
                  </a:lnTo>
                  <a:lnTo>
                    <a:pt x="4479" y="3844"/>
                  </a:lnTo>
                  <a:lnTo>
                    <a:pt x="4508" y="4065"/>
                  </a:lnTo>
                  <a:lnTo>
                    <a:pt x="4527" y="4296"/>
                  </a:lnTo>
                  <a:lnTo>
                    <a:pt x="4527" y="4527"/>
                  </a:lnTo>
                  <a:lnTo>
                    <a:pt x="4527" y="4767"/>
                  </a:lnTo>
                  <a:lnTo>
                    <a:pt x="4508" y="4988"/>
                  </a:lnTo>
                  <a:lnTo>
                    <a:pt x="4479" y="5219"/>
                  </a:lnTo>
                  <a:lnTo>
                    <a:pt x="4440" y="5440"/>
                  </a:lnTo>
                  <a:lnTo>
                    <a:pt x="4383" y="5661"/>
                  </a:lnTo>
                  <a:lnTo>
                    <a:pt x="4325" y="5872"/>
                  </a:lnTo>
                  <a:lnTo>
                    <a:pt x="4258" y="6084"/>
                  </a:lnTo>
                  <a:lnTo>
                    <a:pt x="4171" y="6295"/>
                  </a:lnTo>
                  <a:lnTo>
                    <a:pt x="4085" y="6487"/>
                  </a:lnTo>
                  <a:lnTo>
                    <a:pt x="3979" y="6689"/>
                  </a:lnTo>
                  <a:lnTo>
                    <a:pt x="3873" y="6872"/>
                  </a:lnTo>
                  <a:lnTo>
                    <a:pt x="3758" y="7064"/>
                  </a:lnTo>
                  <a:lnTo>
                    <a:pt x="3624" y="7237"/>
                  </a:lnTo>
                  <a:lnTo>
                    <a:pt x="3489" y="7410"/>
                  </a:lnTo>
                  <a:lnTo>
                    <a:pt x="3354" y="7573"/>
                  </a:lnTo>
                  <a:lnTo>
                    <a:pt x="3201" y="7727"/>
                  </a:lnTo>
                  <a:lnTo>
                    <a:pt x="3047" y="7881"/>
                  </a:lnTo>
                  <a:lnTo>
                    <a:pt x="2884" y="8025"/>
                  </a:lnTo>
                  <a:lnTo>
                    <a:pt x="2711" y="8160"/>
                  </a:lnTo>
                  <a:lnTo>
                    <a:pt x="2528" y="8285"/>
                  </a:lnTo>
                  <a:lnTo>
                    <a:pt x="2345" y="8400"/>
                  </a:lnTo>
                  <a:lnTo>
                    <a:pt x="2163" y="8506"/>
                  </a:lnTo>
                  <a:lnTo>
                    <a:pt x="1961" y="8611"/>
                  </a:lnTo>
                  <a:lnTo>
                    <a:pt x="1759" y="8698"/>
                  </a:lnTo>
                  <a:lnTo>
                    <a:pt x="1557" y="8784"/>
                  </a:lnTo>
                  <a:lnTo>
                    <a:pt x="1346" y="8852"/>
                  </a:lnTo>
                  <a:lnTo>
                    <a:pt x="1134" y="8919"/>
                  </a:lnTo>
                  <a:lnTo>
                    <a:pt x="913" y="8967"/>
                  </a:lnTo>
                  <a:lnTo>
                    <a:pt x="692" y="9005"/>
                  </a:lnTo>
                  <a:lnTo>
                    <a:pt x="462" y="9034"/>
                  </a:lnTo>
                  <a:lnTo>
                    <a:pt x="231" y="9053"/>
                  </a:lnTo>
                  <a:lnTo>
                    <a:pt x="31552" y="9053"/>
                  </a:lnTo>
                  <a:lnTo>
                    <a:pt x="31783" y="9034"/>
                  </a:lnTo>
                  <a:lnTo>
                    <a:pt x="32013" y="9005"/>
                  </a:lnTo>
                  <a:lnTo>
                    <a:pt x="32234" y="8967"/>
                  </a:lnTo>
                  <a:lnTo>
                    <a:pt x="32455" y="8919"/>
                  </a:lnTo>
                  <a:lnTo>
                    <a:pt x="32667" y="8852"/>
                  </a:lnTo>
                  <a:lnTo>
                    <a:pt x="32878" y="8784"/>
                  </a:lnTo>
                  <a:lnTo>
                    <a:pt x="33080" y="8698"/>
                  </a:lnTo>
                  <a:lnTo>
                    <a:pt x="33282" y="8611"/>
                  </a:lnTo>
                  <a:lnTo>
                    <a:pt x="33484" y="8506"/>
                  </a:lnTo>
                  <a:lnTo>
                    <a:pt x="33666" y="8400"/>
                  </a:lnTo>
                  <a:lnTo>
                    <a:pt x="33849" y="8285"/>
                  </a:lnTo>
                  <a:lnTo>
                    <a:pt x="34032" y="8160"/>
                  </a:lnTo>
                  <a:lnTo>
                    <a:pt x="34205" y="8025"/>
                  </a:lnTo>
                  <a:lnTo>
                    <a:pt x="34368" y="7881"/>
                  </a:lnTo>
                  <a:lnTo>
                    <a:pt x="34522" y="7727"/>
                  </a:lnTo>
                  <a:lnTo>
                    <a:pt x="34675" y="7573"/>
                  </a:lnTo>
                  <a:lnTo>
                    <a:pt x="34810" y="7410"/>
                  </a:lnTo>
                  <a:lnTo>
                    <a:pt x="34945" y="7237"/>
                  </a:lnTo>
                  <a:lnTo>
                    <a:pt x="35079" y="7064"/>
                  </a:lnTo>
                  <a:lnTo>
                    <a:pt x="35194" y="6872"/>
                  </a:lnTo>
                  <a:lnTo>
                    <a:pt x="35300" y="6689"/>
                  </a:lnTo>
                  <a:lnTo>
                    <a:pt x="35406" y="6487"/>
                  </a:lnTo>
                  <a:lnTo>
                    <a:pt x="35492" y="6295"/>
                  </a:lnTo>
                  <a:lnTo>
                    <a:pt x="35579" y="6084"/>
                  </a:lnTo>
                  <a:lnTo>
                    <a:pt x="35646" y="5872"/>
                  </a:lnTo>
                  <a:lnTo>
                    <a:pt x="35704" y="5661"/>
                  </a:lnTo>
                  <a:lnTo>
                    <a:pt x="35761" y="5440"/>
                  </a:lnTo>
                  <a:lnTo>
                    <a:pt x="35800" y="5219"/>
                  </a:lnTo>
                  <a:lnTo>
                    <a:pt x="35829" y="4988"/>
                  </a:lnTo>
                  <a:lnTo>
                    <a:pt x="35848" y="4767"/>
                  </a:lnTo>
                  <a:lnTo>
                    <a:pt x="35848" y="4527"/>
                  </a:lnTo>
                  <a:lnTo>
                    <a:pt x="35848" y="4296"/>
                  </a:lnTo>
                  <a:lnTo>
                    <a:pt x="35829" y="4065"/>
                  </a:lnTo>
                  <a:lnTo>
                    <a:pt x="35800" y="3844"/>
                  </a:lnTo>
                  <a:lnTo>
                    <a:pt x="35761" y="3623"/>
                  </a:lnTo>
                  <a:lnTo>
                    <a:pt x="35704" y="3402"/>
                  </a:lnTo>
                  <a:lnTo>
                    <a:pt x="35646" y="3181"/>
                  </a:lnTo>
                  <a:lnTo>
                    <a:pt x="35579" y="2979"/>
                  </a:lnTo>
                  <a:lnTo>
                    <a:pt x="35492" y="2768"/>
                  </a:lnTo>
                  <a:lnTo>
                    <a:pt x="35406" y="2566"/>
                  </a:lnTo>
                  <a:lnTo>
                    <a:pt x="35300" y="2374"/>
                  </a:lnTo>
                  <a:lnTo>
                    <a:pt x="35194" y="2182"/>
                  </a:lnTo>
                  <a:lnTo>
                    <a:pt x="35079" y="1999"/>
                  </a:lnTo>
                  <a:lnTo>
                    <a:pt x="34945" y="1826"/>
                  </a:lnTo>
                  <a:lnTo>
                    <a:pt x="34810" y="1653"/>
                  </a:lnTo>
                  <a:lnTo>
                    <a:pt x="34675" y="1490"/>
                  </a:lnTo>
                  <a:lnTo>
                    <a:pt x="34522" y="1326"/>
                  </a:lnTo>
                  <a:lnTo>
                    <a:pt x="34368" y="1182"/>
                  </a:lnTo>
                  <a:lnTo>
                    <a:pt x="34205" y="1038"/>
                  </a:lnTo>
                  <a:lnTo>
                    <a:pt x="34032" y="904"/>
                  </a:lnTo>
                  <a:lnTo>
                    <a:pt x="33849" y="779"/>
                  </a:lnTo>
                  <a:lnTo>
                    <a:pt x="33666" y="663"/>
                  </a:lnTo>
                  <a:lnTo>
                    <a:pt x="33484" y="548"/>
                  </a:lnTo>
                  <a:lnTo>
                    <a:pt x="33282" y="452"/>
                  </a:lnTo>
                  <a:lnTo>
                    <a:pt x="33080" y="356"/>
                  </a:lnTo>
                  <a:lnTo>
                    <a:pt x="32878" y="279"/>
                  </a:lnTo>
                  <a:lnTo>
                    <a:pt x="32667" y="212"/>
                  </a:lnTo>
                  <a:lnTo>
                    <a:pt x="32455" y="144"/>
                  </a:lnTo>
                  <a:lnTo>
                    <a:pt x="32234" y="96"/>
                  </a:lnTo>
                  <a:lnTo>
                    <a:pt x="32013" y="58"/>
                  </a:lnTo>
                  <a:lnTo>
                    <a:pt x="31783" y="29"/>
                  </a:lnTo>
                  <a:lnTo>
                    <a:pt x="31552" y="10"/>
                  </a:lnTo>
                  <a:lnTo>
                    <a:pt x="313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3"/>
            <p:cNvSpPr/>
            <p:nvPr/>
          </p:nvSpPr>
          <p:spPr>
            <a:xfrm>
              <a:off x="516056" y="1864159"/>
              <a:ext cx="590148" cy="149051"/>
            </a:xfrm>
            <a:custGeom>
              <a:avLst/>
              <a:gdLst/>
              <a:ahLst/>
              <a:cxnLst/>
              <a:rect l="l" t="t" r="r" b="b"/>
              <a:pathLst>
                <a:path w="35848" h="9054" fill="none" extrusionOk="0">
                  <a:moveTo>
                    <a:pt x="4527" y="4527"/>
                  </a:moveTo>
                  <a:lnTo>
                    <a:pt x="4527" y="4527"/>
                  </a:lnTo>
                  <a:lnTo>
                    <a:pt x="4527" y="4296"/>
                  </a:lnTo>
                  <a:lnTo>
                    <a:pt x="4508" y="4065"/>
                  </a:lnTo>
                  <a:lnTo>
                    <a:pt x="4479" y="3844"/>
                  </a:lnTo>
                  <a:lnTo>
                    <a:pt x="4440" y="3623"/>
                  </a:lnTo>
                  <a:lnTo>
                    <a:pt x="4383" y="3402"/>
                  </a:lnTo>
                  <a:lnTo>
                    <a:pt x="4325" y="3181"/>
                  </a:lnTo>
                  <a:lnTo>
                    <a:pt x="4258" y="2979"/>
                  </a:lnTo>
                  <a:lnTo>
                    <a:pt x="4171" y="2768"/>
                  </a:lnTo>
                  <a:lnTo>
                    <a:pt x="4085" y="2566"/>
                  </a:lnTo>
                  <a:lnTo>
                    <a:pt x="3979" y="2374"/>
                  </a:lnTo>
                  <a:lnTo>
                    <a:pt x="3873" y="2182"/>
                  </a:lnTo>
                  <a:lnTo>
                    <a:pt x="3758" y="1999"/>
                  </a:lnTo>
                  <a:lnTo>
                    <a:pt x="3624" y="1826"/>
                  </a:lnTo>
                  <a:lnTo>
                    <a:pt x="3489" y="1653"/>
                  </a:lnTo>
                  <a:lnTo>
                    <a:pt x="3354" y="1490"/>
                  </a:lnTo>
                  <a:lnTo>
                    <a:pt x="3201" y="1326"/>
                  </a:lnTo>
                  <a:lnTo>
                    <a:pt x="3047" y="1182"/>
                  </a:lnTo>
                  <a:lnTo>
                    <a:pt x="2884" y="1038"/>
                  </a:lnTo>
                  <a:lnTo>
                    <a:pt x="2711" y="904"/>
                  </a:lnTo>
                  <a:lnTo>
                    <a:pt x="2528" y="779"/>
                  </a:lnTo>
                  <a:lnTo>
                    <a:pt x="2345" y="663"/>
                  </a:lnTo>
                  <a:lnTo>
                    <a:pt x="2163" y="548"/>
                  </a:lnTo>
                  <a:lnTo>
                    <a:pt x="1961" y="452"/>
                  </a:lnTo>
                  <a:lnTo>
                    <a:pt x="1759" y="356"/>
                  </a:lnTo>
                  <a:lnTo>
                    <a:pt x="1557" y="279"/>
                  </a:lnTo>
                  <a:lnTo>
                    <a:pt x="1346" y="212"/>
                  </a:lnTo>
                  <a:lnTo>
                    <a:pt x="1134" y="144"/>
                  </a:lnTo>
                  <a:lnTo>
                    <a:pt x="913" y="96"/>
                  </a:lnTo>
                  <a:lnTo>
                    <a:pt x="692" y="58"/>
                  </a:lnTo>
                  <a:lnTo>
                    <a:pt x="462" y="29"/>
                  </a:lnTo>
                  <a:lnTo>
                    <a:pt x="231" y="10"/>
                  </a:lnTo>
                  <a:lnTo>
                    <a:pt x="0" y="0"/>
                  </a:lnTo>
                  <a:lnTo>
                    <a:pt x="31321" y="0"/>
                  </a:lnTo>
                  <a:lnTo>
                    <a:pt x="31321" y="0"/>
                  </a:lnTo>
                  <a:lnTo>
                    <a:pt x="31552" y="10"/>
                  </a:lnTo>
                  <a:lnTo>
                    <a:pt x="31783" y="29"/>
                  </a:lnTo>
                  <a:lnTo>
                    <a:pt x="32013" y="58"/>
                  </a:lnTo>
                  <a:lnTo>
                    <a:pt x="32234" y="96"/>
                  </a:lnTo>
                  <a:lnTo>
                    <a:pt x="32455" y="144"/>
                  </a:lnTo>
                  <a:lnTo>
                    <a:pt x="32667" y="212"/>
                  </a:lnTo>
                  <a:lnTo>
                    <a:pt x="32878" y="279"/>
                  </a:lnTo>
                  <a:lnTo>
                    <a:pt x="33080" y="356"/>
                  </a:lnTo>
                  <a:lnTo>
                    <a:pt x="33282" y="452"/>
                  </a:lnTo>
                  <a:lnTo>
                    <a:pt x="33484" y="548"/>
                  </a:lnTo>
                  <a:lnTo>
                    <a:pt x="33666" y="663"/>
                  </a:lnTo>
                  <a:lnTo>
                    <a:pt x="33849" y="779"/>
                  </a:lnTo>
                  <a:lnTo>
                    <a:pt x="34032" y="904"/>
                  </a:lnTo>
                  <a:lnTo>
                    <a:pt x="34205" y="1038"/>
                  </a:lnTo>
                  <a:lnTo>
                    <a:pt x="34368" y="1182"/>
                  </a:lnTo>
                  <a:lnTo>
                    <a:pt x="34522" y="1326"/>
                  </a:lnTo>
                  <a:lnTo>
                    <a:pt x="34675" y="1490"/>
                  </a:lnTo>
                  <a:lnTo>
                    <a:pt x="34810" y="1653"/>
                  </a:lnTo>
                  <a:lnTo>
                    <a:pt x="34945" y="1826"/>
                  </a:lnTo>
                  <a:lnTo>
                    <a:pt x="35079" y="1999"/>
                  </a:lnTo>
                  <a:lnTo>
                    <a:pt x="35194" y="2182"/>
                  </a:lnTo>
                  <a:lnTo>
                    <a:pt x="35300" y="2374"/>
                  </a:lnTo>
                  <a:lnTo>
                    <a:pt x="35406" y="2566"/>
                  </a:lnTo>
                  <a:lnTo>
                    <a:pt x="35492" y="2768"/>
                  </a:lnTo>
                  <a:lnTo>
                    <a:pt x="35579" y="2979"/>
                  </a:lnTo>
                  <a:lnTo>
                    <a:pt x="35646" y="3181"/>
                  </a:lnTo>
                  <a:lnTo>
                    <a:pt x="35704" y="3402"/>
                  </a:lnTo>
                  <a:lnTo>
                    <a:pt x="35761" y="3623"/>
                  </a:lnTo>
                  <a:lnTo>
                    <a:pt x="35800" y="3844"/>
                  </a:lnTo>
                  <a:lnTo>
                    <a:pt x="35829" y="4065"/>
                  </a:lnTo>
                  <a:lnTo>
                    <a:pt x="35848" y="4296"/>
                  </a:lnTo>
                  <a:lnTo>
                    <a:pt x="35848" y="4527"/>
                  </a:lnTo>
                  <a:lnTo>
                    <a:pt x="35848" y="4527"/>
                  </a:lnTo>
                  <a:lnTo>
                    <a:pt x="35848" y="4767"/>
                  </a:lnTo>
                  <a:lnTo>
                    <a:pt x="35829" y="4988"/>
                  </a:lnTo>
                  <a:lnTo>
                    <a:pt x="35800" y="5219"/>
                  </a:lnTo>
                  <a:lnTo>
                    <a:pt x="35761" y="5440"/>
                  </a:lnTo>
                  <a:lnTo>
                    <a:pt x="35704" y="5661"/>
                  </a:lnTo>
                  <a:lnTo>
                    <a:pt x="35646" y="5872"/>
                  </a:lnTo>
                  <a:lnTo>
                    <a:pt x="35579" y="6084"/>
                  </a:lnTo>
                  <a:lnTo>
                    <a:pt x="35492" y="6295"/>
                  </a:lnTo>
                  <a:lnTo>
                    <a:pt x="35406" y="6487"/>
                  </a:lnTo>
                  <a:lnTo>
                    <a:pt x="35300" y="6689"/>
                  </a:lnTo>
                  <a:lnTo>
                    <a:pt x="35194" y="6872"/>
                  </a:lnTo>
                  <a:lnTo>
                    <a:pt x="35079" y="7064"/>
                  </a:lnTo>
                  <a:lnTo>
                    <a:pt x="34945" y="7237"/>
                  </a:lnTo>
                  <a:lnTo>
                    <a:pt x="34810" y="7410"/>
                  </a:lnTo>
                  <a:lnTo>
                    <a:pt x="34675" y="7573"/>
                  </a:lnTo>
                  <a:lnTo>
                    <a:pt x="34522" y="7727"/>
                  </a:lnTo>
                  <a:lnTo>
                    <a:pt x="34368" y="7881"/>
                  </a:lnTo>
                  <a:lnTo>
                    <a:pt x="34205" y="8025"/>
                  </a:lnTo>
                  <a:lnTo>
                    <a:pt x="34032" y="8160"/>
                  </a:lnTo>
                  <a:lnTo>
                    <a:pt x="33849" y="8285"/>
                  </a:lnTo>
                  <a:lnTo>
                    <a:pt x="33666" y="8400"/>
                  </a:lnTo>
                  <a:lnTo>
                    <a:pt x="33484" y="8506"/>
                  </a:lnTo>
                  <a:lnTo>
                    <a:pt x="33282" y="8611"/>
                  </a:lnTo>
                  <a:lnTo>
                    <a:pt x="33080" y="8698"/>
                  </a:lnTo>
                  <a:lnTo>
                    <a:pt x="32878" y="8784"/>
                  </a:lnTo>
                  <a:lnTo>
                    <a:pt x="32667" y="8852"/>
                  </a:lnTo>
                  <a:lnTo>
                    <a:pt x="32455" y="8919"/>
                  </a:lnTo>
                  <a:lnTo>
                    <a:pt x="32234" y="8967"/>
                  </a:lnTo>
                  <a:lnTo>
                    <a:pt x="32013" y="9005"/>
                  </a:lnTo>
                  <a:lnTo>
                    <a:pt x="31783" y="9034"/>
                  </a:lnTo>
                  <a:lnTo>
                    <a:pt x="31552" y="9053"/>
                  </a:lnTo>
                  <a:lnTo>
                    <a:pt x="31321" y="9053"/>
                  </a:lnTo>
                  <a:lnTo>
                    <a:pt x="0" y="9053"/>
                  </a:lnTo>
                  <a:lnTo>
                    <a:pt x="0" y="9053"/>
                  </a:lnTo>
                  <a:lnTo>
                    <a:pt x="231" y="9053"/>
                  </a:lnTo>
                  <a:lnTo>
                    <a:pt x="462" y="9034"/>
                  </a:lnTo>
                  <a:lnTo>
                    <a:pt x="692" y="9005"/>
                  </a:lnTo>
                  <a:lnTo>
                    <a:pt x="913" y="8967"/>
                  </a:lnTo>
                  <a:lnTo>
                    <a:pt x="1134" y="8919"/>
                  </a:lnTo>
                  <a:lnTo>
                    <a:pt x="1346" y="8852"/>
                  </a:lnTo>
                  <a:lnTo>
                    <a:pt x="1557" y="8784"/>
                  </a:lnTo>
                  <a:lnTo>
                    <a:pt x="1759" y="8698"/>
                  </a:lnTo>
                  <a:lnTo>
                    <a:pt x="1961" y="8611"/>
                  </a:lnTo>
                  <a:lnTo>
                    <a:pt x="2163" y="8506"/>
                  </a:lnTo>
                  <a:lnTo>
                    <a:pt x="2345" y="8400"/>
                  </a:lnTo>
                  <a:lnTo>
                    <a:pt x="2528" y="8285"/>
                  </a:lnTo>
                  <a:lnTo>
                    <a:pt x="2711" y="8160"/>
                  </a:lnTo>
                  <a:lnTo>
                    <a:pt x="2884" y="8025"/>
                  </a:lnTo>
                  <a:lnTo>
                    <a:pt x="3047" y="7881"/>
                  </a:lnTo>
                  <a:lnTo>
                    <a:pt x="3201" y="7727"/>
                  </a:lnTo>
                  <a:lnTo>
                    <a:pt x="3354" y="7573"/>
                  </a:lnTo>
                  <a:lnTo>
                    <a:pt x="3489" y="7410"/>
                  </a:lnTo>
                  <a:lnTo>
                    <a:pt x="3624" y="7237"/>
                  </a:lnTo>
                  <a:lnTo>
                    <a:pt x="3758" y="7064"/>
                  </a:lnTo>
                  <a:lnTo>
                    <a:pt x="3873" y="6872"/>
                  </a:lnTo>
                  <a:lnTo>
                    <a:pt x="3979" y="6689"/>
                  </a:lnTo>
                  <a:lnTo>
                    <a:pt x="4085" y="6487"/>
                  </a:lnTo>
                  <a:lnTo>
                    <a:pt x="4171" y="6295"/>
                  </a:lnTo>
                  <a:lnTo>
                    <a:pt x="4258" y="6084"/>
                  </a:lnTo>
                  <a:lnTo>
                    <a:pt x="4325" y="5872"/>
                  </a:lnTo>
                  <a:lnTo>
                    <a:pt x="4383" y="5661"/>
                  </a:lnTo>
                  <a:lnTo>
                    <a:pt x="4440" y="5440"/>
                  </a:lnTo>
                  <a:lnTo>
                    <a:pt x="4479" y="5219"/>
                  </a:lnTo>
                  <a:lnTo>
                    <a:pt x="4508" y="4988"/>
                  </a:lnTo>
                  <a:lnTo>
                    <a:pt x="4527" y="4767"/>
                  </a:lnTo>
                  <a:lnTo>
                    <a:pt x="4527" y="45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3"/>
            <p:cNvSpPr/>
            <p:nvPr/>
          </p:nvSpPr>
          <p:spPr>
            <a:xfrm>
              <a:off x="519217" y="2009248"/>
              <a:ext cx="20907" cy="3967"/>
            </a:xfrm>
            <a:custGeom>
              <a:avLst/>
              <a:gdLst/>
              <a:ahLst/>
              <a:cxnLst/>
              <a:rect l="l" t="t" r="r" b="b"/>
              <a:pathLst>
                <a:path w="1270" h="241" extrusionOk="0">
                  <a:moveTo>
                    <a:pt x="1260" y="0"/>
                  </a:moveTo>
                  <a:lnTo>
                    <a:pt x="1096" y="58"/>
                  </a:lnTo>
                  <a:lnTo>
                    <a:pt x="1096" y="58"/>
                  </a:lnTo>
                  <a:lnTo>
                    <a:pt x="1269" y="0"/>
                  </a:lnTo>
                  <a:close/>
                  <a:moveTo>
                    <a:pt x="1096" y="58"/>
                  </a:moveTo>
                  <a:lnTo>
                    <a:pt x="914" y="106"/>
                  </a:lnTo>
                  <a:lnTo>
                    <a:pt x="741" y="144"/>
                  </a:lnTo>
                  <a:lnTo>
                    <a:pt x="923" y="106"/>
                  </a:lnTo>
                  <a:lnTo>
                    <a:pt x="1096" y="58"/>
                  </a:lnTo>
                  <a:close/>
                  <a:moveTo>
                    <a:pt x="741" y="144"/>
                  </a:moveTo>
                  <a:lnTo>
                    <a:pt x="558" y="183"/>
                  </a:lnTo>
                  <a:lnTo>
                    <a:pt x="375" y="212"/>
                  </a:lnTo>
                  <a:lnTo>
                    <a:pt x="193" y="231"/>
                  </a:lnTo>
                  <a:lnTo>
                    <a:pt x="1" y="240"/>
                  </a:lnTo>
                  <a:lnTo>
                    <a:pt x="20" y="240"/>
                  </a:lnTo>
                  <a:lnTo>
                    <a:pt x="202" y="231"/>
                  </a:lnTo>
                  <a:lnTo>
                    <a:pt x="385" y="212"/>
                  </a:lnTo>
                  <a:lnTo>
                    <a:pt x="568" y="183"/>
                  </a:lnTo>
                  <a:lnTo>
                    <a:pt x="741" y="144"/>
                  </a:lnTo>
                  <a:close/>
                </a:path>
              </a:pathLst>
            </a:custGeom>
            <a:solidFill>
              <a:srgbClr val="D8D5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3"/>
            <p:cNvSpPr/>
            <p:nvPr/>
          </p:nvSpPr>
          <p:spPr>
            <a:xfrm>
              <a:off x="516056" y="2009248"/>
              <a:ext cx="24068" cy="3967"/>
            </a:xfrm>
            <a:custGeom>
              <a:avLst/>
              <a:gdLst/>
              <a:ahLst/>
              <a:cxnLst/>
              <a:rect l="l" t="t" r="r" b="b"/>
              <a:pathLst>
                <a:path w="1462" h="241" fill="none" extrusionOk="0">
                  <a:moveTo>
                    <a:pt x="1461" y="0"/>
                  </a:moveTo>
                  <a:lnTo>
                    <a:pt x="1461" y="0"/>
                  </a:lnTo>
                  <a:lnTo>
                    <a:pt x="1288" y="58"/>
                  </a:lnTo>
                  <a:lnTo>
                    <a:pt x="1106" y="106"/>
                  </a:lnTo>
                  <a:lnTo>
                    <a:pt x="933" y="144"/>
                  </a:lnTo>
                  <a:lnTo>
                    <a:pt x="750" y="183"/>
                  </a:lnTo>
                  <a:lnTo>
                    <a:pt x="567" y="212"/>
                  </a:lnTo>
                  <a:lnTo>
                    <a:pt x="385" y="231"/>
                  </a:lnTo>
                  <a:lnTo>
                    <a:pt x="193" y="240"/>
                  </a:lnTo>
                  <a:lnTo>
                    <a:pt x="0" y="240"/>
                  </a:lnTo>
                  <a:lnTo>
                    <a:pt x="20" y="240"/>
                  </a:lnTo>
                  <a:lnTo>
                    <a:pt x="20" y="240"/>
                  </a:lnTo>
                  <a:lnTo>
                    <a:pt x="212" y="240"/>
                  </a:lnTo>
                  <a:lnTo>
                    <a:pt x="394" y="231"/>
                  </a:lnTo>
                  <a:lnTo>
                    <a:pt x="577" y="212"/>
                  </a:lnTo>
                  <a:lnTo>
                    <a:pt x="760" y="183"/>
                  </a:lnTo>
                  <a:lnTo>
                    <a:pt x="933" y="144"/>
                  </a:lnTo>
                  <a:lnTo>
                    <a:pt x="1115" y="106"/>
                  </a:lnTo>
                  <a:lnTo>
                    <a:pt x="1288" y="58"/>
                  </a:lnTo>
                  <a:lnTo>
                    <a:pt x="1452" y="0"/>
                  </a:lnTo>
                  <a:lnTo>
                    <a:pt x="1452" y="0"/>
                  </a:lnTo>
                  <a:lnTo>
                    <a:pt x="14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3"/>
            <p:cNvSpPr/>
            <p:nvPr/>
          </p:nvSpPr>
          <p:spPr>
            <a:xfrm>
              <a:off x="519530" y="2009248"/>
              <a:ext cx="20430" cy="3967"/>
            </a:xfrm>
            <a:custGeom>
              <a:avLst/>
              <a:gdLst/>
              <a:ahLst/>
              <a:cxnLst/>
              <a:rect l="l" t="t" r="r" b="b"/>
              <a:pathLst>
                <a:path w="1241" h="241" extrusionOk="0">
                  <a:moveTo>
                    <a:pt x="1241" y="0"/>
                  </a:moveTo>
                  <a:lnTo>
                    <a:pt x="1077" y="58"/>
                  </a:lnTo>
                  <a:lnTo>
                    <a:pt x="904" y="106"/>
                  </a:lnTo>
                  <a:lnTo>
                    <a:pt x="722" y="144"/>
                  </a:lnTo>
                  <a:lnTo>
                    <a:pt x="549" y="183"/>
                  </a:lnTo>
                  <a:lnTo>
                    <a:pt x="366" y="212"/>
                  </a:lnTo>
                  <a:lnTo>
                    <a:pt x="183" y="231"/>
                  </a:lnTo>
                  <a:lnTo>
                    <a:pt x="1" y="240"/>
                  </a:lnTo>
                  <a:lnTo>
                    <a:pt x="1039" y="240"/>
                  </a:lnTo>
                  <a:lnTo>
                    <a:pt x="1144" y="125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rgbClr val="D8D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3"/>
            <p:cNvSpPr/>
            <p:nvPr/>
          </p:nvSpPr>
          <p:spPr>
            <a:xfrm>
              <a:off x="516369" y="2009248"/>
              <a:ext cx="23591" cy="3967"/>
            </a:xfrm>
            <a:custGeom>
              <a:avLst/>
              <a:gdLst/>
              <a:ahLst/>
              <a:cxnLst/>
              <a:rect l="l" t="t" r="r" b="b"/>
              <a:pathLst>
                <a:path w="1433" h="241" fill="none" extrusionOk="0">
                  <a:moveTo>
                    <a:pt x="1433" y="0"/>
                  </a:moveTo>
                  <a:lnTo>
                    <a:pt x="1433" y="0"/>
                  </a:lnTo>
                  <a:lnTo>
                    <a:pt x="1269" y="58"/>
                  </a:lnTo>
                  <a:lnTo>
                    <a:pt x="1096" y="106"/>
                  </a:lnTo>
                  <a:lnTo>
                    <a:pt x="914" y="144"/>
                  </a:lnTo>
                  <a:lnTo>
                    <a:pt x="741" y="183"/>
                  </a:lnTo>
                  <a:lnTo>
                    <a:pt x="558" y="212"/>
                  </a:lnTo>
                  <a:lnTo>
                    <a:pt x="375" y="231"/>
                  </a:lnTo>
                  <a:lnTo>
                    <a:pt x="193" y="240"/>
                  </a:lnTo>
                  <a:lnTo>
                    <a:pt x="1" y="240"/>
                  </a:lnTo>
                  <a:lnTo>
                    <a:pt x="1231" y="240"/>
                  </a:lnTo>
                  <a:lnTo>
                    <a:pt x="1231" y="240"/>
                  </a:lnTo>
                  <a:lnTo>
                    <a:pt x="1336" y="125"/>
                  </a:lnTo>
                  <a:lnTo>
                    <a:pt x="1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3"/>
            <p:cNvSpPr/>
            <p:nvPr/>
          </p:nvSpPr>
          <p:spPr>
            <a:xfrm>
              <a:off x="507989" y="2033927"/>
              <a:ext cx="617212" cy="186866"/>
            </a:xfrm>
            <a:custGeom>
              <a:avLst/>
              <a:gdLst/>
              <a:ahLst/>
              <a:cxnLst/>
              <a:rect l="l" t="t" r="r" b="b"/>
              <a:pathLst>
                <a:path w="37492" h="11351" extrusionOk="0">
                  <a:moveTo>
                    <a:pt x="5671" y="0"/>
                  </a:moveTo>
                  <a:lnTo>
                    <a:pt x="5382" y="10"/>
                  </a:lnTo>
                  <a:lnTo>
                    <a:pt x="5094" y="29"/>
                  </a:lnTo>
                  <a:lnTo>
                    <a:pt x="4815" y="68"/>
                  </a:lnTo>
                  <a:lnTo>
                    <a:pt x="4527" y="116"/>
                  </a:lnTo>
                  <a:lnTo>
                    <a:pt x="4258" y="183"/>
                  </a:lnTo>
                  <a:lnTo>
                    <a:pt x="3989" y="260"/>
                  </a:lnTo>
                  <a:lnTo>
                    <a:pt x="3720" y="346"/>
                  </a:lnTo>
                  <a:lnTo>
                    <a:pt x="3470" y="442"/>
                  </a:lnTo>
                  <a:lnTo>
                    <a:pt x="3210" y="558"/>
                  </a:lnTo>
                  <a:lnTo>
                    <a:pt x="2970" y="683"/>
                  </a:lnTo>
                  <a:lnTo>
                    <a:pt x="2730" y="817"/>
                  </a:lnTo>
                  <a:lnTo>
                    <a:pt x="2499" y="971"/>
                  </a:lnTo>
                  <a:lnTo>
                    <a:pt x="2278" y="1125"/>
                  </a:lnTo>
                  <a:lnTo>
                    <a:pt x="2067" y="1298"/>
                  </a:lnTo>
                  <a:lnTo>
                    <a:pt x="1855" y="1471"/>
                  </a:lnTo>
                  <a:lnTo>
                    <a:pt x="1663" y="1663"/>
                  </a:lnTo>
                  <a:lnTo>
                    <a:pt x="1471" y="1855"/>
                  </a:lnTo>
                  <a:lnTo>
                    <a:pt x="1298" y="2067"/>
                  </a:lnTo>
                  <a:lnTo>
                    <a:pt x="1125" y="2278"/>
                  </a:lnTo>
                  <a:lnTo>
                    <a:pt x="971" y="2499"/>
                  </a:lnTo>
                  <a:lnTo>
                    <a:pt x="817" y="2730"/>
                  </a:lnTo>
                  <a:lnTo>
                    <a:pt x="683" y="2970"/>
                  </a:lnTo>
                  <a:lnTo>
                    <a:pt x="558" y="3210"/>
                  </a:lnTo>
                  <a:lnTo>
                    <a:pt x="442" y="3470"/>
                  </a:lnTo>
                  <a:lnTo>
                    <a:pt x="346" y="3720"/>
                  </a:lnTo>
                  <a:lnTo>
                    <a:pt x="260" y="3989"/>
                  </a:lnTo>
                  <a:lnTo>
                    <a:pt x="183" y="4258"/>
                  </a:lnTo>
                  <a:lnTo>
                    <a:pt x="116" y="4527"/>
                  </a:lnTo>
                  <a:lnTo>
                    <a:pt x="68" y="4815"/>
                  </a:lnTo>
                  <a:lnTo>
                    <a:pt x="29" y="5094"/>
                  </a:lnTo>
                  <a:lnTo>
                    <a:pt x="10" y="5382"/>
                  </a:lnTo>
                  <a:lnTo>
                    <a:pt x="0" y="5671"/>
                  </a:lnTo>
                  <a:lnTo>
                    <a:pt x="10" y="5969"/>
                  </a:lnTo>
                  <a:lnTo>
                    <a:pt x="29" y="6257"/>
                  </a:lnTo>
                  <a:lnTo>
                    <a:pt x="68" y="6536"/>
                  </a:lnTo>
                  <a:lnTo>
                    <a:pt x="116" y="6814"/>
                  </a:lnTo>
                  <a:lnTo>
                    <a:pt x="183" y="7093"/>
                  </a:lnTo>
                  <a:lnTo>
                    <a:pt x="260" y="7362"/>
                  </a:lnTo>
                  <a:lnTo>
                    <a:pt x="346" y="7622"/>
                  </a:lnTo>
                  <a:lnTo>
                    <a:pt x="442" y="7881"/>
                  </a:lnTo>
                  <a:lnTo>
                    <a:pt x="558" y="8131"/>
                  </a:lnTo>
                  <a:lnTo>
                    <a:pt x="683" y="8381"/>
                  </a:lnTo>
                  <a:lnTo>
                    <a:pt x="817" y="8621"/>
                  </a:lnTo>
                  <a:lnTo>
                    <a:pt x="971" y="8852"/>
                  </a:lnTo>
                  <a:lnTo>
                    <a:pt x="1125" y="9073"/>
                  </a:lnTo>
                  <a:lnTo>
                    <a:pt x="1298" y="9284"/>
                  </a:lnTo>
                  <a:lnTo>
                    <a:pt x="1471" y="9486"/>
                  </a:lnTo>
                  <a:lnTo>
                    <a:pt x="1663" y="9688"/>
                  </a:lnTo>
                  <a:lnTo>
                    <a:pt x="1855" y="9880"/>
                  </a:lnTo>
                  <a:lnTo>
                    <a:pt x="2067" y="10053"/>
                  </a:lnTo>
                  <a:lnTo>
                    <a:pt x="2278" y="10226"/>
                  </a:lnTo>
                  <a:lnTo>
                    <a:pt x="2499" y="10380"/>
                  </a:lnTo>
                  <a:lnTo>
                    <a:pt x="2730" y="10524"/>
                  </a:lnTo>
                  <a:lnTo>
                    <a:pt x="2970" y="10668"/>
                  </a:lnTo>
                  <a:lnTo>
                    <a:pt x="3210" y="10793"/>
                  </a:lnTo>
                  <a:lnTo>
                    <a:pt x="3470" y="10908"/>
                  </a:lnTo>
                  <a:lnTo>
                    <a:pt x="3720" y="11005"/>
                  </a:lnTo>
                  <a:lnTo>
                    <a:pt x="3989" y="11091"/>
                  </a:lnTo>
                  <a:lnTo>
                    <a:pt x="4258" y="11168"/>
                  </a:lnTo>
                  <a:lnTo>
                    <a:pt x="4527" y="11235"/>
                  </a:lnTo>
                  <a:lnTo>
                    <a:pt x="4815" y="11283"/>
                  </a:lnTo>
                  <a:lnTo>
                    <a:pt x="5094" y="11322"/>
                  </a:lnTo>
                  <a:lnTo>
                    <a:pt x="5382" y="11341"/>
                  </a:lnTo>
                  <a:lnTo>
                    <a:pt x="5671" y="11351"/>
                  </a:lnTo>
                  <a:lnTo>
                    <a:pt x="37491" y="11351"/>
                  </a:lnTo>
                  <a:lnTo>
                    <a:pt x="374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3"/>
            <p:cNvSpPr/>
            <p:nvPr/>
          </p:nvSpPr>
          <p:spPr>
            <a:xfrm>
              <a:off x="946568" y="2033927"/>
              <a:ext cx="507424" cy="186866"/>
            </a:xfrm>
            <a:custGeom>
              <a:avLst/>
              <a:gdLst/>
              <a:ahLst/>
              <a:cxnLst/>
              <a:rect l="l" t="t" r="r" b="b"/>
              <a:pathLst>
                <a:path w="30823" h="11351" extrusionOk="0">
                  <a:moveTo>
                    <a:pt x="5681" y="0"/>
                  </a:moveTo>
                  <a:lnTo>
                    <a:pt x="5383" y="10"/>
                  </a:lnTo>
                  <a:lnTo>
                    <a:pt x="5095" y="29"/>
                  </a:lnTo>
                  <a:lnTo>
                    <a:pt x="4816" y="68"/>
                  </a:lnTo>
                  <a:lnTo>
                    <a:pt x="4537" y="116"/>
                  </a:lnTo>
                  <a:lnTo>
                    <a:pt x="4258" y="183"/>
                  </a:lnTo>
                  <a:lnTo>
                    <a:pt x="3989" y="260"/>
                  </a:lnTo>
                  <a:lnTo>
                    <a:pt x="3730" y="346"/>
                  </a:lnTo>
                  <a:lnTo>
                    <a:pt x="3470" y="442"/>
                  </a:lnTo>
                  <a:lnTo>
                    <a:pt x="3220" y="558"/>
                  </a:lnTo>
                  <a:lnTo>
                    <a:pt x="2971" y="683"/>
                  </a:lnTo>
                  <a:lnTo>
                    <a:pt x="2740" y="817"/>
                  </a:lnTo>
                  <a:lnTo>
                    <a:pt x="2509" y="971"/>
                  </a:lnTo>
                  <a:lnTo>
                    <a:pt x="2279" y="1125"/>
                  </a:lnTo>
                  <a:lnTo>
                    <a:pt x="2067" y="1298"/>
                  </a:lnTo>
                  <a:lnTo>
                    <a:pt x="1865" y="1471"/>
                  </a:lnTo>
                  <a:lnTo>
                    <a:pt x="1664" y="1663"/>
                  </a:lnTo>
                  <a:lnTo>
                    <a:pt x="1481" y="1855"/>
                  </a:lnTo>
                  <a:lnTo>
                    <a:pt x="1298" y="2067"/>
                  </a:lnTo>
                  <a:lnTo>
                    <a:pt x="1135" y="2278"/>
                  </a:lnTo>
                  <a:lnTo>
                    <a:pt x="972" y="2499"/>
                  </a:lnTo>
                  <a:lnTo>
                    <a:pt x="827" y="2730"/>
                  </a:lnTo>
                  <a:lnTo>
                    <a:pt x="693" y="2970"/>
                  </a:lnTo>
                  <a:lnTo>
                    <a:pt x="558" y="3210"/>
                  </a:lnTo>
                  <a:lnTo>
                    <a:pt x="453" y="3470"/>
                  </a:lnTo>
                  <a:lnTo>
                    <a:pt x="347" y="3720"/>
                  </a:lnTo>
                  <a:lnTo>
                    <a:pt x="260" y="3989"/>
                  </a:lnTo>
                  <a:lnTo>
                    <a:pt x="183" y="4258"/>
                  </a:lnTo>
                  <a:lnTo>
                    <a:pt x="116" y="4527"/>
                  </a:lnTo>
                  <a:lnTo>
                    <a:pt x="68" y="4815"/>
                  </a:lnTo>
                  <a:lnTo>
                    <a:pt x="30" y="5094"/>
                  </a:lnTo>
                  <a:lnTo>
                    <a:pt x="10" y="5382"/>
                  </a:lnTo>
                  <a:lnTo>
                    <a:pt x="1" y="5671"/>
                  </a:lnTo>
                  <a:lnTo>
                    <a:pt x="10" y="5969"/>
                  </a:lnTo>
                  <a:lnTo>
                    <a:pt x="30" y="6257"/>
                  </a:lnTo>
                  <a:lnTo>
                    <a:pt x="68" y="6536"/>
                  </a:lnTo>
                  <a:lnTo>
                    <a:pt x="116" y="6814"/>
                  </a:lnTo>
                  <a:lnTo>
                    <a:pt x="183" y="7093"/>
                  </a:lnTo>
                  <a:lnTo>
                    <a:pt x="260" y="7362"/>
                  </a:lnTo>
                  <a:lnTo>
                    <a:pt x="347" y="7622"/>
                  </a:lnTo>
                  <a:lnTo>
                    <a:pt x="453" y="7881"/>
                  </a:lnTo>
                  <a:lnTo>
                    <a:pt x="558" y="8131"/>
                  </a:lnTo>
                  <a:lnTo>
                    <a:pt x="693" y="8381"/>
                  </a:lnTo>
                  <a:lnTo>
                    <a:pt x="827" y="8621"/>
                  </a:lnTo>
                  <a:lnTo>
                    <a:pt x="972" y="8852"/>
                  </a:lnTo>
                  <a:lnTo>
                    <a:pt x="1135" y="9073"/>
                  </a:lnTo>
                  <a:lnTo>
                    <a:pt x="1298" y="9284"/>
                  </a:lnTo>
                  <a:lnTo>
                    <a:pt x="1481" y="9486"/>
                  </a:lnTo>
                  <a:lnTo>
                    <a:pt x="1664" y="9688"/>
                  </a:lnTo>
                  <a:lnTo>
                    <a:pt x="1865" y="9880"/>
                  </a:lnTo>
                  <a:lnTo>
                    <a:pt x="2067" y="10053"/>
                  </a:lnTo>
                  <a:lnTo>
                    <a:pt x="2279" y="10226"/>
                  </a:lnTo>
                  <a:lnTo>
                    <a:pt x="2509" y="10380"/>
                  </a:lnTo>
                  <a:lnTo>
                    <a:pt x="2740" y="10524"/>
                  </a:lnTo>
                  <a:lnTo>
                    <a:pt x="2971" y="10668"/>
                  </a:lnTo>
                  <a:lnTo>
                    <a:pt x="3220" y="10793"/>
                  </a:lnTo>
                  <a:lnTo>
                    <a:pt x="3470" y="10908"/>
                  </a:lnTo>
                  <a:lnTo>
                    <a:pt x="3730" y="11005"/>
                  </a:lnTo>
                  <a:lnTo>
                    <a:pt x="3989" y="11091"/>
                  </a:lnTo>
                  <a:lnTo>
                    <a:pt x="4258" y="11168"/>
                  </a:lnTo>
                  <a:lnTo>
                    <a:pt x="4537" y="11235"/>
                  </a:lnTo>
                  <a:lnTo>
                    <a:pt x="4816" y="11283"/>
                  </a:lnTo>
                  <a:lnTo>
                    <a:pt x="5095" y="11322"/>
                  </a:lnTo>
                  <a:lnTo>
                    <a:pt x="5383" y="11341"/>
                  </a:lnTo>
                  <a:lnTo>
                    <a:pt x="5681" y="11351"/>
                  </a:lnTo>
                  <a:lnTo>
                    <a:pt x="30822" y="11351"/>
                  </a:lnTo>
                  <a:lnTo>
                    <a:pt x="30822" y="10197"/>
                  </a:lnTo>
                  <a:lnTo>
                    <a:pt x="5450" y="10197"/>
                  </a:lnTo>
                  <a:lnTo>
                    <a:pt x="5219" y="10178"/>
                  </a:lnTo>
                  <a:lnTo>
                    <a:pt x="4989" y="10149"/>
                  </a:lnTo>
                  <a:lnTo>
                    <a:pt x="4768" y="10111"/>
                  </a:lnTo>
                  <a:lnTo>
                    <a:pt x="4547" y="10063"/>
                  </a:lnTo>
                  <a:lnTo>
                    <a:pt x="4335" y="9995"/>
                  </a:lnTo>
                  <a:lnTo>
                    <a:pt x="4124" y="9928"/>
                  </a:lnTo>
                  <a:lnTo>
                    <a:pt x="3922" y="9842"/>
                  </a:lnTo>
                  <a:lnTo>
                    <a:pt x="3720" y="9755"/>
                  </a:lnTo>
                  <a:lnTo>
                    <a:pt x="3518" y="9659"/>
                  </a:lnTo>
                  <a:lnTo>
                    <a:pt x="3336" y="9544"/>
                  </a:lnTo>
                  <a:lnTo>
                    <a:pt x="3153" y="9428"/>
                  </a:lnTo>
                  <a:lnTo>
                    <a:pt x="2971" y="9303"/>
                  </a:lnTo>
                  <a:lnTo>
                    <a:pt x="2798" y="9169"/>
                  </a:lnTo>
                  <a:lnTo>
                    <a:pt x="2634" y="9025"/>
                  </a:lnTo>
                  <a:lnTo>
                    <a:pt x="2480" y="8871"/>
                  </a:lnTo>
                  <a:lnTo>
                    <a:pt x="2327" y="8717"/>
                  </a:lnTo>
                  <a:lnTo>
                    <a:pt x="2182" y="8554"/>
                  </a:lnTo>
                  <a:lnTo>
                    <a:pt x="2048" y="8381"/>
                  </a:lnTo>
                  <a:lnTo>
                    <a:pt x="1923" y="8208"/>
                  </a:lnTo>
                  <a:lnTo>
                    <a:pt x="1808" y="8025"/>
                  </a:lnTo>
                  <a:lnTo>
                    <a:pt x="1702" y="7833"/>
                  </a:lnTo>
                  <a:lnTo>
                    <a:pt x="1596" y="7631"/>
                  </a:lnTo>
                  <a:lnTo>
                    <a:pt x="1510" y="7439"/>
                  </a:lnTo>
                  <a:lnTo>
                    <a:pt x="1423" y="7228"/>
                  </a:lnTo>
                  <a:lnTo>
                    <a:pt x="1356" y="7016"/>
                  </a:lnTo>
                  <a:lnTo>
                    <a:pt x="1298" y="6805"/>
                  </a:lnTo>
                  <a:lnTo>
                    <a:pt x="1241" y="6584"/>
                  </a:lnTo>
                  <a:lnTo>
                    <a:pt x="1202" y="6363"/>
                  </a:lnTo>
                  <a:lnTo>
                    <a:pt x="1173" y="6142"/>
                  </a:lnTo>
                  <a:lnTo>
                    <a:pt x="1154" y="5911"/>
                  </a:lnTo>
                  <a:lnTo>
                    <a:pt x="1154" y="5671"/>
                  </a:lnTo>
                  <a:lnTo>
                    <a:pt x="1154" y="5440"/>
                  </a:lnTo>
                  <a:lnTo>
                    <a:pt x="1173" y="5209"/>
                  </a:lnTo>
                  <a:lnTo>
                    <a:pt x="1202" y="4988"/>
                  </a:lnTo>
                  <a:lnTo>
                    <a:pt x="1241" y="4767"/>
                  </a:lnTo>
                  <a:lnTo>
                    <a:pt x="1298" y="4546"/>
                  </a:lnTo>
                  <a:lnTo>
                    <a:pt x="1356" y="4335"/>
                  </a:lnTo>
                  <a:lnTo>
                    <a:pt x="1423" y="4123"/>
                  </a:lnTo>
                  <a:lnTo>
                    <a:pt x="1510" y="3912"/>
                  </a:lnTo>
                  <a:lnTo>
                    <a:pt x="1596" y="3710"/>
                  </a:lnTo>
                  <a:lnTo>
                    <a:pt x="1702" y="3518"/>
                  </a:lnTo>
                  <a:lnTo>
                    <a:pt x="1808" y="3326"/>
                  </a:lnTo>
                  <a:lnTo>
                    <a:pt x="1923" y="3143"/>
                  </a:lnTo>
                  <a:lnTo>
                    <a:pt x="2048" y="2970"/>
                  </a:lnTo>
                  <a:lnTo>
                    <a:pt x="2182" y="2797"/>
                  </a:lnTo>
                  <a:lnTo>
                    <a:pt x="2327" y="2634"/>
                  </a:lnTo>
                  <a:lnTo>
                    <a:pt x="2480" y="2480"/>
                  </a:lnTo>
                  <a:lnTo>
                    <a:pt x="2634" y="2326"/>
                  </a:lnTo>
                  <a:lnTo>
                    <a:pt x="2798" y="2182"/>
                  </a:lnTo>
                  <a:lnTo>
                    <a:pt x="2971" y="2047"/>
                  </a:lnTo>
                  <a:lnTo>
                    <a:pt x="3153" y="1922"/>
                  </a:lnTo>
                  <a:lnTo>
                    <a:pt x="3336" y="1807"/>
                  </a:lnTo>
                  <a:lnTo>
                    <a:pt x="3518" y="1692"/>
                  </a:lnTo>
                  <a:lnTo>
                    <a:pt x="3720" y="1596"/>
                  </a:lnTo>
                  <a:lnTo>
                    <a:pt x="3922" y="1509"/>
                  </a:lnTo>
                  <a:lnTo>
                    <a:pt x="4124" y="1423"/>
                  </a:lnTo>
                  <a:lnTo>
                    <a:pt x="4335" y="1355"/>
                  </a:lnTo>
                  <a:lnTo>
                    <a:pt x="4547" y="1288"/>
                  </a:lnTo>
                  <a:lnTo>
                    <a:pt x="4768" y="1240"/>
                  </a:lnTo>
                  <a:lnTo>
                    <a:pt x="4989" y="1202"/>
                  </a:lnTo>
                  <a:lnTo>
                    <a:pt x="5219" y="1173"/>
                  </a:lnTo>
                  <a:lnTo>
                    <a:pt x="5450" y="1154"/>
                  </a:lnTo>
                  <a:lnTo>
                    <a:pt x="5681" y="1144"/>
                  </a:lnTo>
                  <a:lnTo>
                    <a:pt x="30822" y="1144"/>
                  </a:lnTo>
                  <a:lnTo>
                    <a:pt x="30822" y="0"/>
                  </a:lnTo>
                  <a:close/>
                </a:path>
              </a:pathLst>
            </a:custGeom>
            <a:solidFill>
              <a:srgbClr val="FFD2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3"/>
            <p:cNvSpPr/>
            <p:nvPr/>
          </p:nvSpPr>
          <p:spPr>
            <a:xfrm>
              <a:off x="965567" y="2052761"/>
              <a:ext cx="480343" cy="149051"/>
            </a:xfrm>
            <a:custGeom>
              <a:avLst/>
              <a:gdLst/>
              <a:ahLst/>
              <a:cxnLst/>
              <a:rect l="l" t="t" r="r" b="b"/>
              <a:pathLst>
                <a:path w="29178" h="9054" extrusionOk="0">
                  <a:moveTo>
                    <a:pt x="4527" y="0"/>
                  </a:moveTo>
                  <a:lnTo>
                    <a:pt x="4296" y="10"/>
                  </a:lnTo>
                  <a:lnTo>
                    <a:pt x="4065" y="29"/>
                  </a:lnTo>
                  <a:lnTo>
                    <a:pt x="3835" y="58"/>
                  </a:lnTo>
                  <a:lnTo>
                    <a:pt x="3614" y="96"/>
                  </a:lnTo>
                  <a:lnTo>
                    <a:pt x="3393" y="144"/>
                  </a:lnTo>
                  <a:lnTo>
                    <a:pt x="3181" y="211"/>
                  </a:lnTo>
                  <a:lnTo>
                    <a:pt x="2970" y="279"/>
                  </a:lnTo>
                  <a:lnTo>
                    <a:pt x="2768" y="365"/>
                  </a:lnTo>
                  <a:lnTo>
                    <a:pt x="2566" y="452"/>
                  </a:lnTo>
                  <a:lnTo>
                    <a:pt x="2364" y="548"/>
                  </a:lnTo>
                  <a:lnTo>
                    <a:pt x="2182" y="663"/>
                  </a:lnTo>
                  <a:lnTo>
                    <a:pt x="1999" y="778"/>
                  </a:lnTo>
                  <a:lnTo>
                    <a:pt x="1817" y="903"/>
                  </a:lnTo>
                  <a:lnTo>
                    <a:pt x="1644" y="1038"/>
                  </a:lnTo>
                  <a:lnTo>
                    <a:pt x="1480" y="1182"/>
                  </a:lnTo>
                  <a:lnTo>
                    <a:pt x="1326" y="1336"/>
                  </a:lnTo>
                  <a:lnTo>
                    <a:pt x="1173" y="1490"/>
                  </a:lnTo>
                  <a:lnTo>
                    <a:pt x="1028" y="1653"/>
                  </a:lnTo>
                  <a:lnTo>
                    <a:pt x="894" y="1826"/>
                  </a:lnTo>
                  <a:lnTo>
                    <a:pt x="769" y="1999"/>
                  </a:lnTo>
                  <a:lnTo>
                    <a:pt x="654" y="2182"/>
                  </a:lnTo>
                  <a:lnTo>
                    <a:pt x="548" y="2374"/>
                  </a:lnTo>
                  <a:lnTo>
                    <a:pt x="442" y="2566"/>
                  </a:lnTo>
                  <a:lnTo>
                    <a:pt x="356" y="2768"/>
                  </a:lnTo>
                  <a:lnTo>
                    <a:pt x="269" y="2979"/>
                  </a:lnTo>
                  <a:lnTo>
                    <a:pt x="202" y="3191"/>
                  </a:lnTo>
                  <a:lnTo>
                    <a:pt x="144" y="3402"/>
                  </a:lnTo>
                  <a:lnTo>
                    <a:pt x="87" y="3623"/>
                  </a:lnTo>
                  <a:lnTo>
                    <a:pt x="48" y="3844"/>
                  </a:lnTo>
                  <a:lnTo>
                    <a:pt x="19" y="4065"/>
                  </a:lnTo>
                  <a:lnTo>
                    <a:pt x="0" y="4296"/>
                  </a:lnTo>
                  <a:lnTo>
                    <a:pt x="0" y="4527"/>
                  </a:lnTo>
                  <a:lnTo>
                    <a:pt x="0" y="4767"/>
                  </a:lnTo>
                  <a:lnTo>
                    <a:pt x="19" y="4998"/>
                  </a:lnTo>
                  <a:lnTo>
                    <a:pt x="48" y="5219"/>
                  </a:lnTo>
                  <a:lnTo>
                    <a:pt x="87" y="5440"/>
                  </a:lnTo>
                  <a:lnTo>
                    <a:pt x="144" y="5661"/>
                  </a:lnTo>
                  <a:lnTo>
                    <a:pt x="202" y="5872"/>
                  </a:lnTo>
                  <a:lnTo>
                    <a:pt x="269" y="6084"/>
                  </a:lnTo>
                  <a:lnTo>
                    <a:pt x="356" y="6295"/>
                  </a:lnTo>
                  <a:lnTo>
                    <a:pt x="442" y="6497"/>
                  </a:lnTo>
                  <a:lnTo>
                    <a:pt x="548" y="6689"/>
                  </a:lnTo>
                  <a:lnTo>
                    <a:pt x="654" y="6881"/>
                  </a:lnTo>
                  <a:lnTo>
                    <a:pt x="769" y="7064"/>
                  </a:lnTo>
                  <a:lnTo>
                    <a:pt x="894" y="7237"/>
                  </a:lnTo>
                  <a:lnTo>
                    <a:pt x="1028" y="7410"/>
                  </a:lnTo>
                  <a:lnTo>
                    <a:pt x="1173" y="7573"/>
                  </a:lnTo>
                  <a:lnTo>
                    <a:pt x="1326" y="7727"/>
                  </a:lnTo>
                  <a:lnTo>
                    <a:pt x="1480" y="7881"/>
                  </a:lnTo>
                  <a:lnTo>
                    <a:pt x="1644" y="8025"/>
                  </a:lnTo>
                  <a:lnTo>
                    <a:pt x="1817" y="8159"/>
                  </a:lnTo>
                  <a:lnTo>
                    <a:pt x="1999" y="8284"/>
                  </a:lnTo>
                  <a:lnTo>
                    <a:pt x="2182" y="8400"/>
                  </a:lnTo>
                  <a:lnTo>
                    <a:pt x="2364" y="8515"/>
                  </a:lnTo>
                  <a:lnTo>
                    <a:pt x="2566" y="8611"/>
                  </a:lnTo>
                  <a:lnTo>
                    <a:pt x="2768" y="8698"/>
                  </a:lnTo>
                  <a:lnTo>
                    <a:pt x="2970" y="8784"/>
                  </a:lnTo>
                  <a:lnTo>
                    <a:pt x="3181" y="8851"/>
                  </a:lnTo>
                  <a:lnTo>
                    <a:pt x="3393" y="8919"/>
                  </a:lnTo>
                  <a:lnTo>
                    <a:pt x="3614" y="8967"/>
                  </a:lnTo>
                  <a:lnTo>
                    <a:pt x="3835" y="9005"/>
                  </a:lnTo>
                  <a:lnTo>
                    <a:pt x="4065" y="9034"/>
                  </a:lnTo>
                  <a:lnTo>
                    <a:pt x="4296" y="9053"/>
                  </a:lnTo>
                  <a:lnTo>
                    <a:pt x="28947" y="9053"/>
                  </a:lnTo>
                  <a:lnTo>
                    <a:pt x="28717" y="9034"/>
                  </a:lnTo>
                  <a:lnTo>
                    <a:pt x="28486" y="9005"/>
                  </a:lnTo>
                  <a:lnTo>
                    <a:pt x="28265" y="8967"/>
                  </a:lnTo>
                  <a:lnTo>
                    <a:pt x="28054" y="8919"/>
                  </a:lnTo>
                  <a:lnTo>
                    <a:pt x="27832" y="8851"/>
                  </a:lnTo>
                  <a:lnTo>
                    <a:pt x="27621" y="8784"/>
                  </a:lnTo>
                  <a:lnTo>
                    <a:pt x="27419" y="8698"/>
                  </a:lnTo>
                  <a:lnTo>
                    <a:pt x="27217" y="8611"/>
                  </a:lnTo>
                  <a:lnTo>
                    <a:pt x="27025" y="8515"/>
                  </a:lnTo>
                  <a:lnTo>
                    <a:pt x="26833" y="8400"/>
                  </a:lnTo>
                  <a:lnTo>
                    <a:pt x="26650" y="8284"/>
                  </a:lnTo>
                  <a:lnTo>
                    <a:pt x="26468" y="8159"/>
                  </a:lnTo>
                  <a:lnTo>
                    <a:pt x="26304" y="8025"/>
                  </a:lnTo>
                  <a:lnTo>
                    <a:pt x="26141" y="7881"/>
                  </a:lnTo>
                  <a:lnTo>
                    <a:pt x="25978" y="7727"/>
                  </a:lnTo>
                  <a:lnTo>
                    <a:pt x="25833" y="7573"/>
                  </a:lnTo>
                  <a:lnTo>
                    <a:pt x="25689" y="7410"/>
                  </a:lnTo>
                  <a:lnTo>
                    <a:pt x="25555" y="7237"/>
                  </a:lnTo>
                  <a:lnTo>
                    <a:pt x="25430" y="7064"/>
                  </a:lnTo>
                  <a:lnTo>
                    <a:pt x="25305" y="6881"/>
                  </a:lnTo>
                  <a:lnTo>
                    <a:pt x="25199" y="6689"/>
                  </a:lnTo>
                  <a:lnTo>
                    <a:pt x="25103" y="6497"/>
                  </a:lnTo>
                  <a:lnTo>
                    <a:pt x="25007" y="6295"/>
                  </a:lnTo>
                  <a:lnTo>
                    <a:pt x="24930" y="6084"/>
                  </a:lnTo>
                  <a:lnTo>
                    <a:pt x="24853" y="5872"/>
                  </a:lnTo>
                  <a:lnTo>
                    <a:pt x="24796" y="5661"/>
                  </a:lnTo>
                  <a:lnTo>
                    <a:pt x="24747" y="5440"/>
                  </a:lnTo>
                  <a:lnTo>
                    <a:pt x="24709" y="5219"/>
                  </a:lnTo>
                  <a:lnTo>
                    <a:pt x="24671" y="4998"/>
                  </a:lnTo>
                  <a:lnTo>
                    <a:pt x="24661" y="4767"/>
                  </a:lnTo>
                  <a:lnTo>
                    <a:pt x="24651" y="4527"/>
                  </a:lnTo>
                  <a:lnTo>
                    <a:pt x="24661" y="4296"/>
                  </a:lnTo>
                  <a:lnTo>
                    <a:pt x="24671" y="4065"/>
                  </a:lnTo>
                  <a:lnTo>
                    <a:pt x="24709" y="3844"/>
                  </a:lnTo>
                  <a:lnTo>
                    <a:pt x="24747" y="3623"/>
                  </a:lnTo>
                  <a:lnTo>
                    <a:pt x="24796" y="3402"/>
                  </a:lnTo>
                  <a:lnTo>
                    <a:pt x="24853" y="3191"/>
                  </a:lnTo>
                  <a:lnTo>
                    <a:pt x="24930" y="2979"/>
                  </a:lnTo>
                  <a:lnTo>
                    <a:pt x="25007" y="2768"/>
                  </a:lnTo>
                  <a:lnTo>
                    <a:pt x="25103" y="2566"/>
                  </a:lnTo>
                  <a:lnTo>
                    <a:pt x="25199" y="2374"/>
                  </a:lnTo>
                  <a:lnTo>
                    <a:pt x="25305" y="2182"/>
                  </a:lnTo>
                  <a:lnTo>
                    <a:pt x="25430" y="1999"/>
                  </a:lnTo>
                  <a:lnTo>
                    <a:pt x="25555" y="1826"/>
                  </a:lnTo>
                  <a:lnTo>
                    <a:pt x="25689" y="1653"/>
                  </a:lnTo>
                  <a:lnTo>
                    <a:pt x="25833" y="1490"/>
                  </a:lnTo>
                  <a:lnTo>
                    <a:pt x="25978" y="1336"/>
                  </a:lnTo>
                  <a:lnTo>
                    <a:pt x="26141" y="1182"/>
                  </a:lnTo>
                  <a:lnTo>
                    <a:pt x="26304" y="1038"/>
                  </a:lnTo>
                  <a:lnTo>
                    <a:pt x="26468" y="903"/>
                  </a:lnTo>
                  <a:lnTo>
                    <a:pt x="26650" y="778"/>
                  </a:lnTo>
                  <a:lnTo>
                    <a:pt x="26833" y="663"/>
                  </a:lnTo>
                  <a:lnTo>
                    <a:pt x="27025" y="548"/>
                  </a:lnTo>
                  <a:lnTo>
                    <a:pt x="27217" y="452"/>
                  </a:lnTo>
                  <a:lnTo>
                    <a:pt x="27419" y="365"/>
                  </a:lnTo>
                  <a:lnTo>
                    <a:pt x="27621" y="279"/>
                  </a:lnTo>
                  <a:lnTo>
                    <a:pt x="27832" y="211"/>
                  </a:lnTo>
                  <a:lnTo>
                    <a:pt x="28054" y="144"/>
                  </a:lnTo>
                  <a:lnTo>
                    <a:pt x="28265" y="96"/>
                  </a:lnTo>
                  <a:lnTo>
                    <a:pt x="28486" y="58"/>
                  </a:lnTo>
                  <a:lnTo>
                    <a:pt x="28717" y="29"/>
                  </a:lnTo>
                  <a:lnTo>
                    <a:pt x="28947" y="10"/>
                  </a:lnTo>
                  <a:lnTo>
                    <a:pt x="291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3"/>
            <p:cNvSpPr/>
            <p:nvPr/>
          </p:nvSpPr>
          <p:spPr>
            <a:xfrm>
              <a:off x="965567" y="2052761"/>
              <a:ext cx="480343" cy="149051"/>
            </a:xfrm>
            <a:custGeom>
              <a:avLst/>
              <a:gdLst/>
              <a:ahLst/>
              <a:cxnLst/>
              <a:rect l="l" t="t" r="r" b="b"/>
              <a:pathLst>
                <a:path w="29178" h="9054" fill="none" extrusionOk="0">
                  <a:moveTo>
                    <a:pt x="24651" y="4527"/>
                  </a:moveTo>
                  <a:lnTo>
                    <a:pt x="24651" y="4527"/>
                  </a:lnTo>
                  <a:lnTo>
                    <a:pt x="24661" y="4296"/>
                  </a:lnTo>
                  <a:lnTo>
                    <a:pt x="24671" y="4065"/>
                  </a:lnTo>
                  <a:lnTo>
                    <a:pt x="24709" y="3844"/>
                  </a:lnTo>
                  <a:lnTo>
                    <a:pt x="24747" y="3623"/>
                  </a:lnTo>
                  <a:lnTo>
                    <a:pt x="24796" y="3402"/>
                  </a:lnTo>
                  <a:lnTo>
                    <a:pt x="24853" y="3191"/>
                  </a:lnTo>
                  <a:lnTo>
                    <a:pt x="24930" y="2979"/>
                  </a:lnTo>
                  <a:lnTo>
                    <a:pt x="25007" y="2768"/>
                  </a:lnTo>
                  <a:lnTo>
                    <a:pt x="25103" y="2566"/>
                  </a:lnTo>
                  <a:lnTo>
                    <a:pt x="25199" y="2374"/>
                  </a:lnTo>
                  <a:lnTo>
                    <a:pt x="25305" y="2182"/>
                  </a:lnTo>
                  <a:lnTo>
                    <a:pt x="25430" y="1999"/>
                  </a:lnTo>
                  <a:lnTo>
                    <a:pt x="25555" y="1826"/>
                  </a:lnTo>
                  <a:lnTo>
                    <a:pt x="25689" y="1653"/>
                  </a:lnTo>
                  <a:lnTo>
                    <a:pt x="25833" y="1490"/>
                  </a:lnTo>
                  <a:lnTo>
                    <a:pt x="25978" y="1336"/>
                  </a:lnTo>
                  <a:lnTo>
                    <a:pt x="26141" y="1182"/>
                  </a:lnTo>
                  <a:lnTo>
                    <a:pt x="26304" y="1038"/>
                  </a:lnTo>
                  <a:lnTo>
                    <a:pt x="26468" y="903"/>
                  </a:lnTo>
                  <a:lnTo>
                    <a:pt x="26650" y="778"/>
                  </a:lnTo>
                  <a:lnTo>
                    <a:pt x="26833" y="663"/>
                  </a:lnTo>
                  <a:lnTo>
                    <a:pt x="27025" y="548"/>
                  </a:lnTo>
                  <a:lnTo>
                    <a:pt x="27217" y="452"/>
                  </a:lnTo>
                  <a:lnTo>
                    <a:pt x="27419" y="365"/>
                  </a:lnTo>
                  <a:lnTo>
                    <a:pt x="27621" y="279"/>
                  </a:lnTo>
                  <a:lnTo>
                    <a:pt x="27832" y="211"/>
                  </a:lnTo>
                  <a:lnTo>
                    <a:pt x="28054" y="144"/>
                  </a:lnTo>
                  <a:lnTo>
                    <a:pt x="28265" y="96"/>
                  </a:lnTo>
                  <a:lnTo>
                    <a:pt x="28486" y="58"/>
                  </a:lnTo>
                  <a:lnTo>
                    <a:pt x="28717" y="29"/>
                  </a:lnTo>
                  <a:lnTo>
                    <a:pt x="28947" y="10"/>
                  </a:lnTo>
                  <a:lnTo>
                    <a:pt x="29178" y="0"/>
                  </a:lnTo>
                  <a:lnTo>
                    <a:pt x="4527" y="0"/>
                  </a:lnTo>
                  <a:lnTo>
                    <a:pt x="4527" y="0"/>
                  </a:lnTo>
                  <a:lnTo>
                    <a:pt x="4296" y="10"/>
                  </a:lnTo>
                  <a:lnTo>
                    <a:pt x="4065" y="29"/>
                  </a:lnTo>
                  <a:lnTo>
                    <a:pt x="3835" y="58"/>
                  </a:lnTo>
                  <a:lnTo>
                    <a:pt x="3614" y="96"/>
                  </a:lnTo>
                  <a:lnTo>
                    <a:pt x="3393" y="144"/>
                  </a:lnTo>
                  <a:lnTo>
                    <a:pt x="3181" y="211"/>
                  </a:lnTo>
                  <a:lnTo>
                    <a:pt x="2970" y="279"/>
                  </a:lnTo>
                  <a:lnTo>
                    <a:pt x="2768" y="365"/>
                  </a:lnTo>
                  <a:lnTo>
                    <a:pt x="2566" y="452"/>
                  </a:lnTo>
                  <a:lnTo>
                    <a:pt x="2364" y="548"/>
                  </a:lnTo>
                  <a:lnTo>
                    <a:pt x="2182" y="663"/>
                  </a:lnTo>
                  <a:lnTo>
                    <a:pt x="1999" y="778"/>
                  </a:lnTo>
                  <a:lnTo>
                    <a:pt x="1817" y="903"/>
                  </a:lnTo>
                  <a:lnTo>
                    <a:pt x="1644" y="1038"/>
                  </a:lnTo>
                  <a:lnTo>
                    <a:pt x="1480" y="1182"/>
                  </a:lnTo>
                  <a:lnTo>
                    <a:pt x="1326" y="1336"/>
                  </a:lnTo>
                  <a:lnTo>
                    <a:pt x="1173" y="1490"/>
                  </a:lnTo>
                  <a:lnTo>
                    <a:pt x="1028" y="1653"/>
                  </a:lnTo>
                  <a:lnTo>
                    <a:pt x="894" y="1826"/>
                  </a:lnTo>
                  <a:lnTo>
                    <a:pt x="769" y="1999"/>
                  </a:lnTo>
                  <a:lnTo>
                    <a:pt x="654" y="2182"/>
                  </a:lnTo>
                  <a:lnTo>
                    <a:pt x="548" y="2374"/>
                  </a:lnTo>
                  <a:lnTo>
                    <a:pt x="442" y="2566"/>
                  </a:lnTo>
                  <a:lnTo>
                    <a:pt x="356" y="2768"/>
                  </a:lnTo>
                  <a:lnTo>
                    <a:pt x="269" y="2979"/>
                  </a:lnTo>
                  <a:lnTo>
                    <a:pt x="202" y="3191"/>
                  </a:lnTo>
                  <a:lnTo>
                    <a:pt x="144" y="3402"/>
                  </a:lnTo>
                  <a:lnTo>
                    <a:pt x="87" y="3623"/>
                  </a:lnTo>
                  <a:lnTo>
                    <a:pt x="48" y="3844"/>
                  </a:lnTo>
                  <a:lnTo>
                    <a:pt x="19" y="4065"/>
                  </a:lnTo>
                  <a:lnTo>
                    <a:pt x="0" y="4296"/>
                  </a:lnTo>
                  <a:lnTo>
                    <a:pt x="0" y="4527"/>
                  </a:lnTo>
                  <a:lnTo>
                    <a:pt x="0" y="4527"/>
                  </a:lnTo>
                  <a:lnTo>
                    <a:pt x="0" y="4767"/>
                  </a:lnTo>
                  <a:lnTo>
                    <a:pt x="19" y="4998"/>
                  </a:lnTo>
                  <a:lnTo>
                    <a:pt x="48" y="5219"/>
                  </a:lnTo>
                  <a:lnTo>
                    <a:pt x="87" y="5440"/>
                  </a:lnTo>
                  <a:lnTo>
                    <a:pt x="144" y="5661"/>
                  </a:lnTo>
                  <a:lnTo>
                    <a:pt x="202" y="5872"/>
                  </a:lnTo>
                  <a:lnTo>
                    <a:pt x="269" y="6084"/>
                  </a:lnTo>
                  <a:lnTo>
                    <a:pt x="356" y="6295"/>
                  </a:lnTo>
                  <a:lnTo>
                    <a:pt x="442" y="6497"/>
                  </a:lnTo>
                  <a:lnTo>
                    <a:pt x="548" y="6689"/>
                  </a:lnTo>
                  <a:lnTo>
                    <a:pt x="654" y="6881"/>
                  </a:lnTo>
                  <a:lnTo>
                    <a:pt x="769" y="7064"/>
                  </a:lnTo>
                  <a:lnTo>
                    <a:pt x="894" y="7237"/>
                  </a:lnTo>
                  <a:lnTo>
                    <a:pt x="1028" y="7410"/>
                  </a:lnTo>
                  <a:lnTo>
                    <a:pt x="1173" y="7573"/>
                  </a:lnTo>
                  <a:lnTo>
                    <a:pt x="1326" y="7727"/>
                  </a:lnTo>
                  <a:lnTo>
                    <a:pt x="1480" y="7881"/>
                  </a:lnTo>
                  <a:lnTo>
                    <a:pt x="1644" y="8025"/>
                  </a:lnTo>
                  <a:lnTo>
                    <a:pt x="1817" y="8159"/>
                  </a:lnTo>
                  <a:lnTo>
                    <a:pt x="1999" y="8284"/>
                  </a:lnTo>
                  <a:lnTo>
                    <a:pt x="2182" y="8400"/>
                  </a:lnTo>
                  <a:lnTo>
                    <a:pt x="2364" y="8515"/>
                  </a:lnTo>
                  <a:lnTo>
                    <a:pt x="2566" y="8611"/>
                  </a:lnTo>
                  <a:lnTo>
                    <a:pt x="2768" y="8698"/>
                  </a:lnTo>
                  <a:lnTo>
                    <a:pt x="2970" y="8784"/>
                  </a:lnTo>
                  <a:lnTo>
                    <a:pt x="3181" y="8851"/>
                  </a:lnTo>
                  <a:lnTo>
                    <a:pt x="3393" y="8919"/>
                  </a:lnTo>
                  <a:lnTo>
                    <a:pt x="3614" y="8967"/>
                  </a:lnTo>
                  <a:lnTo>
                    <a:pt x="3835" y="9005"/>
                  </a:lnTo>
                  <a:lnTo>
                    <a:pt x="4065" y="9034"/>
                  </a:lnTo>
                  <a:lnTo>
                    <a:pt x="4296" y="9053"/>
                  </a:lnTo>
                  <a:lnTo>
                    <a:pt x="4527" y="9053"/>
                  </a:lnTo>
                  <a:lnTo>
                    <a:pt x="29178" y="9053"/>
                  </a:lnTo>
                  <a:lnTo>
                    <a:pt x="29178" y="9053"/>
                  </a:lnTo>
                  <a:lnTo>
                    <a:pt x="28947" y="9053"/>
                  </a:lnTo>
                  <a:lnTo>
                    <a:pt x="28717" y="9034"/>
                  </a:lnTo>
                  <a:lnTo>
                    <a:pt x="28486" y="9005"/>
                  </a:lnTo>
                  <a:lnTo>
                    <a:pt x="28265" y="8967"/>
                  </a:lnTo>
                  <a:lnTo>
                    <a:pt x="28054" y="8919"/>
                  </a:lnTo>
                  <a:lnTo>
                    <a:pt x="27832" y="8851"/>
                  </a:lnTo>
                  <a:lnTo>
                    <a:pt x="27621" y="8784"/>
                  </a:lnTo>
                  <a:lnTo>
                    <a:pt x="27419" y="8698"/>
                  </a:lnTo>
                  <a:lnTo>
                    <a:pt x="27217" y="8611"/>
                  </a:lnTo>
                  <a:lnTo>
                    <a:pt x="27025" y="8515"/>
                  </a:lnTo>
                  <a:lnTo>
                    <a:pt x="26833" y="8400"/>
                  </a:lnTo>
                  <a:lnTo>
                    <a:pt x="26650" y="8284"/>
                  </a:lnTo>
                  <a:lnTo>
                    <a:pt x="26468" y="8159"/>
                  </a:lnTo>
                  <a:lnTo>
                    <a:pt x="26304" y="8025"/>
                  </a:lnTo>
                  <a:lnTo>
                    <a:pt x="26141" y="7881"/>
                  </a:lnTo>
                  <a:lnTo>
                    <a:pt x="25978" y="7727"/>
                  </a:lnTo>
                  <a:lnTo>
                    <a:pt x="25833" y="7573"/>
                  </a:lnTo>
                  <a:lnTo>
                    <a:pt x="25689" y="7410"/>
                  </a:lnTo>
                  <a:lnTo>
                    <a:pt x="25555" y="7237"/>
                  </a:lnTo>
                  <a:lnTo>
                    <a:pt x="25430" y="7064"/>
                  </a:lnTo>
                  <a:lnTo>
                    <a:pt x="25305" y="6881"/>
                  </a:lnTo>
                  <a:lnTo>
                    <a:pt x="25199" y="6689"/>
                  </a:lnTo>
                  <a:lnTo>
                    <a:pt x="25103" y="6497"/>
                  </a:lnTo>
                  <a:lnTo>
                    <a:pt x="25007" y="6295"/>
                  </a:lnTo>
                  <a:lnTo>
                    <a:pt x="24930" y="6084"/>
                  </a:lnTo>
                  <a:lnTo>
                    <a:pt x="24853" y="5872"/>
                  </a:lnTo>
                  <a:lnTo>
                    <a:pt x="24796" y="5661"/>
                  </a:lnTo>
                  <a:lnTo>
                    <a:pt x="24747" y="5440"/>
                  </a:lnTo>
                  <a:lnTo>
                    <a:pt x="24709" y="5219"/>
                  </a:lnTo>
                  <a:lnTo>
                    <a:pt x="24671" y="4998"/>
                  </a:lnTo>
                  <a:lnTo>
                    <a:pt x="24661" y="4767"/>
                  </a:lnTo>
                  <a:lnTo>
                    <a:pt x="24651" y="45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3"/>
            <p:cNvSpPr/>
            <p:nvPr/>
          </p:nvSpPr>
          <p:spPr>
            <a:xfrm>
              <a:off x="1421877" y="2197834"/>
              <a:ext cx="14569" cy="3507"/>
            </a:xfrm>
            <a:custGeom>
              <a:avLst/>
              <a:gdLst/>
              <a:ahLst/>
              <a:cxnLst/>
              <a:rect l="l" t="t" r="r" b="b"/>
              <a:pathLst>
                <a:path w="885" h="213" extrusionOk="0">
                  <a:moveTo>
                    <a:pt x="0" y="1"/>
                  </a:moveTo>
                  <a:lnTo>
                    <a:pt x="10" y="11"/>
                  </a:lnTo>
                  <a:lnTo>
                    <a:pt x="125" y="43"/>
                  </a:lnTo>
                  <a:lnTo>
                    <a:pt x="125" y="43"/>
                  </a:lnTo>
                  <a:lnTo>
                    <a:pt x="0" y="1"/>
                  </a:lnTo>
                  <a:close/>
                  <a:moveTo>
                    <a:pt x="125" y="43"/>
                  </a:moveTo>
                  <a:lnTo>
                    <a:pt x="173" y="59"/>
                  </a:lnTo>
                  <a:lnTo>
                    <a:pt x="346" y="107"/>
                  </a:lnTo>
                  <a:lnTo>
                    <a:pt x="529" y="145"/>
                  </a:lnTo>
                  <a:lnTo>
                    <a:pt x="529" y="145"/>
                  </a:lnTo>
                  <a:lnTo>
                    <a:pt x="356" y="107"/>
                  </a:lnTo>
                  <a:lnTo>
                    <a:pt x="183" y="59"/>
                  </a:lnTo>
                  <a:lnTo>
                    <a:pt x="125" y="43"/>
                  </a:lnTo>
                  <a:close/>
                  <a:moveTo>
                    <a:pt x="529" y="145"/>
                  </a:moveTo>
                  <a:lnTo>
                    <a:pt x="702" y="184"/>
                  </a:lnTo>
                  <a:lnTo>
                    <a:pt x="884" y="212"/>
                  </a:lnTo>
                  <a:lnTo>
                    <a:pt x="884" y="212"/>
                  </a:lnTo>
                  <a:lnTo>
                    <a:pt x="711" y="184"/>
                  </a:lnTo>
                  <a:lnTo>
                    <a:pt x="529" y="145"/>
                  </a:lnTo>
                  <a:close/>
                </a:path>
              </a:pathLst>
            </a:custGeom>
            <a:solidFill>
              <a:srgbClr val="D8D5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3"/>
            <p:cNvSpPr/>
            <p:nvPr/>
          </p:nvSpPr>
          <p:spPr>
            <a:xfrm>
              <a:off x="1421877" y="2197834"/>
              <a:ext cx="23739" cy="3984"/>
            </a:xfrm>
            <a:custGeom>
              <a:avLst/>
              <a:gdLst/>
              <a:ahLst/>
              <a:cxnLst/>
              <a:rect l="l" t="t" r="r" b="b"/>
              <a:pathLst>
                <a:path w="1442" h="24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83" y="59"/>
                  </a:lnTo>
                  <a:lnTo>
                    <a:pt x="356" y="107"/>
                  </a:lnTo>
                  <a:lnTo>
                    <a:pt x="529" y="145"/>
                  </a:lnTo>
                  <a:lnTo>
                    <a:pt x="711" y="184"/>
                  </a:lnTo>
                  <a:lnTo>
                    <a:pt x="884" y="212"/>
                  </a:lnTo>
                  <a:lnTo>
                    <a:pt x="1067" y="232"/>
                  </a:lnTo>
                  <a:lnTo>
                    <a:pt x="1259" y="241"/>
                  </a:lnTo>
                  <a:lnTo>
                    <a:pt x="1442" y="241"/>
                  </a:lnTo>
                  <a:lnTo>
                    <a:pt x="1442" y="241"/>
                  </a:lnTo>
                  <a:lnTo>
                    <a:pt x="1442" y="241"/>
                  </a:lnTo>
                  <a:lnTo>
                    <a:pt x="1259" y="241"/>
                  </a:lnTo>
                  <a:lnTo>
                    <a:pt x="1067" y="232"/>
                  </a:lnTo>
                  <a:lnTo>
                    <a:pt x="884" y="212"/>
                  </a:lnTo>
                  <a:lnTo>
                    <a:pt x="702" y="184"/>
                  </a:lnTo>
                  <a:lnTo>
                    <a:pt x="529" y="145"/>
                  </a:lnTo>
                  <a:lnTo>
                    <a:pt x="346" y="107"/>
                  </a:lnTo>
                  <a:lnTo>
                    <a:pt x="173" y="5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3"/>
            <p:cNvSpPr/>
            <p:nvPr/>
          </p:nvSpPr>
          <p:spPr>
            <a:xfrm>
              <a:off x="1445600" y="2201801"/>
              <a:ext cx="329" cy="16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10" y="0"/>
                  </a:moveTo>
                  <a:lnTo>
                    <a:pt x="1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AF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3"/>
            <p:cNvSpPr/>
            <p:nvPr/>
          </p:nvSpPr>
          <p:spPr>
            <a:xfrm>
              <a:off x="1445765" y="2201801"/>
              <a:ext cx="165" cy="16"/>
            </a:xfrm>
            <a:custGeom>
              <a:avLst/>
              <a:gdLst/>
              <a:ahLst/>
              <a:cxnLst/>
              <a:rect l="l" t="t" r="r" b="b"/>
              <a:pathLst>
                <a:path w="10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3"/>
            <p:cNvSpPr/>
            <p:nvPr/>
          </p:nvSpPr>
          <p:spPr>
            <a:xfrm>
              <a:off x="1445600" y="2201801"/>
              <a:ext cx="181" cy="16"/>
            </a:xfrm>
            <a:custGeom>
              <a:avLst/>
              <a:gdLst/>
              <a:ahLst/>
              <a:cxnLst/>
              <a:rect l="l" t="t" r="r" b="b"/>
              <a:pathLst>
                <a:path w="1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3"/>
            <p:cNvSpPr/>
            <p:nvPr/>
          </p:nvSpPr>
          <p:spPr>
            <a:xfrm>
              <a:off x="1422025" y="2197998"/>
              <a:ext cx="20595" cy="3819"/>
            </a:xfrm>
            <a:custGeom>
              <a:avLst/>
              <a:gdLst/>
              <a:ahLst/>
              <a:cxnLst/>
              <a:rect l="l" t="t" r="r" b="b"/>
              <a:pathLst>
                <a:path w="1251" h="232" extrusionOk="0">
                  <a:moveTo>
                    <a:pt x="1" y="1"/>
                  </a:moveTo>
                  <a:lnTo>
                    <a:pt x="97" y="116"/>
                  </a:lnTo>
                  <a:lnTo>
                    <a:pt x="203" y="231"/>
                  </a:lnTo>
                  <a:lnTo>
                    <a:pt x="1250" y="231"/>
                  </a:lnTo>
                  <a:lnTo>
                    <a:pt x="1058" y="222"/>
                  </a:lnTo>
                  <a:lnTo>
                    <a:pt x="875" y="202"/>
                  </a:lnTo>
                  <a:lnTo>
                    <a:pt x="702" y="174"/>
                  </a:lnTo>
                  <a:lnTo>
                    <a:pt x="520" y="135"/>
                  </a:lnTo>
                  <a:lnTo>
                    <a:pt x="347" y="97"/>
                  </a:lnTo>
                  <a:lnTo>
                    <a:pt x="174" y="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8D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3"/>
            <p:cNvSpPr/>
            <p:nvPr/>
          </p:nvSpPr>
          <p:spPr>
            <a:xfrm>
              <a:off x="1422025" y="2197998"/>
              <a:ext cx="23904" cy="3819"/>
            </a:xfrm>
            <a:custGeom>
              <a:avLst/>
              <a:gdLst/>
              <a:ahLst/>
              <a:cxnLst/>
              <a:rect l="l" t="t" r="r" b="b"/>
              <a:pathLst>
                <a:path w="1452" h="23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97" y="116"/>
                  </a:lnTo>
                  <a:lnTo>
                    <a:pt x="203" y="231"/>
                  </a:lnTo>
                  <a:lnTo>
                    <a:pt x="1452" y="231"/>
                  </a:lnTo>
                  <a:lnTo>
                    <a:pt x="1452" y="231"/>
                  </a:lnTo>
                  <a:lnTo>
                    <a:pt x="1442" y="231"/>
                  </a:lnTo>
                  <a:lnTo>
                    <a:pt x="1442" y="231"/>
                  </a:lnTo>
                  <a:lnTo>
                    <a:pt x="1442" y="231"/>
                  </a:lnTo>
                  <a:lnTo>
                    <a:pt x="1442" y="231"/>
                  </a:lnTo>
                  <a:lnTo>
                    <a:pt x="1433" y="231"/>
                  </a:lnTo>
                  <a:lnTo>
                    <a:pt x="1433" y="231"/>
                  </a:lnTo>
                  <a:lnTo>
                    <a:pt x="1250" y="231"/>
                  </a:lnTo>
                  <a:lnTo>
                    <a:pt x="1058" y="222"/>
                  </a:lnTo>
                  <a:lnTo>
                    <a:pt x="875" y="202"/>
                  </a:lnTo>
                  <a:lnTo>
                    <a:pt x="702" y="174"/>
                  </a:lnTo>
                  <a:lnTo>
                    <a:pt x="520" y="135"/>
                  </a:lnTo>
                  <a:lnTo>
                    <a:pt x="347" y="97"/>
                  </a:lnTo>
                  <a:lnTo>
                    <a:pt x="174" y="4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8" name="Google Shape;1488;p33"/>
          <p:cNvGrpSpPr/>
          <p:nvPr/>
        </p:nvGrpSpPr>
        <p:grpSpPr>
          <a:xfrm rot="814746">
            <a:off x="84707" y="174587"/>
            <a:ext cx="877226" cy="876679"/>
            <a:chOff x="426450" y="1096350"/>
            <a:chExt cx="1163625" cy="1162900"/>
          </a:xfrm>
        </p:grpSpPr>
        <p:sp>
          <p:nvSpPr>
            <p:cNvPr id="1489" name="Google Shape;1489;p33"/>
            <p:cNvSpPr/>
            <p:nvPr/>
          </p:nvSpPr>
          <p:spPr>
            <a:xfrm>
              <a:off x="426450" y="1096350"/>
              <a:ext cx="1163625" cy="1162900"/>
            </a:xfrm>
            <a:custGeom>
              <a:avLst/>
              <a:gdLst/>
              <a:ahLst/>
              <a:cxnLst/>
              <a:rect l="l" t="t" r="r" b="b"/>
              <a:pathLst>
                <a:path w="46545" h="46516" extrusionOk="0">
                  <a:moveTo>
                    <a:pt x="4133" y="19164"/>
                  </a:moveTo>
                  <a:lnTo>
                    <a:pt x="4258" y="19183"/>
                  </a:lnTo>
                  <a:lnTo>
                    <a:pt x="4392" y="19212"/>
                  </a:lnTo>
                  <a:lnTo>
                    <a:pt x="4517" y="19260"/>
                  </a:lnTo>
                  <a:lnTo>
                    <a:pt x="4632" y="19317"/>
                  </a:lnTo>
                  <a:lnTo>
                    <a:pt x="4748" y="19385"/>
                  </a:lnTo>
                  <a:lnTo>
                    <a:pt x="4863" y="19462"/>
                  </a:lnTo>
                  <a:lnTo>
                    <a:pt x="4969" y="19558"/>
                  </a:lnTo>
                  <a:lnTo>
                    <a:pt x="5055" y="19663"/>
                  </a:lnTo>
                  <a:lnTo>
                    <a:pt x="5142" y="19769"/>
                  </a:lnTo>
                  <a:lnTo>
                    <a:pt x="5209" y="19885"/>
                  </a:lnTo>
                  <a:lnTo>
                    <a:pt x="5267" y="20009"/>
                  </a:lnTo>
                  <a:lnTo>
                    <a:pt x="5315" y="20134"/>
                  </a:lnTo>
                  <a:lnTo>
                    <a:pt x="5344" y="20259"/>
                  </a:lnTo>
                  <a:lnTo>
                    <a:pt x="5363" y="20394"/>
                  </a:lnTo>
                  <a:lnTo>
                    <a:pt x="5372" y="20519"/>
                  </a:lnTo>
                  <a:lnTo>
                    <a:pt x="5363" y="20653"/>
                  </a:lnTo>
                  <a:lnTo>
                    <a:pt x="5344" y="20778"/>
                  </a:lnTo>
                  <a:lnTo>
                    <a:pt x="5315" y="20913"/>
                  </a:lnTo>
                  <a:lnTo>
                    <a:pt x="5267" y="21038"/>
                  </a:lnTo>
                  <a:lnTo>
                    <a:pt x="5209" y="21153"/>
                  </a:lnTo>
                  <a:lnTo>
                    <a:pt x="5142" y="21278"/>
                  </a:lnTo>
                  <a:lnTo>
                    <a:pt x="5065" y="21384"/>
                  </a:lnTo>
                  <a:lnTo>
                    <a:pt x="4969" y="21489"/>
                  </a:lnTo>
                  <a:lnTo>
                    <a:pt x="4863" y="21586"/>
                  </a:lnTo>
                  <a:lnTo>
                    <a:pt x="4757" y="21662"/>
                  </a:lnTo>
                  <a:lnTo>
                    <a:pt x="4642" y="21730"/>
                  </a:lnTo>
                  <a:lnTo>
                    <a:pt x="4517" y="21787"/>
                  </a:lnTo>
                  <a:lnTo>
                    <a:pt x="4392" y="21835"/>
                  </a:lnTo>
                  <a:lnTo>
                    <a:pt x="4267" y="21864"/>
                  </a:lnTo>
                  <a:lnTo>
                    <a:pt x="4133" y="21884"/>
                  </a:lnTo>
                  <a:lnTo>
                    <a:pt x="4008" y="21893"/>
                  </a:lnTo>
                  <a:lnTo>
                    <a:pt x="3873" y="21884"/>
                  </a:lnTo>
                  <a:lnTo>
                    <a:pt x="3748" y="21864"/>
                  </a:lnTo>
                  <a:lnTo>
                    <a:pt x="3614" y="21835"/>
                  </a:lnTo>
                  <a:lnTo>
                    <a:pt x="3489" y="21797"/>
                  </a:lnTo>
                  <a:lnTo>
                    <a:pt x="3373" y="21739"/>
                  </a:lnTo>
                  <a:lnTo>
                    <a:pt x="3258" y="21672"/>
                  </a:lnTo>
                  <a:lnTo>
                    <a:pt x="3143" y="21586"/>
                  </a:lnTo>
                  <a:lnTo>
                    <a:pt x="3037" y="21489"/>
                  </a:lnTo>
                  <a:lnTo>
                    <a:pt x="2941" y="21393"/>
                  </a:lnTo>
                  <a:lnTo>
                    <a:pt x="2864" y="21278"/>
                  </a:lnTo>
                  <a:lnTo>
                    <a:pt x="2797" y="21163"/>
                  </a:lnTo>
                  <a:lnTo>
                    <a:pt x="2739" y="21038"/>
                  </a:lnTo>
                  <a:lnTo>
                    <a:pt x="2691" y="20913"/>
                  </a:lnTo>
                  <a:lnTo>
                    <a:pt x="2662" y="20788"/>
                  </a:lnTo>
                  <a:lnTo>
                    <a:pt x="2643" y="20663"/>
                  </a:lnTo>
                  <a:lnTo>
                    <a:pt x="2633" y="20528"/>
                  </a:lnTo>
                  <a:lnTo>
                    <a:pt x="2643" y="20394"/>
                  </a:lnTo>
                  <a:lnTo>
                    <a:pt x="2662" y="20269"/>
                  </a:lnTo>
                  <a:lnTo>
                    <a:pt x="2691" y="20144"/>
                  </a:lnTo>
                  <a:lnTo>
                    <a:pt x="2739" y="20019"/>
                  </a:lnTo>
                  <a:lnTo>
                    <a:pt x="2787" y="19894"/>
                  </a:lnTo>
                  <a:lnTo>
                    <a:pt x="2864" y="19779"/>
                  </a:lnTo>
                  <a:lnTo>
                    <a:pt x="2941" y="19663"/>
                  </a:lnTo>
                  <a:lnTo>
                    <a:pt x="3037" y="19558"/>
                  </a:lnTo>
                  <a:lnTo>
                    <a:pt x="3133" y="19471"/>
                  </a:lnTo>
                  <a:lnTo>
                    <a:pt x="3248" y="19385"/>
                  </a:lnTo>
                  <a:lnTo>
                    <a:pt x="3364" y="19317"/>
                  </a:lnTo>
                  <a:lnTo>
                    <a:pt x="3489" y="19260"/>
                  </a:lnTo>
                  <a:lnTo>
                    <a:pt x="3614" y="19212"/>
                  </a:lnTo>
                  <a:lnTo>
                    <a:pt x="3739" y="19183"/>
                  </a:lnTo>
                  <a:lnTo>
                    <a:pt x="3863" y="19164"/>
                  </a:lnTo>
                  <a:close/>
                  <a:moveTo>
                    <a:pt x="6756" y="21903"/>
                  </a:moveTo>
                  <a:lnTo>
                    <a:pt x="6891" y="21912"/>
                  </a:lnTo>
                  <a:lnTo>
                    <a:pt x="7025" y="21932"/>
                  </a:lnTo>
                  <a:lnTo>
                    <a:pt x="7150" y="21960"/>
                  </a:lnTo>
                  <a:lnTo>
                    <a:pt x="7275" y="22008"/>
                  </a:lnTo>
                  <a:lnTo>
                    <a:pt x="7400" y="22066"/>
                  </a:lnTo>
                  <a:lnTo>
                    <a:pt x="7516" y="22133"/>
                  </a:lnTo>
                  <a:lnTo>
                    <a:pt x="7621" y="22210"/>
                  </a:lnTo>
                  <a:lnTo>
                    <a:pt x="7727" y="22306"/>
                  </a:lnTo>
                  <a:lnTo>
                    <a:pt x="7823" y="22412"/>
                  </a:lnTo>
                  <a:lnTo>
                    <a:pt x="7900" y="22518"/>
                  </a:lnTo>
                  <a:lnTo>
                    <a:pt x="7977" y="22633"/>
                  </a:lnTo>
                  <a:lnTo>
                    <a:pt x="8025" y="22758"/>
                  </a:lnTo>
                  <a:lnTo>
                    <a:pt x="8073" y="22883"/>
                  </a:lnTo>
                  <a:lnTo>
                    <a:pt x="8102" y="23008"/>
                  </a:lnTo>
                  <a:lnTo>
                    <a:pt x="8121" y="23143"/>
                  </a:lnTo>
                  <a:lnTo>
                    <a:pt x="8131" y="23267"/>
                  </a:lnTo>
                  <a:lnTo>
                    <a:pt x="8121" y="23402"/>
                  </a:lnTo>
                  <a:lnTo>
                    <a:pt x="8102" y="23527"/>
                  </a:lnTo>
                  <a:lnTo>
                    <a:pt x="8073" y="23661"/>
                  </a:lnTo>
                  <a:lnTo>
                    <a:pt x="8034" y="23786"/>
                  </a:lnTo>
                  <a:lnTo>
                    <a:pt x="7977" y="23902"/>
                  </a:lnTo>
                  <a:lnTo>
                    <a:pt x="7910" y="24017"/>
                  </a:lnTo>
                  <a:lnTo>
                    <a:pt x="7823" y="24132"/>
                  </a:lnTo>
                  <a:lnTo>
                    <a:pt x="7737" y="24238"/>
                  </a:lnTo>
                  <a:lnTo>
                    <a:pt x="7631" y="24334"/>
                  </a:lnTo>
                  <a:lnTo>
                    <a:pt x="7516" y="24411"/>
                  </a:lnTo>
                  <a:lnTo>
                    <a:pt x="7400" y="24478"/>
                  </a:lnTo>
                  <a:lnTo>
                    <a:pt x="7285" y="24536"/>
                  </a:lnTo>
                  <a:lnTo>
                    <a:pt x="7160" y="24584"/>
                  </a:lnTo>
                  <a:lnTo>
                    <a:pt x="7025" y="24613"/>
                  </a:lnTo>
                  <a:lnTo>
                    <a:pt x="6900" y="24632"/>
                  </a:lnTo>
                  <a:lnTo>
                    <a:pt x="6766" y="24642"/>
                  </a:lnTo>
                  <a:lnTo>
                    <a:pt x="6641" y="24632"/>
                  </a:lnTo>
                  <a:lnTo>
                    <a:pt x="6506" y="24613"/>
                  </a:lnTo>
                  <a:lnTo>
                    <a:pt x="6381" y="24584"/>
                  </a:lnTo>
                  <a:lnTo>
                    <a:pt x="6257" y="24536"/>
                  </a:lnTo>
                  <a:lnTo>
                    <a:pt x="6132" y="24488"/>
                  </a:lnTo>
                  <a:lnTo>
                    <a:pt x="6016" y="24411"/>
                  </a:lnTo>
                  <a:lnTo>
                    <a:pt x="5901" y="24334"/>
                  </a:lnTo>
                  <a:lnTo>
                    <a:pt x="5805" y="24238"/>
                  </a:lnTo>
                  <a:lnTo>
                    <a:pt x="5709" y="24142"/>
                  </a:lnTo>
                  <a:lnTo>
                    <a:pt x="5622" y="24027"/>
                  </a:lnTo>
                  <a:lnTo>
                    <a:pt x="5555" y="23911"/>
                  </a:lnTo>
                  <a:lnTo>
                    <a:pt x="5497" y="23786"/>
                  </a:lnTo>
                  <a:lnTo>
                    <a:pt x="5459" y="23661"/>
                  </a:lnTo>
                  <a:lnTo>
                    <a:pt x="5420" y="23537"/>
                  </a:lnTo>
                  <a:lnTo>
                    <a:pt x="5401" y="23412"/>
                  </a:lnTo>
                  <a:lnTo>
                    <a:pt x="5401" y="23277"/>
                  </a:lnTo>
                  <a:lnTo>
                    <a:pt x="5401" y="23143"/>
                  </a:lnTo>
                  <a:lnTo>
                    <a:pt x="5420" y="23018"/>
                  </a:lnTo>
                  <a:lnTo>
                    <a:pt x="5449" y="22883"/>
                  </a:lnTo>
                  <a:lnTo>
                    <a:pt x="5497" y="22758"/>
                  </a:lnTo>
                  <a:lnTo>
                    <a:pt x="5555" y="22643"/>
                  </a:lnTo>
                  <a:lnTo>
                    <a:pt x="5622" y="22527"/>
                  </a:lnTo>
                  <a:lnTo>
                    <a:pt x="5699" y="22412"/>
                  </a:lnTo>
                  <a:lnTo>
                    <a:pt x="5795" y="22306"/>
                  </a:lnTo>
                  <a:lnTo>
                    <a:pt x="5901" y="22220"/>
                  </a:lnTo>
                  <a:lnTo>
                    <a:pt x="6007" y="22133"/>
                  </a:lnTo>
                  <a:lnTo>
                    <a:pt x="6122" y="22066"/>
                  </a:lnTo>
                  <a:lnTo>
                    <a:pt x="6247" y="22008"/>
                  </a:lnTo>
                  <a:lnTo>
                    <a:pt x="6372" y="21960"/>
                  </a:lnTo>
                  <a:lnTo>
                    <a:pt x="6497" y="21932"/>
                  </a:lnTo>
                  <a:lnTo>
                    <a:pt x="6631" y="21912"/>
                  </a:lnTo>
                  <a:lnTo>
                    <a:pt x="6756" y="21903"/>
                  </a:lnTo>
                  <a:close/>
                  <a:moveTo>
                    <a:pt x="9524" y="24651"/>
                  </a:moveTo>
                  <a:lnTo>
                    <a:pt x="9659" y="24661"/>
                  </a:lnTo>
                  <a:lnTo>
                    <a:pt x="9784" y="24680"/>
                  </a:lnTo>
                  <a:lnTo>
                    <a:pt x="9909" y="24709"/>
                  </a:lnTo>
                  <a:lnTo>
                    <a:pt x="10033" y="24757"/>
                  </a:lnTo>
                  <a:lnTo>
                    <a:pt x="10158" y="24805"/>
                  </a:lnTo>
                  <a:lnTo>
                    <a:pt x="10274" y="24882"/>
                  </a:lnTo>
                  <a:lnTo>
                    <a:pt x="10389" y="24959"/>
                  </a:lnTo>
                  <a:lnTo>
                    <a:pt x="10485" y="25055"/>
                  </a:lnTo>
                  <a:lnTo>
                    <a:pt x="10581" y="25161"/>
                  </a:lnTo>
                  <a:lnTo>
                    <a:pt x="10668" y="25266"/>
                  </a:lnTo>
                  <a:lnTo>
                    <a:pt x="10735" y="25382"/>
                  </a:lnTo>
                  <a:lnTo>
                    <a:pt x="10793" y="25507"/>
                  </a:lnTo>
                  <a:lnTo>
                    <a:pt x="10831" y="25632"/>
                  </a:lnTo>
                  <a:lnTo>
                    <a:pt x="10870" y="25757"/>
                  </a:lnTo>
                  <a:lnTo>
                    <a:pt x="10889" y="25891"/>
                  </a:lnTo>
                  <a:lnTo>
                    <a:pt x="10889" y="26016"/>
                  </a:lnTo>
                  <a:lnTo>
                    <a:pt x="10889" y="26151"/>
                  </a:lnTo>
                  <a:lnTo>
                    <a:pt x="10870" y="26276"/>
                  </a:lnTo>
                  <a:lnTo>
                    <a:pt x="10841" y="26410"/>
                  </a:lnTo>
                  <a:lnTo>
                    <a:pt x="10793" y="26535"/>
                  </a:lnTo>
                  <a:lnTo>
                    <a:pt x="10735" y="26650"/>
                  </a:lnTo>
                  <a:lnTo>
                    <a:pt x="10668" y="26766"/>
                  </a:lnTo>
                  <a:lnTo>
                    <a:pt x="10591" y="26881"/>
                  </a:lnTo>
                  <a:lnTo>
                    <a:pt x="10495" y="26987"/>
                  </a:lnTo>
                  <a:lnTo>
                    <a:pt x="10389" y="27083"/>
                  </a:lnTo>
                  <a:lnTo>
                    <a:pt x="10283" y="27160"/>
                  </a:lnTo>
                  <a:lnTo>
                    <a:pt x="10168" y="27227"/>
                  </a:lnTo>
                  <a:lnTo>
                    <a:pt x="10043" y="27285"/>
                  </a:lnTo>
                  <a:lnTo>
                    <a:pt x="9918" y="27333"/>
                  </a:lnTo>
                  <a:lnTo>
                    <a:pt x="9793" y="27362"/>
                  </a:lnTo>
                  <a:lnTo>
                    <a:pt x="9659" y="27381"/>
                  </a:lnTo>
                  <a:lnTo>
                    <a:pt x="9534" y="27390"/>
                  </a:lnTo>
                  <a:lnTo>
                    <a:pt x="9399" y="27381"/>
                  </a:lnTo>
                  <a:lnTo>
                    <a:pt x="9265" y="27362"/>
                  </a:lnTo>
                  <a:lnTo>
                    <a:pt x="9140" y="27333"/>
                  </a:lnTo>
                  <a:lnTo>
                    <a:pt x="9015" y="27285"/>
                  </a:lnTo>
                  <a:lnTo>
                    <a:pt x="8890" y="27237"/>
                  </a:lnTo>
                  <a:lnTo>
                    <a:pt x="8774" y="27160"/>
                  </a:lnTo>
                  <a:lnTo>
                    <a:pt x="8669" y="27083"/>
                  </a:lnTo>
                  <a:lnTo>
                    <a:pt x="8563" y="26987"/>
                  </a:lnTo>
                  <a:lnTo>
                    <a:pt x="8467" y="26881"/>
                  </a:lnTo>
                  <a:lnTo>
                    <a:pt x="8390" y="26775"/>
                  </a:lnTo>
                  <a:lnTo>
                    <a:pt x="8323" y="26660"/>
                  </a:lnTo>
                  <a:lnTo>
                    <a:pt x="8265" y="26535"/>
                  </a:lnTo>
                  <a:lnTo>
                    <a:pt x="8217" y="26410"/>
                  </a:lnTo>
                  <a:lnTo>
                    <a:pt x="8188" y="26285"/>
                  </a:lnTo>
                  <a:lnTo>
                    <a:pt x="8169" y="26151"/>
                  </a:lnTo>
                  <a:lnTo>
                    <a:pt x="8159" y="26026"/>
                  </a:lnTo>
                  <a:lnTo>
                    <a:pt x="8169" y="25891"/>
                  </a:lnTo>
                  <a:lnTo>
                    <a:pt x="8188" y="25766"/>
                  </a:lnTo>
                  <a:lnTo>
                    <a:pt x="8217" y="25632"/>
                  </a:lnTo>
                  <a:lnTo>
                    <a:pt x="8256" y="25507"/>
                  </a:lnTo>
                  <a:lnTo>
                    <a:pt x="8313" y="25391"/>
                  </a:lnTo>
                  <a:lnTo>
                    <a:pt x="8380" y="25276"/>
                  </a:lnTo>
                  <a:lnTo>
                    <a:pt x="8467" y="25161"/>
                  </a:lnTo>
                  <a:lnTo>
                    <a:pt x="8553" y="25055"/>
                  </a:lnTo>
                  <a:lnTo>
                    <a:pt x="8659" y="24959"/>
                  </a:lnTo>
                  <a:lnTo>
                    <a:pt x="8774" y="24882"/>
                  </a:lnTo>
                  <a:lnTo>
                    <a:pt x="8890" y="24815"/>
                  </a:lnTo>
                  <a:lnTo>
                    <a:pt x="9005" y="24757"/>
                  </a:lnTo>
                  <a:lnTo>
                    <a:pt x="9130" y="24709"/>
                  </a:lnTo>
                  <a:lnTo>
                    <a:pt x="9265" y="24680"/>
                  </a:lnTo>
                  <a:lnTo>
                    <a:pt x="9390" y="24661"/>
                  </a:lnTo>
                  <a:lnTo>
                    <a:pt x="9524" y="24651"/>
                  </a:lnTo>
                  <a:close/>
                  <a:moveTo>
                    <a:pt x="12282" y="27400"/>
                  </a:moveTo>
                  <a:lnTo>
                    <a:pt x="12417" y="27410"/>
                  </a:lnTo>
                  <a:lnTo>
                    <a:pt x="12542" y="27429"/>
                  </a:lnTo>
                  <a:lnTo>
                    <a:pt x="12676" y="27458"/>
                  </a:lnTo>
                  <a:lnTo>
                    <a:pt x="12801" y="27506"/>
                  </a:lnTo>
                  <a:lnTo>
                    <a:pt x="12917" y="27554"/>
                  </a:lnTo>
                  <a:lnTo>
                    <a:pt x="13042" y="27631"/>
                  </a:lnTo>
                  <a:lnTo>
                    <a:pt x="13147" y="27708"/>
                  </a:lnTo>
                  <a:lnTo>
                    <a:pt x="13253" y="27804"/>
                  </a:lnTo>
                  <a:lnTo>
                    <a:pt x="13349" y="27900"/>
                  </a:lnTo>
                  <a:lnTo>
                    <a:pt x="13426" y="28015"/>
                  </a:lnTo>
                  <a:lnTo>
                    <a:pt x="13493" y="28130"/>
                  </a:lnTo>
                  <a:lnTo>
                    <a:pt x="13551" y="28255"/>
                  </a:lnTo>
                  <a:lnTo>
                    <a:pt x="13599" y="28380"/>
                  </a:lnTo>
                  <a:lnTo>
                    <a:pt x="13628" y="28505"/>
                  </a:lnTo>
                  <a:lnTo>
                    <a:pt x="13647" y="28630"/>
                  </a:lnTo>
                  <a:lnTo>
                    <a:pt x="13657" y="28765"/>
                  </a:lnTo>
                  <a:lnTo>
                    <a:pt x="13647" y="28899"/>
                  </a:lnTo>
                  <a:lnTo>
                    <a:pt x="13628" y="29024"/>
                  </a:lnTo>
                  <a:lnTo>
                    <a:pt x="13599" y="29159"/>
                  </a:lnTo>
                  <a:lnTo>
                    <a:pt x="13561" y="29284"/>
                  </a:lnTo>
                  <a:lnTo>
                    <a:pt x="13503" y="29399"/>
                  </a:lnTo>
                  <a:lnTo>
                    <a:pt x="13436" y="29514"/>
                  </a:lnTo>
                  <a:lnTo>
                    <a:pt x="13349" y="29630"/>
                  </a:lnTo>
                  <a:lnTo>
                    <a:pt x="13253" y="29735"/>
                  </a:lnTo>
                  <a:lnTo>
                    <a:pt x="13157" y="29822"/>
                  </a:lnTo>
                  <a:lnTo>
                    <a:pt x="13042" y="29908"/>
                  </a:lnTo>
                  <a:lnTo>
                    <a:pt x="12926" y="29976"/>
                  </a:lnTo>
                  <a:lnTo>
                    <a:pt x="12801" y="30033"/>
                  </a:lnTo>
                  <a:lnTo>
                    <a:pt x="12676" y="30081"/>
                  </a:lnTo>
                  <a:lnTo>
                    <a:pt x="12551" y="30110"/>
                  </a:lnTo>
                  <a:lnTo>
                    <a:pt x="12427" y="30129"/>
                  </a:lnTo>
                  <a:lnTo>
                    <a:pt x="12292" y="30139"/>
                  </a:lnTo>
                  <a:lnTo>
                    <a:pt x="12157" y="30129"/>
                  </a:lnTo>
                  <a:lnTo>
                    <a:pt x="12032" y="30110"/>
                  </a:lnTo>
                  <a:lnTo>
                    <a:pt x="11908" y="30081"/>
                  </a:lnTo>
                  <a:lnTo>
                    <a:pt x="11783" y="30033"/>
                  </a:lnTo>
                  <a:lnTo>
                    <a:pt x="11658" y="29976"/>
                  </a:lnTo>
                  <a:lnTo>
                    <a:pt x="11542" y="29908"/>
                  </a:lnTo>
                  <a:lnTo>
                    <a:pt x="11427" y="29832"/>
                  </a:lnTo>
                  <a:lnTo>
                    <a:pt x="11321" y="29735"/>
                  </a:lnTo>
                  <a:lnTo>
                    <a:pt x="11235" y="29630"/>
                  </a:lnTo>
                  <a:lnTo>
                    <a:pt x="11148" y="29524"/>
                  </a:lnTo>
                  <a:lnTo>
                    <a:pt x="11081" y="29409"/>
                  </a:lnTo>
                  <a:lnTo>
                    <a:pt x="11023" y="29284"/>
                  </a:lnTo>
                  <a:lnTo>
                    <a:pt x="10975" y="29159"/>
                  </a:lnTo>
                  <a:lnTo>
                    <a:pt x="10946" y="29034"/>
                  </a:lnTo>
                  <a:lnTo>
                    <a:pt x="10927" y="28899"/>
                  </a:lnTo>
                  <a:lnTo>
                    <a:pt x="10927" y="28774"/>
                  </a:lnTo>
                  <a:lnTo>
                    <a:pt x="10927" y="28640"/>
                  </a:lnTo>
                  <a:lnTo>
                    <a:pt x="10946" y="28515"/>
                  </a:lnTo>
                  <a:lnTo>
                    <a:pt x="10975" y="28380"/>
                  </a:lnTo>
                  <a:lnTo>
                    <a:pt x="11023" y="28255"/>
                  </a:lnTo>
                  <a:lnTo>
                    <a:pt x="11081" y="28140"/>
                  </a:lnTo>
                  <a:lnTo>
                    <a:pt x="11148" y="28025"/>
                  </a:lnTo>
                  <a:lnTo>
                    <a:pt x="11225" y="27909"/>
                  </a:lnTo>
                  <a:lnTo>
                    <a:pt x="11321" y="27804"/>
                  </a:lnTo>
                  <a:lnTo>
                    <a:pt x="11427" y="27708"/>
                  </a:lnTo>
                  <a:lnTo>
                    <a:pt x="11533" y="27631"/>
                  </a:lnTo>
                  <a:lnTo>
                    <a:pt x="11648" y="27563"/>
                  </a:lnTo>
                  <a:lnTo>
                    <a:pt x="11773" y="27506"/>
                  </a:lnTo>
                  <a:lnTo>
                    <a:pt x="11898" y="27458"/>
                  </a:lnTo>
                  <a:lnTo>
                    <a:pt x="12023" y="27429"/>
                  </a:lnTo>
                  <a:lnTo>
                    <a:pt x="12157" y="27410"/>
                  </a:lnTo>
                  <a:lnTo>
                    <a:pt x="12282" y="27400"/>
                  </a:lnTo>
                  <a:close/>
                  <a:moveTo>
                    <a:pt x="15050" y="30149"/>
                  </a:moveTo>
                  <a:lnTo>
                    <a:pt x="15175" y="30158"/>
                  </a:lnTo>
                  <a:lnTo>
                    <a:pt x="15310" y="30177"/>
                  </a:lnTo>
                  <a:lnTo>
                    <a:pt x="15435" y="30206"/>
                  </a:lnTo>
                  <a:lnTo>
                    <a:pt x="15560" y="30254"/>
                  </a:lnTo>
                  <a:lnTo>
                    <a:pt x="15685" y="30302"/>
                  </a:lnTo>
                  <a:lnTo>
                    <a:pt x="15800" y="30370"/>
                  </a:lnTo>
                  <a:lnTo>
                    <a:pt x="15906" y="30456"/>
                  </a:lnTo>
                  <a:lnTo>
                    <a:pt x="16011" y="30552"/>
                  </a:lnTo>
                  <a:lnTo>
                    <a:pt x="16107" y="30648"/>
                  </a:lnTo>
                  <a:lnTo>
                    <a:pt x="16194" y="30764"/>
                  </a:lnTo>
                  <a:lnTo>
                    <a:pt x="16261" y="30879"/>
                  </a:lnTo>
                  <a:lnTo>
                    <a:pt x="16319" y="31004"/>
                  </a:lnTo>
                  <a:lnTo>
                    <a:pt x="16357" y="31129"/>
                  </a:lnTo>
                  <a:lnTo>
                    <a:pt x="16396" y="31254"/>
                  </a:lnTo>
                  <a:lnTo>
                    <a:pt x="16415" y="31379"/>
                  </a:lnTo>
                  <a:lnTo>
                    <a:pt x="16415" y="31513"/>
                  </a:lnTo>
                  <a:lnTo>
                    <a:pt x="16415" y="31648"/>
                  </a:lnTo>
                  <a:lnTo>
                    <a:pt x="16396" y="31773"/>
                  </a:lnTo>
                  <a:lnTo>
                    <a:pt x="16357" y="31898"/>
                  </a:lnTo>
                  <a:lnTo>
                    <a:pt x="16319" y="32032"/>
                  </a:lnTo>
                  <a:lnTo>
                    <a:pt x="16261" y="32148"/>
                  </a:lnTo>
                  <a:lnTo>
                    <a:pt x="16194" y="32263"/>
                  </a:lnTo>
                  <a:lnTo>
                    <a:pt x="16117" y="32378"/>
                  </a:lnTo>
                  <a:lnTo>
                    <a:pt x="16021" y="32484"/>
                  </a:lnTo>
                  <a:lnTo>
                    <a:pt x="15915" y="32571"/>
                  </a:lnTo>
                  <a:lnTo>
                    <a:pt x="15809" y="32657"/>
                  </a:lnTo>
                  <a:lnTo>
                    <a:pt x="15685" y="32724"/>
                  </a:lnTo>
                  <a:lnTo>
                    <a:pt x="15569" y="32782"/>
                  </a:lnTo>
                  <a:lnTo>
                    <a:pt x="15444" y="32830"/>
                  </a:lnTo>
                  <a:lnTo>
                    <a:pt x="15319" y="32859"/>
                  </a:lnTo>
                  <a:lnTo>
                    <a:pt x="15185" y="32878"/>
                  </a:lnTo>
                  <a:lnTo>
                    <a:pt x="15050" y="32888"/>
                  </a:lnTo>
                  <a:lnTo>
                    <a:pt x="14925" y="32878"/>
                  </a:lnTo>
                  <a:lnTo>
                    <a:pt x="14791" y="32859"/>
                  </a:lnTo>
                  <a:lnTo>
                    <a:pt x="14666" y="32830"/>
                  </a:lnTo>
                  <a:lnTo>
                    <a:pt x="14541" y="32782"/>
                  </a:lnTo>
                  <a:lnTo>
                    <a:pt x="14416" y="32724"/>
                  </a:lnTo>
                  <a:lnTo>
                    <a:pt x="14301" y="32657"/>
                  </a:lnTo>
                  <a:lnTo>
                    <a:pt x="14195" y="32580"/>
                  </a:lnTo>
                  <a:lnTo>
                    <a:pt x="14089" y="32484"/>
                  </a:lnTo>
                  <a:lnTo>
                    <a:pt x="13993" y="32378"/>
                  </a:lnTo>
                  <a:lnTo>
                    <a:pt x="13916" y="32273"/>
                  </a:lnTo>
                  <a:lnTo>
                    <a:pt x="13839" y="32157"/>
                  </a:lnTo>
                  <a:lnTo>
                    <a:pt x="13782" y="32032"/>
                  </a:lnTo>
                  <a:lnTo>
                    <a:pt x="13743" y="31907"/>
                  </a:lnTo>
                  <a:lnTo>
                    <a:pt x="13714" y="31782"/>
                  </a:lnTo>
                  <a:lnTo>
                    <a:pt x="13695" y="31648"/>
                  </a:lnTo>
                  <a:lnTo>
                    <a:pt x="13686" y="31523"/>
                  </a:lnTo>
                  <a:lnTo>
                    <a:pt x="13695" y="31388"/>
                  </a:lnTo>
                  <a:lnTo>
                    <a:pt x="13705" y="31263"/>
                  </a:lnTo>
                  <a:lnTo>
                    <a:pt x="13743" y="31129"/>
                  </a:lnTo>
                  <a:lnTo>
                    <a:pt x="13782" y="31004"/>
                  </a:lnTo>
                  <a:lnTo>
                    <a:pt x="13839" y="30889"/>
                  </a:lnTo>
                  <a:lnTo>
                    <a:pt x="13907" y="30764"/>
                  </a:lnTo>
                  <a:lnTo>
                    <a:pt x="13993" y="30658"/>
                  </a:lnTo>
                  <a:lnTo>
                    <a:pt x="14080" y="30552"/>
                  </a:lnTo>
                  <a:lnTo>
                    <a:pt x="14185" y="30456"/>
                  </a:lnTo>
                  <a:lnTo>
                    <a:pt x="14301" y="30379"/>
                  </a:lnTo>
                  <a:lnTo>
                    <a:pt x="14416" y="30312"/>
                  </a:lnTo>
                  <a:lnTo>
                    <a:pt x="14531" y="30254"/>
                  </a:lnTo>
                  <a:lnTo>
                    <a:pt x="14656" y="30206"/>
                  </a:lnTo>
                  <a:lnTo>
                    <a:pt x="14791" y="30177"/>
                  </a:lnTo>
                  <a:lnTo>
                    <a:pt x="14916" y="30158"/>
                  </a:lnTo>
                  <a:lnTo>
                    <a:pt x="15050" y="30149"/>
                  </a:lnTo>
                  <a:close/>
                  <a:moveTo>
                    <a:pt x="17808" y="32897"/>
                  </a:moveTo>
                  <a:lnTo>
                    <a:pt x="17943" y="32907"/>
                  </a:lnTo>
                  <a:lnTo>
                    <a:pt x="18068" y="32926"/>
                  </a:lnTo>
                  <a:lnTo>
                    <a:pt x="18203" y="32955"/>
                  </a:lnTo>
                  <a:lnTo>
                    <a:pt x="18327" y="32993"/>
                  </a:lnTo>
                  <a:lnTo>
                    <a:pt x="18443" y="33051"/>
                  </a:lnTo>
                  <a:lnTo>
                    <a:pt x="18558" y="33118"/>
                  </a:lnTo>
                  <a:lnTo>
                    <a:pt x="18673" y="33205"/>
                  </a:lnTo>
                  <a:lnTo>
                    <a:pt x="18779" y="33301"/>
                  </a:lnTo>
                  <a:lnTo>
                    <a:pt x="18866" y="33397"/>
                  </a:lnTo>
                  <a:lnTo>
                    <a:pt x="18952" y="33512"/>
                  </a:lnTo>
                  <a:lnTo>
                    <a:pt x="19019" y="33628"/>
                  </a:lnTo>
                  <a:lnTo>
                    <a:pt x="19077" y="33743"/>
                  </a:lnTo>
                  <a:lnTo>
                    <a:pt x="19125" y="33868"/>
                  </a:lnTo>
                  <a:lnTo>
                    <a:pt x="19154" y="34003"/>
                  </a:lnTo>
                  <a:lnTo>
                    <a:pt x="19173" y="34127"/>
                  </a:lnTo>
                  <a:lnTo>
                    <a:pt x="19183" y="34262"/>
                  </a:lnTo>
                  <a:lnTo>
                    <a:pt x="19173" y="34397"/>
                  </a:lnTo>
                  <a:lnTo>
                    <a:pt x="19154" y="34521"/>
                  </a:lnTo>
                  <a:lnTo>
                    <a:pt x="19125" y="34646"/>
                  </a:lnTo>
                  <a:lnTo>
                    <a:pt x="19077" y="34771"/>
                  </a:lnTo>
                  <a:lnTo>
                    <a:pt x="19029" y="34896"/>
                  </a:lnTo>
                  <a:lnTo>
                    <a:pt x="18952" y="35012"/>
                  </a:lnTo>
                  <a:lnTo>
                    <a:pt x="18875" y="35127"/>
                  </a:lnTo>
                  <a:lnTo>
                    <a:pt x="18779" y="35233"/>
                  </a:lnTo>
                  <a:lnTo>
                    <a:pt x="18673" y="35319"/>
                  </a:lnTo>
                  <a:lnTo>
                    <a:pt x="18568" y="35406"/>
                  </a:lnTo>
                  <a:lnTo>
                    <a:pt x="18452" y="35473"/>
                  </a:lnTo>
                  <a:lnTo>
                    <a:pt x="18327" y="35531"/>
                  </a:lnTo>
                  <a:lnTo>
                    <a:pt x="18203" y="35569"/>
                  </a:lnTo>
                  <a:lnTo>
                    <a:pt x="18078" y="35607"/>
                  </a:lnTo>
                  <a:lnTo>
                    <a:pt x="17943" y="35627"/>
                  </a:lnTo>
                  <a:lnTo>
                    <a:pt x="17684" y="35627"/>
                  </a:lnTo>
                  <a:lnTo>
                    <a:pt x="17559" y="35607"/>
                  </a:lnTo>
                  <a:lnTo>
                    <a:pt x="17424" y="35579"/>
                  </a:lnTo>
                  <a:lnTo>
                    <a:pt x="17299" y="35531"/>
                  </a:lnTo>
                  <a:lnTo>
                    <a:pt x="17184" y="35473"/>
                  </a:lnTo>
                  <a:lnTo>
                    <a:pt x="17068" y="35406"/>
                  </a:lnTo>
                  <a:lnTo>
                    <a:pt x="16953" y="35329"/>
                  </a:lnTo>
                  <a:lnTo>
                    <a:pt x="16847" y="35233"/>
                  </a:lnTo>
                  <a:lnTo>
                    <a:pt x="16751" y="35127"/>
                  </a:lnTo>
                  <a:lnTo>
                    <a:pt x="16674" y="35021"/>
                  </a:lnTo>
                  <a:lnTo>
                    <a:pt x="16607" y="34906"/>
                  </a:lnTo>
                  <a:lnTo>
                    <a:pt x="16549" y="34781"/>
                  </a:lnTo>
                  <a:lnTo>
                    <a:pt x="16501" y="34656"/>
                  </a:lnTo>
                  <a:lnTo>
                    <a:pt x="16473" y="34531"/>
                  </a:lnTo>
                  <a:lnTo>
                    <a:pt x="16453" y="34397"/>
                  </a:lnTo>
                  <a:lnTo>
                    <a:pt x="16444" y="34272"/>
                  </a:lnTo>
                  <a:lnTo>
                    <a:pt x="16453" y="34137"/>
                  </a:lnTo>
                  <a:lnTo>
                    <a:pt x="16473" y="34012"/>
                  </a:lnTo>
                  <a:lnTo>
                    <a:pt x="16501" y="33878"/>
                  </a:lnTo>
                  <a:lnTo>
                    <a:pt x="16549" y="33753"/>
                  </a:lnTo>
                  <a:lnTo>
                    <a:pt x="16598" y="33637"/>
                  </a:lnTo>
                  <a:lnTo>
                    <a:pt x="16674" y="33512"/>
                  </a:lnTo>
                  <a:lnTo>
                    <a:pt x="16751" y="33407"/>
                  </a:lnTo>
                  <a:lnTo>
                    <a:pt x="16847" y="33301"/>
                  </a:lnTo>
                  <a:lnTo>
                    <a:pt x="16944" y="33205"/>
                  </a:lnTo>
                  <a:lnTo>
                    <a:pt x="17059" y="33128"/>
                  </a:lnTo>
                  <a:lnTo>
                    <a:pt x="17174" y="33061"/>
                  </a:lnTo>
                  <a:lnTo>
                    <a:pt x="17299" y="33003"/>
                  </a:lnTo>
                  <a:lnTo>
                    <a:pt x="17424" y="32955"/>
                  </a:lnTo>
                  <a:lnTo>
                    <a:pt x="17549" y="32926"/>
                  </a:lnTo>
                  <a:lnTo>
                    <a:pt x="17674" y="32907"/>
                  </a:lnTo>
                  <a:lnTo>
                    <a:pt x="17808" y="32897"/>
                  </a:lnTo>
                  <a:close/>
                  <a:moveTo>
                    <a:pt x="20576" y="35646"/>
                  </a:moveTo>
                  <a:lnTo>
                    <a:pt x="20701" y="35656"/>
                  </a:lnTo>
                  <a:lnTo>
                    <a:pt x="20836" y="35675"/>
                  </a:lnTo>
                  <a:lnTo>
                    <a:pt x="20961" y="35704"/>
                  </a:lnTo>
                  <a:lnTo>
                    <a:pt x="21086" y="35742"/>
                  </a:lnTo>
                  <a:lnTo>
                    <a:pt x="21211" y="35800"/>
                  </a:lnTo>
                  <a:lnTo>
                    <a:pt x="21326" y="35867"/>
                  </a:lnTo>
                  <a:lnTo>
                    <a:pt x="21432" y="35953"/>
                  </a:lnTo>
                  <a:lnTo>
                    <a:pt x="21537" y="36040"/>
                  </a:lnTo>
                  <a:lnTo>
                    <a:pt x="21633" y="36146"/>
                  </a:lnTo>
                  <a:lnTo>
                    <a:pt x="21710" y="36261"/>
                  </a:lnTo>
                  <a:lnTo>
                    <a:pt x="21787" y="36376"/>
                  </a:lnTo>
                  <a:lnTo>
                    <a:pt x="21835" y="36492"/>
                  </a:lnTo>
                  <a:lnTo>
                    <a:pt x="21883" y="36617"/>
                  </a:lnTo>
                  <a:lnTo>
                    <a:pt x="21912" y="36751"/>
                  </a:lnTo>
                  <a:lnTo>
                    <a:pt x="21931" y="36876"/>
                  </a:lnTo>
                  <a:lnTo>
                    <a:pt x="21941" y="37011"/>
                  </a:lnTo>
                  <a:lnTo>
                    <a:pt x="21931" y="37136"/>
                  </a:lnTo>
                  <a:lnTo>
                    <a:pt x="21912" y="37270"/>
                  </a:lnTo>
                  <a:lnTo>
                    <a:pt x="21883" y="37395"/>
                  </a:lnTo>
                  <a:lnTo>
                    <a:pt x="21845" y="37520"/>
                  </a:lnTo>
                  <a:lnTo>
                    <a:pt x="21787" y="37645"/>
                  </a:lnTo>
                  <a:lnTo>
                    <a:pt x="21720" y="37760"/>
                  </a:lnTo>
                  <a:lnTo>
                    <a:pt x="21633" y="37876"/>
                  </a:lnTo>
                  <a:lnTo>
                    <a:pt x="21547" y="37972"/>
                  </a:lnTo>
                  <a:lnTo>
                    <a:pt x="21441" y="38068"/>
                  </a:lnTo>
                  <a:lnTo>
                    <a:pt x="21326" y="38154"/>
                  </a:lnTo>
                  <a:lnTo>
                    <a:pt x="21211" y="38222"/>
                  </a:lnTo>
                  <a:lnTo>
                    <a:pt x="21095" y="38279"/>
                  </a:lnTo>
                  <a:lnTo>
                    <a:pt x="20970" y="38318"/>
                  </a:lnTo>
                  <a:lnTo>
                    <a:pt x="20836" y="38356"/>
                  </a:lnTo>
                  <a:lnTo>
                    <a:pt x="20711" y="38375"/>
                  </a:lnTo>
                  <a:lnTo>
                    <a:pt x="20451" y="38375"/>
                  </a:lnTo>
                  <a:lnTo>
                    <a:pt x="20317" y="38356"/>
                  </a:lnTo>
                  <a:lnTo>
                    <a:pt x="20192" y="38327"/>
                  </a:lnTo>
                  <a:lnTo>
                    <a:pt x="20067" y="38279"/>
                  </a:lnTo>
                  <a:lnTo>
                    <a:pt x="19942" y="38222"/>
                  </a:lnTo>
                  <a:lnTo>
                    <a:pt x="19827" y="38154"/>
                  </a:lnTo>
                  <a:lnTo>
                    <a:pt x="19711" y="38077"/>
                  </a:lnTo>
                  <a:lnTo>
                    <a:pt x="19615" y="37981"/>
                  </a:lnTo>
                  <a:lnTo>
                    <a:pt x="19519" y="37876"/>
                  </a:lnTo>
                  <a:lnTo>
                    <a:pt x="19433" y="37770"/>
                  </a:lnTo>
                  <a:lnTo>
                    <a:pt x="19365" y="37655"/>
                  </a:lnTo>
                  <a:lnTo>
                    <a:pt x="19308" y="37530"/>
                  </a:lnTo>
                  <a:lnTo>
                    <a:pt x="19269" y="37405"/>
                  </a:lnTo>
                  <a:lnTo>
                    <a:pt x="19231" y="37280"/>
                  </a:lnTo>
                  <a:lnTo>
                    <a:pt x="19212" y="37145"/>
                  </a:lnTo>
                  <a:lnTo>
                    <a:pt x="19212" y="37020"/>
                  </a:lnTo>
                  <a:lnTo>
                    <a:pt x="19212" y="36886"/>
                  </a:lnTo>
                  <a:lnTo>
                    <a:pt x="19231" y="36751"/>
                  </a:lnTo>
                  <a:lnTo>
                    <a:pt x="19260" y="36626"/>
                  </a:lnTo>
                  <a:lnTo>
                    <a:pt x="19308" y="36501"/>
                  </a:lnTo>
                  <a:lnTo>
                    <a:pt x="19365" y="36376"/>
                  </a:lnTo>
                  <a:lnTo>
                    <a:pt x="19433" y="36261"/>
                  </a:lnTo>
                  <a:lnTo>
                    <a:pt x="19510" y="36155"/>
                  </a:lnTo>
                  <a:lnTo>
                    <a:pt x="19606" y="36050"/>
                  </a:lnTo>
                  <a:lnTo>
                    <a:pt x="19711" y="35953"/>
                  </a:lnTo>
                  <a:lnTo>
                    <a:pt x="19817" y="35877"/>
                  </a:lnTo>
                  <a:lnTo>
                    <a:pt x="19932" y="35809"/>
                  </a:lnTo>
                  <a:lnTo>
                    <a:pt x="20057" y="35752"/>
                  </a:lnTo>
                  <a:lnTo>
                    <a:pt x="20182" y="35704"/>
                  </a:lnTo>
                  <a:lnTo>
                    <a:pt x="20307" y="35675"/>
                  </a:lnTo>
                  <a:lnTo>
                    <a:pt x="20442" y="35656"/>
                  </a:lnTo>
                  <a:lnTo>
                    <a:pt x="20576" y="35646"/>
                  </a:lnTo>
                  <a:close/>
                  <a:moveTo>
                    <a:pt x="23335" y="38395"/>
                  </a:moveTo>
                  <a:lnTo>
                    <a:pt x="23469" y="38404"/>
                  </a:lnTo>
                  <a:lnTo>
                    <a:pt x="23594" y="38423"/>
                  </a:lnTo>
                  <a:lnTo>
                    <a:pt x="23719" y="38452"/>
                  </a:lnTo>
                  <a:lnTo>
                    <a:pt x="23844" y="38491"/>
                  </a:lnTo>
                  <a:lnTo>
                    <a:pt x="23969" y="38548"/>
                  </a:lnTo>
                  <a:lnTo>
                    <a:pt x="24084" y="38616"/>
                  </a:lnTo>
                  <a:lnTo>
                    <a:pt x="24200" y="38702"/>
                  </a:lnTo>
                  <a:lnTo>
                    <a:pt x="24305" y="38789"/>
                  </a:lnTo>
                  <a:lnTo>
                    <a:pt x="24392" y="38894"/>
                  </a:lnTo>
                  <a:lnTo>
                    <a:pt x="24478" y="39010"/>
                  </a:lnTo>
                  <a:lnTo>
                    <a:pt x="24546" y="39125"/>
                  </a:lnTo>
                  <a:lnTo>
                    <a:pt x="24603" y="39240"/>
                  </a:lnTo>
                  <a:lnTo>
                    <a:pt x="24642" y="39365"/>
                  </a:lnTo>
                  <a:lnTo>
                    <a:pt x="24680" y="39500"/>
                  </a:lnTo>
                  <a:lnTo>
                    <a:pt x="24699" y="39625"/>
                  </a:lnTo>
                  <a:lnTo>
                    <a:pt x="24699" y="39759"/>
                  </a:lnTo>
                  <a:lnTo>
                    <a:pt x="24699" y="39884"/>
                  </a:lnTo>
                  <a:lnTo>
                    <a:pt x="24680" y="40019"/>
                  </a:lnTo>
                  <a:lnTo>
                    <a:pt x="24651" y="40144"/>
                  </a:lnTo>
                  <a:lnTo>
                    <a:pt x="24603" y="40269"/>
                  </a:lnTo>
                  <a:lnTo>
                    <a:pt x="24546" y="40394"/>
                  </a:lnTo>
                  <a:lnTo>
                    <a:pt x="24478" y="40509"/>
                  </a:lnTo>
                  <a:lnTo>
                    <a:pt x="24401" y="40624"/>
                  </a:lnTo>
                  <a:lnTo>
                    <a:pt x="24305" y="40720"/>
                  </a:lnTo>
                  <a:lnTo>
                    <a:pt x="24200" y="40816"/>
                  </a:lnTo>
                  <a:lnTo>
                    <a:pt x="24094" y="40903"/>
                  </a:lnTo>
                  <a:lnTo>
                    <a:pt x="23978" y="40970"/>
                  </a:lnTo>
                  <a:lnTo>
                    <a:pt x="23854" y="41028"/>
                  </a:lnTo>
                  <a:lnTo>
                    <a:pt x="23729" y="41066"/>
                  </a:lnTo>
                  <a:lnTo>
                    <a:pt x="23604" y="41105"/>
                  </a:lnTo>
                  <a:lnTo>
                    <a:pt x="23469" y="41124"/>
                  </a:lnTo>
                  <a:lnTo>
                    <a:pt x="23210" y="41124"/>
                  </a:lnTo>
                  <a:lnTo>
                    <a:pt x="23075" y="41105"/>
                  </a:lnTo>
                  <a:lnTo>
                    <a:pt x="22950" y="41076"/>
                  </a:lnTo>
                  <a:lnTo>
                    <a:pt x="22825" y="41028"/>
                  </a:lnTo>
                  <a:lnTo>
                    <a:pt x="22710" y="40970"/>
                  </a:lnTo>
                  <a:lnTo>
                    <a:pt x="22585" y="40903"/>
                  </a:lnTo>
                  <a:lnTo>
                    <a:pt x="22479" y="40826"/>
                  </a:lnTo>
                  <a:lnTo>
                    <a:pt x="22374" y="40730"/>
                  </a:lnTo>
                  <a:lnTo>
                    <a:pt x="22277" y="40624"/>
                  </a:lnTo>
                  <a:lnTo>
                    <a:pt x="22201" y="40519"/>
                  </a:lnTo>
                  <a:lnTo>
                    <a:pt x="22133" y="40403"/>
                  </a:lnTo>
                  <a:lnTo>
                    <a:pt x="22076" y="40278"/>
                  </a:lnTo>
                  <a:lnTo>
                    <a:pt x="22028" y="40153"/>
                  </a:lnTo>
                  <a:lnTo>
                    <a:pt x="21999" y="40028"/>
                  </a:lnTo>
                  <a:lnTo>
                    <a:pt x="21979" y="39894"/>
                  </a:lnTo>
                  <a:lnTo>
                    <a:pt x="21970" y="39769"/>
                  </a:lnTo>
                  <a:lnTo>
                    <a:pt x="21979" y="39634"/>
                  </a:lnTo>
                  <a:lnTo>
                    <a:pt x="21999" y="39500"/>
                  </a:lnTo>
                  <a:lnTo>
                    <a:pt x="22028" y="39375"/>
                  </a:lnTo>
                  <a:lnTo>
                    <a:pt x="22066" y="39250"/>
                  </a:lnTo>
                  <a:lnTo>
                    <a:pt x="22124" y="39125"/>
                  </a:lnTo>
                  <a:lnTo>
                    <a:pt x="22191" y="39010"/>
                  </a:lnTo>
                  <a:lnTo>
                    <a:pt x="22277" y="38904"/>
                  </a:lnTo>
                  <a:lnTo>
                    <a:pt x="22374" y="38798"/>
                  </a:lnTo>
                  <a:lnTo>
                    <a:pt x="22470" y="38702"/>
                  </a:lnTo>
                  <a:lnTo>
                    <a:pt x="22585" y="38625"/>
                  </a:lnTo>
                  <a:lnTo>
                    <a:pt x="22700" y="38548"/>
                  </a:lnTo>
                  <a:lnTo>
                    <a:pt x="22816" y="38500"/>
                  </a:lnTo>
                  <a:lnTo>
                    <a:pt x="22941" y="38452"/>
                  </a:lnTo>
                  <a:lnTo>
                    <a:pt x="23075" y="38423"/>
                  </a:lnTo>
                  <a:lnTo>
                    <a:pt x="23200" y="38404"/>
                  </a:lnTo>
                  <a:lnTo>
                    <a:pt x="23335" y="38395"/>
                  </a:lnTo>
                  <a:close/>
                  <a:moveTo>
                    <a:pt x="26093" y="41143"/>
                  </a:moveTo>
                  <a:lnTo>
                    <a:pt x="26227" y="41153"/>
                  </a:lnTo>
                  <a:lnTo>
                    <a:pt x="26352" y="41162"/>
                  </a:lnTo>
                  <a:lnTo>
                    <a:pt x="26487" y="41201"/>
                  </a:lnTo>
                  <a:lnTo>
                    <a:pt x="26612" y="41239"/>
                  </a:lnTo>
                  <a:lnTo>
                    <a:pt x="26727" y="41297"/>
                  </a:lnTo>
                  <a:lnTo>
                    <a:pt x="26852" y="41364"/>
                  </a:lnTo>
                  <a:lnTo>
                    <a:pt x="26958" y="41451"/>
                  </a:lnTo>
                  <a:lnTo>
                    <a:pt x="27063" y="41537"/>
                  </a:lnTo>
                  <a:lnTo>
                    <a:pt x="27160" y="41643"/>
                  </a:lnTo>
                  <a:lnTo>
                    <a:pt x="27236" y="41758"/>
                  </a:lnTo>
                  <a:lnTo>
                    <a:pt x="27304" y="41874"/>
                  </a:lnTo>
                  <a:lnTo>
                    <a:pt x="27361" y="41989"/>
                  </a:lnTo>
                  <a:lnTo>
                    <a:pt x="27409" y="42114"/>
                  </a:lnTo>
                  <a:lnTo>
                    <a:pt x="27438" y="42248"/>
                  </a:lnTo>
                  <a:lnTo>
                    <a:pt x="27458" y="42373"/>
                  </a:lnTo>
                  <a:lnTo>
                    <a:pt x="27467" y="42508"/>
                  </a:lnTo>
                  <a:lnTo>
                    <a:pt x="27458" y="42633"/>
                  </a:lnTo>
                  <a:lnTo>
                    <a:pt x="27438" y="42767"/>
                  </a:lnTo>
                  <a:lnTo>
                    <a:pt x="27409" y="42892"/>
                  </a:lnTo>
                  <a:lnTo>
                    <a:pt x="27371" y="43017"/>
                  </a:lnTo>
                  <a:lnTo>
                    <a:pt x="27313" y="43142"/>
                  </a:lnTo>
                  <a:lnTo>
                    <a:pt x="27246" y="43258"/>
                  </a:lnTo>
                  <a:lnTo>
                    <a:pt x="27160" y="43373"/>
                  </a:lnTo>
                  <a:lnTo>
                    <a:pt x="27063" y="43469"/>
                  </a:lnTo>
                  <a:lnTo>
                    <a:pt x="26967" y="43565"/>
                  </a:lnTo>
                  <a:lnTo>
                    <a:pt x="26852" y="43652"/>
                  </a:lnTo>
                  <a:lnTo>
                    <a:pt x="26737" y="43719"/>
                  </a:lnTo>
                  <a:lnTo>
                    <a:pt x="26621" y="43777"/>
                  </a:lnTo>
                  <a:lnTo>
                    <a:pt x="26487" y="43815"/>
                  </a:lnTo>
                  <a:lnTo>
                    <a:pt x="26362" y="43853"/>
                  </a:lnTo>
                  <a:lnTo>
                    <a:pt x="26237" y="43873"/>
                  </a:lnTo>
                  <a:lnTo>
                    <a:pt x="25968" y="43873"/>
                  </a:lnTo>
                  <a:lnTo>
                    <a:pt x="25843" y="43853"/>
                  </a:lnTo>
                  <a:lnTo>
                    <a:pt x="25718" y="43815"/>
                  </a:lnTo>
                  <a:lnTo>
                    <a:pt x="25593" y="43777"/>
                  </a:lnTo>
                  <a:lnTo>
                    <a:pt x="25468" y="43719"/>
                  </a:lnTo>
                  <a:lnTo>
                    <a:pt x="25353" y="43652"/>
                  </a:lnTo>
                  <a:lnTo>
                    <a:pt x="25237" y="43575"/>
                  </a:lnTo>
                  <a:lnTo>
                    <a:pt x="25132" y="43479"/>
                  </a:lnTo>
                  <a:lnTo>
                    <a:pt x="25045" y="43373"/>
                  </a:lnTo>
                  <a:lnTo>
                    <a:pt x="24959" y="43267"/>
                  </a:lnTo>
                  <a:lnTo>
                    <a:pt x="24891" y="43152"/>
                  </a:lnTo>
                  <a:lnTo>
                    <a:pt x="24834" y="43027"/>
                  </a:lnTo>
                  <a:lnTo>
                    <a:pt x="24795" y="42902"/>
                  </a:lnTo>
                  <a:lnTo>
                    <a:pt x="24757" y="42777"/>
                  </a:lnTo>
                  <a:lnTo>
                    <a:pt x="24738" y="42642"/>
                  </a:lnTo>
                  <a:lnTo>
                    <a:pt x="24738" y="42508"/>
                  </a:lnTo>
                  <a:lnTo>
                    <a:pt x="24738" y="42383"/>
                  </a:lnTo>
                  <a:lnTo>
                    <a:pt x="24757" y="42248"/>
                  </a:lnTo>
                  <a:lnTo>
                    <a:pt x="24786" y="42124"/>
                  </a:lnTo>
                  <a:lnTo>
                    <a:pt x="24834" y="41999"/>
                  </a:lnTo>
                  <a:lnTo>
                    <a:pt x="24891" y="41874"/>
                  </a:lnTo>
                  <a:lnTo>
                    <a:pt x="24959" y="41758"/>
                  </a:lnTo>
                  <a:lnTo>
                    <a:pt x="25036" y="41653"/>
                  </a:lnTo>
                  <a:lnTo>
                    <a:pt x="25132" y="41547"/>
                  </a:lnTo>
                  <a:lnTo>
                    <a:pt x="25237" y="41451"/>
                  </a:lnTo>
                  <a:lnTo>
                    <a:pt x="25343" y="41374"/>
                  </a:lnTo>
                  <a:lnTo>
                    <a:pt x="25459" y="41297"/>
                  </a:lnTo>
                  <a:lnTo>
                    <a:pt x="25583" y="41249"/>
                  </a:lnTo>
                  <a:lnTo>
                    <a:pt x="25708" y="41201"/>
                  </a:lnTo>
                  <a:lnTo>
                    <a:pt x="25833" y="41172"/>
                  </a:lnTo>
                  <a:lnTo>
                    <a:pt x="25968" y="41153"/>
                  </a:lnTo>
                  <a:lnTo>
                    <a:pt x="26093" y="41143"/>
                  </a:lnTo>
                  <a:close/>
                  <a:moveTo>
                    <a:pt x="19538" y="0"/>
                  </a:moveTo>
                  <a:lnTo>
                    <a:pt x="19365" y="10"/>
                  </a:lnTo>
                  <a:lnTo>
                    <a:pt x="19192" y="39"/>
                  </a:lnTo>
                  <a:lnTo>
                    <a:pt x="19019" y="77"/>
                  </a:lnTo>
                  <a:lnTo>
                    <a:pt x="18856" y="135"/>
                  </a:lnTo>
                  <a:lnTo>
                    <a:pt x="18693" y="212"/>
                  </a:lnTo>
                  <a:lnTo>
                    <a:pt x="18539" y="308"/>
                  </a:lnTo>
                  <a:lnTo>
                    <a:pt x="18395" y="413"/>
                  </a:lnTo>
                  <a:lnTo>
                    <a:pt x="18251" y="538"/>
                  </a:lnTo>
                  <a:lnTo>
                    <a:pt x="529" y="18356"/>
                  </a:lnTo>
                  <a:lnTo>
                    <a:pt x="404" y="18491"/>
                  </a:lnTo>
                  <a:lnTo>
                    <a:pt x="298" y="18645"/>
                  </a:lnTo>
                  <a:lnTo>
                    <a:pt x="202" y="18799"/>
                  </a:lnTo>
                  <a:lnTo>
                    <a:pt x="125" y="18962"/>
                  </a:lnTo>
                  <a:lnTo>
                    <a:pt x="67" y="19125"/>
                  </a:lnTo>
                  <a:lnTo>
                    <a:pt x="29" y="19298"/>
                  </a:lnTo>
                  <a:lnTo>
                    <a:pt x="0" y="19471"/>
                  </a:lnTo>
                  <a:lnTo>
                    <a:pt x="0" y="19644"/>
                  </a:lnTo>
                  <a:lnTo>
                    <a:pt x="0" y="19827"/>
                  </a:lnTo>
                  <a:lnTo>
                    <a:pt x="29" y="20000"/>
                  </a:lnTo>
                  <a:lnTo>
                    <a:pt x="77" y="20173"/>
                  </a:lnTo>
                  <a:lnTo>
                    <a:pt x="135" y="20336"/>
                  </a:lnTo>
                  <a:lnTo>
                    <a:pt x="211" y="20500"/>
                  </a:lnTo>
                  <a:lnTo>
                    <a:pt x="298" y="20653"/>
                  </a:lnTo>
                  <a:lnTo>
                    <a:pt x="404" y="20798"/>
                  </a:lnTo>
                  <a:lnTo>
                    <a:pt x="538" y="20942"/>
                  </a:lnTo>
                  <a:lnTo>
                    <a:pt x="25708" y="45977"/>
                  </a:lnTo>
                  <a:lnTo>
                    <a:pt x="25843" y="46102"/>
                  </a:lnTo>
                  <a:lnTo>
                    <a:pt x="25987" y="46208"/>
                  </a:lnTo>
                  <a:lnTo>
                    <a:pt x="26150" y="46304"/>
                  </a:lnTo>
                  <a:lnTo>
                    <a:pt x="26304" y="46381"/>
                  </a:lnTo>
                  <a:lnTo>
                    <a:pt x="26477" y="46439"/>
                  </a:lnTo>
                  <a:lnTo>
                    <a:pt x="26650" y="46477"/>
                  </a:lnTo>
                  <a:lnTo>
                    <a:pt x="26823" y="46506"/>
                  </a:lnTo>
                  <a:lnTo>
                    <a:pt x="26996" y="46516"/>
                  </a:lnTo>
                  <a:lnTo>
                    <a:pt x="27169" y="46506"/>
                  </a:lnTo>
                  <a:lnTo>
                    <a:pt x="27342" y="46477"/>
                  </a:lnTo>
                  <a:lnTo>
                    <a:pt x="27515" y="46439"/>
                  </a:lnTo>
                  <a:lnTo>
                    <a:pt x="27679" y="46371"/>
                  </a:lnTo>
                  <a:lnTo>
                    <a:pt x="27842" y="46304"/>
                  </a:lnTo>
                  <a:lnTo>
                    <a:pt x="28005" y="46208"/>
                  </a:lnTo>
                  <a:lnTo>
                    <a:pt x="28149" y="46102"/>
                  </a:lnTo>
                  <a:lnTo>
                    <a:pt x="28284" y="45968"/>
                  </a:lnTo>
                  <a:lnTo>
                    <a:pt x="46006" y="28159"/>
                  </a:lnTo>
                  <a:lnTo>
                    <a:pt x="46131" y="28015"/>
                  </a:lnTo>
                  <a:lnTo>
                    <a:pt x="46246" y="27871"/>
                  </a:lnTo>
                  <a:lnTo>
                    <a:pt x="46333" y="27717"/>
                  </a:lnTo>
                  <a:lnTo>
                    <a:pt x="46410" y="27554"/>
                  </a:lnTo>
                  <a:lnTo>
                    <a:pt x="46467" y="27381"/>
                  </a:lnTo>
                  <a:lnTo>
                    <a:pt x="46506" y="27217"/>
                  </a:lnTo>
                  <a:lnTo>
                    <a:pt x="46535" y="27035"/>
                  </a:lnTo>
                  <a:lnTo>
                    <a:pt x="46544" y="26862"/>
                  </a:lnTo>
                  <a:lnTo>
                    <a:pt x="46535" y="26689"/>
                  </a:lnTo>
                  <a:lnTo>
                    <a:pt x="46506" y="26516"/>
                  </a:lnTo>
                  <a:lnTo>
                    <a:pt x="46467" y="26343"/>
                  </a:lnTo>
                  <a:lnTo>
                    <a:pt x="46410" y="26179"/>
                  </a:lnTo>
                  <a:lnTo>
                    <a:pt x="46333" y="26016"/>
                  </a:lnTo>
                  <a:lnTo>
                    <a:pt x="46237" y="25862"/>
                  </a:lnTo>
                  <a:lnTo>
                    <a:pt x="46131" y="25709"/>
                  </a:lnTo>
                  <a:lnTo>
                    <a:pt x="46006" y="25574"/>
                  </a:lnTo>
                  <a:lnTo>
                    <a:pt x="20836" y="538"/>
                  </a:lnTo>
                  <a:lnTo>
                    <a:pt x="20692" y="404"/>
                  </a:lnTo>
                  <a:lnTo>
                    <a:pt x="20547" y="298"/>
                  </a:lnTo>
                  <a:lnTo>
                    <a:pt x="20394" y="212"/>
                  </a:lnTo>
                  <a:lnTo>
                    <a:pt x="20230" y="135"/>
                  </a:lnTo>
                  <a:lnTo>
                    <a:pt x="20057" y="77"/>
                  </a:lnTo>
                  <a:lnTo>
                    <a:pt x="19894" y="39"/>
                  </a:lnTo>
                  <a:lnTo>
                    <a:pt x="19721" y="10"/>
                  </a:lnTo>
                  <a:lnTo>
                    <a:pt x="195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3"/>
            <p:cNvSpPr/>
            <p:nvPr/>
          </p:nvSpPr>
          <p:spPr>
            <a:xfrm>
              <a:off x="426450" y="1096350"/>
              <a:ext cx="1163625" cy="1162900"/>
            </a:xfrm>
            <a:custGeom>
              <a:avLst/>
              <a:gdLst/>
              <a:ahLst/>
              <a:cxnLst/>
              <a:rect l="l" t="t" r="r" b="b"/>
              <a:pathLst>
                <a:path w="46545" h="46516" fill="none" extrusionOk="0">
                  <a:moveTo>
                    <a:pt x="18251" y="538"/>
                  </a:moveTo>
                  <a:lnTo>
                    <a:pt x="529" y="18356"/>
                  </a:lnTo>
                  <a:lnTo>
                    <a:pt x="529" y="18356"/>
                  </a:lnTo>
                  <a:lnTo>
                    <a:pt x="404" y="18491"/>
                  </a:lnTo>
                  <a:lnTo>
                    <a:pt x="298" y="18645"/>
                  </a:lnTo>
                  <a:lnTo>
                    <a:pt x="202" y="18799"/>
                  </a:lnTo>
                  <a:lnTo>
                    <a:pt x="125" y="18962"/>
                  </a:lnTo>
                  <a:lnTo>
                    <a:pt x="67" y="19125"/>
                  </a:lnTo>
                  <a:lnTo>
                    <a:pt x="29" y="19298"/>
                  </a:lnTo>
                  <a:lnTo>
                    <a:pt x="0" y="19471"/>
                  </a:lnTo>
                  <a:lnTo>
                    <a:pt x="0" y="19644"/>
                  </a:lnTo>
                  <a:lnTo>
                    <a:pt x="0" y="19827"/>
                  </a:lnTo>
                  <a:lnTo>
                    <a:pt x="29" y="20000"/>
                  </a:lnTo>
                  <a:lnTo>
                    <a:pt x="77" y="20173"/>
                  </a:lnTo>
                  <a:lnTo>
                    <a:pt x="135" y="20336"/>
                  </a:lnTo>
                  <a:lnTo>
                    <a:pt x="211" y="20500"/>
                  </a:lnTo>
                  <a:lnTo>
                    <a:pt x="298" y="20653"/>
                  </a:lnTo>
                  <a:lnTo>
                    <a:pt x="404" y="20798"/>
                  </a:lnTo>
                  <a:lnTo>
                    <a:pt x="538" y="20942"/>
                  </a:lnTo>
                  <a:lnTo>
                    <a:pt x="25708" y="45977"/>
                  </a:lnTo>
                  <a:lnTo>
                    <a:pt x="25708" y="45977"/>
                  </a:lnTo>
                  <a:lnTo>
                    <a:pt x="25843" y="46102"/>
                  </a:lnTo>
                  <a:lnTo>
                    <a:pt x="25987" y="46208"/>
                  </a:lnTo>
                  <a:lnTo>
                    <a:pt x="26150" y="46304"/>
                  </a:lnTo>
                  <a:lnTo>
                    <a:pt x="26304" y="46381"/>
                  </a:lnTo>
                  <a:lnTo>
                    <a:pt x="26477" y="46439"/>
                  </a:lnTo>
                  <a:lnTo>
                    <a:pt x="26650" y="46477"/>
                  </a:lnTo>
                  <a:lnTo>
                    <a:pt x="26823" y="46506"/>
                  </a:lnTo>
                  <a:lnTo>
                    <a:pt x="26996" y="46516"/>
                  </a:lnTo>
                  <a:lnTo>
                    <a:pt x="27169" y="46506"/>
                  </a:lnTo>
                  <a:lnTo>
                    <a:pt x="27342" y="46477"/>
                  </a:lnTo>
                  <a:lnTo>
                    <a:pt x="27515" y="46439"/>
                  </a:lnTo>
                  <a:lnTo>
                    <a:pt x="27679" y="46371"/>
                  </a:lnTo>
                  <a:lnTo>
                    <a:pt x="27842" y="46304"/>
                  </a:lnTo>
                  <a:lnTo>
                    <a:pt x="28005" y="46208"/>
                  </a:lnTo>
                  <a:lnTo>
                    <a:pt x="28149" y="46102"/>
                  </a:lnTo>
                  <a:lnTo>
                    <a:pt x="28284" y="45968"/>
                  </a:lnTo>
                  <a:lnTo>
                    <a:pt x="46006" y="28159"/>
                  </a:lnTo>
                  <a:lnTo>
                    <a:pt x="46006" y="28159"/>
                  </a:lnTo>
                  <a:lnTo>
                    <a:pt x="46131" y="28015"/>
                  </a:lnTo>
                  <a:lnTo>
                    <a:pt x="46246" y="27871"/>
                  </a:lnTo>
                  <a:lnTo>
                    <a:pt x="46333" y="27717"/>
                  </a:lnTo>
                  <a:lnTo>
                    <a:pt x="46410" y="27554"/>
                  </a:lnTo>
                  <a:lnTo>
                    <a:pt x="46467" y="27381"/>
                  </a:lnTo>
                  <a:lnTo>
                    <a:pt x="46506" y="27217"/>
                  </a:lnTo>
                  <a:lnTo>
                    <a:pt x="46535" y="27035"/>
                  </a:lnTo>
                  <a:lnTo>
                    <a:pt x="46544" y="26862"/>
                  </a:lnTo>
                  <a:lnTo>
                    <a:pt x="46535" y="26689"/>
                  </a:lnTo>
                  <a:lnTo>
                    <a:pt x="46506" y="26516"/>
                  </a:lnTo>
                  <a:lnTo>
                    <a:pt x="46467" y="26343"/>
                  </a:lnTo>
                  <a:lnTo>
                    <a:pt x="46410" y="26179"/>
                  </a:lnTo>
                  <a:lnTo>
                    <a:pt x="46333" y="26016"/>
                  </a:lnTo>
                  <a:lnTo>
                    <a:pt x="46237" y="25862"/>
                  </a:lnTo>
                  <a:lnTo>
                    <a:pt x="46131" y="25709"/>
                  </a:lnTo>
                  <a:lnTo>
                    <a:pt x="46006" y="25574"/>
                  </a:lnTo>
                  <a:lnTo>
                    <a:pt x="20836" y="538"/>
                  </a:lnTo>
                  <a:lnTo>
                    <a:pt x="20836" y="538"/>
                  </a:lnTo>
                  <a:lnTo>
                    <a:pt x="20692" y="404"/>
                  </a:lnTo>
                  <a:lnTo>
                    <a:pt x="20547" y="298"/>
                  </a:lnTo>
                  <a:lnTo>
                    <a:pt x="20394" y="212"/>
                  </a:lnTo>
                  <a:lnTo>
                    <a:pt x="20230" y="135"/>
                  </a:lnTo>
                  <a:lnTo>
                    <a:pt x="20057" y="77"/>
                  </a:lnTo>
                  <a:lnTo>
                    <a:pt x="19894" y="39"/>
                  </a:lnTo>
                  <a:lnTo>
                    <a:pt x="19721" y="10"/>
                  </a:lnTo>
                  <a:lnTo>
                    <a:pt x="19538" y="0"/>
                  </a:lnTo>
                  <a:lnTo>
                    <a:pt x="19365" y="10"/>
                  </a:lnTo>
                  <a:lnTo>
                    <a:pt x="19192" y="39"/>
                  </a:lnTo>
                  <a:lnTo>
                    <a:pt x="19019" y="77"/>
                  </a:lnTo>
                  <a:lnTo>
                    <a:pt x="18856" y="135"/>
                  </a:lnTo>
                  <a:lnTo>
                    <a:pt x="18693" y="212"/>
                  </a:lnTo>
                  <a:lnTo>
                    <a:pt x="18539" y="308"/>
                  </a:lnTo>
                  <a:lnTo>
                    <a:pt x="18395" y="413"/>
                  </a:lnTo>
                  <a:lnTo>
                    <a:pt x="18251" y="5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3"/>
            <p:cNvSpPr/>
            <p:nvPr/>
          </p:nvSpPr>
          <p:spPr>
            <a:xfrm>
              <a:off x="1044875" y="2124925"/>
              <a:ext cx="68275" cy="68250"/>
            </a:xfrm>
            <a:custGeom>
              <a:avLst/>
              <a:gdLst/>
              <a:ahLst/>
              <a:cxnLst/>
              <a:rect l="l" t="t" r="r" b="b"/>
              <a:pathLst>
                <a:path w="2731" h="2730" fill="none" extrusionOk="0">
                  <a:moveTo>
                    <a:pt x="2326" y="2326"/>
                  </a:moveTo>
                  <a:lnTo>
                    <a:pt x="2326" y="2326"/>
                  </a:lnTo>
                  <a:lnTo>
                    <a:pt x="2230" y="2422"/>
                  </a:lnTo>
                  <a:lnTo>
                    <a:pt x="2115" y="2509"/>
                  </a:lnTo>
                  <a:lnTo>
                    <a:pt x="2000" y="2576"/>
                  </a:lnTo>
                  <a:lnTo>
                    <a:pt x="1884" y="2634"/>
                  </a:lnTo>
                  <a:lnTo>
                    <a:pt x="1750" y="2672"/>
                  </a:lnTo>
                  <a:lnTo>
                    <a:pt x="1625" y="2710"/>
                  </a:lnTo>
                  <a:lnTo>
                    <a:pt x="1500" y="2730"/>
                  </a:lnTo>
                  <a:lnTo>
                    <a:pt x="1365" y="2730"/>
                  </a:lnTo>
                  <a:lnTo>
                    <a:pt x="1231" y="2730"/>
                  </a:lnTo>
                  <a:lnTo>
                    <a:pt x="1106" y="2710"/>
                  </a:lnTo>
                  <a:lnTo>
                    <a:pt x="981" y="2672"/>
                  </a:lnTo>
                  <a:lnTo>
                    <a:pt x="856" y="2634"/>
                  </a:lnTo>
                  <a:lnTo>
                    <a:pt x="731" y="2576"/>
                  </a:lnTo>
                  <a:lnTo>
                    <a:pt x="616" y="2509"/>
                  </a:lnTo>
                  <a:lnTo>
                    <a:pt x="500" y="2432"/>
                  </a:lnTo>
                  <a:lnTo>
                    <a:pt x="395" y="2336"/>
                  </a:lnTo>
                  <a:lnTo>
                    <a:pt x="395" y="2336"/>
                  </a:lnTo>
                  <a:lnTo>
                    <a:pt x="308" y="2230"/>
                  </a:lnTo>
                  <a:lnTo>
                    <a:pt x="222" y="2124"/>
                  </a:lnTo>
                  <a:lnTo>
                    <a:pt x="154" y="2009"/>
                  </a:lnTo>
                  <a:lnTo>
                    <a:pt x="97" y="1884"/>
                  </a:lnTo>
                  <a:lnTo>
                    <a:pt x="58" y="1759"/>
                  </a:lnTo>
                  <a:lnTo>
                    <a:pt x="20" y="1634"/>
                  </a:lnTo>
                  <a:lnTo>
                    <a:pt x="1" y="1499"/>
                  </a:lnTo>
                  <a:lnTo>
                    <a:pt x="1" y="1365"/>
                  </a:lnTo>
                  <a:lnTo>
                    <a:pt x="1" y="1240"/>
                  </a:lnTo>
                  <a:lnTo>
                    <a:pt x="20" y="1105"/>
                  </a:lnTo>
                  <a:lnTo>
                    <a:pt x="49" y="981"/>
                  </a:lnTo>
                  <a:lnTo>
                    <a:pt x="97" y="856"/>
                  </a:lnTo>
                  <a:lnTo>
                    <a:pt x="154" y="731"/>
                  </a:lnTo>
                  <a:lnTo>
                    <a:pt x="222" y="615"/>
                  </a:lnTo>
                  <a:lnTo>
                    <a:pt x="299" y="510"/>
                  </a:lnTo>
                  <a:lnTo>
                    <a:pt x="395" y="404"/>
                  </a:lnTo>
                  <a:lnTo>
                    <a:pt x="395" y="404"/>
                  </a:lnTo>
                  <a:lnTo>
                    <a:pt x="500" y="308"/>
                  </a:lnTo>
                  <a:lnTo>
                    <a:pt x="606" y="231"/>
                  </a:lnTo>
                  <a:lnTo>
                    <a:pt x="722" y="154"/>
                  </a:lnTo>
                  <a:lnTo>
                    <a:pt x="846" y="106"/>
                  </a:lnTo>
                  <a:lnTo>
                    <a:pt x="971" y="58"/>
                  </a:lnTo>
                  <a:lnTo>
                    <a:pt x="1096" y="29"/>
                  </a:lnTo>
                  <a:lnTo>
                    <a:pt x="1231" y="10"/>
                  </a:lnTo>
                  <a:lnTo>
                    <a:pt x="1356" y="0"/>
                  </a:lnTo>
                  <a:lnTo>
                    <a:pt x="1490" y="10"/>
                  </a:lnTo>
                  <a:lnTo>
                    <a:pt x="1615" y="19"/>
                  </a:lnTo>
                  <a:lnTo>
                    <a:pt x="1750" y="58"/>
                  </a:lnTo>
                  <a:lnTo>
                    <a:pt x="1875" y="96"/>
                  </a:lnTo>
                  <a:lnTo>
                    <a:pt x="1990" y="154"/>
                  </a:lnTo>
                  <a:lnTo>
                    <a:pt x="2115" y="221"/>
                  </a:lnTo>
                  <a:lnTo>
                    <a:pt x="2221" y="308"/>
                  </a:lnTo>
                  <a:lnTo>
                    <a:pt x="2326" y="394"/>
                  </a:lnTo>
                  <a:lnTo>
                    <a:pt x="2326" y="394"/>
                  </a:lnTo>
                  <a:lnTo>
                    <a:pt x="2423" y="500"/>
                  </a:lnTo>
                  <a:lnTo>
                    <a:pt x="2499" y="615"/>
                  </a:lnTo>
                  <a:lnTo>
                    <a:pt x="2567" y="731"/>
                  </a:lnTo>
                  <a:lnTo>
                    <a:pt x="2624" y="846"/>
                  </a:lnTo>
                  <a:lnTo>
                    <a:pt x="2672" y="971"/>
                  </a:lnTo>
                  <a:lnTo>
                    <a:pt x="2701" y="1105"/>
                  </a:lnTo>
                  <a:lnTo>
                    <a:pt x="2721" y="1230"/>
                  </a:lnTo>
                  <a:lnTo>
                    <a:pt x="2730" y="1365"/>
                  </a:lnTo>
                  <a:lnTo>
                    <a:pt x="2721" y="1490"/>
                  </a:lnTo>
                  <a:lnTo>
                    <a:pt x="2701" y="1624"/>
                  </a:lnTo>
                  <a:lnTo>
                    <a:pt x="2672" y="1749"/>
                  </a:lnTo>
                  <a:lnTo>
                    <a:pt x="2634" y="1874"/>
                  </a:lnTo>
                  <a:lnTo>
                    <a:pt x="2576" y="1999"/>
                  </a:lnTo>
                  <a:lnTo>
                    <a:pt x="2509" y="2115"/>
                  </a:lnTo>
                  <a:lnTo>
                    <a:pt x="2423" y="2230"/>
                  </a:lnTo>
                  <a:lnTo>
                    <a:pt x="2326" y="23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3"/>
            <p:cNvSpPr/>
            <p:nvPr/>
          </p:nvSpPr>
          <p:spPr>
            <a:xfrm>
              <a:off x="975675" y="2056200"/>
              <a:ext cx="68275" cy="68250"/>
            </a:xfrm>
            <a:custGeom>
              <a:avLst/>
              <a:gdLst/>
              <a:ahLst/>
              <a:cxnLst/>
              <a:rect l="l" t="t" r="r" b="b"/>
              <a:pathLst>
                <a:path w="2731" h="2730" fill="none" extrusionOk="0">
                  <a:moveTo>
                    <a:pt x="2336" y="2326"/>
                  </a:moveTo>
                  <a:lnTo>
                    <a:pt x="2336" y="2326"/>
                  </a:lnTo>
                  <a:lnTo>
                    <a:pt x="2231" y="2422"/>
                  </a:lnTo>
                  <a:lnTo>
                    <a:pt x="2125" y="2509"/>
                  </a:lnTo>
                  <a:lnTo>
                    <a:pt x="2009" y="2576"/>
                  </a:lnTo>
                  <a:lnTo>
                    <a:pt x="1885" y="2634"/>
                  </a:lnTo>
                  <a:lnTo>
                    <a:pt x="1760" y="2672"/>
                  </a:lnTo>
                  <a:lnTo>
                    <a:pt x="1635" y="2711"/>
                  </a:lnTo>
                  <a:lnTo>
                    <a:pt x="1500" y="2730"/>
                  </a:lnTo>
                  <a:lnTo>
                    <a:pt x="1375" y="2730"/>
                  </a:lnTo>
                  <a:lnTo>
                    <a:pt x="1241" y="2730"/>
                  </a:lnTo>
                  <a:lnTo>
                    <a:pt x="1106" y="2711"/>
                  </a:lnTo>
                  <a:lnTo>
                    <a:pt x="981" y="2682"/>
                  </a:lnTo>
                  <a:lnTo>
                    <a:pt x="856" y="2634"/>
                  </a:lnTo>
                  <a:lnTo>
                    <a:pt x="741" y="2576"/>
                  </a:lnTo>
                  <a:lnTo>
                    <a:pt x="616" y="2509"/>
                  </a:lnTo>
                  <a:lnTo>
                    <a:pt x="510" y="2432"/>
                  </a:lnTo>
                  <a:lnTo>
                    <a:pt x="405" y="2336"/>
                  </a:lnTo>
                  <a:lnTo>
                    <a:pt x="405" y="2336"/>
                  </a:lnTo>
                  <a:lnTo>
                    <a:pt x="308" y="2230"/>
                  </a:lnTo>
                  <a:lnTo>
                    <a:pt x="232" y="2125"/>
                  </a:lnTo>
                  <a:lnTo>
                    <a:pt x="164" y="2009"/>
                  </a:lnTo>
                  <a:lnTo>
                    <a:pt x="107" y="1884"/>
                  </a:lnTo>
                  <a:lnTo>
                    <a:pt x="59" y="1759"/>
                  </a:lnTo>
                  <a:lnTo>
                    <a:pt x="30" y="1634"/>
                  </a:lnTo>
                  <a:lnTo>
                    <a:pt x="10" y="1500"/>
                  </a:lnTo>
                  <a:lnTo>
                    <a:pt x="1" y="1375"/>
                  </a:lnTo>
                  <a:lnTo>
                    <a:pt x="10" y="1240"/>
                  </a:lnTo>
                  <a:lnTo>
                    <a:pt x="30" y="1106"/>
                  </a:lnTo>
                  <a:lnTo>
                    <a:pt x="59" y="981"/>
                  </a:lnTo>
                  <a:lnTo>
                    <a:pt x="97" y="856"/>
                  </a:lnTo>
                  <a:lnTo>
                    <a:pt x="155" y="731"/>
                  </a:lnTo>
                  <a:lnTo>
                    <a:pt x="222" y="616"/>
                  </a:lnTo>
                  <a:lnTo>
                    <a:pt x="308" y="510"/>
                  </a:lnTo>
                  <a:lnTo>
                    <a:pt x="405" y="404"/>
                  </a:lnTo>
                  <a:lnTo>
                    <a:pt x="405" y="404"/>
                  </a:lnTo>
                  <a:lnTo>
                    <a:pt x="501" y="308"/>
                  </a:lnTo>
                  <a:lnTo>
                    <a:pt x="616" y="231"/>
                  </a:lnTo>
                  <a:lnTo>
                    <a:pt x="731" y="154"/>
                  </a:lnTo>
                  <a:lnTo>
                    <a:pt x="847" y="106"/>
                  </a:lnTo>
                  <a:lnTo>
                    <a:pt x="972" y="58"/>
                  </a:lnTo>
                  <a:lnTo>
                    <a:pt x="1106" y="29"/>
                  </a:lnTo>
                  <a:lnTo>
                    <a:pt x="1231" y="10"/>
                  </a:lnTo>
                  <a:lnTo>
                    <a:pt x="1366" y="1"/>
                  </a:lnTo>
                  <a:lnTo>
                    <a:pt x="1500" y="10"/>
                  </a:lnTo>
                  <a:lnTo>
                    <a:pt x="1625" y="29"/>
                  </a:lnTo>
                  <a:lnTo>
                    <a:pt x="1750" y="58"/>
                  </a:lnTo>
                  <a:lnTo>
                    <a:pt x="1875" y="97"/>
                  </a:lnTo>
                  <a:lnTo>
                    <a:pt x="2000" y="154"/>
                  </a:lnTo>
                  <a:lnTo>
                    <a:pt x="2115" y="222"/>
                  </a:lnTo>
                  <a:lnTo>
                    <a:pt x="2231" y="308"/>
                  </a:lnTo>
                  <a:lnTo>
                    <a:pt x="2336" y="395"/>
                  </a:lnTo>
                  <a:lnTo>
                    <a:pt x="2336" y="395"/>
                  </a:lnTo>
                  <a:lnTo>
                    <a:pt x="2423" y="500"/>
                  </a:lnTo>
                  <a:lnTo>
                    <a:pt x="2509" y="616"/>
                  </a:lnTo>
                  <a:lnTo>
                    <a:pt x="2577" y="731"/>
                  </a:lnTo>
                  <a:lnTo>
                    <a:pt x="2634" y="846"/>
                  </a:lnTo>
                  <a:lnTo>
                    <a:pt x="2673" y="971"/>
                  </a:lnTo>
                  <a:lnTo>
                    <a:pt x="2711" y="1106"/>
                  </a:lnTo>
                  <a:lnTo>
                    <a:pt x="2730" y="1231"/>
                  </a:lnTo>
                  <a:lnTo>
                    <a:pt x="2730" y="1365"/>
                  </a:lnTo>
                  <a:lnTo>
                    <a:pt x="2730" y="1490"/>
                  </a:lnTo>
                  <a:lnTo>
                    <a:pt x="2711" y="1625"/>
                  </a:lnTo>
                  <a:lnTo>
                    <a:pt x="2682" y="1750"/>
                  </a:lnTo>
                  <a:lnTo>
                    <a:pt x="2634" y="1875"/>
                  </a:lnTo>
                  <a:lnTo>
                    <a:pt x="2577" y="2000"/>
                  </a:lnTo>
                  <a:lnTo>
                    <a:pt x="2509" y="2115"/>
                  </a:lnTo>
                  <a:lnTo>
                    <a:pt x="2432" y="2230"/>
                  </a:lnTo>
                  <a:lnTo>
                    <a:pt x="2336" y="23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3"/>
            <p:cNvSpPr/>
            <p:nvPr/>
          </p:nvSpPr>
          <p:spPr>
            <a:xfrm>
              <a:off x="906725" y="1987475"/>
              <a:ext cx="68275" cy="68275"/>
            </a:xfrm>
            <a:custGeom>
              <a:avLst/>
              <a:gdLst/>
              <a:ahLst/>
              <a:cxnLst/>
              <a:rect l="l" t="t" r="r" b="b"/>
              <a:pathLst>
                <a:path w="2731" h="2731" fill="none" extrusionOk="0">
                  <a:moveTo>
                    <a:pt x="2336" y="2327"/>
                  </a:moveTo>
                  <a:lnTo>
                    <a:pt x="2336" y="2327"/>
                  </a:lnTo>
                  <a:lnTo>
                    <a:pt x="2230" y="2423"/>
                  </a:lnTo>
                  <a:lnTo>
                    <a:pt x="2115" y="2509"/>
                  </a:lnTo>
                  <a:lnTo>
                    <a:pt x="2000" y="2577"/>
                  </a:lnTo>
                  <a:lnTo>
                    <a:pt x="1884" y="2634"/>
                  </a:lnTo>
                  <a:lnTo>
                    <a:pt x="1759" y="2673"/>
                  </a:lnTo>
                  <a:lnTo>
                    <a:pt x="1625" y="2711"/>
                  </a:lnTo>
                  <a:lnTo>
                    <a:pt x="1500" y="2730"/>
                  </a:lnTo>
                  <a:lnTo>
                    <a:pt x="1365" y="2730"/>
                  </a:lnTo>
                  <a:lnTo>
                    <a:pt x="1240" y="2730"/>
                  </a:lnTo>
                  <a:lnTo>
                    <a:pt x="1106" y="2711"/>
                  </a:lnTo>
                  <a:lnTo>
                    <a:pt x="981" y="2682"/>
                  </a:lnTo>
                  <a:lnTo>
                    <a:pt x="856" y="2634"/>
                  </a:lnTo>
                  <a:lnTo>
                    <a:pt x="731" y="2577"/>
                  </a:lnTo>
                  <a:lnTo>
                    <a:pt x="616" y="2509"/>
                  </a:lnTo>
                  <a:lnTo>
                    <a:pt x="500" y="2432"/>
                  </a:lnTo>
                  <a:lnTo>
                    <a:pt x="404" y="2336"/>
                  </a:lnTo>
                  <a:lnTo>
                    <a:pt x="404" y="2336"/>
                  </a:lnTo>
                  <a:lnTo>
                    <a:pt x="308" y="2231"/>
                  </a:lnTo>
                  <a:lnTo>
                    <a:pt x="222" y="2125"/>
                  </a:lnTo>
                  <a:lnTo>
                    <a:pt x="154" y="2010"/>
                  </a:lnTo>
                  <a:lnTo>
                    <a:pt x="97" y="1885"/>
                  </a:lnTo>
                  <a:lnTo>
                    <a:pt x="58" y="1760"/>
                  </a:lnTo>
                  <a:lnTo>
                    <a:pt x="20" y="1635"/>
                  </a:lnTo>
                  <a:lnTo>
                    <a:pt x="1" y="1500"/>
                  </a:lnTo>
                  <a:lnTo>
                    <a:pt x="1" y="1375"/>
                  </a:lnTo>
                  <a:lnTo>
                    <a:pt x="1" y="1241"/>
                  </a:lnTo>
                  <a:lnTo>
                    <a:pt x="20" y="1106"/>
                  </a:lnTo>
                  <a:lnTo>
                    <a:pt x="49" y="981"/>
                  </a:lnTo>
                  <a:lnTo>
                    <a:pt x="97" y="856"/>
                  </a:lnTo>
                  <a:lnTo>
                    <a:pt x="154" y="731"/>
                  </a:lnTo>
                  <a:lnTo>
                    <a:pt x="222" y="616"/>
                  </a:lnTo>
                  <a:lnTo>
                    <a:pt x="299" y="510"/>
                  </a:lnTo>
                  <a:lnTo>
                    <a:pt x="395" y="405"/>
                  </a:lnTo>
                  <a:lnTo>
                    <a:pt x="395" y="405"/>
                  </a:lnTo>
                  <a:lnTo>
                    <a:pt x="500" y="308"/>
                  </a:lnTo>
                  <a:lnTo>
                    <a:pt x="606" y="232"/>
                  </a:lnTo>
                  <a:lnTo>
                    <a:pt x="721" y="164"/>
                  </a:lnTo>
                  <a:lnTo>
                    <a:pt x="846" y="107"/>
                  </a:lnTo>
                  <a:lnTo>
                    <a:pt x="971" y="59"/>
                  </a:lnTo>
                  <a:lnTo>
                    <a:pt x="1096" y="30"/>
                  </a:lnTo>
                  <a:lnTo>
                    <a:pt x="1231" y="11"/>
                  </a:lnTo>
                  <a:lnTo>
                    <a:pt x="1365" y="1"/>
                  </a:lnTo>
                  <a:lnTo>
                    <a:pt x="1490" y="11"/>
                  </a:lnTo>
                  <a:lnTo>
                    <a:pt x="1625" y="30"/>
                  </a:lnTo>
                  <a:lnTo>
                    <a:pt x="1750" y="59"/>
                  </a:lnTo>
                  <a:lnTo>
                    <a:pt x="1875" y="97"/>
                  </a:lnTo>
                  <a:lnTo>
                    <a:pt x="2000" y="155"/>
                  </a:lnTo>
                  <a:lnTo>
                    <a:pt x="2115" y="222"/>
                  </a:lnTo>
                  <a:lnTo>
                    <a:pt x="2221" y="308"/>
                  </a:lnTo>
                  <a:lnTo>
                    <a:pt x="2326" y="395"/>
                  </a:lnTo>
                  <a:lnTo>
                    <a:pt x="2326" y="395"/>
                  </a:lnTo>
                  <a:lnTo>
                    <a:pt x="2422" y="501"/>
                  </a:lnTo>
                  <a:lnTo>
                    <a:pt x="2499" y="616"/>
                  </a:lnTo>
                  <a:lnTo>
                    <a:pt x="2576" y="731"/>
                  </a:lnTo>
                  <a:lnTo>
                    <a:pt x="2624" y="847"/>
                  </a:lnTo>
                  <a:lnTo>
                    <a:pt x="2672" y="972"/>
                  </a:lnTo>
                  <a:lnTo>
                    <a:pt x="2701" y="1106"/>
                  </a:lnTo>
                  <a:lnTo>
                    <a:pt x="2720" y="1231"/>
                  </a:lnTo>
                  <a:lnTo>
                    <a:pt x="2730" y="1366"/>
                  </a:lnTo>
                  <a:lnTo>
                    <a:pt x="2720" y="1491"/>
                  </a:lnTo>
                  <a:lnTo>
                    <a:pt x="2701" y="1625"/>
                  </a:lnTo>
                  <a:lnTo>
                    <a:pt x="2672" y="1750"/>
                  </a:lnTo>
                  <a:lnTo>
                    <a:pt x="2634" y="1875"/>
                  </a:lnTo>
                  <a:lnTo>
                    <a:pt x="2576" y="2000"/>
                  </a:lnTo>
                  <a:lnTo>
                    <a:pt x="2509" y="2115"/>
                  </a:lnTo>
                  <a:lnTo>
                    <a:pt x="2422" y="2231"/>
                  </a:lnTo>
                  <a:lnTo>
                    <a:pt x="2336" y="23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3"/>
            <p:cNvSpPr/>
            <p:nvPr/>
          </p:nvSpPr>
          <p:spPr>
            <a:xfrm>
              <a:off x="837525" y="1918775"/>
              <a:ext cx="68500" cy="68250"/>
            </a:xfrm>
            <a:custGeom>
              <a:avLst/>
              <a:gdLst/>
              <a:ahLst/>
              <a:cxnLst/>
              <a:rect l="l" t="t" r="r" b="b"/>
              <a:pathLst>
                <a:path w="2740" h="2730" fill="none" extrusionOk="0">
                  <a:moveTo>
                    <a:pt x="2336" y="2336"/>
                  </a:moveTo>
                  <a:lnTo>
                    <a:pt x="2336" y="2336"/>
                  </a:lnTo>
                  <a:lnTo>
                    <a:pt x="2230" y="2422"/>
                  </a:lnTo>
                  <a:lnTo>
                    <a:pt x="2125" y="2509"/>
                  </a:lnTo>
                  <a:lnTo>
                    <a:pt x="2009" y="2576"/>
                  </a:lnTo>
                  <a:lnTo>
                    <a:pt x="1884" y="2634"/>
                  </a:lnTo>
                  <a:lnTo>
                    <a:pt x="1760" y="2672"/>
                  </a:lnTo>
                  <a:lnTo>
                    <a:pt x="1635" y="2710"/>
                  </a:lnTo>
                  <a:lnTo>
                    <a:pt x="1500" y="2730"/>
                  </a:lnTo>
                  <a:lnTo>
                    <a:pt x="1375" y="2730"/>
                  </a:lnTo>
                  <a:lnTo>
                    <a:pt x="1241" y="2730"/>
                  </a:lnTo>
                  <a:lnTo>
                    <a:pt x="1116" y="2710"/>
                  </a:lnTo>
                  <a:lnTo>
                    <a:pt x="981" y="2682"/>
                  </a:lnTo>
                  <a:lnTo>
                    <a:pt x="856" y="2634"/>
                  </a:lnTo>
                  <a:lnTo>
                    <a:pt x="741" y="2576"/>
                  </a:lnTo>
                  <a:lnTo>
                    <a:pt x="625" y="2509"/>
                  </a:lnTo>
                  <a:lnTo>
                    <a:pt x="510" y="2432"/>
                  </a:lnTo>
                  <a:lnTo>
                    <a:pt x="404" y="2336"/>
                  </a:lnTo>
                  <a:lnTo>
                    <a:pt x="404" y="2336"/>
                  </a:lnTo>
                  <a:lnTo>
                    <a:pt x="308" y="2230"/>
                  </a:lnTo>
                  <a:lnTo>
                    <a:pt x="231" y="2124"/>
                  </a:lnTo>
                  <a:lnTo>
                    <a:pt x="164" y="2009"/>
                  </a:lnTo>
                  <a:lnTo>
                    <a:pt x="106" y="1884"/>
                  </a:lnTo>
                  <a:lnTo>
                    <a:pt x="58" y="1759"/>
                  </a:lnTo>
                  <a:lnTo>
                    <a:pt x="30" y="1634"/>
                  </a:lnTo>
                  <a:lnTo>
                    <a:pt x="10" y="1500"/>
                  </a:lnTo>
                  <a:lnTo>
                    <a:pt x="1" y="1375"/>
                  </a:lnTo>
                  <a:lnTo>
                    <a:pt x="10" y="1240"/>
                  </a:lnTo>
                  <a:lnTo>
                    <a:pt x="30" y="1115"/>
                  </a:lnTo>
                  <a:lnTo>
                    <a:pt x="58" y="981"/>
                  </a:lnTo>
                  <a:lnTo>
                    <a:pt x="106" y="856"/>
                  </a:lnTo>
                  <a:lnTo>
                    <a:pt x="155" y="740"/>
                  </a:lnTo>
                  <a:lnTo>
                    <a:pt x="231" y="615"/>
                  </a:lnTo>
                  <a:lnTo>
                    <a:pt x="308" y="510"/>
                  </a:lnTo>
                  <a:lnTo>
                    <a:pt x="404" y="404"/>
                  </a:lnTo>
                  <a:lnTo>
                    <a:pt x="404" y="404"/>
                  </a:lnTo>
                  <a:lnTo>
                    <a:pt x="501" y="308"/>
                  </a:lnTo>
                  <a:lnTo>
                    <a:pt x="616" y="231"/>
                  </a:lnTo>
                  <a:lnTo>
                    <a:pt x="731" y="164"/>
                  </a:lnTo>
                  <a:lnTo>
                    <a:pt x="856" y="106"/>
                  </a:lnTo>
                  <a:lnTo>
                    <a:pt x="981" y="58"/>
                  </a:lnTo>
                  <a:lnTo>
                    <a:pt x="1106" y="29"/>
                  </a:lnTo>
                  <a:lnTo>
                    <a:pt x="1231" y="10"/>
                  </a:lnTo>
                  <a:lnTo>
                    <a:pt x="1365" y="0"/>
                  </a:lnTo>
                  <a:lnTo>
                    <a:pt x="1500" y="10"/>
                  </a:lnTo>
                  <a:lnTo>
                    <a:pt x="1625" y="29"/>
                  </a:lnTo>
                  <a:lnTo>
                    <a:pt x="1760" y="58"/>
                  </a:lnTo>
                  <a:lnTo>
                    <a:pt x="1884" y="96"/>
                  </a:lnTo>
                  <a:lnTo>
                    <a:pt x="2000" y="154"/>
                  </a:lnTo>
                  <a:lnTo>
                    <a:pt x="2115" y="221"/>
                  </a:lnTo>
                  <a:lnTo>
                    <a:pt x="2230" y="308"/>
                  </a:lnTo>
                  <a:lnTo>
                    <a:pt x="2336" y="404"/>
                  </a:lnTo>
                  <a:lnTo>
                    <a:pt x="2336" y="404"/>
                  </a:lnTo>
                  <a:lnTo>
                    <a:pt x="2423" y="500"/>
                  </a:lnTo>
                  <a:lnTo>
                    <a:pt x="2509" y="615"/>
                  </a:lnTo>
                  <a:lnTo>
                    <a:pt x="2576" y="731"/>
                  </a:lnTo>
                  <a:lnTo>
                    <a:pt x="2634" y="846"/>
                  </a:lnTo>
                  <a:lnTo>
                    <a:pt x="2682" y="971"/>
                  </a:lnTo>
                  <a:lnTo>
                    <a:pt x="2711" y="1106"/>
                  </a:lnTo>
                  <a:lnTo>
                    <a:pt x="2730" y="1230"/>
                  </a:lnTo>
                  <a:lnTo>
                    <a:pt x="2740" y="1365"/>
                  </a:lnTo>
                  <a:lnTo>
                    <a:pt x="2730" y="1500"/>
                  </a:lnTo>
                  <a:lnTo>
                    <a:pt x="2711" y="1624"/>
                  </a:lnTo>
                  <a:lnTo>
                    <a:pt x="2682" y="1749"/>
                  </a:lnTo>
                  <a:lnTo>
                    <a:pt x="2634" y="1874"/>
                  </a:lnTo>
                  <a:lnTo>
                    <a:pt x="2586" y="1999"/>
                  </a:lnTo>
                  <a:lnTo>
                    <a:pt x="2509" y="2115"/>
                  </a:lnTo>
                  <a:lnTo>
                    <a:pt x="2432" y="2230"/>
                  </a:lnTo>
                  <a:lnTo>
                    <a:pt x="2336" y="233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3"/>
            <p:cNvSpPr/>
            <p:nvPr/>
          </p:nvSpPr>
          <p:spPr>
            <a:xfrm>
              <a:off x="768575" y="1850050"/>
              <a:ext cx="68250" cy="68500"/>
            </a:xfrm>
            <a:custGeom>
              <a:avLst/>
              <a:gdLst/>
              <a:ahLst/>
              <a:cxnLst/>
              <a:rect l="l" t="t" r="r" b="b"/>
              <a:pathLst>
                <a:path w="2730" h="2740" fill="none" extrusionOk="0">
                  <a:moveTo>
                    <a:pt x="2336" y="2336"/>
                  </a:moveTo>
                  <a:lnTo>
                    <a:pt x="2336" y="2336"/>
                  </a:lnTo>
                  <a:lnTo>
                    <a:pt x="2230" y="2423"/>
                  </a:lnTo>
                  <a:lnTo>
                    <a:pt x="2124" y="2509"/>
                  </a:lnTo>
                  <a:lnTo>
                    <a:pt x="2000" y="2576"/>
                  </a:lnTo>
                  <a:lnTo>
                    <a:pt x="1884" y="2634"/>
                  </a:lnTo>
                  <a:lnTo>
                    <a:pt x="1759" y="2682"/>
                  </a:lnTo>
                  <a:lnTo>
                    <a:pt x="1634" y="2711"/>
                  </a:lnTo>
                  <a:lnTo>
                    <a:pt x="1500" y="2730"/>
                  </a:lnTo>
                  <a:lnTo>
                    <a:pt x="1365" y="2740"/>
                  </a:lnTo>
                  <a:lnTo>
                    <a:pt x="1240" y="2730"/>
                  </a:lnTo>
                  <a:lnTo>
                    <a:pt x="1106" y="2711"/>
                  </a:lnTo>
                  <a:lnTo>
                    <a:pt x="981" y="2682"/>
                  </a:lnTo>
                  <a:lnTo>
                    <a:pt x="856" y="2634"/>
                  </a:lnTo>
                  <a:lnTo>
                    <a:pt x="731" y="2576"/>
                  </a:lnTo>
                  <a:lnTo>
                    <a:pt x="616" y="2509"/>
                  </a:lnTo>
                  <a:lnTo>
                    <a:pt x="510" y="2432"/>
                  </a:lnTo>
                  <a:lnTo>
                    <a:pt x="404" y="2336"/>
                  </a:lnTo>
                  <a:lnTo>
                    <a:pt x="404" y="2336"/>
                  </a:lnTo>
                  <a:lnTo>
                    <a:pt x="308" y="2230"/>
                  </a:lnTo>
                  <a:lnTo>
                    <a:pt x="231" y="2125"/>
                  </a:lnTo>
                  <a:lnTo>
                    <a:pt x="154" y="2009"/>
                  </a:lnTo>
                  <a:lnTo>
                    <a:pt x="97" y="1884"/>
                  </a:lnTo>
                  <a:lnTo>
                    <a:pt x="58" y="1759"/>
                  </a:lnTo>
                  <a:lnTo>
                    <a:pt x="29" y="1634"/>
                  </a:lnTo>
                  <a:lnTo>
                    <a:pt x="10" y="1500"/>
                  </a:lnTo>
                  <a:lnTo>
                    <a:pt x="1" y="1375"/>
                  </a:lnTo>
                  <a:lnTo>
                    <a:pt x="10" y="1240"/>
                  </a:lnTo>
                  <a:lnTo>
                    <a:pt x="20" y="1115"/>
                  </a:lnTo>
                  <a:lnTo>
                    <a:pt x="58" y="981"/>
                  </a:lnTo>
                  <a:lnTo>
                    <a:pt x="97" y="856"/>
                  </a:lnTo>
                  <a:lnTo>
                    <a:pt x="154" y="741"/>
                  </a:lnTo>
                  <a:lnTo>
                    <a:pt x="222" y="616"/>
                  </a:lnTo>
                  <a:lnTo>
                    <a:pt x="308" y="510"/>
                  </a:lnTo>
                  <a:lnTo>
                    <a:pt x="395" y="404"/>
                  </a:lnTo>
                  <a:lnTo>
                    <a:pt x="395" y="404"/>
                  </a:lnTo>
                  <a:lnTo>
                    <a:pt x="500" y="308"/>
                  </a:lnTo>
                  <a:lnTo>
                    <a:pt x="616" y="231"/>
                  </a:lnTo>
                  <a:lnTo>
                    <a:pt x="731" y="164"/>
                  </a:lnTo>
                  <a:lnTo>
                    <a:pt x="846" y="106"/>
                  </a:lnTo>
                  <a:lnTo>
                    <a:pt x="971" y="58"/>
                  </a:lnTo>
                  <a:lnTo>
                    <a:pt x="1106" y="29"/>
                  </a:lnTo>
                  <a:lnTo>
                    <a:pt x="1231" y="10"/>
                  </a:lnTo>
                  <a:lnTo>
                    <a:pt x="1365" y="1"/>
                  </a:lnTo>
                  <a:lnTo>
                    <a:pt x="1490" y="10"/>
                  </a:lnTo>
                  <a:lnTo>
                    <a:pt x="1625" y="29"/>
                  </a:lnTo>
                  <a:lnTo>
                    <a:pt x="1750" y="58"/>
                  </a:lnTo>
                  <a:lnTo>
                    <a:pt x="1875" y="106"/>
                  </a:lnTo>
                  <a:lnTo>
                    <a:pt x="2000" y="154"/>
                  </a:lnTo>
                  <a:lnTo>
                    <a:pt x="2115" y="222"/>
                  </a:lnTo>
                  <a:lnTo>
                    <a:pt x="2221" y="308"/>
                  </a:lnTo>
                  <a:lnTo>
                    <a:pt x="2326" y="404"/>
                  </a:lnTo>
                  <a:lnTo>
                    <a:pt x="2326" y="404"/>
                  </a:lnTo>
                  <a:lnTo>
                    <a:pt x="2422" y="500"/>
                  </a:lnTo>
                  <a:lnTo>
                    <a:pt x="2509" y="616"/>
                  </a:lnTo>
                  <a:lnTo>
                    <a:pt x="2576" y="731"/>
                  </a:lnTo>
                  <a:lnTo>
                    <a:pt x="2634" y="856"/>
                  </a:lnTo>
                  <a:lnTo>
                    <a:pt x="2672" y="981"/>
                  </a:lnTo>
                  <a:lnTo>
                    <a:pt x="2711" y="1106"/>
                  </a:lnTo>
                  <a:lnTo>
                    <a:pt x="2730" y="1231"/>
                  </a:lnTo>
                  <a:lnTo>
                    <a:pt x="2730" y="1365"/>
                  </a:lnTo>
                  <a:lnTo>
                    <a:pt x="2730" y="1500"/>
                  </a:lnTo>
                  <a:lnTo>
                    <a:pt x="2711" y="1625"/>
                  </a:lnTo>
                  <a:lnTo>
                    <a:pt x="2672" y="1750"/>
                  </a:lnTo>
                  <a:lnTo>
                    <a:pt x="2634" y="1884"/>
                  </a:lnTo>
                  <a:lnTo>
                    <a:pt x="2576" y="2000"/>
                  </a:lnTo>
                  <a:lnTo>
                    <a:pt x="2509" y="2115"/>
                  </a:lnTo>
                  <a:lnTo>
                    <a:pt x="2432" y="2230"/>
                  </a:lnTo>
                  <a:lnTo>
                    <a:pt x="2336" y="233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3"/>
            <p:cNvSpPr/>
            <p:nvPr/>
          </p:nvSpPr>
          <p:spPr>
            <a:xfrm>
              <a:off x="699625" y="1781350"/>
              <a:ext cx="68250" cy="68500"/>
            </a:xfrm>
            <a:custGeom>
              <a:avLst/>
              <a:gdLst/>
              <a:ahLst/>
              <a:cxnLst/>
              <a:rect l="l" t="t" r="r" b="b"/>
              <a:pathLst>
                <a:path w="2730" h="2740" fill="none" extrusionOk="0">
                  <a:moveTo>
                    <a:pt x="2326" y="2335"/>
                  </a:moveTo>
                  <a:lnTo>
                    <a:pt x="2326" y="2335"/>
                  </a:lnTo>
                  <a:lnTo>
                    <a:pt x="2230" y="2422"/>
                  </a:lnTo>
                  <a:lnTo>
                    <a:pt x="2115" y="2508"/>
                  </a:lnTo>
                  <a:lnTo>
                    <a:pt x="1999" y="2576"/>
                  </a:lnTo>
                  <a:lnTo>
                    <a:pt x="1874" y="2633"/>
                  </a:lnTo>
                  <a:lnTo>
                    <a:pt x="1749" y="2681"/>
                  </a:lnTo>
                  <a:lnTo>
                    <a:pt x="1624" y="2710"/>
                  </a:lnTo>
                  <a:lnTo>
                    <a:pt x="1500" y="2729"/>
                  </a:lnTo>
                  <a:lnTo>
                    <a:pt x="1365" y="2739"/>
                  </a:lnTo>
                  <a:lnTo>
                    <a:pt x="1230" y="2729"/>
                  </a:lnTo>
                  <a:lnTo>
                    <a:pt x="1105" y="2710"/>
                  </a:lnTo>
                  <a:lnTo>
                    <a:pt x="981" y="2681"/>
                  </a:lnTo>
                  <a:lnTo>
                    <a:pt x="856" y="2633"/>
                  </a:lnTo>
                  <a:lnTo>
                    <a:pt x="731" y="2576"/>
                  </a:lnTo>
                  <a:lnTo>
                    <a:pt x="615" y="2508"/>
                  </a:lnTo>
                  <a:lnTo>
                    <a:pt x="500" y="2432"/>
                  </a:lnTo>
                  <a:lnTo>
                    <a:pt x="394" y="2335"/>
                  </a:lnTo>
                  <a:lnTo>
                    <a:pt x="394" y="2335"/>
                  </a:lnTo>
                  <a:lnTo>
                    <a:pt x="308" y="2230"/>
                  </a:lnTo>
                  <a:lnTo>
                    <a:pt x="221" y="2124"/>
                  </a:lnTo>
                  <a:lnTo>
                    <a:pt x="154" y="2009"/>
                  </a:lnTo>
                  <a:lnTo>
                    <a:pt x="96" y="1884"/>
                  </a:lnTo>
                  <a:lnTo>
                    <a:pt x="48" y="1759"/>
                  </a:lnTo>
                  <a:lnTo>
                    <a:pt x="19" y="1634"/>
                  </a:lnTo>
                  <a:lnTo>
                    <a:pt x="0" y="1499"/>
                  </a:lnTo>
                  <a:lnTo>
                    <a:pt x="0" y="1374"/>
                  </a:lnTo>
                  <a:lnTo>
                    <a:pt x="0" y="1240"/>
                  </a:lnTo>
                  <a:lnTo>
                    <a:pt x="19" y="1115"/>
                  </a:lnTo>
                  <a:lnTo>
                    <a:pt x="48" y="980"/>
                  </a:lnTo>
                  <a:lnTo>
                    <a:pt x="96" y="855"/>
                  </a:lnTo>
                  <a:lnTo>
                    <a:pt x="154" y="740"/>
                  </a:lnTo>
                  <a:lnTo>
                    <a:pt x="221" y="625"/>
                  </a:lnTo>
                  <a:lnTo>
                    <a:pt x="298" y="509"/>
                  </a:lnTo>
                  <a:lnTo>
                    <a:pt x="394" y="404"/>
                  </a:lnTo>
                  <a:lnTo>
                    <a:pt x="394" y="404"/>
                  </a:lnTo>
                  <a:lnTo>
                    <a:pt x="500" y="308"/>
                  </a:lnTo>
                  <a:lnTo>
                    <a:pt x="606" y="231"/>
                  </a:lnTo>
                  <a:lnTo>
                    <a:pt x="721" y="163"/>
                  </a:lnTo>
                  <a:lnTo>
                    <a:pt x="846" y="106"/>
                  </a:lnTo>
                  <a:lnTo>
                    <a:pt x="971" y="58"/>
                  </a:lnTo>
                  <a:lnTo>
                    <a:pt x="1096" y="29"/>
                  </a:lnTo>
                  <a:lnTo>
                    <a:pt x="1230" y="10"/>
                  </a:lnTo>
                  <a:lnTo>
                    <a:pt x="1355" y="0"/>
                  </a:lnTo>
                  <a:lnTo>
                    <a:pt x="1490" y="10"/>
                  </a:lnTo>
                  <a:lnTo>
                    <a:pt x="1615" y="29"/>
                  </a:lnTo>
                  <a:lnTo>
                    <a:pt x="1749" y="58"/>
                  </a:lnTo>
                  <a:lnTo>
                    <a:pt x="1874" y="106"/>
                  </a:lnTo>
                  <a:lnTo>
                    <a:pt x="1990" y="154"/>
                  </a:lnTo>
                  <a:lnTo>
                    <a:pt x="2115" y="231"/>
                  </a:lnTo>
                  <a:lnTo>
                    <a:pt x="2220" y="308"/>
                  </a:lnTo>
                  <a:lnTo>
                    <a:pt x="2326" y="404"/>
                  </a:lnTo>
                  <a:lnTo>
                    <a:pt x="2326" y="404"/>
                  </a:lnTo>
                  <a:lnTo>
                    <a:pt x="2422" y="500"/>
                  </a:lnTo>
                  <a:lnTo>
                    <a:pt x="2499" y="615"/>
                  </a:lnTo>
                  <a:lnTo>
                    <a:pt x="2566" y="730"/>
                  </a:lnTo>
                  <a:lnTo>
                    <a:pt x="2624" y="855"/>
                  </a:lnTo>
                  <a:lnTo>
                    <a:pt x="2672" y="980"/>
                  </a:lnTo>
                  <a:lnTo>
                    <a:pt x="2701" y="1105"/>
                  </a:lnTo>
                  <a:lnTo>
                    <a:pt x="2720" y="1230"/>
                  </a:lnTo>
                  <a:lnTo>
                    <a:pt x="2730" y="1365"/>
                  </a:lnTo>
                  <a:lnTo>
                    <a:pt x="2720" y="1499"/>
                  </a:lnTo>
                  <a:lnTo>
                    <a:pt x="2701" y="1624"/>
                  </a:lnTo>
                  <a:lnTo>
                    <a:pt x="2672" y="1759"/>
                  </a:lnTo>
                  <a:lnTo>
                    <a:pt x="2634" y="1884"/>
                  </a:lnTo>
                  <a:lnTo>
                    <a:pt x="2576" y="1999"/>
                  </a:lnTo>
                  <a:lnTo>
                    <a:pt x="2509" y="2114"/>
                  </a:lnTo>
                  <a:lnTo>
                    <a:pt x="2422" y="2230"/>
                  </a:lnTo>
                  <a:lnTo>
                    <a:pt x="2326" y="23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3"/>
            <p:cNvSpPr/>
            <p:nvPr/>
          </p:nvSpPr>
          <p:spPr>
            <a:xfrm>
              <a:off x="630425" y="1712625"/>
              <a:ext cx="68250" cy="68500"/>
            </a:xfrm>
            <a:custGeom>
              <a:avLst/>
              <a:gdLst/>
              <a:ahLst/>
              <a:cxnLst/>
              <a:rect l="l" t="t" r="r" b="b"/>
              <a:pathLst>
                <a:path w="2730" h="2740" fill="none" extrusionOk="0">
                  <a:moveTo>
                    <a:pt x="2336" y="2336"/>
                  </a:moveTo>
                  <a:lnTo>
                    <a:pt x="2336" y="2336"/>
                  </a:lnTo>
                  <a:lnTo>
                    <a:pt x="2230" y="2432"/>
                  </a:lnTo>
                  <a:lnTo>
                    <a:pt x="2124" y="2509"/>
                  </a:lnTo>
                  <a:lnTo>
                    <a:pt x="2009" y="2576"/>
                  </a:lnTo>
                  <a:lnTo>
                    <a:pt x="1884" y="2634"/>
                  </a:lnTo>
                  <a:lnTo>
                    <a:pt x="1759" y="2682"/>
                  </a:lnTo>
                  <a:lnTo>
                    <a:pt x="1634" y="2711"/>
                  </a:lnTo>
                  <a:lnTo>
                    <a:pt x="1500" y="2730"/>
                  </a:lnTo>
                  <a:lnTo>
                    <a:pt x="1375" y="2739"/>
                  </a:lnTo>
                  <a:lnTo>
                    <a:pt x="1240" y="2730"/>
                  </a:lnTo>
                  <a:lnTo>
                    <a:pt x="1106" y="2711"/>
                  </a:lnTo>
                  <a:lnTo>
                    <a:pt x="981" y="2682"/>
                  </a:lnTo>
                  <a:lnTo>
                    <a:pt x="856" y="2634"/>
                  </a:lnTo>
                  <a:lnTo>
                    <a:pt x="731" y="2586"/>
                  </a:lnTo>
                  <a:lnTo>
                    <a:pt x="615" y="2509"/>
                  </a:lnTo>
                  <a:lnTo>
                    <a:pt x="510" y="2432"/>
                  </a:lnTo>
                  <a:lnTo>
                    <a:pt x="404" y="2336"/>
                  </a:lnTo>
                  <a:lnTo>
                    <a:pt x="404" y="2336"/>
                  </a:lnTo>
                  <a:lnTo>
                    <a:pt x="308" y="2230"/>
                  </a:lnTo>
                  <a:lnTo>
                    <a:pt x="231" y="2124"/>
                  </a:lnTo>
                  <a:lnTo>
                    <a:pt x="164" y="2009"/>
                  </a:lnTo>
                  <a:lnTo>
                    <a:pt x="106" y="1884"/>
                  </a:lnTo>
                  <a:lnTo>
                    <a:pt x="58" y="1759"/>
                  </a:lnTo>
                  <a:lnTo>
                    <a:pt x="29" y="1634"/>
                  </a:lnTo>
                  <a:lnTo>
                    <a:pt x="10" y="1500"/>
                  </a:lnTo>
                  <a:lnTo>
                    <a:pt x="0" y="1375"/>
                  </a:lnTo>
                  <a:lnTo>
                    <a:pt x="10" y="1240"/>
                  </a:lnTo>
                  <a:lnTo>
                    <a:pt x="29" y="1115"/>
                  </a:lnTo>
                  <a:lnTo>
                    <a:pt x="58" y="981"/>
                  </a:lnTo>
                  <a:lnTo>
                    <a:pt x="97" y="856"/>
                  </a:lnTo>
                  <a:lnTo>
                    <a:pt x="154" y="740"/>
                  </a:lnTo>
                  <a:lnTo>
                    <a:pt x="221" y="625"/>
                  </a:lnTo>
                  <a:lnTo>
                    <a:pt x="308" y="510"/>
                  </a:lnTo>
                  <a:lnTo>
                    <a:pt x="394" y="404"/>
                  </a:lnTo>
                  <a:lnTo>
                    <a:pt x="394" y="404"/>
                  </a:lnTo>
                  <a:lnTo>
                    <a:pt x="500" y="308"/>
                  </a:lnTo>
                  <a:lnTo>
                    <a:pt x="615" y="231"/>
                  </a:lnTo>
                  <a:lnTo>
                    <a:pt x="731" y="164"/>
                  </a:lnTo>
                  <a:lnTo>
                    <a:pt x="846" y="106"/>
                  </a:lnTo>
                  <a:lnTo>
                    <a:pt x="971" y="58"/>
                  </a:lnTo>
                  <a:lnTo>
                    <a:pt x="1106" y="29"/>
                  </a:lnTo>
                  <a:lnTo>
                    <a:pt x="1231" y="10"/>
                  </a:lnTo>
                  <a:lnTo>
                    <a:pt x="1365" y="0"/>
                  </a:lnTo>
                  <a:lnTo>
                    <a:pt x="1500" y="10"/>
                  </a:lnTo>
                  <a:lnTo>
                    <a:pt x="1625" y="29"/>
                  </a:lnTo>
                  <a:lnTo>
                    <a:pt x="1750" y="58"/>
                  </a:lnTo>
                  <a:lnTo>
                    <a:pt x="1874" y="106"/>
                  </a:lnTo>
                  <a:lnTo>
                    <a:pt x="1999" y="154"/>
                  </a:lnTo>
                  <a:lnTo>
                    <a:pt x="2115" y="231"/>
                  </a:lnTo>
                  <a:lnTo>
                    <a:pt x="2230" y="308"/>
                  </a:lnTo>
                  <a:lnTo>
                    <a:pt x="2326" y="404"/>
                  </a:lnTo>
                  <a:lnTo>
                    <a:pt x="2326" y="404"/>
                  </a:lnTo>
                  <a:lnTo>
                    <a:pt x="2422" y="510"/>
                  </a:lnTo>
                  <a:lnTo>
                    <a:pt x="2509" y="615"/>
                  </a:lnTo>
                  <a:lnTo>
                    <a:pt x="2576" y="731"/>
                  </a:lnTo>
                  <a:lnTo>
                    <a:pt x="2634" y="856"/>
                  </a:lnTo>
                  <a:lnTo>
                    <a:pt x="2672" y="981"/>
                  </a:lnTo>
                  <a:lnTo>
                    <a:pt x="2711" y="1106"/>
                  </a:lnTo>
                  <a:lnTo>
                    <a:pt x="2730" y="1240"/>
                  </a:lnTo>
                  <a:lnTo>
                    <a:pt x="2730" y="1365"/>
                  </a:lnTo>
                  <a:lnTo>
                    <a:pt x="2730" y="1500"/>
                  </a:lnTo>
                  <a:lnTo>
                    <a:pt x="2711" y="1625"/>
                  </a:lnTo>
                  <a:lnTo>
                    <a:pt x="2682" y="1759"/>
                  </a:lnTo>
                  <a:lnTo>
                    <a:pt x="2634" y="1884"/>
                  </a:lnTo>
                  <a:lnTo>
                    <a:pt x="2576" y="1999"/>
                  </a:lnTo>
                  <a:lnTo>
                    <a:pt x="2509" y="2115"/>
                  </a:lnTo>
                  <a:lnTo>
                    <a:pt x="2432" y="2230"/>
                  </a:lnTo>
                  <a:lnTo>
                    <a:pt x="2336" y="233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3"/>
            <p:cNvSpPr/>
            <p:nvPr/>
          </p:nvSpPr>
          <p:spPr>
            <a:xfrm>
              <a:off x="561475" y="1643900"/>
              <a:ext cx="68250" cy="68500"/>
            </a:xfrm>
            <a:custGeom>
              <a:avLst/>
              <a:gdLst/>
              <a:ahLst/>
              <a:cxnLst/>
              <a:rect l="l" t="t" r="r" b="b"/>
              <a:pathLst>
                <a:path w="2730" h="2740" fill="none" extrusionOk="0">
                  <a:moveTo>
                    <a:pt x="2336" y="2336"/>
                  </a:moveTo>
                  <a:lnTo>
                    <a:pt x="2336" y="2336"/>
                  </a:lnTo>
                  <a:lnTo>
                    <a:pt x="2230" y="2432"/>
                  </a:lnTo>
                  <a:lnTo>
                    <a:pt x="2115" y="2509"/>
                  </a:lnTo>
                  <a:lnTo>
                    <a:pt x="1999" y="2576"/>
                  </a:lnTo>
                  <a:lnTo>
                    <a:pt x="1884" y="2634"/>
                  </a:lnTo>
                  <a:lnTo>
                    <a:pt x="1759" y="2682"/>
                  </a:lnTo>
                  <a:lnTo>
                    <a:pt x="1624" y="2711"/>
                  </a:lnTo>
                  <a:lnTo>
                    <a:pt x="1499" y="2730"/>
                  </a:lnTo>
                  <a:lnTo>
                    <a:pt x="1365" y="2740"/>
                  </a:lnTo>
                  <a:lnTo>
                    <a:pt x="1240" y="2730"/>
                  </a:lnTo>
                  <a:lnTo>
                    <a:pt x="1105" y="2711"/>
                  </a:lnTo>
                  <a:lnTo>
                    <a:pt x="980" y="2682"/>
                  </a:lnTo>
                  <a:lnTo>
                    <a:pt x="856" y="2634"/>
                  </a:lnTo>
                  <a:lnTo>
                    <a:pt x="731" y="2586"/>
                  </a:lnTo>
                  <a:lnTo>
                    <a:pt x="615" y="2509"/>
                  </a:lnTo>
                  <a:lnTo>
                    <a:pt x="500" y="2432"/>
                  </a:lnTo>
                  <a:lnTo>
                    <a:pt x="404" y="2336"/>
                  </a:lnTo>
                  <a:lnTo>
                    <a:pt x="404" y="2336"/>
                  </a:lnTo>
                  <a:lnTo>
                    <a:pt x="308" y="2240"/>
                  </a:lnTo>
                  <a:lnTo>
                    <a:pt x="221" y="2125"/>
                  </a:lnTo>
                  <a:lnTo>
                    <a:pt x="154" y="2009"/>
                  </a:lnTo>
                  <a:lnTo>
                    <a:pt x="96" y="1884"/>
                  </a:lnTo>
                  <a:lnTo>
                    <a:pt x="58" y="1759"/>
                  </a:lnTo>
                  <a:lnTo>
                    <a:pt x="19" y="1635"/>
                  </a:lnTo>
                  <a:lnTo>
                    <a:pt x="0" y="1510"/>
                  </a:lnTo>
                  <a:lnTo>
                    <a:pt x="0" y="1375"/>
                  </a:lnTo>
                  <a:lnTo>
                    <a:pt x="0" y="1241"/>
                  </a:lnTo>
                  <a:lnTo>
                    <a:pt x="19" y="1116"/>
                  </a:lnTo>
                  <a:lnTo>
                    <a:pt x="48" y="981"/>
                  </a:lnTo>
                  <a:lnTo>
                    <a:pt x="96" y="856"/>
                  </a:lnTo>
                  <a:lnTo>
                    <a:pt x="154" y="741"/>
                  </a:lnTo>
                  <a:lnTo>
                    <a:pt x="221" y="625"/>
                  </a:lnTo>
                  <a:lnTo>
                    <a:pt x="298" y="510"/>
                  </a:lnTo>
                  <a:lnTo>
                    <a:pt x="394" y="404"/>
                  </a:lnTo>
                  <a:lnTo>
                    <a:pt x="394" y="404"/>
                  </a:lnTo>
                  <a:lnTo>
                    <a:pt x="500" y="318"/>
                  </a:lnTo>
                  <a:lnTo>
                    <a:pt x="606" y="231"/>
                  </a:lnTo>
                  <a:lnTo>
                    <a:pt x="721" y="164"/>
                  </a:lnTo>
                  <a:lnTo>
                    <a:pt x="846" y="106"/>
                  </a:lnTo>
                  <a:lnTo>
                    <a:pt x="971" y="58"/>
                  </a:lnTo>
                  <a:lnTo>
                    <a:pt x="1096" y="30"/>
                  </a:lnTo>
                  <a:lnTo>
                    <a:pt x="1230" y="10"/>
                  </a:lnTo>
                  <a:lnTo>
                    <a:pt x="1355" y="1"/>
                  </a:lnTo>
                  <a:lnTo>
                    <a:pt x="1490" y="10"/>
                  </a:lnTo>
                  <a:lnTo>
                    <a:pt x="1624" y="30"/>
                  </a:lnTo>
                  <a:lnTo>
                    <a:pt x="1749" y="58"/>
                  </a:lnTo>
                  <a:lnTo>
                    <a:pt x="1874" y="106"/>
                  </a:lnTo>
                  <a:lnTo>
                    <a:pt x="1999" y="164"/>
                  </a:lnTo>
                  <a:lnTo>
                    <a:pt x="2115" y="231"/>
                  </a:lnTo>
                  <a:lnTo>
                    <a:pt x="2220" y="308"/>
                  </a:lnTo>
                  <a:lnTo>
                    <a:pt x="2326" y="404"/>
                  </a:lnTo>
                  <a:lnTo>
                    <a:pt x="2326" y="404"/>
                  </a:lnTo>
                  <a:lnTo>
                    <a:pt x="2422" y="510"/>
                  </a:lnTo>
                  <a:lnTo>
                    <a:pt x="2499" y="616"/>
                  </a:lnTo>
                  <a:lnTo>
                    <a:pt x="2576" y="731"/>
                  </a:lnTo>
                  <a:lnTo>
                    <a:pt x="2624" y="856"/>
                  </a:lnTo>
                  <a:lnTo>
                    <a:pt x="2672" y="981"/>
                  </a:lnTo>
                  <a:lnTo>
                    <a:pt x="2701" y="1106"/>
                  </a:lnTo>
                  <a:lnTo>
                    <a:pt x="2720" y="1241"/>
                  </a:lnTo>
                  <a:lnTo>
                    <a:pt x="2730" y="1365"/>
                  </a:lnTo>
                  <a:lnTo>
                    <a:pt x="2720" y="1500"/>
                  </a:lnTo>
                  <a:lnTo>
                    <a:pt x="2701" y="1625"/>
                  </a:lnTo>
                  <a:lnTo>
                    <a:pt x="2672" y="1759"/>
                  </a:lnTo>
                  <a:lnTo>
                    <a:pt x="2633" y="1884"/>
                  </a:lnTo>
                  <a:lnTo>
                    <a:pt x="2576" y="2000"/>
                  </a:lnTo>
                  <a:lnTo>
                    <a:pt x="2509" y="2115"/>
                  </a:lnTo>
                  <a:lnTo>
                    <a:pt x="2422" y="2230"/>
                  </a:lnTo>
                  <a:lnTo>
                    <a:pt x="2336" y="233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3"/>
            <p:cNvSpPr/>
            <p:nvPr/>
          </p:nvSpPr>
          <p:spPr>
            <a:xfrm>
              <a:off x="492275" y="1575425"/>
              <a:ext cx="68500" cy="68275"/>
            </a:xfrm>
            <a:custGeom>
              <a:avLst/>
              <a:gdLst/>
              <a:ahLst/>
              <a:cxnLst/>
              <a:rect l="l" t="t" r="r" b="b"/>
              <a:pathLst>
                <a:path w="2740" h="2731" fill="none" extrusionOk="0">
                  <a:moveTo>
                    <a:pt x="2336" y="2326"/>
                  </a:moveTo>
                  <a:lnTo>
                    <a:pt x="2336" y="2326"/>
                  </a:lnTo>
                  <a:lnTo>
                    <a:pt x="2230" y="2423"/>
                  </a:lnTo>
                  <a:lnTo>
                    <a:pt x="2124" y="2499"/>
                  </a:lnTo>
                  <a:lnTo>
                    <a:pt x="2009" y="2567"/>
                  </a:lnTo>
                  <a:lnTo>
                    <a:pt x="1884" y="2624"/>
                  </a:lnTo>
                  <a:lnTo>
                    <a:pt x="1759" y="2672"/>
                  </a:lnTo>
                  <a:lnTo>
                    <a:pt x="1634" y="2701"/>
                  </a:lnTo>
                  <a:lnTo>
                    <a:pt x="1500" y="2721"/>
                  </a:lnTo>
                  <a:lnTo>
                    <a:pt x="1375" y="2730"/>
                  </a:lnTo>
                  <a:lnTo>
                    <a:pt x="1240" y="2721"/>
                  </a:lnTo>
                  <a:lnTo>
                    <a:pt x="1115" y="2701"/>
                  </a:lnTo>
                  <a:lnTo>
                    <a:pt x="981" y="2672"/>
                  </a:lnTo>
                  <a:lnTo>
                    <a:pt x="856" y="2634"/>
                  </a:lnTo>
                  <a:lnTo>
                    <a:pt x="740" y="2576"/>
                  </a:lnTo>
                  <a:lnTo>
                    <a:pt x="625" y="2509"/>
                  </a:lnTo>
                  <a:lnTo>
                    <a:pt x="510" y="2423"/>
                  </a:lnTo>
                  <a:lnTo>
                    <a:pt x="404" y="2326"/>
                  </a:lnTo>
                  <a:lnTo>
                    <a:pt x="404" y="2326"/>
                  </a:lnTo>
                  <a:lnTo>
                    <a:pt x="308" y="2230"/>
                  </a:lnTo>
                  <a:lnTo>
                    <a:pt x="231" y="2115"/>
                  </a:lnTo>
                  <a:lnTo>
                    <a:pt x="164" y="2000"/>
                  </a:lnTo>
                  <a:lnTo>
                    <a:pt x="106" y="1875"/>
                  </a:lnTo>
                  <a:lnTo>
                    <a:pt x="58" y="1750"/>
                  </a:lnTo>
                  <a:lnTo>
                    <a:pt x="29" y="1625"/>
                  </a:lnTo>
                  <a:lnTo>
                    <a:pt x="10" y="1500"/>
                  </a:lnTo>
                  <a:lnTo>
                    <a:pt x="0" y="1365"/>
                  </a:lnTo>
                  <a:lnTo>
                    <a:pt x="10" y="1231"/>
                  </a:lnTo>
                  <a:lnTo>
                    <a:pt x="29" y="1106"/>
                  </a:lnTo>
                  <a:lnTo>
                    <a:pt x="58" y="981"/>
                  </a:lnTo>
                  <a:lnTo>
                    <a:pt x="106" y="856"/>
                  </a:lnTo>
                  <a:lnTo>
                    <a:pt x="154" y="731"/>
                  </a:lnTo>
                  <a:lnTo>
                    <a:pt x="231" y="616"/>
                  </a:lnTo>
                  <a:lnTo>
                    <a:pt x="308" y="500"/>
                  </a:lnTo>
                  <a:lnTo>
                    <a:pt x="404" y="395"/>
                  </a:lnTo>
                  <a:lnTo>
                    <a:pt x="404" y="395"/>
                  </a:lnTo>
                  <a:lnTo>
                    <a:pt x="500" y="308"/>
                  </a:lnTo>
                  <a:lnTo>
                    <a:pt x="615" y="222"/>
                  </a:lnTo>
                  <a:lnTo>
                    <a:pt x="731" y="154"/>
                  </a:lnTo>
                  <a:lnTo>
                    <a:pt x="856" y="97"/>
                  </a:lnTo>
                  <a:lnTo>
                    <a:pt x="981" y="49"/>
                  </a:lnTo>
                  <a:lnTo>
                    <a:pt x="1106" y="20"/>
                  </a:lnTo>
                  <a:lnTo>
                    <a:pt x="1230" y="1"/>
                  </a:lnTo>
                  <a:lnTo>
                    <a:pt x="1365" y="1"/>
                  </a:lnTo>
                  <a:lnTo>
                    <a:pt x="1500" y="1"/>
                  </a:lnTo>
                  <a:lnTo>
                    <a:pt x="1625" y="20"/>
                  </a:lnTo>
                  <a:lnTo>
                    <a:pt x="1759" y="49"/>
                  </a:lnTo>
                  <a:lnTo>
                    <a:pt x="1884" y="97"/>
                  </a:lnTo>
                  <a:lnTo>
                    <a:pt x="1999" y="154"/>
                  </a:lnTo>
                  <a:lnTo>
                    <a:pt x="2115" y="222"/>
                  </a:lnTo>
                  <a:lnTo>
                    <a:pt x="2230" y="299"/>
                  </a:lnTo>
                  <a:lnTo>
                    <a:pt x="2336" y="395"/>
                  </a:lnTo>
                  <a:lnTo>
                    <a:pt x="2336" y="395"/>
                  </a:lnTo>
                  <a:lnTo>
                    <a:pt x="2422" y="500"/>
                  </a:lnTo>
                  <a:lnTo>
                    <a:pt x="2509" y="606"/>
                  </a:lnTo>
                  <a:lnTo>
                    <a:pt x="2576" y="722"/>
                  </a:lnTo>
                  <a:lnTo>
                    <a:pt x="2634" y="846"/>
                  </a:lnTo>
                  <a:lnTo>
                    <a:pt x="2682" y="971"/>
                  </a:lnTo>
                  <a:lnTo>
                    <a:pt x="2711" y="1096"/>
                  </a:lnTo>
                  <a:lnTo>
                    <a:pt x="2730" y="1231"/>
                  </a:lnTo>
                  <a:lnTo>
                    <a:pt x="2739" y="1356"/>
                  </a:lnTo>
                  <a:lnTo>
                    <a:pt x="2730" y="1490"/>
                  </a:lnTo>
                  <a:lnTo>
                    <a:pt x="2711" y="1615"/>
                  </a:lnTo>
                  <a:lnTo>
                    <a:pt x="2682" y="1750"/>
                  </a:lnTo>
                  <a:lnTo>
                    <a:pt x="2634" y="1875"/>
                  </a:lnTo>
                  <a:lnTo>
                    <a:pt x="2576" y="1990"/>
                  </a:lnTo>
                  <a:lnTo>
                    <a:pt x="2509" y="2115"/>
                  </a:lnTo>
                  <a:lnTo>
                    <a:pt x="2432" y="2221"/>
                  </a:lnTo>
                  <a:lnTo>
                    <a:pt x="2336" y="23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3"/>
            <p:cNvSpPr/>
            <p:nvPr/>
          </p:nvSpPr>
          <p:spPr>
            <a:xfrm>
              <a:off x="492275" y="1575425"/>
              <a:ext cx="620875" cy="617750"/>
            </a:xfrm>
            <a:custGeom>
              <a:avLst/>
              <a:gdLst/>
              <a:ahLst/>
              <a:cxnLst/>
              <a:rect l="l" t="t" r="r" b="b"/>
              <a:pathLst>
                <a:path w="24835" h="24710" extrusionOk="0">
                  <a:moveTo>
                    <a:pt x="1240" y="1"/>
                  </a:moveTo>
                  <a:lnTo>
                    <a:pt x="1106" y="20"/>
                  </a:lnTo>
                  <a:lnTo>
                    <a:pt x="981" y="49"/>
                  </a:lnTo>
                  <a:lnTo>
                    <a:pt x="856" y="97"/>
                  </a:lnTo>
                  <a:lnTo>
                    <a:pt x="731" y="154"/>
                  </a:lnTo>
                  <a:lnTo>
                    <a:pt x="615" y="222"/>
                  </a:lnTo>
                  <a:lnTo>
                    <a:pt x="500" y="308"/>
                  </a:lnTo>
                  <a:lnTo>
                    <a:pt x="404" y="395"/>
                  </a:lnTo>
                  <a:lnTo>
                    <a:pt x="308" y="500"/>
                  </a:lnTo>
                  <a:lnTo>
                    <a:pt x="231" y="616"/>
                  </a:lnTo>
                  <a:lnTo>
                    <a:pt x="154" y="731"/>
                  </a:lnTo>
                  <a:lnTo>
                    <a:pt x="106" y="846"/>
                  </a:lnTo>
                  <a:lnTo>
                    <a:pt x="58" y="971"/>
                  </a:lnTo>
                  <a:lnTo>
                    <a:pt x="29" y="1106"/>
                  </a:lnTo>
                  <a:lnTo>
                    <a:pt x="10" y="1231"/>
                  </a:lnTo>
                  <a:lnTo>
                    <a:pt x="0" y="1365"/>
                  </a:lnTo>
                  <a:lnTo>
                    <a:pt x="10" y="1490"/>
                  </a:lnTo>
                  <a:lnTo>
                    <a:pt x="29" y="1625"/>
                  </a:lnTo>
                  <a:lnTo>
                    <a:pt x="58" y="1750"/>
                  </a:lnTo>
                  <a:lnTo>
                    <a:pt x="106" y="1875"/>
                  </a:lnTo>
                  <a:lnTo>
                    <a:pt x="164" y="2000"/>
                  </a:lnTo>
                  <a:lnTo>
                    <a:pt x="231" y="2115"/>
                  </a:lnTo>
                  <a:lnTo>
                    <a:pt x="308" y="2230"/>
                  </a:lnTo>
                  <a:lnTo>
                    <a:pt x="404" y="2326"/>
                  </a:lnTo>
                  <a:lnTo>
                    <a:pt x="510" y="2423"/>
                  </a:lnTo>
                  <a:lnTo>
                    <a:pt x="615" y="2509"/>
                  </a:lnTo>
                  <a:lnTo>
                    <a:pt x="740" y="2576"/>
                  </a:lnTo>
                  <a:lnTo>
                    <a:pt x="856" y="2624"/>
                  </a:lnTo>
                  <a:lnTo>
                    <a:pt x="981" y="2672"/>
                  </a:lnTo>
                  <a:lnTo>
                    <a:pt x="1106" y="2701"/>
                  </a:lnTo>
                  <a:lnTo>
                    <a:pt x="1240" y="2721"/>
                  </a:lnTo>
                  <a:lnTo>
                    <a:pt x="1365" y="2730"/>
                  </a:lnTo>
                  <a:lnTo>
                    <a:pt x="1500" y="2721"/>
                  </a:lnTo>
                  <a:lnTo>
                    <a:pt x="1634" y="2701"/>
                  </a:lnTo>
                  <a:lnTo>
                    <a:pt x="1759" y="2672"/>
                  </a:lnTo>
                  <a:lnTo>
                    <a:pt x="1884" y="2624"/>
                  </a:lnTo>
                  <a:lnTo>
                    <a:pt x="2009" y="2567"/>
                  </a:lnTo>
                  <a:lnTo>
                    <a:pt x="2124" y="2499"/>
                  </a:lnTo>
                  <a:lnTo>
                    <a:pt x="2230" y="2423"/>
                  </a:lnTo>
                  <a:lnTo>
                    <a:pt x="2336" y="2326"/>
                  </a:lnTo>
                  <a:lnTo>
                    <a:pt x="2432" y="2221"/>
                  </a:lnTo>
                  <a:lnTo>
                    <a:pt x="2509" y="2115"/>
                  </a:lnTo>
                  <a:lnTo>
                    <a:pt x="2576" y="2000"/>
                  </a:lnTo>
                  <a:lnTo>
                    <a:pt x="2634" y="1875"/>
                  </a:lnTo>
                  <a:lnTo>
                    <a:pt x="2682" y="1750"/>
                  </a:lnTo>
                  <a:lnTo>
                    <a:pt x="2711" y="1625"/>
                  </a:lnTo>
                  <a:lnTo>
                    <a:pt x="2730" y="1490"/>
                  </a:lnTo>
                  <a:lnTo>
                    <a:pt x="2739" y="1365"/>
                  </a:lnTo>
                  <a:lnTo>
                    <a:pt x="2730" y="1231"/>
                  </a:lnTo>
                  <a:lnTo>
                    <a:pt x="2711" y="1096"/>
                  </a:lnTo>
                  <a:lnTo>
                    <a:pt x="2682" y="971"/>
                  </a:lnTo>
                  <a:lnTo>
                    <a:pt x="2634" y="846"/>
                  </a:lnTo>
                  <a:lnTo>
                    <a:pt x="2576" y="722"/>
                  </a:lnTo>
                  <a:lnTo>
                    <a:pt x="2509" y="606"/>
                  </a:lnTo>
                  <a:lnTo>
                    <a:pt x="2432" y="500"/>
                  </a:lnTo>
                  <a:lnTo>
                    <a:pt x="2336" y="395"/>
                  </a:lnTo>
                  <a:lnTo>
                    <a:pt x="2230" y="299"/>
                  </a:lnTo>
                  <a:lnTo>
                    <a:pt x="2115" y="222"/>
                  </a:lnTo>
                  <a:lnTo>
                    <a:pt x="1999" y="154"/>
                  </a:lnTo>
                  <a:lnTo>
                    <a:pt x="1884" y="97"/>
                  </a:lnTo>
                  <a:lnTo>
                    <a:pt x="1759" y="49"/>
                  </a:lnTo>
                  <a:lnTo>
                    <a:pt x="1625" y="20"/>
                  </a:lnTo>
                  <a:lnTo>
                    <a:pt x="1500" y="1"/>
                  </a:lnTo>
                  <a:close/>
                  <a:moveTo>
                    <a:pt x="4133" y="2740"/>
                  </a:moveTo>
                  <a:lnTo>
                    <a:pt x="3998" y="2749"/>
                  </a:lnTo>
                  <a:lnTo>
                    <a:pt x="3873" y="2769"/>
                  </a:lnTo>
                  <a:lnTo>
                    <a:pt x="3739" y="2797"/>
                  </a:lnTo>
                  <a:lnTo>
                    <a:pt x="3614" y="2845"/>
                  </a:lnTo>
                  <a:lnTo>
                    <a:pt x="3499" y="2903"/>
                  </a:lnTo>
                  <a:lnTo>
                    <a:pt x="3374" y="2970"/>
                  </a:lnTo>
                  <a:lnTo>
                    <a:pt x="3268" y="3057"/>
                  </a:lnTo>
                  <a:lnTo>
                    <a:pt x="3162" y="3143"/>
                  </a:lnTo>
                  <a:lnTo>
                    <a:pt x="3066" y="3249"/>
                  </a:lnTo>
                  <a:lnTo>
                    <a:pt x="2989" y="3364"/>
                  </a:lnTo>
                  <a:lnTo>
                    <a:pt x="2922" y="3480"/>
                  </a:lnTo>
                  <a:lnTo>
                    <a:pt x="2864" y="3595"/>
                  </a:lnTo>
                  <a:lnTo>
                    <a:pt x="2826" y="3720"/>
                  </a:lnTo>
                  <a:lnTo>
                    <a:pt x="2787" y="3845"/>
                  </a:lnTo>
                  <a:lnTo>
                    <a:pt x="2768" y="3980"/>
                  </a:lnTo>
                  <a:lnTo>
                    <a:pt x="2768" y="4114"/>
                  </a:lnTo>
                  <a:lnTo>
                    <a:pt x="2768" y="4239"/>
                  </a:lnTo>
                  <a:lnTo>
                    <a:pt x="2787" y="4374"/>
                  </a:lnTo>
                  <a:lnTo>
                    <a:pt x="2826" y="4498"/>
                  </a:lnTo>
                  <a:lnTo>
                    <a:pt x="2864" y="4623"/>
                  </a:lnTo>
                  <a:lnTo>
                    <a:pt x="2922" y="4748"/>
                  </a:lnTo>
                  <a:lnTo>
                    <a:pt x="2989" y="4864"/>
                  </a:lnTo>
                  <a:lnTo>
                    <a:pt x="3076" y="4979"/>
                  </a:lnTo>
                  <a:lnTo>
                    <a:pt x="3172" y="5075"/>
                  </a:lnTo>
                  <a:lnTo>
                    <a:pt x="3268" y="5171"/>
                  </a:lnTo>
                  <a:lnTo>
                    <a:pt x="3383" y="5248"/>
                  </a:lnTo>
                  <a:lnTo>
                    <a:pt x="3499" y="5325"/>
                  </a:lnTo>
                  <a:lnTo>
                    <a:pt x="3624" y="5373"/>
                  </a:lnTo>
                  <a:lnTo>
                    <a:pt x="3748" y="5421"/>
                  </a:lnTo>
                  <a:lnTo>
                    <a:pt x="3873" y="5450"/>
                  </a:lnTo>
                  <a:lnTo>
                    <a:pt x="3998" y="5469"/>
                  </a:lnTo>
                  <a:lnTo>
                    <a:pt x="4133" y="5479"/>
                  </a:lnTo>
                  <a:lnTo>
                    <a:pt x="4267" y="5469"/>
                  </a:lnTo>
                  <a:lnTo>
                    <a:pt x="4392" y="5450"/>
                  </a:lnTo>
                  <a:lnTo>
                    <a:pt x="4517" y="5421"/>
                  </a:lnTo>
                  <a:lnTo>
                    <a:pt x="4642" y="5373"/>
                  </a:lnTo>
                  <a:lnTo>
                    <a:pt x="4767" y="5315"/>
                  </a:lnTo>
                  <a:lnTo>
                    <a:pt x="4883" y="5248"/>
                  </a:lnTo>
                  <a:lnTo>
                    <a:pt x="4998" y="5171"/>
                  </a:lnTo>
                  <a:lnTo>
                    <a:pt x="5104" y="5075"/>
                  </a:lnTo>
                  <a:lnTo>
                    <a:pt x="5190" y="4969"/>
                  </a:lnTo>
                  <a:lnTo>
                    <a:pt x="5277" y="4864"/>
                  </a:lnTo>
                  <a:lnTo>
                    <a:pt x="5344" y="4739"/>
                  </a:lnTo>
                  <a:lnTo>
                    <a:pt x="5401" y="4623"/>
                  </a:lnTo>
                  <a:lnTo>
                    <a:pt x="5440" y="4498"/>
                  </a:lnTo>
                  <a:lnTo>
                    <a:pt x="5469" y="4374"/>
                  </a:lnTo>
                  <a:lnTo>
                    <a:pt x="5488" y="4239"/>
                  </a:lnTo>
                  <a:lnTo>
                    <a:pt x="5498" y="4114"/>
                  </a:lnTo>
                  <a:lnTo>
                    <a:pt x="5488" y="3980"/>
                  </a:lnTo>
                  <a:lnTo>
                    <a:pt x="5469" y="3845"/>
                  </a:lnTo>
                  <a:lnTo>
                    <a:pt x="5440" y="3720"/>
                  </a:lnTo>
                  <a:lnTo>
                    <a:pt x="5401" y="3595"/>
                  </a:lnTo>
                  <a:lnTo>
                    <a:pt x="5344" y="3470"/>
                  </a:lnTo>
                  <a:lnTo>
                    <a:pt x="5267" y="3355"/>
                  </a:lnTo>
                  <a:lnTo>
                    <a:pt x="5190" y="3249"/>
                  </a:lnTo>
                  <a:lnTo>
                    <a:pt x="5094" y="3143"/>
                  </a:lnTo>
                  <a:lnTo>
                    <a:pt x="4988" y="3047"/>
                  </a:lnTo>
                  <a:lnTo>
                    <a:pt x="4883" y="2970"/>
                  </a:lnTo>
                  <a:lnTo>
                    <a:pt x="4767" y="2903"/>
                  </a:lnTo>
                  <a:lnTo>
                    <a:pt x="4642" y="2845"/>
                  </a:lnTo>
                  <a:lnTo>
                    <a:pt x="4517" y="2797"/>
                  </a:lnTo>
                  <a:lnTo>
                    <a:pt x="4392" y="2769"/>
                  </a:lnTo>
                  <a:lnTo>
                    <a:pt x="4258" y="2749"/>
                  </a:lnTo>
                  <a:lnTo>
                    <a:pt x="4133" y="2740"/>
                  </a:lnTo>
                  <a:close/>
                  <a:moveTo>
                    <a:pt x="6891" y="5488"/>
                  </a:moveTo>
                  <a:lnTo>
                    <a:pt x="6766" y="5498"/>
                  </a:lnTo>
                  <a:lnTo>
                    <a:pt x="6632" y="5517"/>
                  </a:lnTo>
                  <a:lnTo>
                    <a:pt x="6507" y="5546"/>
                  </a:lnTo>
                  <a:lnTo>
                    <a:pt x="6382" y="5594"/>
                  </a:lnTo>
                  <a:lnTo>
                    <a:pt x="6257" y="5652"/>
                  </a:lnTo>
                  <a:lnTo>
                    <a:pt x="6141" y="5719"/>
                  </a:lnTo>
                  <a:lnTo>
                    <a:pt x="6026" y="5796"/>
                  </a:lnTo>
                  <a:lnTo>
                    <a:pt x="5920" y="5892"/>
                  </a:lnTo>
                  <a:lnTo>
                    <a:pt x="5834" y="5998"/>
                  </a:lnTo>
                  <a:lnTo>
                    <a:pt x="5747" y="6113"/>
                  </a:lnTo>
                  <a:lnTo>
                    <a:pt x="5680" y="6228"/>
                  </a:lnTo>
                  <a:lnTo>
                    <a:pt x="5623" y="6344"/>
                  </a:lnTo>
                  <a:lnTo>
                    <a:pt x="5584" y="6469"/>
                  </a:lnTo>
                  <a:lnTo>
                    <a:pt x="5555" y="6594"/>
                  </a:lnTo>
                  <a:lnTo>
                    <a:pt x="5536" y="6728"/>
                  </a:lnTo>
                  <a:lnTo>
                    <a:pt x="5526" y="6853"/>
                  </a:lnTo>
                  <a:lnTo>
                    <a:pt x="5536" y="6988"/>
                  </a:lnTo>
                  <a:lnTo>
                    <a:pt x="5555" y="7122"/>
                  </a:lnTo>
                  <a:lnTo>
                    <a:pt x="5584" y="7247"/>
                  </a:lnTo>
                  <a:lnTo>
                    <a:pt x="5632" y="7372"/>
                  </a:lnTo>
                  <a:lnTo>
                    <a:pt x="5680" y="7497"/>
                  </a:lnTo>
                  <a:lnTo>
                    <a:pt x="5757" y="7612"/>
                  </a:lnTo>
                  <a:lnTo>
                    <a:pt x="5834" y="7718"/>
                  </a:lnTo>
                  <a:lnTo>
                    <a:pt x="5930" y="7824"/>
                  </a:lnTo>
                  <a:lnTo>
                    <a:pt x="6036" y="7920"/>
                  </a:lnTo>
                  <a:lnTo>
                    <a:pt x="6141" y="7997"/>
                  </a:lnTo>
                  <a:lnTo>
                    <a:pt x="6257" y="8064"/>
                  </a:lnTo>
                  <a:lnTo>
                    <a:pt x="6382" y="8122"/>
                  </a:lnTo>
                  <a:lnTo>
                    <a:pt x="6507" y="8170"/>
                  </a:lnTo>
                  <a:lnTo>
                    <a:pt x="6632" y="8199"/>
                  </a:lnTo>
                  <a:lnTo>
                    <a:pt x="6766" y="8218"/>
                  </a:lnTo>
                  <a:lnTo>
                    <a:pt x="6891" y="8227"/>
                  </a:lnTo>
                  <a:lnTo>
                    <a:pt x="7026" y="8218"/>
                  </a:lnTo>
                  <a:lnTo>
                    <a:pt x="7151" y="8199"/>
                  </a:lnTo>
                  <a:lnTo>
                    <a:pt x="7285" y="8170"/>
                  </a:lnTo>
                  <a:lnTo>
                    <a:pt x="7410" y="8122"/>
                  </a:lnTo>
                  <a:lnTo>
                    <a:pt x="7535" y="8064"/>
                  </a:lnTo>
                  <a:lnTo>
                    <a:pt x="7650" y="7997"/>
                  </a:lnTo>
                  <a:lnTo>
                    <a:pt x="7756" y="7920"/>
                  </a:lnTo>
                  <a:lnTo>
                    <a:pt x="7862" y="7824"/>
                  </a:lnTo>
                  <a:lnTo>
                    <a:pt x="7958" y="7718"/>
                  </a:lnTo>
                  <a:lnTo>
                    <a:pt x="8035" y="7612"/>
                  </a:lnTo>
                  <a:lnTo>
                    <a:pt x="8102" y="7487"/>
                  </a:lnTo>
                  <a:lnTo>
                    <a:pt x="8160" y="7372"/>
                  </a:lnTo>
                  <a:lnTo>
                    <a:pt x="8208" y="7247"/>
                  </a:lnTo>
                  <a:lnTo>
                    <a:pt x="8237" y="7122"/>
                  </a:lnTo>
                  <a:lnTo>
                    <a:pt x="8256" y="6988"/>
                  </a:lnTo>
                  <a:lnTo>
                    <a:pt x="8256" y="6863"/>
                  </a:lnTo>
                  <a:lnTo>
                    <a:pt x="8256" y="6728"/>
                  </a:lnTo>
                  <a:lnTo>
                    <a:pt x="8237" y="6594"/>
                  </a:lnTo>
                  <a:lnTo>
                    <a:pt x="8198" y="6469"/>
                  </a:lnTo>
                  <a:lnTo>
                    <a:pt x="8160" y="6344"/>
                  </a:lnTo>
                  <a:lnTo>
                    <a:pt x="8102" y="6219"/>
                  </a:lnTo>
                  <a:lnTo>
                    <a:pt x="8035" y="6103"/>
                  </a:lnTo>
                  <a:lnTo>
                    <a:pt x="7948" y="5998"/>
                  </a:lnTo>
                  <a:lnTo>
                    <a:pt x="7852" y="5892"/>
                  </a:lnTo>
                  <a:lnTo>
                    <a:pt x="7756" y="5796"/>
                  </a:lnTo>
                  <a:lnTo>
                    <a:pt x="7641" y="5719"/>
                  </a:lnTo>
                  <a:lnTo>
                    <a:pt x="7525" y="5652"/>
                  </a:lnTo>
                  <a:lnTo>
                    <a:pt x="7410" y="5594"/>
                  </a:lnTo>
                  <a:lnTo>
                    <a:pt x="7285" y="5546"/>
                  </a:lnTo>
                  <a:lnTo>
                    <a:pt x="7151" y="5517"/>
                  </a:lnTo>
                  <a:lnTo>
                    <a:pt x="7026" y="5498"/>
                  </a:lnTo>
                  <a:lnTo>
                    <a:pt x="6891" y="5488"/>
                  </a:lnTo>
                  <a:close/>
                  <a:moveTo>
                    <a:pt x="9659" y="8237"/>
                  </a:moveTo>
                  <a:lnTo>
                    <a:pt x="9524" y="8247"/>
                  </a:lnTo>
                  <a:lnTo>
                    <a:pt x="9390" y="8266"/>
                  </a:lnTo>
                  <a:lnTo>
                    <a:pt x="9265" y="8295"/>
                  </a:lnTo>
                  <a:lnTo>
                    <a:pt x="9140" y="8343"/>
                  </a:lnTo>
                  <a:lnTo>
                    <a:pt x="9015" y="8400"/>
                  </a:lnTo>
                  <a:lnTo>
                    <a:pt x="8900" y="8468"/>
                  </a:lnTo>
                  <a:lnTo>
                    <a:pt x="8794" y="8545"/>
                  </a:lnTo>
                  <a:lnTo>
                    <a:pt x="8688" y="8641"/>
                  </a:lnTo>
                  <a:lnTo>
                    <a:pt x="8592" y="8746"/>
                  </a:lnTo>
                  <a:lnTo>
                    <a:pt x="8515" y="8852"/>
                  </a:lnTo>
                  <a:lnTo>
                    <a:pt x="8448" y="8977"/>
                  </a:lnTo>
                  <a:lnTo>
                    <a:pt x="8390" y="9092"/>
                  </a:lnTo>
                  <a:lnTo>
                    <a:pt x="8342" y="9217"/>
                  </a:lnTo>
                  <a:lnTo>
                    <a:pt x="8313" y="9342"/>
                  </a:lnTo>
                  <a:lnTo>
                    <a:pt x="8294" y="9477"/>
                  </a:lnTo>
                  <a:lnTo>
                    <a:pt x="8294" y="9602"/>
                  </a:lnTo>
                  <a:lnTo>
                    <a:pt x="8294" y="9736"/>
                  </a:lnTo>
                  <a:lnTo>
                    <a:pt x="8313" y="9871"/>
                  </a:lnTo>
                  <a:lnTo>
                    <a:pt x="8342" y="9996"/>
                  </a:lnTo>
                  <a:lnTo>
                    <a:pt x="8390" y="10121"/>
                  </a:lnTo>
                  <a:lnTo>
                    <a:pt x="8448" y="10246"/>
                  </a:lnTo>
                  <a:lnTo>
                    <a:pt x="8515" y="10361"/>
                  </a:lnTo>
                  <a:lnTo>
                    <a:pt x="8602" y="10467"/>
                  </a:lnTo>
                  <a:lnTo>
                    <a:pt x="8688" y="10572"/>
                  </a:lnTo>
                  <a:lnTo>
                    <a:pt x="8794" y="10669"/>
                  </a:lnTo>
                  <a:lnTo>
                    <a:pt x="8909" y="10745"/>
                  </a:lnTo>
                  <a:lnTo>
                    <a:pt x="9025" y="10813"/>
                  </a:lnTo>
                  <a:lnTo>
                    <a:pt x="9140" y="10870"/>
                  </a:lnTo>
                  <a:lnTo>
                    <a:pt x="9265" y="10918"/>
                  </a:lnTo>
                  <a:lnTo>
                    <a:pt x="9399" y="10947"/>
                  </a:lnTo>
                  <a:lnTo>
                    <a:pt x="9524" y="10966"/>
                  </a:lnTo>
                  <a:lnTo>
                    <a:pt x="9659" y="10976"/>
                  </a:lnTo>
                  <a:lnTo>
                    <a:pt x="9784" y="10966"/>
                  </a:lnTo>
                  <a:lnTo>
                    <a:pt x="9918" y="10947"/>
                  </a:lnTo>
                  <a:lnTo>
                    <a:pt x="10043" y="10918"/>
                  </a:lnTo>
                  <a:lnTo>
                    <a:pt x="10168" y="10870"/>
                  </a:lnTo>
                  <a:lnTo>
                    <a:pt x="10293" y="10813"/>
                  </a:lnTo>
                  <a:lnTo>
                    <a:pt x="10409" y="10745"/>
                  </a:lnTo>
                  <a:lnTo>
                    <a:pt x="10524" y="10659"/>
                  </a:lnTo>
                  <a:lnTo>
                    <a:pt x="10620" y="10572"/>
                  </a:lnTo>
                  <a:lnTo>
                    <a:pt x="10716" y="10467"/>
                  </a:lnTo>
                  <a:lnTo>
                    <a:pt x="10803" y="10351"/>
                  </a:lnTo>
                  <a:lnTo>
                    <a:pt x="10870" y="10236"/>
                  </a:lnTo>
                  <a:lnTo>
                    <a:pt x="10918" y="10121"/>
                  </a:lnTo>
                  <a:lnTo>
                    <a:pt x="10966" y="9996"/>
                  </a:lnTo>
                  <a:lnTo>
                    <a:pt x="10995" y="9871"/>
                  </a:lnTo>
                  <a:lnTo>
                    <a:pt x="11014" y="9736"/>
                  </a:lnTo>
                  <a:lnTo>
                    <a:pt x="11024" y="9611"/>
                  </a:lnTo>
                  <a:lnTo>
                    <a:pt x="11014" y="9477"/>
                  </a:lnTo>
                  <a:lnTo>
                    <a:pt x="10995" y="9342"/>
                  </a:lnTo>
                  <a:lnTo>
                    <a:pt x="10966" y="9217"/>
                  </a:lnTo>
                  <a:lnTo>
                    <a:pt x="10918" y="9092"/>
                  </a:lnTo>
                  <a:lnTo>
                    <a:pt x="10860" y="8967"/>
                  </a:lnTo>
                  <a:lnTo>
                    <a:pt x="10793" y="8852"/>
                  </a:lnTo>
                  <a:lnTo>
                    <a:pt x="10716" y="8737"/>
                  </a:lnTo>
                  <a:lnTo>
                    <a:pt x="10620" y="8641"/>
                  </a:lnTo>
                  <a:lnTo>
                    <a:pt x="10514" y="8545"/>
                  </a:lnTo>
                  <a:lnTo>
                    <a:pt x="10409" y="8468"/>
                  </a:lnTo>
                  <a:lnTo>
                    <a:pt x="10293" y="8391"/>
                  </a:lnTo>
                  <a:lnTo>
                    <a:pt x="10168" y="8343"/>
                  </a:lnTo>
                  <a:lnTo>
                    <a:pt x="10043" y="8295"/>
                  </a:lnTo>
                  <a:lnTo>
                    <a:pt x="9918" y="8266"/>
                  </a:lnTo>
                  <a:lnTo>
                    <a:pt x="9784" y="8247"/>
                  </a:lnTo>
                  <a:lnTo>
                    <a:pt x="9659" y="8237"/>
                  </a:lnTo>
                  <a:close/>
                  <a:moveTo>
                    <a:pt x="12417" y="10986"/>
                  </a:moveTo>
                  <a:lnTo>
                    <a:pt x="12283" y="10995"/>
                  </a:lnTo>
                  <a:lnTo>
                    <a:pt x="12158" y="11014"/>
                  </a:lnTo>
                  <a:lnTo>
                    <a:pt x="12023" y="11043"/>
                  </a:lnTo>
                  <a:lnTo>
                    <a:pt x="11898" y="11091"/>
                  </a:lnTo>
                  <a:lnTo>
                    <a:pt x="11783" y="11149"/>
                  </a:lnTo>
                  <a:lnTo>
                    <a:pt x="11668" y="11216"/>
                  </a:lnTo>
                  <a:lnTo>
                    <a:pt x="11552" y="11293"/>
                  </a:lnTo>
                  <a:lnTo>
                    <a:pt x="11447" y="11389"/>
                  </a:lnTo>
                  <a:lnTo>
                    <a:pt x="11360" y="11495"/>
                  </a:lnTo>
                  <a:lnTo>
                    <a:pt x="11274" y="11601"/>
                  </a:lnTo>
                  <a:lnTo>
                    <a:pt x="11206" y="11716"/>
                  </a:lnTo>
                  <a:lnTo>
                    <a:pt x="11149" y="11841"/>
                  </a:lnTo>
                  <a:lnTo>
                    <a:pt x="11110" y="11966"/>
                  </a:lnTo>
                  <a:lnTo>
                    <a:pt x="11081" y="12091"/>
                  </a:lnTo>
                  <a:lnTo>
                    <a:pt x="11062" y="12225"/>
                  </a:lnTo>
                  <a:lnTo>
                    <a:pt x="11053" y="12350"/>
                  </a:lnTo>
                  <a:lnTo>
                    <a:pt x="11062" y="12485"/>
                  </a:lnTo>
                  <a:lnTo>
                    <a:pt x="11081" y="12619"/>
                  </a:lnTo>
                  <a:lnTo>
                    <a:pt x="11110" y="12744"/>
                  </a:lnTo>
                  <a:lnTo>
                    <a:pt x="11149" y="12869"/>
                  </a:lnTo>
                  <a:lnTo>
                    <a:pt x="11206" y="12994"/>
                  </a:lnTo>
                  <a:lnTo>
                    <a:pt x="11274" y="13110"/>
                  </a:lnTo>
                  <a:lnTo>
                    <a:pt x="11360" y="13215"/>
                  </a:lnTo>
                  <a:lnTo>
                    <a:pt x="11456" y="13321"/>
                  </a:lnTo>
                  <a:lnTo>
                    <a:pt x="11562" y="13417"/>
                  </a:lnTo>
                  <a:lnTo>
                    <a:pt x="11668" y="13494"/>
                  </a:lnTo>
                  <a:lnTo>
                    <a:pt x="11783" y="13561"/>
                  </a:lnTo>
                  <a:lnTo>
                    <a:pt x="11908" y="13619"/>
                  </a:lnTo>
                  <a:lnTo>
                    <a:pt x="12033" y="13667"/>
                  </a:lnTo>
                  <a:lnTo>
                    <a:pt x="12158" y="13696"/>
                  </a:lnTo>
                  <a:lnTo>
                    <a:pt x="12283" y="13715"/>
                  </a:lnTo>
                  <a:lnTo>
                    <a:pt x="12417" y="13725"/>
                  </a:lnTo>
                  <a:lnTo>
                    <a:pt x="12552" y="13715"/>
                  </a:lnTo>
                  <a:lnTo>
                    <a:pt x="12677" y="13696"/>
                  </a:lnTo>
                  <a:lnTo>
                    <a:pt x="12811" y="13667"/>
                  </a:lnTo>
                  <a:lnTo>
                    <a:pt x="12936" y="13619"/>
                  </a:lnTo>
                  <a:lnTo>
                    <a:pt x="13052" y="13561"/>
                  </a:lnTo>
                  <a:lnTo>
                    <a:pt x="13167" y="13494"/>
                  </a:lnTo>
                  <a:lnTo>
                    <a:pt x="13282" y="13408"/>
                  </a:lnTo>
                  <a:lnTo>
                    <a:pt x="13388" y="13321"/>
                  </a:lnTo>
                  <a:lnTo>
                    <a:pt x="13484" y="13215"/>
                  </a:lnTo>
                  <a:lnTo>
                    <a:pt x="13561" y="13100"/>
                  </a:lnTo>
                  <a:lnTo>
                    <a:pt x="13628" y="12985"/>
                  </a:lnTo>
                  <a:lnTo>
                    <a:pt x="13686" y="12869"/>
                  </a:lnTo>
                  <a:lnTo>
                    <a:pt x="13724" y="12744"/>
                  </a:lnTo>
                  <a:lnTo>
                    <a:pt x="13763" y="12610"/>
                  </a:lnTo>
                  <a:lnTo>
                    <a:pt x="13782" y="12485"/>
                  </a:lnTo>
                  <a:lnTo>
                    <a:pt x="13782" y="12350"/>
                  </a:lnTo>
                  <a:lnTo>
                    <a:pt x="13782" y="12225"/>
                  </a:lnTo>
                  <a:lnTo>
                    <a:pt x="13763" y="12091"/>
                  </a:lnTo>
                  <a:lnTo>
                    <a:pt x="13724" y="11966"/>
                  </a:lnTo>
                  <a:lnTo>
                    <a:pt x="13686" y="11841"/>
                  </a:lnTo>
                  <a:lnTo>
                    <a:pt x="13628" y="11716"/>
                  </a:lnTo>
                  <a:lnTo>
                    <a:pt x="13561" y="11601"/>
                  </a:lnTo>
                  <a:lnTo>
                    <a:pt x="13474" y="11485"/>
                  </a:lnTo>
                  <a:lnTo>
                    <a:pt x="13378" y="11389"/>
                  </a:lnTo>
                  <a:lnTo>
                    <a:pt x="13282" y="11293"/>
                  </a:lnTo>
                  <a:lnTo>
                    <a:pt x="13167" y="11216"/>
                  </a:lnTo>
                  <a:lnTo>
                    <a:pt x="13052" y="11139"/>
                  </a:lnTo>
                  <a:lnTo>
                    <a:pt x="12927" y="11091"/>
                  </a:lnTo>
                  <a:lnTo>
                    <a:pt x="12802" y="11043"/>
                  </a:lnTo>
                  <a:lnTo>
                    <a:pt x="12677" y="11014"/>
                  </a:lnTo>
                  <a:lnTo>
                    <a:pt x="12552" y="10995"/>
                  </a:lnTo>
                  <a:lnTo>
                    <a:pt x="12417" y="10986"/>
                  </a:lnTo>
                  <a:close/>
                  <a:moveTo>
                    <a:pt x="15175" y="13734"/>
                  </a:moveTo>
                  <a:lnTo>
                    <a:pt x="15051" y="13744"/>
                  </a:lnTo>
                  <a:lnTo>
                    <a:pt x="14916" y="13763"/>
                  </a:lnTo>
                  <a:lnTo>
                    <a:pt x="14791" y="13792"/>
                  </a:lnTo>
                  <a:lnTo>
                    <a:pt x="14666" y="13840"/>
                  </a:lnTo>
                  <a:lnTo>
                    <a:pt x="14541" y="13898"/>
                  </a:lnTo>
                  <a:lnTo>
                    <a:pt x="14426" y="13965"/>
                  </a:lnTo>
                  <a:lnTo>
                    <a:pt x="14320" y="14042"/>
                  </a:lnTo>
                  <a:lnTo>
                    <a:pt x="14214" y="14138"/>
                  </a:lnTo>
                  <a:lnTo>
                    <a:pt x="14118" y="14244"/>
                  </a:lnTo>
                  <a:lnTo>
                    <a:pt x="14041" y="14349"/>
                  </a:lnTo>
                  <a:lnTo>
                    <a:pt x="13974" y="14465"/>
                  </a:lnTo>
                  <a:lnTo>
                    <a:pt x="13916" y="14590"/>
                  </a:lnTo>
                  <a:lnTo>
                    <a:pt x="13868" y="14715"/>
                  </a:lnTo>
                  <a:lnTo>
                    <a:pt x="13840" y="14840"/>
                  </a:lnTo>
                  <a:lnTo>
                    <a:pt x="13820" y="14974"/>
                  </a:lnTo>
                  <a:lnTo>
                    <a:pt x="13811" y="15099"/>
                  </a:lnTo>
                  <a:lnTo>
                    <a:pt x="13820" y="15234"/>
                  </a:lnTo>
                  <a:lnTo>
                    <a:pt x="13840" y="15358"/>
                  </a:lnTo>
                  <a:lnTo>
                    <a:pt x="13868" y="15493"/>
                  </a:lnTo>
                  <a:lnTo>
                    <a:pt x="13916" y="15618"/>
                  </a:lnTo>
                  <a:lnTo>
                    <a:pt x="13974" y="15743"/>
                  </a:lnTo>
                  <a:lnTo>
                    <a:pt x="14041" y="15858"/>
                  </a:lnTo>
                  <a:lnTo>
                    <a:pt x="14118" y="15964"/>
                  </a:lnTo>
                  <a:lnTo>
                    <a:pt x="14214" y="16070"/>
                  </a:lnTo>
                  <a:lnTo>
                    <a:pt x="14320" y="16166"/>
                  </a:lnTo>
                  <a:lnTo>
                    <a:pt x="14426" y="16243"/>
                  </a:lnTo>
                  <a:lnTo>
                    <a:pt x="14551" y="16310"/>
                  </a:lnTo>
                  <a:lnTo>
                    <a:pt x="14666" y="16368"/>
                  </a:lnTo>
                  <a:lnTo>
                    <a:pt x="14791" y="16416"/>
                  </a:lnTo>
                  <a:lnTo>
                    <a:pt x="14916" y="16444"/>
                  </a:lnTo>
                  <a:lnTo>
                    <a:pt x="15051" y="16464"/>
                  </a:lnTo>
                  <a:lnTo>
                    <a:pt x="15310" y="16464"/>
                  </a:lnTo>
                  <a:lnTo>
                    <a:pt x="15445" y="16444"/>
                  </a:lnTo>
                  <a:lnTo>
                    <a:pt x="15570" y="16416"/>
                  </a:lnTo>
                  <a:lnTo>
                    <a:pt x="15694" y="16368"/>
                  </a:lnTo>
                  <a:lnTo>
                    <a:pt x="15819" y="16310"/>
                  </a:lnTo>
                  <a:lnTo>
                    <a:pt x="15935" y="16243"/>
                  </a:lnTo>
                  <a:lnTo>
                    <a:pt x="16040" y="16156"/>
                  </a:lnTo>
                  <a:lnTo>
                    <a:pt x="16146" y="16070"/>
                  </a:lnTo>
                  <a:lnTo>
                    <a:pt x="16242" y="15964"/>
                  </a:lnTo>
                  <a:lnTo>
                    <a:pt x="16319" y="15849"/>
                  </a:lnTo>
                  <a:lnTo>
                    <a:pt x="16386" y="15733"/>
                  </a:lnTo>
                  <a:lnTo>
                    <a:pt x="16444" y="15618"/>
                  </a:lnTo>
                  <a:lnTo>
                    <a:pt x="16492" y="15493"/>
                  </a:lnTo>
                  <a:lnTo>
                    <a:pt x="16521" y="15358"/>
                  </a:lnTo>
                  <a:lnTo>
                    <a:pt x="16540" y="15234"/>
                  </a:lnTo>
                  <a:lnTo>
                    <a:pt x="16550" y="15099"/>
                  </a:lnTo>
                  <a:lnTo>
                    <a:pt x="16540" y="14974"/>
                  </a:lnTo>
                  <a:lnTo>
                    <a:pt x="16521" y="14840"/>
                  </a:lnTo>
                  <a:lnTo>
                    <a:pt x="16492" y="14715"/>
                  </a:lnTo>
                  <a:lnTo>
                    <a:pt x="16444" y="14590"/>
                  </a:lnTo>
                  <a:lnTo>
                    <a:pt x="16386" y="14465"/>
                  </a:lnTo>
                  <a:lnTo>
                    <a:pt x="16319" y="14349"/>
                  </a:lnTo>
                  <a:lnTo>
                    <a:pt x="16242" y="14234"/>
                  </a:lnTo>
                  <a:lnTo>
                    <a:pt x="16146" y="14138"/>
                  </a:lnTo>
                  <a:lnTo>
                    <a:pt x="16040" y="14042"/>
                  </a:lnTo>
                  <a:lnTo>
                    <a:pt x="15925" y="13955"/>
                  </a:lnTo>
                  <a:lnTo>
                    <a:pt x="15810" y="13888"/>
                  </a:lnTo>
                  <a:lnTo>
                    <a:pt x="15694" y="13840"/>
                  </a:lnTo>
                  <a:lnTo>
                    <a:pt x="15570" y="13792"/>
                  </a:lnTo>
                  <a:lnTo>
                    <a:pt x="15445" y="13763"/>
                  </a:lnTo>
                  <a:lnTo>
                    <a:pt x="15310" y="13744"/>
                  </a:lnTo>
                  <a:lnTo>
                    <a:pt x="15175" y="13734"/>
                  </a:lnTo>
                  <a:close/>
                  <a:moveTo>
                    <a:pt x="17943" y="16483"/>
                  </a:moveTo>
                  <a:lnTo>
                    <a:pt x="17809" y="16493"/>
                  </a:lnTo>
                  <a:lnTo>
                    <a:pt x="17684" y="16512"/>
                  </a:lnTo>
                  <a:lnTo>
                    <a:pt x="17549" y="16541"/>
                  </a:lnTo>
                  <a:lnTo>
                    <a:pt x="17424" y="16589"/>
                  </a:lnTo>
                  <a:lnTo>
                    <a:pt x="17309" y="16637"/>
                  </a:lnTo>
                  <a:lnTo>
                    <a:pt x="17184" y="16714"/>
                  </a:lnTo>
                  <a:lnTo>
                    <a:pt x="17078" y="16790"/>
                  </a:lnTo>
                  <a:lnTo>
                    <a:pt x="16973" y="16887"/>
                  </a:lnTo>
                  <a:lnTo>
                    <a:pt x="16877" y="16992"/>
                  </a:lnTo>
                  <a:lnTo>
                    <a:pt x="16800" y="17098"/>
                  </a:lnTo>
                  <a:lnTo>
                    <a:pt x="16732" y="17213"/>
                  </a:lnTo>
                  <a:lnTo>
                    <a:pt x="16675" y="17338"/>
                  </a:lnTo>
                  <a:lnTo>
                    <a:pt x="16636" y="17463"/>
                  </a:lnTo>
                  <a:lnTo>
                    <a:pt x="16598" y="17588"/>
                  </a:lnTo>
                  <a:lnTo>
                    <a:pt x="16579" y="17723"/>
                  </a:lnTo>
                  <a:lnTo>
                    <a:pt x="16579" y="17848"/>
                  </a:lnTo>
                  <a:lnTo>
                    <a:pt x="16579" y="17982"/>
                  </a:lnTo>
                  <a:lnTo>
                    <a:pt x="16598" y="18107"/>
                  </a:lnTo>
                  <a:lnTo>
                    <a:pt x="16636" y="18242"/>
                  </a:lnTo>
                  <a:lnTo>
                    <a:pt x="16675" y="18367"/>
                  </a:lnTo>
                  <a:lnTo>
                    <a:pt x="16732" y="18492"/>
                  </a:lnTo>
                  <a:lnTo>
                    <a:pt x="16800" y="18607"/>
                  </a:lnTo>
                  <a:lnTo>
                    <a:pt x="16886" y="18713"/>
                  </a:lnTo>
                  <a:lnTo>
                    <a:pt x="16982" y="18818"/>
                  </a:lnTo>
                  <a:lnTo>
                    <a:pt x="17078" y="18914"/>
                  </a:lnTo>
                  <a:lnTo>
                    <a:pt x="17194" y="18991"/>
                  </a:lnTo>
                  <a:lnTo>
                    <a:pt x="17309" y="19059"/>
                  </a:lnTo>
                  <a:lnTo>
                    <a:pt x="17434" y="19116"/>
                  </a:lnTo>
                  <a:lnTo>
                    <a:pt x="17559" y="19164"/>
                  </a:lnTo>
                  <a:lnTo>
                    <a:pt x="17684" y="19193"/>
                  </a:lnTo>
                  <a:lnTo>
                    <a:pt x="17809" y="19212"/>
                  </a:lnTo>
                  <a:lnTo>
                    <a:pt x="18078" y="19212"/>
                  </a:lnTo>
                  <a:lnTo>
                    <a:pt x="18203" y="19193"/>
                  </a:lnTo>
                  <a:lnTo>
                    <a:pt x="18328" y="19155"/>
                  </a:lnTo>
                  <a:lnTo>
                    <a:pt x="18462" y="19116"/>
                  </a:lnTo>
                  <a:lnTo>
                    <a:pt x="18578" y="19059"/>
                  </a:lnTo>
                  <a:lnTo>
                    <a:pt x="18693" y="18991"/>
                  </a:lnTo>
                  <a:lnTo>
                    <a:pt x="18808" y="18905"/>
                  </a:lnTo>
                  <a:lnTo>
                    <a:pt x="18914" y="18809"/>
                  </a:lnTo>
                  <a:lnTo>
                    <a:pt x="19000" y="18713"/>
                  </a:lnTo>
                  <a:lnTo>
                    <a:pt x="19087" y="18597"/>
                  </a:lnTo>
                  <a:lnTo>
                    <a:pt x="19154" y="18482"/>
                  </a:lnTo>
                  <a:lnTo>
                    <a:pt x="19212" y="18367"/>
                  </a:lnTo>
                  <a:lnTo>
                    <a:pt x="19250" y="18242"/>
                  </a:lnTo>
                  <a:lnTo>
                    <a:pt x="19279" y="18107"/>
                  </a:lnTo>
                  <a:lnTo>
                    <a:pt x="19298" y="17982"/>
                  </a:lnTo>
                  <a:lnTo>
                    <a:pt x="19308" y="17848"/>
                  </a:lnTo>
                  <a:lnTo>
                    <a:pt x="19298" y="17723"/>
                  </a:lnTo>
                  <a:lnTo>
                    <a:pt x="19279" y="17588"/>
                  </a:lnTo>
                  <a:lnTo>
                    <a:pt x="19250" y="17463"/>
                  </a:lnTo>
                  <a:lnTo>
                    <a:pt x="19212" y="17338"/>
                  </a:lnTo>
                  <a:lnTo>
                    <a:pt x="19154" y="17213"/>
                  </a:lnTo>
                  <a:lnTo>
                    <a:pt x="19077" y="17098"/>
                  </a:lnTo>
                  <a:lnTo>
                    <a:pt x="19000" y="16983"/>
                  </a:lnTo>
                  <a:lnTo>
                    <a:pt x="18904" y="16877"/>
                  </a:lnTo>
                  <a:lnTo>
                    <a:pt x="18799" y="16790"/>
                  </a:lnTo>
                  <a:lnTo>
                    <a:pt x="18693" y="16704"/>
                  </a:lnTo>
                  <a:lnTo>
                    <a:pt x="18578" y="16637"/>
                  </a:lnTo>
                  <a:lnTo>
                    <a:pt x="18453" y="16579"/>
                  </a:lnTo>
                  <a:lnTo>
                    <a:pt x="18328" y="16541"/>
                  </a:lnTo>
                  <a:lnTo>
                    <a:pt x="18203" y="16512"/>
                  </a:lnTo>
                  <a:lnTo>
                    <a:pt x="18068" y="16493"/>
                  </a:lnTo>
                  <a:lnTo>
                    <a:pt x="17943" y="16483"/>
                  </a:lnTo>
                  <a:close/>
                  <a:moveTo>
                    <a:pt x="20702" y="19232"/>
                  </a:moveTo>
                  <a:lnTo>
                    <a:pt x="20577" y="19241"/>
                  </a:lnTo>
                  <a:lnTo>
                    <a:pt x="20442" y="19260"/>
                  </a:lnTo>
                  <a:lnTo>
                    <a:pt x="20317" y="19289"/>
                  </a:lnTo>
                  <a:lnTo>
                    <a:pt x="20192" y="19337"/>
                  </a:lnTo>
                  <a:lnTo>
                    <a:pt x="20067" y="19385"/>
                  </a:lnTo>
                  <a:lnTo>
                    <a:pt x="19952" y="19462"/>
                  </a:lnTo>
                  <a:lnTo>
                    <a:pt x="19837" y="19539"/>
                  </a:lnTo>
                  <a:lnTo>
                    <a:pt x="19741" y="19635"/>
                  </a:lnTo>
                  <a:lnTo>
                    <a:pt x="19644" y="19741"/>
                  </a:lnTo>
                  <a:lnTo>
                    <a:pt x="19558" y="19847"/>
                  </a:lnTo>
                  <a:lnTo>
                    <a:pt x="19491" y="19962"/>
                  </a:lnTo>
                  <a:lnTo>
                    <a:pt x="19433" y="20087"/>
                  </a:lnTo>
                  <a:lnTo>
                    <a:pt x="19395" y="20212"/>
                  </a:lnTo>
                  <a:lnTo>
                    <a:pt x="19366" y="20337"/>
                  </a:lnTo>
                  <a:lnTo>
                    <a:pt x="19346" y="20471"/>
                  </a:lnTo>
                  <a:lnTo>
                    <a:pt x="19337" y="20596"/>
                  </a:lnTo>
                  <a:lnTo>
                    <a:pt x="19346" y="20731"/>
                  </a:lnTo>
                  <a:lnTo>
                    <a:pt x="19366" y="20856"/>
                  </a:lnTo>
                  <a:lnTo>
                    <a:pt x="19395" y="20990"/>
                  </a:lnTo>
                  <a:lnTo>
                    <a:pt x="19443" y="21115"/>
                  </a:lnTo>
                  <a:lnTo>
                    <a:pt x="19500" y="21231"/>
                  </a:lnTo>
                  <a:lnTo>
                    <a:pt x="19568" y="21356"/>
                  </a:lnTo>
                  <a:lnTo>
                    <a:pt x="19644" y="21461"/>
                  </a:lnTo>
                  <a:lnTo>
                    <a:pt x="19741" y="21567"/>
                  </a:lnTo>
                  <a:lnTo>
                    <a:pt x="19846" y="21663"/>
                  </a:lnTo>
                  <a:lnTo>
                    <a:pt x="19952" y="21740"/>
                  </a:lnTo>
                  <a:lnTo>
                    <a:pt x="20067" y="21807"/>
                  </a:lnTo>
                  <a:lnTo>
                    <a:pt x="20192" y="21865"/>
                  </a:lnTo>
                  <a:lnTo>
                    <a:pt x="20317" y="21903"/>
                  </a:lnTo>
                  <a:lnTo>
                    <a:pt x="20442" y="21942"/>
                  </a:lnTo>
                  <a:lnTo>
                    <a:pt x="20577" y="21961"/>
                  </a:lnTo>
                  <a:lnTo>
                    <a:pt x="20836" y="21961"/>
                  </a:lnTo>
                  <a:lnTo>
                    <a:pt x="20971" y="21942"/>
                  </a:lnTo>
                  <a:lnTo>
                    <a:pt x="21096" y="21903"/>
                  </a:lnTo>
                  <a:lnTo>
                    <a:pt x="21221" y="21865"/>
                  </a:lnTo>
                  <a:lnTo>
                    <a:pt x="21345" y="21807"/>
                  </a:lnTo>
                  <a:lnTo>
                    <a:pt x="21461" y="21740"/>
                  </a:lnTo>
                  <a:lnTo>
                    <a:pt x="21567" y="21653"/>
                  </a:lnTo>
                  <a:lnTo>
                    <a:pt x="21672" y="21557"/>
                  </a:lnTo>
                  <a:lnTo>
                    <a:pt x="21768" y="21461"/>
                  </a:lnTo>
                  <a:lnTo>
                    <a:pt x="21845" y="21346"/>
                  </a:lnTo>
                  <a:lnTo>
                    <a:pt x="21913" y="21231"/>
                  </a:lnTo>
                  <a:lnTo>
                    <a:pt x="21970" y="21115"/>
                  </a:lnTo>
                  <a:lnTo>
                    <a:pt x="22018" y="20990"/>
                  </a:lnTo>
                  <a:lnTo>
                    <a:pt x="22047" y="20856"/>
                  </a:lnTo>
                  <a:lnTo>
                    <a:pt x="22066" y="20731"/>
                  </a:lnTo>
                  <a:lnTo>
                    <a:pt x="22066" y="20596"/>
                  </a:lnTo>
                  <a:lnTo>
                    <a:pt x="22066" y="20471"/>
                  </a:lnTo>
                  <a:lnTo>
                    <a:pt x="22047" y="20337"/>
                  </a:lnTo>
                  <a:lnTo>
                    <a:pt x="22018" y="20212"/>
                  </a:lnTo>
                  <a:lnTo>
                    <a:pt x="21970" y="20087"/>
                  </a:lnTo>
                  <a:lnTo>
                    <a:pt x="21913" y="19962"/>
                  </a:lnTo>
                  <a:lnTo>
                    <a:pt x="21845" y="19847"/>
                  </a:lnTo>
                  <a:lnTo>
                    <a:pt x="21759" y="19731"/>
                  </a:lnTo>
                  <a:lnTo>
                    <a:pt x="21672" y="19626"/>
                  </a:lnTo>
                  <a:lnTo>
                    <a:pt x="21567" y="19539"/>
                  </a:lnTo>
                  <a:lnTo>
                    <a:pt x="21451" y="19453"/>
                  </a:lnTo>
                  <a:lnTo>
                    <a:pt x="21336" y="19385"/>
                  </a:lnTo>
                  <a:lnTo>
                    <a:pt x="21221" y="19328"/>
                  </a:lnTo>
                  <a:lnTo>
                    <a:pt x="21096" y="19289"/>
                  </a:lnTo>
                  <a:lnTo>
                    <a:pt x="20961" y="19260"/>
                  </a:lnTo>
                  <a:lnTo>
                    <a:pt x="20836" y="19241"/>
                  </a:lnTo>
                  <a:lnTo>
                    <a:pt x="20702" y="19232"/>
                  </a:lnTo>
                  <a:close/>
                  <a:moveTo>
                    <a:pt x="23469" y="21980"/>
                  </a:moveTo>
                  <a:lnTo>
                    <a:pt x="23335" y="21990"/>
                  </a:lnTo>
                  <a:lnTo>
                    <a:pt x="23200" y="22009"/>
                  </a:lnTo>
                  <a:lnTo>
                    <a:pt x="23075" y="22038"/>
                  </a:lnTo>
                  <a:lnTo>
                    <a:pt x="22950" y="22076"/>
                  </a:lnTo>
                  <a:lnTo>
                    <a:pt x="22826" y="22134"/>
                  </a:lnTo>
                  <a:lnTo>
                    <a:pt x="22710" y="22211"/>
                  </a:lnTo>
                  <a:lnTo>
                    <a:pt x="22604" y="22288"/>
                  </a:lnTo>
                  <a:lnTo>
                    <a:pt x="22499" y="22384"/>
                  </a:lnTo>
                  <a:lnTo>
                    <a:pt x="22403" y="22490"/>
                  </a:lnTo>
                  <a:lnTo>
                    <a:pt x="22326" y="22595"/>
                  </a:lnTo>
                  <a:lnTo>
                    <a:pt x="22258" y="22711"/>
                  </a:lnTo>
                  <a:lnTo>
                    <a:pt x="22201" y="22836"/>
                  </a:lnTo>
                  <a:lnTo>
                    <a:pt x="22153" y="22961"/>
                  </a:lnTo>
                  <a:lnTo>
                    <a:pt x="22124" y="23085"/>
                  </a:lnTo>
                  <a:lnTo>
                    <a:pt x="22105" y="23210"/>
                  </a:lnTo>
                  <a:lnTo>
                    <a:pt x="22105" y="23345"/>
                  </a:lnTo>
                  <a:lnTo>
                    <a:pt x="22105" y="23479"/>
                  </a:lnTo>
                  <a:lnTo>
                    <a:pt x="22124" y="23604"/>
                  </a:lnTo>
                  <a:lnTo>
                    <a:pt x="22153" y="23739"/>
                  </a:lnTo>
                  <a:lnTo>
                    <a:pt x="22201" y="23864"/>
                  </a:lnTo>
                  <a:lnTo>
                    <a:pt x="22258" y="23979"/>
                  </a:lnTo>
                  <a:lnTo>
                    <a:pt x="22326" y="24104"/>
                  </a:lnTo>
                  <a:lnTo>
                    <a:pt x="22412" y="24210"/>
                  </a:lnTo>
                  <a:lnTo>
                    <a:pt x="22499" y="24316"/>
                  </a:lnTo>
                  <a:lnTo>
                    <a:pt x="22604" y="24412"/>
                  </a:lnTo>
                  <a:lnTo>
                    <a:pt x="22720" y="24489"/>
                  </a:lnTo>
                  <a:lnTo>
                    <a:pt x="22835" y="24556"/>
                  </a:lnTo>
                  <a:lnTo>
                    <a:pt x="22950" y="24614"/>
                  </a:lnTo>
                  <a:lnTo>
                    <a:pt x="23075" y="24652"/>
                  </a:lnTo>
                  <a:lnTo>
                    <a:pt x="23210" y="24690"/>
                  </a:lnTo>
                  <a:lnTo>
                    <a:pt x="23335" y="24710"/>
                  </a:lnTo>
                  <a:lnTo>
                    <a:pt x="23594" y="24710"/>
                  </a:lnTo>
                  <a:lnTo>
                    <a:pt x="23729" y="24690"/>
                  </a:lnTo>
                  <a:lnTo>
                    <a:pt x="23854" y="24652"/>
                  </a:lnTo>
                  <a:lnTo>
                    <a:pt x="23979" y="24614"/>
                  </a:lnTo>
                  <a:lnTo>
                    <a:pt x="24104" y="24556"/>
                  </a:lnTo>
                  <a:lnTo>
                    <a:pt x="24219" y="24489"/>
                  </a:lnTo>
                  <a:lnTo>
                    <a:pt x="24334" y="24402"/>
                  </a:lnTo>
                  <a:lnTo>
                    <a:pt x="24430" y="24306"/>
                  </a:lnTo>
                  <a:lnTo>
                    <a:pt x="24527" y="24210"/>
                  </a:lnTo>
                  <a:lnTo>
                    <a:pt x="24613" y="24095"/>
                  </a:lnTo>
                  <a:lnTo>
                    <a:pt x="24680" y="23979"/>
                  </a:lnTo>
                  <a:lnTo>
                    <a:pt x="24728" y="23854"/>
                  </a:lnTo>
                  <a:lnTo>
                    <a:pt x="24776" y="23729"/>
                  </a:lnTo>
                  <a:lnTo>
                    <a:pt x="24805" y="23604"/>
                  </a:lnTo>
                  <a:lnTo>
                    <a:pt x="24825" y="23479"/>
                  </a:lnTo>
                  <a:lnTo>
                    <a:pt x="24834" y="23345"/>
                  </a:lnTo>
                  <a:lnTo>
                    <a:pt x="24825" y="23210"/>
                  </a:lnTo>
                  <a:lnTo>
                    <a:pt x="24805" y="23085"/>
                  </a:lnTo>
                  <a:lnTo>
                    <a:pt x="24776" y="22961"/>
                  </a:lnTo>
                  <a:lnTo>
                    <a:pt x="24728" y="22826"/>
                  </a:lnTo>
                  <a:lnTo>
                    <a:pt x="24671" y="22711"/>
                  </a:lnTo>
                  <a:lnTo>
                    <a:pt x="24603" y="22595"/>
                  </a:lnTo>
                  <a:lnTo>
                    <a:pt x="24527" y="22480"/>
                  </a:lnTo>
                  <a:lnTo>
                    <a:pt x="24430" y="22374"/>
                  </a:lnTo>
                  <a:lnTo>
                    <a:pt x="24325" y="22288"/>
                  </a:lnTo>
                  <a:lnTo>
                    <a:pt x="24219" y="22201"/>
                  </a:lnTo>
                  <a:lnTo>
                    <a:pt x="24104" y="22134"/>
                  </a:lnTo>
                  <a:lnTo>
                    <a:pt x="23979" y="22076"/>
                  </a:lnTo>
                  <a:lnTo>
                    <a:pt x="23854" y="22038"/>
                  </a:lnTo>
                  <a:lnTo>
                    <a:pt x="23729" y="22009"/>
                  </a:lnTo>
                  <a:lnTo>
                    <a:pt x="23594" y="21990"/>
                  </a:lnTo>
                  <a:lnTo>
                    <a:pt x="23469" y="21980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1044875" y="2124925"/>
              <a:ext cx="68275" cy="68250"/>
            </a:xfrm>
            <a:custGeom>
              <a:avLst/>
              <a:gdLst/>
              <a:ahLst/>
              <a:cxnLst/>
              <a:rect l="l" t="t" r="r" b="b"/>
              <a:pathLst>
                <a:path w="2731" h="2730" fill="none" extrusionOk="0">
                  <a:moveTo>
                    <a:pt x="1365" y="0"/>
                  </a:moveTo>
                  <a:lnTo>
                    <a:pt x="1365" y="0"/>
                  </a:lnTo>
                  <a:lnTo>
                    <a:pt x="1231" y="10"/>
                  </a:lnTo>
                  <a:lnTo>
                    <a:pt x="1096" y="29"/>
                  </a:lnTo>
                  <a:lnTo>
                    <a:pt x="971" y="58"/>
                  </a:lnTo>
                  <a:lnTo>
                    <a:pt x="846" y="96"/>
                  </a:lnTo>
                  <a:lnTo>
                    <a:pt x="722" y="154"/>
                  </a:lnTo>
                  <a:lnTo>
                    <a:pt x="606" y="231"/>
                  </a:lnTo>
                  <a:lnTo>
                    <a:pt x="500" y="308"/>
                  </a:lnTo>
                  <a:lnTo>
                    <a:pt x="395" y="404"/>
                  </a:lnTo>
                  <a:lnTo>
                    <a:pt x="395" y="404"/>
                  </a:lnTo>
                  <a:lnTo>
                    <a:pt x="299" y="510"/>
                  </a:lnTo>
                  <a:lnTo>
                    <a:pt x="222" y="615"/>
                  </a:lnTo>
                  <a:lnTo>
                    <a:pt x="154" y="731"/>
                  </a:lnTo>
                  <a:lnTo>
                    <a:pt x="97" y="856"/>
                  </a:lnTo>
                  <a:lnTo>
                    <a:pt x="49" y="981"/>
                  </a:lnTo>
                  <a:lnTo>
                    <a:pt x="20" y="1105"/>
                  </a:lnTo>
                  <a:lnTo>
                    <a:pt x="1" y="1230"/>
                  </a:lnTo>
                  <a:lnTo>
                    <a:pt x="1" y="1365"/>
                  </a:lnTo>
                  <a:lnTo>
                    <a:pt x="1" y="1365"/>
                  </a:lnTo>
                  <a:lnTo>
                    <a:pt x="1" y="1499"/>
                  </a:lnTo>
                  <a:lnTo>
                    <a:pt x="20" y="1624"/>
                  </a:lnTo>
                  <a:lnTo>
                    <a:pt x="49" y="1759"/>
                  </a:lnTo>
                  <a:lnTo>
                    <a:pt x="97" y="1884"/>
                  </a:lnTo>
                  <a:lnTo>
                    <a:pt x="154" y="1999"/>
                  </a:lnTo>
                  <a:lnTo>
                    <a:pt x="222" y="2124"/>
                  </a:lnTo>
                  <a:lnTo>
                    <a:pt x="308" y="2230"/>
                  </a:lnTo>
                  <a:lnTo>
                    <a:pt x="395" y="2336"/>
                  </a:lnTo>
                  <a:lnTo>
                    <a:pt x="395" y="2336"/>
                  </a:lnTo>
                  <a:lnTo>
                    <a:pt x="500" y="2432"/>
                  </a:lnTo>
                  <a:lnTo>
                    <a:pt x="616" y="2509"/>
                  </a:lnTo>
                  <a:lnTo>
                    <a:pt x="731" y="2576"/>
                  </a:lnTo>
                  <a:lnTo>
                    <a:pt x="846" y="2634"/>
                  </a:lnTo>
                  <a:lnTo>
                    <a:pt x="971" y="2672"/>
                  </a:lnTo>
                  <a:lnTo>
                    <a:pt x="1106" y="2710"/>
                  </a:lnTo>
                  <a:lnTo>
                    <a:pt x="1231" y="2730"/>
                  </a:lnTo>
                  <a:lnTo>
                    <a:pt x="1365" y="2730"/>
                  </a:lnTo>
                  <a:lnTo>
                    <a:pt x="1365" y="2730"/>
                  </a:lnTo>
                  <a:lnTo>
                    <a:pt x="1490" y="2730"/>
                  </a:lnTo>
                  <a:lnTo>
                    <a:pt x="1625" y="2710"/>
                  </a:lnTo>
                  <a:lnTo>
                    <a:pt x="1750" y="2672"/>
                  </a:lnTo>
                  <a:lnTo>
                    <a:pt x="1875" y="2634"/>
                  </a:lnTo>
                  <a:lnTo>
                    <a:pt x="2000" y="2576"/>
                  </a:lnTo>
                  <a:lnTo>
                    <a:pt x="2115" y="2509"/>
                  </a:lnTo>
                  <a:lnTo>
                    <a:pt x="2230" y="2422"/>
                  </a:lnTo>
                  <a:lnTo>
                    <a:pt x="2326" y="2326"/>
                  </a:lnTo>
                  <a:lnTo>
                    <a:pt x="2326" y="2326"/>
                  </a:lnTo>
                  <a:lnTo>
                    <a:pt x="2423" y="2230"/>
                  </a:lnTo>
                  <a:lnTo>
                    <a:pt x="2509" y="2115"/>
                  </a:lnTo>
                  <a:lnTo>
                    <a:pt x="2576" y="1999"/>
                  </a:lnTo>
                  <a:lnTo>
                    <a:pt x="2624" y="1874"/>
                  </a:lnTo>
                  <a:lnTo>
                    <a:pt x="2672" y="1749"/>
                  </a:lnTo>
                  <a:lnTo>
                    <a:pt x="2701" y="1624"/>
                  </a:lnTo>
                  <a:lnTo>
                    <a:pt x="2721" y="1499"/>
                  </a:lnTo>
                  <a:lnTo>
                    <a:pt x="2730" y="1365"/>
                  </a:lnTo>
                  <a:lnTo>
                    <a:pt x="2730" y="1365"/>
                  </a:lnTo>
                  <a:lnTo>
                    <a:pt x="2721" y="1230"/>
                  </a:lnTo>
                  <a:lnTo>
                    <a:pt x="2701" y="1105"/>
                  </a:lnTo>
                  <a:lnTo>
                    <a:pt x="2672" y="981"/>
                  </a:lnTo>
                  <a:lnTo>
                    <a:pt x="2624" y="846"/>
                  </a:lnTo>
                  <a:lnTo>
                    <a:pt x="2567" y="731"/>
                  </a:lnTo>
                  <a:lnTo>
                    <a:pt x="2499" y="615"/>
                  </a:lnTo>
                  <a:lnTo>
                    <a:pt x="2423" y="500"/>
                  </a:lnTo>
                  <a:lnTo>
                    <a:pt x="2326" y="394"/>
                  </a:lnTo>
                  <a:lnTo>
                    <a:pt x="2326" y="394"/>
                  </a:lnTo>
                  <a:lnTo>
                    <a:pt x="2221" y="308"/>
                  </a:lnTo>
                  <a:lnTo>
                    <a:pt x="2115" y="221"/>
                  </a:lnTo>
                  <a:lnTo>
                    <a:pt x="2000" y="154"/>
                  </a:lnTo>
                  <a:lnTo>
                    <a:pt x="1875" y="96"/>
                  </a:lnTo>
                  <a:lnTo>
                    <a:pt x="1750" y="58"/>
                  </a:lnTo>
                  <a:lnTo>
                    <a:pt x="1625" y="29"/>
                  </a:lnTo>
                  <a:lnTo>
                    <a:pt x="1490" y="10"/>
                  </a:lnTo>
                  <a:lnTo>
                    <a:pt x="13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975675" y="2056200"/>
              <a:ext cx="68275" cy="68250"/>
            </a:xfrm>
            <a:custGeom>
              <a:avLst/>
              <a:gdLst/>
              <a:ahLst/>
              <a:cxnLst/>
              <a:rect l="l" t="t" r="r" b="b"/>
              <a:pathLst>
                <a:path w="2731" h="2730" fill="none" extrusionOk="0">
                  <a:moveTo>
                    <a:pt x="1366" y="1"/>
                  </a:moveTo>
                  <a:lnTo>
                    <a:pt x="1366" y="1"/>
                  </a:lnTo>
                  <a:lnTo>
                    <a:pt x="1241" y="10"/>
                  </a:lnTo>
                  <a:lnTo>
                    <a:pt x="1106" y="29"/>
                  </a:lnTo>
                  <a:lnTo>
                    <a:pt x="981" y="58"/>
                  </a:lnTo>
                  <a:lnTo>
                    <a:pt x="856" y="106"/>
                  </a:lnTo>
                  <a:lnTo>
                    <a:pt x="731" y="154"/>
                  </a:lnTo>
                  <a:lnTo>
                    <a:pt x="616" y="231"/>
                  </a:lnTo>
                  <a:lnTo>
                    <a:pt x="501" y="308"/>
                  </a:lnTo>
                  <a:lnTo>
                    <a:pt x="405" y="404"/>
                  </a:lnTo>
                  <a:lnTo>
                    <a:pt x="405" y="404"/>
                  </a:lnTo>
                  <a:lnTo>
                    <a:pt x="308" y="510"/>
                  </a:lnTo>
                  <a:lnTo>
                    <a:pt x="222" y="616"/>
                  </a:lnTo>
                  <a:lnTo>
                    <a:pt x="155" y="731"/>
                  </a:lnTo>
                  <a:lnTo>
                    <a:pt x="97" y="856"/>
                  </a:lnTo>
                  <a:lnTo>
                    <a:pt x="59" y="981"/>
                  </a:lnTo>
                  <a:lnTo>
                    <a:pt x="30" y="1106"/>
                  </a:lnTo>
                  <a:lnTo>
                    <a:pt x="10" y="1240"/>
                  </a:lnTo>
                  <a:lnTo>
                    <a:pt x="1" y="1365"/>
                  </a:lnTo>
                  <a:lnTo>
                    <a:pt x="1" y="1365"/>
                  </a:lnTo>
                  <a:lnTo>
                    <a:pt x="10" y="1500"/>
                  </a:lnTo>
                  <a:lnTo>
                    <a:pt x="30" y="1625"/>
                  </a:lnTo>
                  <a:lnTo>
                    <a:pt x="59" y="1759"/>
                  </a:lnTo>
                  <a:lnTo>
                    <a:pt x="107" y="1884"/>
                  </a:lnTo>
                  <a:lnTo>
                    <a:pt x="164" y="2000"/>
                  </a:lnTo>
                  <a:lnTo>
                    <a:pt x="232" y="2125"/>
                  </a:lnTo>
                  <a:lnTo>
                    <a:pt x="308" y="2230"/>
                  </a:lnTo>
                  <a:lnTo>
                    <a:pt x="405" y="2336"/>
                  </a:lnTo>
                  <a:lnTo>
                    <a:pt x="405" y="2336"/>
                  </a:lnTo>
                  <a:lnTo>
                    <a:pt x="510" y="2432"/>
                  </a:lnTo>
                  <a:lnTo>
                    <a:pt x="616" y="2509"/>
                  </a:lnTo>
                  <a:lnTo>
                    <a:pt x="731" y="2576"/>
                  </a:lnTo>
                  <a:lnTo>
                    <a:pt x="856" y="2634"/>
                  </a:lnTo>
                  <a:lnTo>
                    <a:pt x="981" y="2672"/>
                  </a:lnTo>
                  <a:lnTo>
                    <a:pt x="1106" y="2711"/>
                  </a:lnTo>
                  <a:lnTo>
                    <a:pt x="1241" y="2730"/>
                  </a:lnTo>
                  <a:lnTo>
                    <a:pt x="1366" y="2730"/>
                  </a:lnTo>
                  <a:lnTo>
                    <a:pt x="1366" y="2730"/>
                  </a:lnTo>
                  <a:lnTo>
                    <a:pt x="1500" y="2730"/>
                  </a:lnTo>
                  <a:lnTo>
                    <a:pt x="1635" y="2711"/>
                  </a:lnTo>
                  <a:lnTo>
                    <a:pt x="1760" y="2672"/>
                  </a:lnTo>
                  <a:lnTo>
                    <a:pt x="1885" y="2634"/>
                  </a:lnTo>
                  <a:lnTo>
                    <a:pt x="2009" y="2576"/>
                  </a:lnTo>
                  <a:lnTo>
                    <a:pt x="2125" y="2509"/>
                  </a:lnTo>
                  <a:lnTo>
                    <a:pt x="2231" y="2422"/>
                  </a:lnTo>
                  <a:lnTo>
                    <a:pt x="2336" y="2326"/>
                  </a:lnTo>
                  <a:lnTo>
                    <a:pt x="2336" y="2326"/>
                  </a:lnTo>
                  <a:lnTo>
                    <a:pt x="2432" y="2230"/>
                  </a:lnTo>
                  <a:lnTo>
                    <a:pt x="2509" y="2115"/>
                  </a:lnTo>
                  <a:lnTo>
                    <a:pt x="2577" y="2000"/>
                  </a:lnTo>
                  <a:lnTo>
                    <a:pt x="2634" y="1884"/>
                  </a:lnTo>
                  <a:lnTo>
                    <a:pt x="2682" y="1759"/>
                  </a:lnTo>
                  <a:lnTo>
                    <a:pt x="2711" y="1625"/>
                  </a:lnTo>
                  <a:lnTo>
                    <a:pt x="2730" y="1500"/>
                  </a:lnTo>
                  <a:lnTo>
                    <a:pt x="2730" y="1365"/>
                  </a:lnTo>
                  <a:lnTo>
                    <a:pt x="2730" y="1365"/>
                  </a:lnTo>
                  <a:lnTo>
                    <a:pt x="2730" y="1240"/>
                  </a:lnTo>
                  <a:lnTo>
                    <a:pt x="2711" y="1106"/>
                  </a:lnTo>
                  <a:lnTo>
                    <a:pt x="2682" y="981"/>
                  </a:lnTo>
                  <a:lnTo>
                    <a:pt x="2634" y="856"/>
                  </a:lnTo>
                  <a:lnTo>
                    <a:pt x="2577" y="731"/>
                  </a:lnTo>
                  <a:lnTo>
                    <a:pt x="2509" y="616"/>
                  </a:lnTo>
                  <a:lnTo>
                    <a:pt x="2423" y="500"/>
                  </a:lnTo>
                  <a:lnTo>
                    <a:pt x="2336" y="395"/>
                  </a:lnTo>
                  <a:lnTo>
                    <a:pt x="2336" y="395"/>
                  </a:lnTo>
                  <a:lnTo>
                    <a:pt x="2231" y="308"/>
                  </a:lnTo>
                  <a:lnTo>
                    <a:pt x="2115" y="222"/>
                  </a:lnTo>
                  <a:lnTo>
                    <a:pt x="2000" y="154"/>
                  </a:lnTo>
                  <a:lnTo>
                    <a:pt x="1885" y="97"/>
                  </a:lnTo>
                  <a:lnTo>
                    <a:pt x="1760" y="58"/>
                  </a:lnTo>
                  <a:lnTo>
                    <a:pt x="1625" y="29"/>
                  </a:lnTo>
                  <a:lnTo>
                    <a:pt x="1500" y="10"/>
                  </a:lnTo>
                  <a:lnTo>
                    <a:pt x="13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906725" y="1987475"/>
              <a:ext cx="68275" cy="68275"/>
            </a:xfrm>
            <a:custGeom>
              <a:avLst/>
              <a:gdLst/>
              <a:ahLst/>
              <a:cxnLst/>
              <a:rect l="l" t="t" r="r" b="b"/>
              <a:pathLst>
                <a:path w="2731" h="2731" fill="none" extrusionOk="0">
                  <a:moveTo>
                    <a:pt x="1365" y="1"/>
                  </a:moveTo>
                  <a:lnTo>
                    <a:pt x="1365" y="1"/>
                  </a:lnTo>
                  <a:lnTo>
                    <a:pt x="1231" y="11"/>
                  </a:lnTo>
                  <a:lnTo>
                    <a:pt x="1106" y="30"/>
                  </a:lnTo>
                  <a:lnTo>
                    <a:pt x="971" y="59"/>
                  </a:lnTo>
                  <a:lnTo>
                    <a:pt x="846" y="107"/>
                  </a:lnTo>
                  <a:lnTo>
                    <a:pt x="731" y="155"/>
                  </a:lnTo>
                  <a:lnTo>
                    <a:pt x="606" y="232"/>
                  </a:lnTo>
                  <a:lnTo>
                    <a:pt x="500" y="308"/>
                  </a:lnTo>
                  <a:lnTo>
                    <a:pt x="395" y="405"/>
                  </a:lnTo>
                  <a:lnTo>
                    <a:pt x="395" y="405"/>
                  </a:lnTo>
                  <a:lnTo>
                    <a:pt x="299" y="510"/>
                  </a:lnTo>
                  <a:lnTo>
                    <a:pt x="222" y="616"/>
                  </a:lnTo>
                  <a:lnTo>
                    <a:pt x="154" y="731"/>
                  </a:lnTo>
                  <a:lnTo>
                    <a:pt x="97" y="856"/>
                  </a:lnTo>
                  <a:lnTo>
                    <a:pt x="58" y="981"/>
                  </a:lnTo>
                  <a:lnTo>
                    <a:pt x="20" y="1106"/>
                  </a:lnTo>
                  <a:lnTo>
                    <a:pt x="1" y="1241"/>
                  </a:lnTo>
                  <a:lnTo>
                    <a:pt x="1" y="1366"/>
                  </a:lnTo>
                  <a:lnTo>
                    <a:pt x="1" y="1366"/>
                  </a:lnTo>
                  <a:lnTo>
                    <a:pt x="1" y="1500"/>
                  </a:lnTo>
                  <a:lnTo>
                    <a:pt x="20" y="1625"/>
                  </a:lnTo>
                  <a:lnTo>
                    <a:pt x="58" y="1760"/>
                  </a:lnTo>
                  <a:lnTo>
                    <a:pt x="97" y="1885"/>
                  </a:lnTo>
                  <a:lnTo>
                    <a:pt x="154" y="2010"/>
                  </a:lnTo>
                  <a:lnTo>
                    <a:pt x="222" y="2125"/>
                  </a:lnTo>
                  <a:lnTo>
                    <a:pt x="308" y="2231"/>
                  </a:lnTo>
                  <a:lnTo>
                    <a:pt x="404" y="2336"/>
                  </a:lnTo>
                  <a:lnTo>
                    <a:pt x="404" y="2336"/>
                  </a:lnTo>
                  <a:lnTo>
                    <a:pt x="500" y="2432"/>
                  </a:lnTo>
                  <a:lnTo>
                    <a:pt x="616" y="2509"/>
                  </a:lnTo>
                  <a:lnTo>
                    <a:pt x="731" y="2577"/>
                  </a:lnTo>
                  <a:lnTo>
                    <a:pt x="856" y="2634"/>
                  </a:lnTo>
                  <a:lnTo>
                    <a:pt x="981" y="2682"/>
                  </a:lnTo>
                  <a:lnTo>
                    <a:pt x="1106" y="2711"/>
                  </a:lnTo>
                  <a:lnTo>
                    <a:pt x="1231" y="2730"/>
                  </a:lnTo>
                  <a:lnTo>
                    <a:pt x="1365" y="2730"/>
                  </a:lnTo>
                  <a:lnTo>
                    <a:pt x="1365" y="2730"/>
                  </a:lnTo>
                  <a:lnTo>
                    <a:pt x="1500" y="2730"/>
                  </a:lnTo>
                  <a:lnTo>
                    <a:pt x="1625" y="2711"/>
                  </a:lnTo>
                  <a:lnTo>
                    <a:pt x="1750" y="2673"/>
                  </a:lnTo>
                  <a:lnTo>
                    <a:pt x="1884" y="2634"/>
                  </a:lnTo>
                  <a:lnTo>
                    <a:pt x="2000" y="2577"/>
                  </a:lnTo>
                  <a:lnTo>
                    <a:pt x="2115" y="2509"/>
                  </a:lnTo>
                  <a:lnTo>
                    <a:pt x="2230" y="2423"/>
                  </a:lnTo>
                  <a:lnTo>
                    <a:pt x="2336" y="2327"/>
                  </a:lnTo>
                  <a:lnTo>
                    <a:pt x="2336" y="2327"/>
                  </a:lnTo>
                  <a:lnTo>
                    <a:pt x="2422" y="2231"/>
                  </a:lnTo>
                  <a:lnTo>
                    <a:pt x="2509" y="2115"/>
                  </a:lnTo>
                  <a:lnTo>
                    <a:pt x="2576" y="2000"/>
                  </a:lnTo>
                  <a:lnTo>
                    <a:pt x="2634" y="1885"/>
                  </a:lnTo>
                  <a:lnTo>
                    <a:pt x="2672" y="1760"/>
                  </a:lnTo>
                  <a:lnTo>
                    <a:pt x="2701" y="1625"/>
                  </a:lnTo>
                  <a:lnTo>
                    <a:pt x="2720" y="1500"/>
                  </a:lnTo>
                  <a:lnTo>
                    <a:pt x="2730" y="1366"/>
                  </a:lnTo>
                  <a:lnTo>
                    <a:pt x="2730" y="1366"/>
                  </a:lnTo>
                  <a:lnTo>
                    <a:pt x="2720" y="1241"/>
                  </a:lnTo>
                  <a:lnTo>
                    <a:pt x="2701" y="1106"/>
                  </a:lnTo>
                  <a:lnTo>
                    <a:pt x="2672" y="981"/>
                  </a:lnTo>
                  <a:lnTo>
                    <a:pt x="2634" y="856"/>
                  </a:lnTo>
                  <a:lnTo>
                    <a:pt x="2576" y="731"/>
                  </a:lnTo>
                  <a:lnTo>
                    <a:pt x="2499" y="616"/>
                  </a:lnTo>
                  <a:lnTo>
                    <a:pt x="2422" y="501"/>
                  </a:lnTo>
                  <a:lnTo>
                    <a:pt x="2326" y="395"/>
                  </a:lnTo>
                  <a:lnTo>
                    <a:pt x="2326" y="395"/>
                  </a:lnTo>
                  <a:lnTo>
                    <a:pt x="2221" y="308"/>
                  </a:lnTo>
                  <a:lnTo>
                    <a:pt x="2115" y="222"/>
                  </a:lnTo>
                  <a:lnTo>
                    <a:pt x="2000" y="155"/>
                  </a:lnTo>
                  <a:lnTo>
                    <a:pt x="1875" y="97"/>
                  </a:lnTo>
                  <a:lnTo>
                    <a:pt x="1750" y="59"/>
                  </a:lnTo>
                  <a:lnTo>
                    <a:pt x="1625" y="30"/>
                  </a:lnTo>
                  <a:lnTo>
                    <a:pt x="1490" y="11"/>
                  </a:lnTo>
                  <a:lnTo>
                    <a:pt x="13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837525" y="1918775"/>
              <a:ext cx="68500" cy="68250"/>
            </a:xfrm>
            <a:custGeom>
              <a:avLst/>
              <a:gdLst/>
              <a:ahLst/>
              <a:cxnLst/>
              <a:rect l="l" t="t" r="r" b="b"/>
              <a:pathLst>
                <a:path w="2740" h="2730" fill="none" extrusionOk="0">
                  <a:moveTo>
                    <a:pt x="1365" y="0"/>
                  </a:moveTo>
                  <a:lnTo>
                    <a:pt x="1365" y="0"/>
                  </a:lnTo>
                  <a:lnTo>
                    <a:pt x="1241" y="10"/>
                  </a:lnTo>
                  <a:lnTo>
                    <a:pt x="1106" y="29"/>
                  </a:lnTo>
                  <a:lnTo>
                    <a:pt x="981" y="58"/>
                  </a:lnTo>
                  <a:lnTo>
                    <a:pt x="856" y="106"/>
                  </a:lnTo>
                  <a:lnTo>
                    <a:pt x="731" y="164"/>
                  </a:lnTo>
                  <a:lnTo>
                    <a:pt x="616" y="231"/>
                  </a:lnTo>
                  <a:lnTo>
                    <a:pt x="510" y="308"/>
                  </a:lnTo>
                  <a:lnTo>
                    <a:pt x="404" y="404"/>
                  </a:lnTo>
                  <a:lnTo>
                    <a:pt x="404" y="404"/>
                  </a:lnTo>
                  <a:lnTo>
                    <a:pt x="308" y="510"/>
                  </a:lnTo>
                  <a:lnTo>
                    <a:pt x="231" y="615"/>
                  </a:lnTo>
                  <a:lnTo>
                    <a:pt x="164" y="731"/>
                  </a:lnTo>
                  <a:lnTo>
                    <a:pt x="106" y="856"/>
                  </a:lnTo>
                  <a:lnTo>
                    <a:pt x="58" y="981"/>
                  </a:lnTo>
                  <a:lnTo>
                    <a:pt x="30" y="1106"/>
                  </a:lnTo>
                  <a:lnTo>
                    <a:pt x="10" y="1240"/>
                  </a:lnTo>
                  <a:lnTo>
                    <a:pt x="1" y="1365"/>
                  </a:lnTo>
                  <a:lnTo>
                    <a:pt x="1" y="1365"/>
                  </a:lnTo>
                  <a:lnTo>
                    <a:pt x="10" y="1500"/>
                  </a:lnTo>
                  <a:lnTo>
                    <a:pt x="30" y="1624"/>
                  </a:lnTo>
                  <a:lnTo>
                    <a:pt x="58" y="1759"/>
                  </a:lnTo>
                  <a:lnTo>
                    <a:pt x="106" y="1884"/>
                  </a:lnTo>
                  <a:lnTo>
                    <a:pt x="164" y="2009"/>
                  </a:lnTo>
                  <a:lnTo>
                    <a:pt x="231" y="2124"/>
                  </a:lnTo>
                  <a:lnTo>
                    <a:pt x="308" y="2230"/>
                  </a:lnTo>
                  <a:lnTo>
                    <a:pt x="404" y="2336"/>
                  </a:lnTo>
                  <a:lnTo>
                    <a:pt x="404" y="2336"/>
                  </a:lnTo>
                  <a:lnTo>
                    <a:pt x="510" y="2432"/>
                  </a:lnTo>
                  <a:lnTo>
                    <a:pt x="616" y="2509"/>
                  </a:lnTo>
                  <a:lnTo>
                    <a:pt x="741" y="2576"/>
                  </a:lnTo>
                  <a:lnTo>
                    <a:pt x="856" y="2634"/>
                  </a:lnTo>
                  <a:lnTo>
                    <a:pt x="981" y="2682"/>
                  </a:lnTo>
                  <a:lnTo>
                    <a:pt x="1106" y="2710"/>
                  </a:lnTo>
                  <a:lnTo>
                    <a:pt x="1241" y="2730"/>
                  </a:lnTo>
                  <a:lnTo>
                    <a:pt x="1365" y="2730"/>
                  </a:lnTo>
                  <a:lnTo>
                    <a:pt x="1365" y="2730"/>
                  </a:lnTo>
                  <a:lnTo>
                    <a:pt x="1500" y="2730"/>
                  </a:lnTo>
                  <a:lnTo>
                    <a:pt x="1635" y="2710"/>
                  </a:lnTo>
                  <a:lnTo>
                    <a:pt x="1760" y="2682"/>
                  </a:lnTo>
                  <a:lnTo>
                    <a:pt x="1884" y="2634"/>
                  </a:lnTo>
                  <a:lnTo>
                    <a:pt x="2009" y="2576"/>
                  </a:lnTo>
                  <a:lnTo>
                    <a:pt x="2125" y="2509"/>
                  </a:lnTo>
                  <a:lnTo>
                    <a:pt x="2230" y="2422"/>
                  </a:lnTo>
                  <a:lnTo>
                    <a:pt x="2336" y="2336"/>
                  </a:lnTo>
                  <a:lnTo>
                    <a:pt x="2336" y="2336"/>
                  </a:lnTo>
                  <a:lnTo>
                    <a:pt x="2432" y="2230"/>
                  </a:lnTo>
                  <a:lnTo>
                    <a:pt x="2509" y="2115"/>
                  </a:lnTo>
                  <a:lnTo>
                    <a:pt x="2576" y="1999"/>
                  </a:lnTo>
                  <a:lnTo>
                    <a:pt x="2634" y="1884"/>
                  </a:lnTo>
                  <a:lnTo>
                    <a:pt x="2682" y="1759"/>
                  </a:lnTo>
                  <a:lnTo>
                    <a:pt x="2711" y="1624"/>
                  </a:lnTo>
                  <a:lnTo>
                    <a:pt x="2730" y="1500"/>
                  </a:lnTo>
                  <a:lnTo>
                    <a:pt x="2740" y="1365"/>
                  </a:lnTo>
                  <a:lnTo>
                    <a:pt x="2740" y="1365"/>
                  </a:lnTo>
                  <a:lnTo>
                    <a:pt x="2730" y="1240"/>
                  </a:lnTo>
                  <a:lnTo>
                    <a:pt x="2711" y="1106"/>
                  </a:lnTo>
                  <a:lnTo>
                    <a:pt x="2682" y="981"/>
                  </a:lnTo>
                  <a:lnTo>
                    <a:pt x="2634" y="856"/>
                  </a:lnTo>
                  <a:lnTo>
                    <a:pt x="2576" y="731"/>
                  </a:lnTo>
                  <a:lnTo>
                    <a:pt x="2509" y="615"/>
                  </a:lnTo>
                  <a:lnTo>
                    <a:pt x="2432" y="500"/>
                  </a:lnTo>
                  <a:lnTo>
                    <a:pt x="2336" y="404"/>
                  </a:lnTo>
                  <a:lnTo>
                    <a:pt x="2336" y="404"/>
                  </a:lnTo>
                  <a:lnTo>
                    <a:pt x="2230" y="308"/>
                  </a:lnTo>
                  <a:lnTo>
                    <a:pt x="2115" y="221"/>
                  </a:lnTo>
                  <a:lnTo>
                    <a:pt x="2000" y="154"/>
                  </a:lnTo>
                  <a:lnTo>
                    <a:pt x="1884" y="106"/>
                  </a:lnTo>
                  <a:lnTo>
                    <a:pt x="1760" y="58"/>
                  </a:lnTo>
                  <a:lnTo>
                    <a:pt x="1635" y="29"/>
                  </a:lnTo>
                  <a:lnTo>
                    <a:pt x="1500" y="10"/>
                  </a:lnTo>
                  <a:lnTo>
                    <a:pt x="13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768575" y="1850050"/>
              <a:ext cx="68250" cy="68500"/>
            </a:xfrm>
            <a:custGeom>
              <a:avLst/>
              <a:gdLst/>
              <a:ahLst/>
              <a:cxnLst/>
              <a:rect l="l" t="t" r="r" b="b"/>
              <a:pathLst>
                <a:path w="2730" h="2740" fill="none" extrusionOk="0">
                  <a:moveTo>
                    <a:pt x="1365" y="1"/>
                  </a:moveTo>
                  <a:lnTo>
                    <a:pt x="1365" y="1"/>
                  </a:lnTo>
                  <a:lnTo>
                    <a:pt x="1231" y="10"/>
                  </a:lnTo>
                  <a:lnTo>
                    <a:pt x="1106" y="29"/>
                  </a:lnTo>
                  <a:lnTo>
                    <a:pt x="971" y="58"/>
                  </a:lnTo>
                  <a:lnTo>
                    <a:pt x="846" y="106"/>
                  </a:lnTo>
                  <a:lnTo>
                    <a:pt x="731" y="164"/>
                  </a:lnTo>
                  <a:lnTo>
                    <a:pt x="616" y="231"/>
                  </a:lnTo>
                  <a:lnTo>
                    <a:pt x="500" y="308"/>
                  </a:lnTo>
                  <a:lnTo>
                    <a:pt x="395" y="404"/>
                  </a:lnTo>
                  <a:lnTo>
                    <a:pt x="395" y="404"/>
                  </a:lnTo>
                  <a:lnTo>
                    <a:pt x="308" y="510"/>
                  </a:lnTo>
                  <a:lnTo>
                    <a:pt x="222" y="616"/>
                  </a:lnTo>
                  <a:lnTo>
                    <a:pt x="154" y="731"/>
                  </a:lnTo>
                  <a:lnTo>
                    <a:pt x="97" y="856"/>
                  </a:lnTo>
                  <a:lnTo>
                    <a:pt x="58" y="981"/>
                  </a:lnTo>
                  <a:lnTo>
                    <a:pt x="29" y="1106"/>
                  </a:lnTo>
                  <a:lnTo>
                    <a:pt x="10" y="1240"/>
                  </a:lnTo>
                  <a:lnTo>
                    <a:pt x="1" y="1365"/>
                  </a:lnTo>
                  <a:lnTo>
                    <a:pt x="1" y="1365"/>
                  </a:lnTo>
                  <a:lnTo>
                    <a:pt x="10" y="1500"/>
                  </a:lnTo>
                  <a:lnTo>
                    <a:pt x="29" y="1634"/>
                  </a:lnTo>
                  <a:lnTo>
                    <a:pt x="58" y="1759"/>
                  </a:lnTo>
                  <a:lnTo>
                    <a:pt x="97" y="1884"/>
                  </a:lnTo>
                  <a:lnTo>
                    <a:pt x="154" y="2009"/>
                  </a:lnTo>
                  <a:lnTo>
                    <a:pt x="222" y="2125"/>
                  </a:lnTo>
                  <a:lnTo>
                    <a:pt x="308" y="2230"/>
                  </a:lnTo>
                  <a:lnTo>
                    <a:pt x="404" y="2336"/>
                  </a:lnTo>
                  <a:lnTo>
                    <a:pt x="404" y="2336"/>
                  </a:lnTo>
                  <a:lnTo>
                    <a:pt x="510" y="2432"/>
                  </a:lnTo>
                  <a:lnTo>
                    <a:pt x="616" y="2509"/>
                  </a:lnTo>
                  <a:lnTo>
                    <a:pt x="731" y="2576"/>
                  </a:lnTo>
                  <a:lnTo>
                    <a:pt x="856" y="2634"/>
                  </a:lnTo>
                  <a:lnTo>
                    <a:pt x="981" y="2682"/>
                  </a:lnTo>
                  <a:lnTo>
                    <a:pt x="1106" y="2711"/>
                  </a:lnTo>
                  <a:lnTo>
                    <a:pt x="1231" y="2730"/>
                  </a:lnTo>
                  <a:lnTo>
                    <a:pt x="1365" y="2740"/>
                  </a:lnTo>
                  <a:lnTo>
                    <a:pt x="1365" y="2740"/>
                  </a:lnTo>
                  <a:lnTo>
                    <a:pt x="1500" y="2730"/>
                  </a:lnTo>
                  <a:lnTo>
                    <a:pt x="1625" y="2711"/>
                  </a:lnTo>
                  <a:lnTo>
                    <a:pt x="1759" y="2682"/>
                  </a:lnTo>
                  <a:lnTo>
                    <a:pt x="1884" y="2634"/>
                  </a:lnTo>
                  <a:lnTo>
                    <a:pt x="2000" y="2576"/>
                  </a:lnTo>
                  <a:lnTo>
                    <a:pt x="2115" y="2509"/>
                  </a:lnTo>
                  <a:lnTo>
                    <a:pt x="2230" y="2423"/>
                  </a:lnTo>
                  <a:lnTo>
                    <a:pt x="2336" y="2336"/>
                  </a:lnTo>
                  <a:lnTo>
                    <a:pt x="2336" y="2336"/>
                  </a:lnTo>
                  <a:lnTo>
                    <a:pt x="2432" y="2230"/>
                  </a:lnTo>
                  <a:lnTo>
                    <a:pt x="2509" y="2115"/>
                  </a:lnTo>
                  <a:lnTo>
                    <a:pt x="2576" y="2000"/>
                  </a:lnTo>
                  <a:lnTo>
                    <a:pt x="2634" y="1884"/>
                  </a:lnTo>
                  <a:lnTo>
                    <a:pt x="2672" y="1759"/>
                  </a:lnTo>
                  <a:lnTo>
                    <a:pt x="2711" y="1625"/>
                  </a:lnTo>
                  <a:lnTo>
                    <a:pt x="2730" y="1500"/>
                  </a:lnTo>
                  <a:lnTo>
                    <a:pt x="2730" y="1365"/>
                  </a:lnTo>
                  <a:lnTo>
                    <a:pt x="2730" y="1365"/>
                  </a:lnTo>
                  <a:lnTo>
                    <a:pt x="2730" y="1240"/>
                  </a:lnTo>
                  <a:lnTo>
                    <a:pt x="2711" y="1106"/>
                  </a:lnTo>
                  <a:lnTo>
                    <a:pt x="2672" y="981"/>
                  </a:lnTo>
                  <a:lnTo>
                    <a:pt x="2634" y="856"/>
                  </a:lnTo>
                  <a:lnTo>
                    <a:pt x="2576" y="731"/>
                  </a:lnTo>
                  <a:lnTo>
                    <a:pt x="2509" y="616"/>
                  </a:lnTo>
                  <a:lnTo>
                    <a:pt x="2422" y="500"/>
                  </a:lnTo>
                  <a:lnTo>
                    <a:pt x="2326" y="404"/>
                  </a:lnTo>
                  <a:lnTo>
                    <a:pt x="2326" y="404"/>
                  </a:lnTo>
                  <a:lnTo>
                    <a:pt x="2230" y="308"/>
                  </a:lnTo>
                  <a:lnTo>
                    <a:pt x="2115" y="231"/>
                  </a:lnTo>
                  <a:lnTo>
                    <a:pt x="2000" y="154"/>
                  </a:lnTo>
                  <a:lnTo>
                    <a:pt x="1875" y="106"/>
                  </a:lnTo>
                  <a:lnTo>
                    <a:pt x="1750" y="58"/>
                  </a:lnTo>
                  <a:lnTo>
                    <a:pt x="1625" y="29"/>
                  </a:lnTo>
                  <a:lnTo>
                    <a:pt x="1500" y="10"/>
                  </a:lnTo>
                  <a:lnTo>
                    <a:pt x="13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3"/>
            <p:cNvSpPr/>
            <p:nvPr/>
          </p:nvSpPr>
          <p:spPr>
            <a:xfrm>
              <a:off x="699625" y="1781350"/>
              <a:ext cx="68250" cy="68500"/>
            </a:xfrm>
            <a:custGeom>
              <a:avLst/>
              <a:gdLst/>
              <a:ahLst/>
              <a:cxnLst/>
              <a:rect l="l" t="t" r="r" b="b"/>
              <a:pathLst>
                <a:path w="2730" h="2740" fill="none" extrusionOk="0">
                  <a:moveTo>
                    <a:pt x="1365" y="0"/>
                  </a:moveTo>
                  <a:lnTo>
                    <a:pt x="1365" y="0"/>
                  </a:lnTo>
                  <a:lnTo>
                    <a:pt x="1230" y="10"/>
                  </a:lnTo>
                  <a:lnTo>
                    <a:pt x="1096" y="29"/>
                  </a:lnTo>
                  <a:lnTo>
                    <a:pt x="971" y="58"/>
                  </a:lnTo>
                  <a:lnTo>
                    <a:pt x="846" y="106"/>
                  </a:lnTo>
                  <a:lnTo>
                    <a:pt x="721" y="163"/>
                  </a:lnTo>
                  <a:lnTo>
                    <a:pt x="606" y="231"/>
                  </a:lnTo>
                  <a:lnTo>
                    <a:pt x="500" y="308"/>
                  </a:lnTo>
                  <a:lnTo>
                    <a:pt x="394" y="404"/>
                  </a:lnTo>
                  <a:lnTo>
                    <a:pt x="394" y="404"/>
                  </a:lnTo>
                  <a:lnTo>
                    <a:pt x="298" y="509"/>
                  </a:lnTo>
                  <a:lnTo>
                    <a:pt x="221" y="615"/>
                  </a:lnTo>
                  <a:lnTo>
                    <a:pt x="154" y="740"/>
                  </a:lnTo>
                  <a:lnTo>
                    <a:pt x="96" y="855"/>
                  </a:lnTo>
                  <a:lnTo>
                    <a:pt x="48" y="980"/>
                  </a:lnTo>
                  <a:lnTo>
                    <a:pt x="19" y="1105"/>
                  </a:lnTo>
                  <a:lnTo>
                    <a:pt x="0" y="1240"/>
                  </a:lnTo>
                  <a:lnTo>
                    <a:pt x="0" y="1365"/>
                  </a:lnTo>
                  <a:lnTo>
                    <a:pt x="0" y="1365"/>
                  </a:lnTo>
                  <a:lnTo>
                    <a:pt x="0" y="1499"/>
                  </a:lnTo>
                  <a:lnTo>
                    <a:pt x="19" y="1634"/>
                  </a:lnTo>
                  <a:lnTo>
                    <a:pt x="48" y="1759"/>
                  </a:lnTo>
                  <a:lnTo>
                    <a:pt x="96" y="1884"/>
                  </a:lnTo>
                  <a:lnTo>
                    <a:pt x="154" y="2009"/>
                  </a:lnTo>
                  <a:lnTo>
                    <a:pt x="221" y="2124"/>
                  </a:lnTo>
                  <a:lnTo>
                    <a:pt x="308" y="2230"/>
                  </a:lnTo>
                  <a:lnTo>
                    <a:pt x="394" y="2335"/>
                  </a:lnTo>
                  <a:lnTo>
                    <a:pt x="394" y="2335"/>
                  </a:lnTo>
                  <a:lnTo>
                    <a:pt x="500" y="2432"/>
                  </a:lnTo>
                  <a:lnTo>
                    <a:pt x="615" y="2508"/>
                  </a:lnTo>
                  <a:lnTo>
                    <a:pt x="731" y="2576"/>
                  </a:lnTo>
                  <a:lnTo>
                    <a:pt x="846" y="2633"/>
                  </a:lnTo>
                  <a:lnTo>
                    <a:pt x="971" y="2681"/>
                  </a:lnTo>
                  <a:lnTo>
                    <a:pt x="1105" y="2710"/>
                  </a:lnTo>
                  <a:lnTo>
                    <a:pt x="1230" y="2729"/>
                  </a:lnTo>
                  <a:lnTo>
                    <a:pt x="1365" y="2739"/>
                  </a:lnTo>
                  <a:lnTo>
                    <a:pt x="1365" y="2739"/>
                  </a:lnTo>
                  <a:lnTo>
                    <a:pt x="1490" y="2729"/>
                  </a:lnTo>
                  <a:lnTo>
                    <a:pt x="1624" y="2710"/>
                  </a:lnTo>
                  <a:lnTo>
                    <a:pt x="1749" y="2681"/>
                  </a:lnTo>
                  <a:lnTo>
                    <a:pt x="1874" y="2633"/>
                  </a:lnTo>
                  <a:lnTo>
                    <a:pt x="1999" y="2576"/>
                  </a:lnTo>
                  <a:lnTo>
                    <a:pt x="2115" y="2508"/>
                  </a:lnTo>
                  <a:lnTo>
                    <a:pt x="2230" y="2422"/>
                  </a:lnTo>
                  <a:lnTo>
                    <a:pt x="2326" y="2335"/>
                  </a:lnTo>
                  <a:lnTo>
                    <a:pt x="2326" y="2335"/>
                  </a:lnTo>
                  <a:lnTo>
                    <a:pt x="2422" y="2230"/>
                  </a:lnTo>
                  <a:lnTo>
                    <a:pt x="2509" y="2114"/>
                  </a:lnTo>
                  <a:lnTo>
                    <a:pt x="2576" y="1999"/>
                  </a:lnTo>
                  <a:lnTo>
                    <a:pt x="2624" y="1884"/>
                  </a:lnTo>
                  <a:lnTo>
                    <a:pt x="2672" y="1759"/>
                  </a:lnTo>
                  <a:lnTo>
                    <a:pt x="2701" y="1634"/>
                  </a:lnTo>
                  <a:lnTo>
                    <a:pt x="2720" y="1499"/>
                  </a:lnTo>
                  <a:lnTo>
                    <a:pt x="2730" y="1374"/>
                  </a:lnTo>
                  <a:lnTo>
                    <a:pt x="2730" y="1374"/>
                  </a:lnTo>
                  <a:lnTo>
                    <a:pt x="2720" y="1240"/>
                  </a:lnTo>
                  <a:lnTo>
                    <a:pt x="2701" y="1105"/>
                  </a:lnTo>
                  <a:lnTo>
                    <a:pt x="2672" y="980"/>
                  </a:lnTo>
                  <a:lnTo>
                    <a:pt x="2624" y="855"/>
                  </a:lnTo>
                  <a:lnTo>
                    <a:pt x="2566" y="730"/>
                  </a:lnTo>
                  <a:lnTo>
                    <a:pt x="2499" y="615"/>
                  </a:lnTo>
                  <a:lnTo>
                    <a:pt x="2422" y="500"/>
                  </a:lnTo>
                  <a:lnTo>
                    <a:pt x="2326" y="404"/>
                  </a:lnTo>
                  <a:lnTo>
                    <a:pt x="2326" y="404"/>
                  </a:lnTo>
                  <a:lnTo>
                    <a:pt x="2220" y="308"/>
                  </a:lnTo>
                  <a:lnTo>
                    <a:pt x="2115" y="231"/>
                  </a:lnTo>
                  <a:lnTo>
                    <a:pt x="1999" y="154"/>
                  </a:lnTo>
                  <a:lnTo>
                    <a:pt x="1874" y="106"/>
                  </a:lnTo>
                  <a:lnTo>
                    <a:pt x="1749" y="58"/>
                  </a:lnTo>
                  <a:lnTo>
                    <a:pt x="1624" y="29"/>
                  </a:lnTo>
                  <a:lnTo>
                    <a:pt x="1490" y="10"/>
                  </a:lnTo>
                  <a:lnTo>
                    <a:pt x="13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3"/>
            <p:cNvSpPr/>
            <p:nvPr/>
          </p:nvSpPr>
          <p:spPr>
            <a:xfrm>
              <a:off x="630425" y="1712625"/>
              <a:ext cx="68250" cy="68500"/>
            </a:xfrm>
            <a:custGeom>
              <a:avLst/>
              <a:gdLst/>
              <a:ahLst/>
              <a:cxnLst/>
              <a:rect l="l" t="t" r="r" b="b"/>
              <a:pathLst>
                <a:path w="2730" h="2740" fill="none" extrusionOk="0">
                  <a:moveTo>
                    <a:pt x="1365" y="0"/>
                  </a:moveTo>
                  <a:lnTo>
                    <a:pt x="1365" y="0"/>
                  </a:lnTo>
                  <a:lnTo>
                    <a:pt x="1240" y="10"/>
                  </a:lnTo>
                  <a:lnTo>
                    <a:pt x="1106" y="29"/>
                  </a:lnTo>
                  <a:lnTo>
                    <a:pt x="981" y="58"/>
                  </a:lnTo>
                  <a:lnTo>
                    <a:pt x="856" y="106"/>
                  </a:lnTo>
                  <a:lnTo>
                    <a:pt x="731" y="164"/>
                  </a:lnTo>
                  <a:lnTo>
                    <a:pt x="615" y="231"/>
                  </a:lnTo>
                  <a:lnTo>
                    <a:pt x="500" y="308"/>
                  </a:lnTo>
                  <a:lnTo>
                    <a:pt x="394" y="404"/>
                  </a:lnTo>
                  <a:lnTo>
                    <a:pt x="394" y="404"/>
                  </a:lnTo>
                  <a:lnTo>
                    <a:pt x="308" y="510"/>
                  </a:lnTo>
                  <a:lnTo>
                    <a:pt x="221" y="625"/>
                  </a:lnTo>
                  <a:lnTo>
                    <a:pt x="154" y="740"/>
                  </a:lnTo>
                  <a:lnTo>
                    <a:pt x="97" y="856"/>
                  </a:lnTo>
                  <a:lnTo>
                    <a:pt x="58" y="981"/>
                  </a:lnTo>
                  <a:lnTo>
                    <a:pt x="29" y="1106"/>
                  </a:lnTo>
                  <a:lnTo>
                    <a:pt x="10" y="1240"/>
                  </a:lnTo>
                  <a:lnTo>
                    <a:pt x="0" y="1365"/>
                  </a:lnTo>
                  <a:lnTo>
                    <a:pt x="0" y="1365"/>
                  </a:lnTo>
                  <a:lnTo>
                    <a:pt x="10" y="1500"/>
                  </a:lnTo>
                  <a:lnTo>
                    <a:pt x="29" y="1634"/>
                  </a:lnTo>
                  <a:lnTo>
                    <a:pt x="58" y="1759"/>
                  </a:lnTo>
                  <a:lnTo>
                    <a:pt x="106" y="1884"/>
                  </a:lnTo>
                  <a:lnTo>
                    <a:pt x="154" y="2009"/>
                  </a:lnTo>
                  <a:lnTo>
                    <a:pt x="231" y="2124"/>
                  </a:lnTo>
                  <a:lnTo>
                    <a:pt x="308" y="2230"/>
                  </a:lnTo>
                  <a:lnTo>
                    <a:pt x="404" y="2336"/>
                  </a:lnTo>
                  <a:lnTo>
                    <a:pt x="404" y="2336"/>
                  </a:lnTo>
                  <a:lnTo>
                    <a:pt x="510" y="2432"/>
                  </a:lnTo>
                  <a:lnTo>
                    <a:pt x="615" y="2509"/>
                  </a:lnTo>
                  <a:lnTo>
                    <a:pt x="731" y="2576"/>
                  </a:lnTo>
                  <a:lnTo>
                    <a:pt x="856" y="2634"/>
                  </a:lnTo>
                  <a:lnTo>
                    <a:pt x="981" y="2682"/>
                  </a:lnTo>
                  <a:lnTo>
                    <a:pt x="1106" y="2711"/>
                  </a:lnTo>
                  <a:lnTo>
                    <a:pt x="1240" y="2730"/>
                  </a:lnTo>
                  <a:lnTo>
                    <a:pt x="1365" y="2739"/>
                  </a:lnTo>
                  <a:lnTo>
                    <a:pt x="1365" y="2739"/>
                  </a:lnTo>
                  <a:lnTo>
                    <a:pt x="1500" y="2730"/>
                  </a:lnTo>
                  <a:lnTo>
                    <a:pt x="1625" y="2711"/>
                  </a:lnTo>
                  <a:lnTo>
                    <a:pt x="1759" y="2682"/>
                  </a:lnTo>
                  <a:lnTo>
                    <a:pt x="1884" y="2634"/>
                  </a:lnTo>
                  <a:lnTo>
                    <a:pt x="2009" y="2576"/>
                  </a:lnTo>
                  <a:lnTo>
                    <a:pt x="2124" y="2509"/>
                  </a:lnTo>
                  <a:lnTo>
                    <a:pt x="2230" y="2432"/>
                  </a:lnTo>
                  <a:lnTo>
                    <a:pt x="2336" y="2336"/>
                  </a:lnTo>
                  <a:lnTo>
                    <a:pt x="2336" y="2336"/>
                  </a:lnTo>
                  <a:lnTo>
                    <a:pt x="2432" y="2230"/>
                  </a:lnTo>
                  <a:lnTo>
                    <a:pt x="2509" y="2124"/>
                  </a:lnTo>
                  <a:lnTo>
                    <a:pt x="2576" y="1999"/>
                  </a:lnTo>
                  <a:lnTo>
                    <a:pt x="2634" y="1884"/>
                  </a:lnTo>
                  <a:lnTo>
                    <a:pt x="2682" y="1759"/>
                  </a:lnTo>
                  <a:lnTo>
                    <a:pt x="2711" y="1634"/>
                  </a:lnTo>
                  <a:lnTo>
                    <a:pt x="2730" y="1500"/>
                  </a:lnTo>
                  <a:lnTo>
                    <a:pt x="2730" y="1375"/>
                  </a:lnTo>
                  <a:lnTo>
                    <a:pt x="2730" y="1375"/>
                  </a:lnTo>
                  <a:lnTo>
                    <a:pt x="2730" y="1240"/>
                  </a:lnTo>
                  <a:lnTo>
                    <a:pt x="2711" y="1106"/>
                  </a:lnTo>
                  <a:lnTo>
                    <a:pt x="2672" y="981"/>
                  </a:lnTo>
                  <a:lnTo>
                    <a:pt x="2634" y="856"/>
                  </a:lnTo>
                  <a:lnTo>
                    <a:pt x="2576" y="731"/>
                  </a:lnTo>
                  <a:lnTo>
                    <a:pt x="2509" y="615"/>
                  </a:lnTo>
                  <a:lnTo>
                    <a:pt x="2422" y="510"/>
                  </a:lnTo>
                  <a:lnTo>
                    <a:pt x="2326" y="404"/>
                  </a:lnTo>
                  <a:lnTo>
                    <a:pt x="2326" y="404"/>
                  </a:lnTo>
                  <a:lnTo>
                    <a:pt x="2230" y="308"/>
                  </a:lnTo>
                  <a:lnTo>
                    <a:pt x="2115" y="231"/>
                  </a:lnTo>
                  <a:lnTo>
                    <a:pt x="1999" y="164"/>
                  </a:lnTo>
                  <a:lnTo>
                    <a:pt x="1884" y="106"/>
                  </a:lnTo>
                  <a:lnTo>
                    <a:pt x="1759" y="58"/>
                  </a:lnTo>
                  <a:lnTo>
                    <a:pt x="1625" y="29"/>
                  </a:lnTo>
                  <a:lnTo>
                    <a:pt x="1500" y="10"/>
                  </a:lnTo>
                  <a:lnTo>
                    <a:pt x="13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3"/>
            <p:cNvSpPr/>
            <p:nvPr/>
          </p:nvSpPr>
          <p:spPr>
            <a:xfrm>
              <a:off x="561475" y="1643900"/>
              <a:ext cx="68250" cy="68500"/>
            </a:xfrm>
            <a:custGeom>
              <a:avLst/>
              <a:gdLst/>
              <a:ahLst/>
              <a:cxnLst/>
              <a:rect l="l" t="t" r="r" b="b"/>
              <a:pathLst>
                <a:path w="2730" h="2740" fill="none" extrusionOk="0">
                  <a:moveTo>
                    <a:pt x="1365" y="1"/>
                  </a:moveTo>
                  <a:lnTo>
                    <a:pt x="1365" y="1"/>
                  </a:lnTo>
                  <a:lnTo>
                    <a:pt x="1230" y="10"/>
                  </a:lnTo>
                  <a:lnTo>
                    <a:pt x="1105" y="30"/>
                  </a:lnTo>
                  <a:lnTo>
                    <a:pt x="971" y="58"/>
                  </a:lnTo>
                  <a:lnTo>
                    <a:pt x="846" y="106"/>
                  </a:lnTo>
                  <a:lnTo>
                    <a:pt x="731" y="164"/>
                  </a:lnTo>
                  <a:lnTo>
                    <a:pt x="606" y="231"/>
                  </a:lnTo>
                  <a:lnTo>
                    <a:pt x="500" y="318"/>
                  </a:lnTo>
                  <a:lnTo>
                    <a:pt x="394" y="404"/>
                  </a:lnTo>
                  <a:lnTo>
                    <a:pt x="394" y="404"/>
                  </a:lnTo>
                  <a:lnTo>
                    <a:pt x="298" y="510"/>
                  </a:lnTo>
                  <a:lnTo>
                    <a:pt x="221" y="625"/>
                  </a:lnTo>
                  <a:lnTo>
                    <a:pt x="154" y="741"/>
                  </a:lnTo>
                  <a:lnTo>
                    <a:pt x="96" y="856"/>
                  </a:lnTo>
                  <a:lnTo>
                    <a:pt x="58" y="981"/>
                  </a:lnTo>
                  <a:lnTo>
                    <a:pt x="19" y="1106"/>
                  </a:lnTo>
                  <a:lnTo>
                    <a:pt x="0" y="1241"/>
                  </a:lnTo>
                  <a:lnTo>
                    <a:pt x="0" y="1375"/>
                  </a:lnTo>
                  <a:lnTo>
                    <a:pt x="0" y="1375"/>
                  </a:lnTo>
                  <a:lnTo>
                    <a:pt x="0" y="1500"/>
                  </a:lnTo>
                  <a:lnTo>
                    <a:pt x="19" y="1635"/>
                  </a:lnTo>
                  <a:lnTo>
                    <a:pt x="58" y="1759"/>
                  </a:lnTo>
                  <a:lnTo>
                    <a:pt x="96" y="1884"/>
                  </a:lnTo>
                  <a:lnTo>
                    <a:pt x="154" y="2009"/>
                  </a:lnTo>
                  <a:lnTo>
                    <a:pt x="221" y="2125"/>
                  </a:lnTo>
                  <a:lnTo>
                    <a:pt x="308" y="2240"/>
                  </a:lnTo>
                  <a:lnTo>
                    <a:pt x="404" y="2336"/>
                  </a:lnTo>
                  <a:lnTo>
                    <a:pt x="404" y="2336"/>
                  </a:lnTo>
                  <a:lnTo>
                    <a:pt x="500" y="2432"/>
                  </a:lnTo>
                  <a:lnTo>
                    <a:pt x="615" y="2509"/>
                  </a:lnTo>
                  <a:lnTo>
                    <a:pt x="731" y="2586"/>
                  </a:lnTo>
                  <a:lnTo>
                    <a:pt x="856" y="2634"/>
                  </a:lnTo>
                  <a:lnTo>
                    <a:pt x="980" y="2682"/>
                  </a:lnTo>
                  <a:lnTo>
                    <a:pt x="1105" y="2711"/>
                  </a:lnTo>
                  <a:lnTo>
                    <a:pt x="1230" y="2730"/>
                  </a:lnTo>
                  <a:lnTo>
                    <a:pt x="1365" y="2740"/>
                  </a:lnTo>
                  <a:lnTo>
                    <a:pt x="1365" y="2740"/>
                  </a:lnTo>
                  <a:lnTo>
                    <a:pt x="1499" y="2730"/>
                  </a:lnTo>
                  <a:lnTo>
                    <a:pt x="1624" y="2711"/>
                  </a:lnTo>
                  <a:lnTo>
                    <a:pt x="1749" y="2682"/>
                  </a:lnTo>
                  <a:lnTo>
                    <a:pt x="1874" y="2634"/>
                  </a:lnTo>
                  <a:lnTo>
                    <a:pt x="1999" y="2576"/>
                  </a:lnTo>
                  <a:lnTo>
                    <a:pt x="2115" y="2509"/>
                  </a:lnTo>
                  <a:lnTo>
                    <a:pt x="2230" y="2432"/>
                  </a:lnTo>
                  <a:lnTo>
                    <a:pt x="2336" y="2336"/>
                  </a:lnTo>
                  <a:lnTo>
                    <a:pt x="2336" y="2336"/>
                  </a:lnTo>
                  <a:lnTo>
                    <a:pt x="2422" y="2230"/>
                  </a:lnTo>
                  <a:lnTo>
                    <a:pt x="2509" y="2125"/>
                  </a:lnTo>
                  <a:lnTo>
                    <a:pt x="2576" y="2000"/>
                  </a:lnTo>
                  <a:lnTo>
                    <a:pt x="2633" y="1884"/>
                  </a:lnTo>
                  <a:lnTo>
                    <a:pt x="2672" y="1759"/>
                  </a:lnTo>
                  <a:lnTo>
                    <a:pt x="2701" y="1635"/>
                  </a:lnTo>
                  <a:lnTo>
                    <a:pt x="2720" y="1500"/>
                  </a:lnTo>
                  <a:lnTo>
                    <a:pt x="2730" y="1375"/>
                  </a:lnTo>
                  <a:lnTo>
                    <a:pt x="2730" y="1375"/>
                  </a:lnTo>
                  <a:lnTo>
                    <a:pt x="2720" y="1241"/>
                  </a:lnTo>
                  <a:lnTo>
                    <a:pt x="2701" y="1106"/>
                  </a:lnTo>
                  <a:lnTo>
                    <a:pt x="2672" y="981"/>
                  </a:lnTo>
                  <a:lnTo>
                    <a:pt x="2633" y="856"/>
                  </a:lnTo>
                  <a:lnTo>
                    <a:pt x="2576" y="731"/>
                  </a:lnTo>
                  <a:lnTo>
                    <a:pt x="2499" y="616"/>
                  </a:lnTo>
                  <a:lnTo>
                    <a:pt x="2422" y="510"/>
                  </a:lnTo>
                  <a:lnTo>
                    <a:pt x="2326" y="404"/>
                  </a:lnTo>
                  <a:lnTo>
                    <a:pt x="2326" y="404"/>
                  </a:lnTo>
                  <a:lnTo>
                    <a:pt x="2220" y="308"/>
                  </a:lnTo>
                  <a:lnTo>
                    <a:pt x="2115" y="231"/>
                  </a:lnTo>
                  <a:lnTo>
                    <a:pt x="1999" y="164"/>
                  </a:lnTo>
                  <a:lnTo>
                    <a:pt x="1874" y="106"/>
                  </a:lnTo>
                  <a:lnTo>
                    <a:pt x="1749" y="58"/>
                  </a:lnTo>
                  <a:lnTo>
                    <a:pt x="1624" y="30"/>
                  </a:lnTo>
                  <a:lnTo>
                    <a:pt x="1490" y="10"/>
                  </a:lnTo>
                  <a:lnTo>
                    <a:pt x="13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3"/>
            <p:cNvSpPr/>
            <p:nvPr/>
          </p:nvSpPr>
          <p:spPr>
            <a:xfrm>
              <a:off x="492275" y="1575425"/>
              <a:ext cx="68500" cy="68275"/>
            </a:xfrm>
            <a:custGeom>
              <a:avLst/>
              <a:gdLst/>
              <a:ahLst/>
              <a:cxnLst/>
              <a:rect l="l" t="t" r="r" b="b"/>
              <a:pathLst>
                <a:path w="2740" h="2731" fill="none" extrusionOk="0">
                  <a:moveTo>
                    <a:pt x="1365" y="1"/>
                  </a:moveTo>
                  <a:lnTo>
                    <a:pt x="1365" y="1"/>
                  </a:lnTo>
                  <a:lnTo>
                    <a:pt x="1240" y="1"/>
                  </a:lnTo>
                  <a:lnTo>
                    <a:pt x="1106" y="20"/>
                  </a:lnTo>
                  <a:lnTo>
                    <a:pt x="981" y="49"/>
                  </a:lnTo>
                  <a:lnTo>
                    <a:pt x="856" y="97"/>
                  </a:lnTo>
                  <a:lnTo>
                    <a:pt x="731" y="154"/>
                  </a:lnTo>
                  <a:lnTo>
                    <a:pt x="615" y="222"/>
                  </a:lnTo>
                  <a:lnTo>
                    <a:pt x="500" y="308"/>
                  </a:lnTo>
                  <a:lnTo>
                    <a:pt x="404" y="395"/>
                  </a:lnTo>
                  <a:lnTo>
                    <a:pt x="404" y="395"/>
                  </a:lnTo>
                  <a:lnTo>
                    <a:pt x="308" y="500"/>
                  </a:lnTo>
                  <a:lnTo>
                    <a:pt x="231" y="616"/>
                  </a:lnTo>
                  <a:lnTo>
                    <a:pt x="154" y="731"/>
                  </a:lnTo>
                  <a:lnTo>
                    <a:pt x="106" y="846"/>
                  </a:lnTo>
                  <a:lnTo>
                    <a:pt x="58" y="971"/>
                  </a:lnTo>
                  <a:lnTo>
                    <a:pt x="29" y="1106"/>
                  </a:lnTo>
                  <a:lnTo>
                    <a:pt x="10" y="1231"/>
                  </a:lnTo>
                  <a:lnTo>
                    <a:pt x="0" y="1365"/>
                  </a:lnTo>
                  <a:lnTo>
                    <a:pt x="0" y="1365"/>
                  </a:lnTo>
                  <a:lnTo>
                    <a:pt x="10" y="1490"/>
                  </a:lnTo>
                  <a:lnTo>
                    <a:pt x="29" y="1625"/>
                  </a:lnTo>
                  <a:lnTo>
                    <a:pt x="58" y="1750"/>
                  </a:lnTo>
                  <a:lnTo>
                    <a:pt x="106" y="1875"/>
                  </a:lnTo>
                  <a:lnTo>
                    <a:pt x="164" y="2000"/>
                  </a:lnTo>
                  <a:lnTo>
                    <a:pt x="231" y="2115"/>
                  </a:lnTo>
                  <a:lnTo>
                    <a:pt x="308" y="2230"/>
                  </a:lnTo>
                  <a:lnTo>
                    <a:pt x="404" y="2326"/>
                  </a:lnTo>
                  <a:lnTo>
                    <a:pt x="404" y="2326"/>
                  </a:lnTo>
                  <a:lnTo>
                    <a:pt x="510" y="2423"/>
                  </a:lnTo>
                  <a:lnTo>
                    <a:pt x="615" y="2509"/>
                  </a:lnTo>
                  <a:lnTo>
                    <a:pt x="740" y="2576"/>
                  </a:lnTo>
                  <a:lnTo>
                    <a:pt x="856" y="2624"/>
                  </a:lnTo>
                  <a:lnTo>
                    <a:pt x="981" y="2672"/>
                  </a:lnTo>
                  <a:lnTo>
                    <a:pt x="1106" y="2701"/>
                  </a:lnTo>
                  <a:lnTo>
                    <a:pt x="1240" y="2721"/>
                  </a:lnTo>
                  <a:lnTo>
                    <a:pt x="1365" y="2730"/>
                  </a:lnTo>
                  <a:lnTo>
                    <a:pt x="1365" y="2730"/>
                  </a:lnTo>
                  <a:lnTo>
                    <a:pt x="1500" y="2721"/>
                  </a:lnTo>
                  <a:lnTo>
                    <a:pt x="1634" y="2701"/>
                  </a:lnTo>
                  <a:lnTo>
                    <a:pt x="1759" y="2672"/>
                  </a:lnTo>
                  <a:lnTo>
                    <a:pt x="1884" y="2624"/>
                  </a:lnTo>
                  <a:lnTo>
                    <a:pt x="2009" y="2567"/>
                  </a:lnTo>
                  <a:lnTo>
                    <a:pt x="2124" y="2499"/>
                  </a:lnTo>
                  <a:lnTo>
                    <a:pt x="2230" y="2423"/>
                  </a:lnTo>
                  <a:lnTo>
                    <a:pt x="2336" y="2326"/>
                  </a:lnTo>
                  <a:lnTo>
                    <a:pt x="2336" y="2326"/>
                  </a:lnTo>
                  <a:lnTo>
                    <a:pt x="2432" y="2221"/>
                  </a:lnTo>
                  <a:lnTo>
                    <a:pt x="2509" y="2115"/>
                  </a:lnTo>
                  <a:lnTo>
                    <a:pt x="2576" y="2000"/>
                  </a:lnTo>
                  <a:lnTo>
                    <a:pt x="2634" y="1875"/>
                  </a:lnTo>
                  <a:lnTo>
                    <a:pt x="2682" y="1750"/>
                  </a:lnTo>
                  <a:lnTo>
                    <a:pt x="2711" y="1625"/>
                  </a:lnTo>
                  <a:lnTo>
                    <a:pt x="2730" y="1490"/>
                  </a:lnTo>
                  <a:lnTo>
                    <a:pt x="2739" y="1365"/>
                  </a:lnTo>
                  <a:lnTo>
                    <a:pt x="2739" y="1365"/>
                  </a:lnTo>
                  <a:lnTo>
                    <a:pt x="2730" y="1231"/>
                  </a:lnTo>
                  <a:lnTo>
                    <a:pt x="2711" y="1096"/>
                  </a:lnTo>
                  <a:lnTo>
                    <a:pt x="2682" y="971"/>
                  </a:lnTo>
                  <a:lnTo>
                    <a:pt x="2634" y="846"/>
                  </a:lnTo>
                  <a:lnTo>
                    <a:pt x="2576" y="722"/>
                  </a:lnTo>
                  <a:lnTo>
                    <a:pt x="2509" y="606"/>
                  </a:lnTo>
                  <a:lnTo>
                    <a:pt x="2432" y="500"/>
                  </a:lnTo>
                  <a:lnTo>
                    <a:pt x="2336" y="395"/>
                  </a:lnTo>
                  <a:lnTo>
                    <a:pt x="2336" y="395"/>
                  </a:lnTo>
                  <a:lnTo>
                    <a:pt x="2230" y="299"/>
                  </a:lnTo>
                  <a:lnTo>
                    <a:pt x="2115" y="222"/>
                  </a:lnTo>
                  <a:lnTo>
                    <a:pt x="1999" y="154"/>
                  </a:lnTo>
                  <a:lnTo>
                    <a:pt x="1884" y="97"/>
                  </a:lnTo>
                  <a:lnTo>
                    <a:pt x="1759" y="49"/>
                  </a:lnTo>
                  <a:lnTo>
                    <a:pt x="1625" y="20"/>
                  </a:lnTo>
                  <a:lnTo>
                    <a:pt x="1500" y="1"/>
                  </a:lnTo>
                  <a:lnTo>
                    <a:pt x="13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3"/>
            <p:cNvSpPr/>
            <p:nvPr/>
          </p:nvSpPr>
          <p:spPr>
            <a:xfrm>
              <a:off x="442525" y="1601375"/>
              <a:ext cx="92050" cy="92300"/>
            </a:xfrm>
            <a:custGeom>
              <a:avLst/>
              <a:gdLst/>
              <a:ahLst/>
              <a:cxnLst/>
              <a:rect l="l" t="t" r="r" b="b"/>
              <a:pathLst>
                <a:path w="3682" h="3692" extrusionOk="0">
                  <a:moveTo>
                    <a:pt x="3115" y="1"/>
                  </a:moveTo>
                  <a:lnTo>
                    <a:pt x="2999" y="10"/>
                  </a:lnTo>
                  <a:lnTo>
                    <a:pt x="2894" y="39"/>
                  </a:lnTo>
                  <a:lnTo>
                    <a:pt x="2798" y="97"/>
                  </a:lnTo>
                  <a:lnTo>
                    <a:pt x="2750" y="126"/>
                  </a:lnTo>
                  <a:lnTo>
                    <a:pt x="2701" y="174"/>
                  </a:lnTo>
                  <a:lnTo>
                    <a:pt x="164" y="2720"/>
                  </a:lnTo>
                  <a:lnTo>
                    <a:pt x="126" y="2759"/>
                  </a:lnTo>
                  <a:lnTo>
                    <a:pt x="97" y="2807"/>
                  </a:lnTo>
                  <a:lnTo>
                    <a:pt x="39" y="2913"/>
                  </a:lnTo>
                  <a:lnTo>
                    <a:pt x="11" y="3018"/>
                  </a:lnTo>
                  <a:lnTo>
                    <a:pt x="1" y="3124"/>
                  </a:lnTo>
                  <a:lnTo>
                    <a:pt x="11" y="3230"/>
                  </a:lnTo>
                  <a:lnTo>
                    <a:pt x="49" y="3336"/>
                  </a:lnTo>
                  <a:lnTo>
                    <a:pt x="97" y="3441"/>
                  </a:lnTo>
                  <a:lnTo>
                    <a:pt x="135" y="3489"/>
                  </a:lnTo>
                  <a:lnTo>
                    <a:pt x="174" y="3528"/>
                  </a:lnTo>
                  <a:lnTo>
                    <a:pt x="212" y="3566"/>
                  </a:lnTo>
                  <a:lnTo>
                    <a:pt x="260" y="3605"/>
                  </a:lnTo>
                  <a:lnTo>
                    <a:pt x="357" y="3653"/>
                  </a:lnTo>
                  <a:lnTo>
                    <a:pt x="462" y="3682"/>
                  </a:lnTo>
                  <a:lnTo>
                    <a:pt x="578" y="3691"/>
                  </a:lnTo>
                  <a:lnTo>
                    <a:pt x="683" y="3682"/>
                  </a:lnTo>
                  <a:lnTo>
                    <a:pt x="789" y="3653"/>
                  </a:lnTo>
                  <a:lnTo>
                    <a:pt x="895" y="3605"/>
                  </a:lnTo>
                  <a:lnTo>
                    <a:pt x="933" y="3566"/>
                  </a:lnTo>
                  <a:lnTo>
                    <a:pt x="981" y="3528"/>
                  </a:lnTo>
                  <a:lnTo>
                    <a:pt x="3518" y="981"/>
                  </a:lnTo>
                  <a:lnTo>
                    <a:pt x="3557" y="933"/>
                  </a:lnTo>
                  <a:lnTo>
                    <a:pt x="3586" y="885"/>
                  </a:lnTo>
                  <a:lnTo>
                    <a:pt x="3643" y="789"/>
                  </a:lnTo>
                  <a:lnTo>
                    <a:pt x="3672" y="683"/>
                  </a:lnTo>
                  <a:lnTo>
                    <a:pt x="3682" y="568"/>
                  </a:lnTo>
                  <a:lnTo>
                    <a:pt x="3672" y="462"/>
                  </a:lnTo>
                  <a:lnTo>
                    <a:pt x="3643" y="356"/>
                  </a:lnTo>
                  <a:lnTo>
                    <a:pt x="3586" y="260"/>
                  </a:lnTo>
                  <a:lnTo>
                    <a:pt x="3557" y="212"/>
                  </a:lnTo>
                  <a:lnTo>
                    <a:pt x="3518" y="164"/>
                  </a:lnTo>
                  <a:lnTo>
                    <a:pt x="3470" y="126"/>
                  </a:lnTo>
                  <a:lnTo>
                    <a:pt x="3422" y="97"/>
                  </a:lnTo>
                  <a:lnTo>
                    <a:pt x="3326" y="39"/>
                  </a:lnTo>
                  <a:lnTo>
                    <a:pt x="3220" y="10"/>
                  </a:lnTo>
                  <a:lnTo>
                    <a:pt x="3115" y="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3"/>
            <p:cNvSpPr/>
            <p:nvPr/>
          </p:nvSpPr>
          <p:spPr>
            <a:xfrm>
              <a:off x="511725" y="1670100"/>
              <a:ext cx="92050" cy="92275"/>
            </a:xfrm>
            <a:custGeom>
              <a:avLst/>
              <a:gdLst/>
              <a:ahLst/>
              <a:cxnLst/>
              <a:rect l="l" t="t" r="r" b="b"/>
              <a:pathLst>
                <a:path w="3682" h="3691" extrusionOk="0">
                  <a:moveTo>
                    <a:pt x="3105" y="0"/>
                  </a:moveTo>
                  <a:lnTo>
                    <a:pt x="2999" y="10"/>
                  </a:lnTo>
                  <a:lnTo>
                    <a:pt x="2894" y="39"/>
                  </a:lnTo>
                  <a:lnTo>
                    <a:pt x="2788" y="96"/>
                  </a:lnTo>
                  <a:lnTo>
                    <a:pt x="2740" y="125"/>
                  </a:lnTo>
                  <a:lnTo>
                    <a:pt x="2701" y="173"/>
                  </a:lnTo>
                  <a:lnTo>
                    <a:pt x="164" y="2720"/>
                  </a:lnTo>
                  <a:lnTo>
                    <a:pt x="126" y="2759"/>
                  </a:lnTo>
                  <a:lnTo>
                    <a:pt x="87" y="2807"/>
                  </a:lnTo>
                  <a:lnTo>
                    <a:pt x="39" y="2912"/>
                  </a:lnTo>
                  <a:lnTo>
                    <a:pt x="10" y="3018"/>
                  </a:lnTo>
                  <a:lnTo>
                    <a:pt x="1" y="3124"/>
                  </a:lnTo>
                  <a:lnTo>
                    <a:pt x="10" y="3229"/>
                  </a:lnTo>
                  <a:lnTo>
                    <a:pt x="39" y="3335"/>
                  </a:lnTo>
                  <a:lnTo>
                    <a:pt x="87" y="3441"/>
                  </a:lnTo>
                  <a:lnTo>
                    <a:pt x="126" y="3489"/>
                  </a:lnTo>
                  <a:lnTo>
                    <a:pt x="164" y="3527"/>
                  </a:lnTo>
                  <a:lnTo>
                    <a:pt x="212" y="3566"/>
                  </a:lnTo>
                  <a:lnTo>
                    <a:pt x="251" y="3604"/>
                  </a:lnTo>
                  <a:lnTo>
                    <a:pt x="356" y="3652"/>
                  </a:lnTo>
                  <a:lnTo>
                    <a:pt x="462" y="3681"/>
                  </a:lnTo>
                  <a:lnTo>
                    <a:pt x="568" y="3691"/>
                  </a:lnTo>
                  <a:lnTo>
                    <a:pt x="683" y="3681"/>
                  </a:lnTo>
                  <a:lnTo>
                    <a:pt x="789" y="3652"/>
                  </a:lnTo>
                  <a:lnTo>
                    <a:pt x="885" y="3595"/>
                  </a:lnTo>
                  <a:lnTo>
                    <a:pt x="933" y="3566"/>
                  </a:lnTo>
                  <a:lnTo>
                    <a:pt x="971" y="3527"/>
                  </a:lnTo>
                  <a:lnTo>
                    <a:pt x="3509" y="971"/>
                  </a:lnTo>
                  <a:lnTo>
                    <a:pt x="3547" y="933"/>
                  </a:lnTo>
                  <a:lnTo>
                    <a:pt x="3586" y="884"/>
                  </a:lnTo>
                  <a:lnTo>
                    <a:pt x="3634" y="788"/>
                  </a:lnTo>
                  <a:lnTo>
                    <a:pt x="3672" y="683"/>
                  </a:lnTo>
                  <a:lnTo>
                    <a:pt x="3682" y="567"/>
                  </a:lnTo>
                  <a:lnTo>
                    <a:pt x="3662" y="462"/>
                  </a:lnTo>
                  <a:lnTo>
                    <a:pt x="3634" y="356"/>
                  </a:lnTo>
                  <a:lnTo>
                    <a:pt x="3586" y="260"/>
                  </a:lnTo>
                  <a:lnTo>
                    <a:pt x="3547" y="212"/>
                  </a:lnTo>
                  <a:lnTo>
                    <a:pt x="3509" y="164"/>
                  </a:lnTo>
                  <a:lnTo>
                    <a:pt x="3470" y="125"/>
                  </a:lnTo>
                  <a:lnTo>
                    <a:pt x="3422" y="96"/>
                  </a:lnTo>
                  <a:lnTo>
                    <a:pt x="3316" y="39"/>
                  </a:lnTo>
                  <a:lnTo>
                    <a:pt x="3211" y="10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3"/>
            <p:cNvSpPr/>
            <p:nvPr/>
          </p:nvSpPr>
          <p:spPr>
            <a:xfrm>
              <a:off x="580700" y="1738800"/>
              <a:ext cx="92025" cy="92300"/>
            </a:xfrm>
            <a:custGeom>
              <a:avLst/>
              <a:gdLst/>
              <a:ahLst/>
              <a:cxnLst/>
              <a:rect l="l" t="t" r="r" b="b"/>
              <a:pathLst>
                <a:path w="3681" h="3692" extrusionOk="0">
                  <a:moveTo>
                    <a:pt x="3104" y="1"/>
                  </a:moveTo>
                  <a:lnTo>
                    <a:pt x="2999" y="11"/>
                  </a:lnTo>
                  <a:lnTo>
                    <a:pt x="2893" y="39"/>
                  </a:lnTo>
                  <a:lnTo>
                    <a:pt x="2797" y="97"/>
                  </a:lnTo>
                  <a:lnTo>
                    <a:pt x="2749" y="126"/>
                  </a:lnTo>
                  <a:lnTo>
                    <a:pt x="2701" y="164"/>
                  </a:lnTo>
                  <a:lnTo>
                    <a:pt x="163" y="2721"/>
                  </a:lnTo>
                  <a:lnTo>
                    <a:pt x="125" y="2759"/>
                  </a:lnTo>
                  <a:lnTo>
                    <a:pt x="96" y="2807"/>
                  </a:lnTo>
                  <a:lnTo>
                    <a:pt x="38" y="2913"/>
                  </a:lnTo>
                  <a:lnTo>
                    <a:pt x="10" y="3019"/>
                  </a:lnTo>
                  <a:lnTo>
                    <a:pt x="0" y="3124"/>
                  </a:lnTo>
                  <a:lnTo>
                    <a:pt x="10" y="3230"/>
                  </a:lnTo>
                  <a:lnTo>
                    <a:pt x="38" y="3336"/>
                  </a:lnTo>
                  <a:lnTo>
                    <a:pt x="96" y="3442"/>
                  </a:lnTo>
                  <a:lnTo>
                    <a:pt x="125" y="3480"/>
                  </a:lnTo>
                  <a:lnTo>
                    <a:pt x="173" y="3528"/>
                  </a:lnTo>
                  <a:lnTo>
                    <a:pt x="211" y="3566"/>
                  </a:lnTo>
                  <a:lnTo>
                    <a:pt x="260" y="3605"/>
                  </a:lnTo>
                  <a:lnTo>
                    <a:pt x="356" y="3653"/>
                  </a:lnTo>
                  <a:lnTo>
                    <a:pt x="461" y="3682"/>
                  </a:lnTo>
                  <a:lnTo>
                    <a:pt x="577" y="3691"/>
                  </a:lnTo>
                  <a:lnTo>
                    <a:pt x="682" y="3682"/>
                  </a:lnTo>
                  <a:lnTo>
                    <a:pt x="788" y="3653"/>
                  </a:lnTo>
                  <a:lnTo>
                    <a:pt x="884" y="3595"/>
                  </a:lnTo>
                  <a:lnTo>
                    <a:pt x="932" y="3566"/>
                  </a:lnTo>
                  <a:lnTo>
                    <a:pt x="980" y="3528"/>
                  </a:lnTo>
                  <a:lnTo>
                    <a:pt x="3518" y="972"/>
                  </a:lnTo>
                  <a:lnTo>
                    <a:pt x="3556" y="933"/>
                  </a:lnTo>
                  <a:lnTo>
                    <a:pt x="3585" y="885"/>
                  </a:lnTo>
                  <a:lnTo>
                    <a:pt x="3642" y="789"/>
                  </a:lnTo>
                  <a:lnTo>
                    <a:pt x="3671" y="683"/>
                  </a:lnTo>
                  <a:lnTo>
                    <a:pt x="3681" y="568"/>
                  </a:lnTo>
                  <a:lnTo>
                    <a:pt x="3671" y="462"/>
                  </a:lnTo>
                  <a:lnTo>
                    <a:pt x="3642" y="357"/>
                  </a:lnTo>
                  <a:lnTo>
                    <a:pt x="3585" y="260"/>
                  </a:lnTo>
                  <a:lnTo>
                    <a:pt x="3556" y="212"/>
                  </a:lnTo>
                  <a:lnTo>
                    <a:pt x="3508" y="164"/>
                  </a:lnTo>
                  <a:lnTo>
                    <a:pt x="3469" y="126"/>
                  </a:lnTo>
                  <a:lnTo>
                    <a:pt x="3421" y="97"/>
                  </a:lnTo>
                  <a:lnTo>
                    <a:pt x="3325" y="39"/>
                  </a:lnTo>
                  <a:lnTo>
                    <a:pt x="3220" y="11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3"/>
            <p:cNvSpPr/>
            <p:nvPr/>
          </p:nvSpPr>
          <p:spPr>
            <a:xfrm>
              <a:off x="649650" y="1807525"/>
              <a:ext cx="92050" cy="92300"/>
            </a:xfrm>
            <a:custGeom>
              <a:avLst/>
              <a:gdLst/>
              <a:ahLst/>
              <a:cxnLst/>
              <a:rect l="l" t="t" r="r" b="b"/>
              <a:pathLst>
                <a:path w="3682" h="3692" extrusionOk="0">
                  <a:moveTo>
                    <a:pt x="3114" y="1"/>
                  </a:moveTo>
                  <a:lnTo>
                    <a:pt x="2999" y="10"/>
                  </a:lnTo>
                  <a:lnTo>
                    <a:pt x="2893" y="39"/>
                  </a:lnTo>
                  <a:lnTo>
                    <a:pt x="2797" y="97"/>
                  </a:lnTo>
                  <a:lnTo>
                    <a:pt x="2749" y="126"/>
                  </a:lnTo>
                  <a:lnTo>
                    <a:pt x="2710" y="164"/>
                  </a:lnTo>
                  <a:lnTo>
                    <a:pt x="173" y="2720"/>
                  </a:lnTo>
                  <a:lnTo>
                    <a:pt x="135" y="2759"/>
                  </a:lnTo>
                  <a:lnTo>
                    <a:pt x="96" y="2807"/>
                  </a:lnTo>
                  <a:lnTo>
                    <a:pt x="48" y="2903"/>
                  </a:lnTo>
                  <a:lnTo>
                    <a:pt x="10" y="3009"/>
                  </a:lnTo>
                  <a:lnTo>
                    <a:pt x="0" y="3124"/>
                  </a:lnTo>
                  <a:lnTo>
                    <a:pt x="19" y="3230"/>
                  </a:lnTo>
                  <a:lnTo>
                    <a:pt x="48" y="3335"/>
                  </a:lnTo>
                  <a:lnTo>
                    <a:pt x="96" y="3441"/>
                  </a:lnTo>
                  <a:lnTo>
                    <a:pt x="135" y="3480"/>
                  </a:lnTo>
                  <a:lnTo>
                    <a:pt x="173" y="3528"/>
                  </a:lnTo>
                  <a:lnTo>
                    <a:pt x="212" y="3566"/>
                  </a:lnTo>
                  <a:lnTo>
                    <a:pt x="260" y="3595"/>
                  </a:lnTo>
                  <a:lnTo>
                    <a:pt x="365" y="3653"/>
                  </a:lnTo>
                  <a:lnTo>
                    <a:pt x="471" y="3681"/>
                  </a:lnTo>
                  <a:lnTo>
                    <a:pt x="577" y="3691"/>
                  </a:lnTo>
                  <a:lnTo>
                    <a:pt x="683" y="3681"/>
                  </a:lnTo>
                  <a:lnTo>
                    <a:pt x="788" y="3653"/>
                  </a:lnTo>
                  <a:lnTo>
                    <a:pt x="894" y="3595"/>
                  </a:lnTo>
                  <a:lnTo>
                    <a:pt x="942" y="3566"/>
                  </a:lnTo>
                  <a:lnTo>
                    <a:pt x="981" y="3528"/>
                  </a:lnTo>
                  <a:lnTo>
                    <a:pt x="3518" y="971"/>
                  </a:lnTo>
                  <a:lnTo>
                    <a:pt x="3556" y="933"/>
                  </a:lnTo>
                  <a:lnTo>
                    <a:pt x="3595" y="885"/>
                  </a:lnTo>
                  <a:lnTo>
                    <a:pt x="3643" y="789"/>
                  </a:lnTo>
                  <a:lnTo>
                    <a:pt x="3672" y="683"/>
                  </a:lnTo>
                  <a:lnTo>
                    <a:pt x="3681" y="568"/>
                  </a:lnTo>
                  <a:lnTo>
                    <a:pt x="3672" y="462"/>
                  </a:lnTo>
                  <a:lnTo>
                    <a:pt x="3643" y="356"/>
                  </a:lnTo>
                  <a:lnTo>
                    <a:pt x="3595" y="250"/>
                  </a:lnTo>
                  <a:lnTo>
                    <a:pt x="3556" y="212"/>
                  </a:lnTo>
                  <a:lnTo>
                    <a:pt x="3518" y="164"/>
                  </a:lnTo>
                  <a:lnTo>
                    <a:pt x="3470" y="126"/>
                  </a:lnTo>
                  <a:lnTo>
                    <a:pt x="3422" y="97"/>
                  </a:lnTo>
                  <a:lnTo>
                    <a:pt x="3326" y="39"/>
                  </a:lnTo>
                  <a:lnTo>
                    <a:pt x="3220" y="10"/>
                  </a:lnTo>
                  <a:lnTo>
                    <a:pt x="3114" y="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3"/>
            <p:cNvSpPr/>
            <p:nvPr/>
          </p:nvSpPr>
          <p:spPr>
            <a:xfrm>
              <a:off x="718850" y="1876250"/>
              <a:ext cx="92025" cy="92275"/>
            </a:xfrm>
            <a:custGeom>
              <a:avLst/>
              <a:gdLst/>
              <a:ahLst/>
              <a:cxnLst/>
              <a:rect l="l" t="t" r="r" b="b"/>
              <a:pathLst>
                <a:path w="3681" h="3691" extrusionOk="0">
                  <a:moveTo>
                    <a:pt x="3104" y="0"/>
                  </a:moveTo>
                  <a:lnTo>
                    <a:pt x="2999" y="10"/>
                  </a:lnTo>
                  <a:lnTo>
                    <a:pt x="2893" y="39"/>
                  </a:lnTo>
                  <a:lnTo>
                    <a:pt x="2787" y="96"/>
                  </a:lnTo>
                  <a:lnTo>
                    <a:pt x="2749" y="125"/>
                  </a:lnTo>
                  <a:lnTo>
                    <a:pt x="2701" y="164"/>
                  </a:lnTo>
                  <a:lnTo>
                    <a:pt x="164" y="2720"/>
                  </a:lnTo>
                  <a:lnTo>
                    <a:pt x="125" y="2758"/>
                  </a:lnTo>
                  <a:lnTo>
                    <a:pt x="96" y="2807"/>
                  </a:lnTo>
                  <a:lnTo>
                    <a:pt x="39" y="2903"/>
                  </a:lnTo>
                  <a:lnTo>
                    <a:pt x="10" y="3008"/>
                  </a:lnTo>
                  <a:lnTo>
                    <a:pt x="0" y="3124"/>
                  </a:lnTo>
                  <a:lnTo>
                    <a:pt x="10" y="3229"/>
                  </a:lnTo>
                  <a:lnTo>
                    <a:pt x="39" y="3335"/>
                  </a:lnTo>
                  <a:lnTo>
                    <a:pt x="96" y="3441"/>
                  </a:lnTo>
                  <a:lnTo>
                    <a:pt x="125" y="3479"/>
                  </a:lnTo>
                  <a:lnTo>
                    <a:pt x="164" y="3527"/>
                  </a:lnTo>
                  <a:lnTo>
                    <a:pt x="212" y="3566"/>
                  </a:lnTo>
                  <a:lnTo>
                    <a:pt x="260" y="3595"/>
                  </a:lnTo>
                  <a:lnTo>
                    <a:pt x="356" y="3652"/>
                  </a:lnTo>
                  <a:lnTo>
                    <a:pt x="461" y="3681"/>
                  </a:lnTo>
                  <a:lnTo>
                    <a:pt x="567" y="3691"/>
                  </a:lnTo>
                  <a:lnTo>
                    <a:pt x="682" y="3681"/>
                  </a:lnTo>
                  <a:lnTo>
                    <a:pt x="788" y="3652"/>
                  </a:lnTo>
                  <a:lnTo>
                    <a:pt x="884" y="3595"/>
                  </a:lnTo>
                  <a:lnTo>
                    <a:pt x="932" y="3566"/>
                  </a:lnTo>
                  <a:lnTo>
                    <a:pt x="971" y="3527"/>
                  </a:lnTo>
                  <a:lnTo>
                    <a:pt x="3508" y="971"/>
                  </a:lnTo>
                  <a:lnTo>
                    <a:pt x="3556" y="932"/>
                  </a:lnTo>
                  <a:lnTo>
                    <a:pt x="3585" y="884"/>
                  </a:lnTo>
                  <a:lnTo>
                    <a:pt x="3633" y="788"/>
                  </a:lnTo>
                  <a:lnTo>
                    <a:pt x="3671" y="673"/>
                  </a:lnTo>
                  <a:lnTo>
                    <a:pt x="3681" y="567"/>
                  </a:lnTo>
                  <a:lnTo>
                    <a:pt x="3671" y="462"/>
                  </a:lnTo>
                  <a:lnTo>
                    <a:pt x="3633" y="356"/>
                  </a:lnTo>
                  <a:lnTo>
                    <a:pt x="3585" y="250"/>
                  </a:lnTo>
                  <a:lnTo>
                    <a:pt x="3546" y="212"/>
                  </a:lnTo>
                  <a:lnTo>
                    <a:pt x="3508" y="164"/>
                  </a:lnTo>
                  <a:lnTo>
                    <a:pt x="3470" y="125"/>
                  </a:lnTo>
                  <a:lnTo>
                    <a:pt x="3421" y="87"/>
                  </a:lnTo>
                  <a:lnTo>
                    <a:pt x="3325" y="39"/>
                  </a:lnTo>
                  <a:lnTo>
                    <a:pt x="3220" y="10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3"/>
            <p:cNvSpPr/>
            <p:nvPr/>
          </p:nvSpPr>
          <p:spPr>
            <a:xfrm>
              <a:off x="787800" y="1944950"/>
              <a:ext cx="92050" cy="92300"/>
            </a:xfrm>
            <a:custGeom>
              <a:avLst/>
              <a:gdLst/>
              <a:ahLst/>
              <a:cxnLst/>
              <a:rect l="l" t="t" r="r" b="b"/>
              <a:pathLst>
                <a:path w="3682" h="3692" extrusionOk="0">
                  <a:moveTo>
                    <a:pt x="3114" y="1"/>
                  </a:moveTo>
                  <a:lnTo>
                    <a:pt x="2999" y="10"/>
                  </a:lnTo>
                  <a:lnTo>
                    <a:pt x="2893" y="39"/>
                  </a:lnTo>
                  <a:lnTo>
                    <a:pt x="2797" y="97"/>
                  </a:lnTo>
                  <a:lnTo>
                    <a:pt x="2749" y="126"/>
                  </a:lnTo>
                  <a:lnTo>
                    <a:pt x="2711" y="164"/>
                  </a:lnTo>
                  <a:lnTo>
                    <a:pt x="173" y="2721"/>
                  </a:lnTo>
                  <a:lnTo>
                    <a:pt x="125" y="2759"/>
                  </a:lnTo>
                  <a:lnTo>
                    <a:pt x="96" y="2807"/>
                  </a:lnTo>
                  <a:lnTo>
                    <a:pt x="39" y="2903"/>
                  </a:lnTo>
                  <a:lnTo>
                    <a:pt x="10" y="3009"/>
                  </a:lnTo>
                  <a:lnTo>
                    <a:pt x="0" y="3124"/>
                  </a:lnTo>
                  <a:lnTo>
                    <a:pt x="10" y="3230"/>
                  </a:lnTo>
                  <a:lnTo>
                    <a:pt x="48" y="3336"/>
                  </a:lnTo>
                  <a:lnTo>
                    <a:pt x="96" y="3432"/>
                  </a:lnTo>
                  <a:lnTo>
                    <a:pt x="135" y="3480"/>
                  </a:lnTo>
                  <a:lnTo>
                    <a:pt x="173" y="3528"/>
                  </a:lnTo>
                  <a:lnTo>
                    <a:pt x="212" y="3566"/>
                  </a:lnTo>
                  <a:lnTo>
                    <a:pt x="260" y="3595"/>
                  </a:lnTo>
                  <a:lnTo>
                    <a:pt x="356" y="3653"/>
                  </a:lnTo>
                  <a:lnTo>
                    <a:pt x="462" y="3682"/>
                  </a:lnTo>
                  <a:lnTo>
                    <a:pt x="577" y="3691"/>
                  </a:lnTo>
                  <a:lnTo>
                    <a:pt x="683" y="3682"/>
                  </a:lnTo>
                  <a:lnTo>
                    <a:pt x="788" y="3653"/>
                  </a:lnTo>
                  <a:lnTo>
                    <a:pt x="894" y="3595"/>
                  </a:lnTo>
                  <a:lnTo>
                    <a:pt x="933" y="3566"/>
                  </a:lnTo>
                  <a:lnTo>
                    <a:pt x="981" y="3528"/>
                  </a:lnTo>
                  <a:lnTo>
                    <a:pt x="3518" y="972"/>
                  </a:lnTo>
                  <a:lnTo>
                    <a:pt x="3556" y="933"/>
                  </a:lnTo>
                  <a:lnTo>
                    <a:pt x="3585" y="885"/>
                  </a:lnTo>
                  <a:lnTo>
                    <a:pt x="3643" y="779"/>
                  </a:lnTo>
                  <a:lnTo>
                    <a:pt x="3672" y="674"/>
                  </a:lnTo>
                  <a:lnTo>
                    <a:pt x="3681" y="568"/>
                  </a:lnTo>
                  <a:lnTo>
                    <a:pt x="3672" y="462"/>
                  </a:lnTo>
                  <a:lnTo>
                    <a:pt x="3643" y="356"/>
                  </a:lnTo>
                  <a:lnTo>
                    <a:pt x="3585" y="251"/>
                  </a:lnTo>
                  <a:lnTo>
                    <a:pt x="3556" y="212"/>
                  </a:lnTo>
                  <a:lnTo>
                    <a:pt x="3518" y="164"/>
                  </a:lnTo>
                  <a:lnTo>
                    <a:pt x="3470" y="126"/>
                  </a:lnTo>
                  <a:lnTo>
                    <a:pt x="3422" y="87"/>
                  </a:lnTo>
                  <a:lnTo>
                    <a:pt x="3326" y="39"/>
                  </a:lnTo>
                  <a:lnTo>
                    <a:pt x="3220" y="10"/>
                  </a:lnTo>
                  <a:lnTo>
                    <a:pt x="3114" y="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3"/>
            <p:cNvSpPr/>
            <p:nvPr/>
          </p:nvSpPr>
          <p:spPr>
            <a:xfrm>
              <a:off x="857000" y="2013675"/>
              <a:ext cx="92050" cy="92275"/>
            </a:xfrm>
            <a:custGeom>
              <a:avLst/>
              <a:gdLst/>
              <a:ahLst/>
              <a:cxnLst/>
              <a:rect l="l" t="t" r="r" b="b"/>
              <a:pathLst>
                <a:path w="3682" h="3691" extrusionOk="0">
                  <a:moveTo>
                    <a:pt x="3104" y="0"/>
                  </a:moveTo>
                  <a:lnTo>
                    <a:pt x="2999" y="10"/>
                  </a:lnTo>
                  <a:lnTo>
                    <a:pt x="2893" y="39"/>
                  </a:lnTo>
                  <a:lnTo>
                    <a:pt x="2787" y="97"/>
                  </a:lnTo>
                  <a:lnTo>
                    <a:pt x="2739" y="125"/>
                  </a:lnTo>
                  <a:lnTo>
                    <a:pt x="2701" y="164"/>
                  </a:lnTo>
                  <a:lnTo>
                    <a:pt x="164" y="2720"/>
                  </a:lnTo>
                  <a:lnTo>
                    <a:pt x="125" y="2759"/>
                  </a:lnTo>
                  <a:lnTo>
                    <a:pt x="87" y="2807"/>
                  </a:lnTo>
                  <a:lnTo>
                    <a:pt x="39" y="2903"/>
                  </a:lnTo>
                  <a:lnTo>
                    <a:pt x="10" y="3009"/>
                  </a:lnTo>
                  <a:lnTo>
                    <a:pt x="0" y="3124"/>
                  </a:lnTo>
                  <a:lnTo>
                    <a:pt x="10" y="3230"/>
                  </a:lnTo>
                  <a:lnTo>
                    <a:pt x="39" y="3335"/>
                  </a:lnTo>
                  <a:lnTo>
                    <a:pt x="87" y="3431"/>
                  </a:lnTo>
                  <a:lnTo>
                    <a:pt x="125" y="3480"/>
                  </a:lnTo>
                  <a:lnTo>
                    <a:pt x="164" y="3528"/>
                  </a:lnTo>
                  <a:lnTo>
                    <a:pt x="212" y="3566"/>
                  </a:lnTo>
                  <a:lnTo>
                    <a:pt x="250" y="3595"/>
                  </a:lnTo>
                  <a:lnTo>
                    <a:pt x="356" y="3653"/>
                  </a:lnTo>
                  <a:lnTo>
                    <a:pt x="462" y="3681"/>
                  </a:lnTo>
                  <a:lnTo>
                    <a:pt x="567" y="3691"/>
                  </a:lnTo>
                  <a:lnTo>
                    <a:pt x="683" y="3681"/>
                  </a:lnTo>
                  <a:lnTo>
                    <a:pt x="788" y="3653"/>
                  </a:lnTo>
                  <a:lnTo>
                    <a:pt x="884" y="3595"/>
                  </a:lnTo>
                  <a:lnTo>
                    <a:pt x="932" y="3566"/>
                  </a:lnTo>
                  <a:lnTo>
                    <a:pt x="971" y="3518"/>
                  </a:lnTo>
                  <a:lnTo>
                    <a:pt x="3508" y="971"/>
                  </a:lnTo>
                  <a:lnTo>
                    <a:pt x="3547" y="933"/>
                  </a:lnTo>
                  <a:lnTo>
                    <a:pt x="3585" y="885"/>
                  </a:lnTo>
                  <a:lnTo>
                    <a:pt x="3633" y="779"/>
                  </a:lnTo>
                  <a:lnTo>
                    <a:pt x="3671" y="673"/>
                  </a:lnTo>
                  <a:lnTo>
                    <a:pt x="3681" y="568"/>
                  </a:lnTo>
                  <a:lnTo>
                    <a:pt x="3662" y="462"/>
                  </a:lnTo>
                  <a:lnTo>
                    <a:pt x="3633" y="356"/>
                  </a:lnTo>
                  <a:lnTo>
                    <a:pt x="3585" y="250"/>
                  </a:lnTo>
                  <a:lnTo>
                    <a:pt x="3547" y="202"/>
                  </a:lnTo>
                  <a:lnTo>
                    <a:pt x="3508" y="164"/>
                  </a:lnTo>
                  <a:lnTo>
                    <a:pt x="3470" y="125"/>
                  </a:lnTo>
                  <a:lnTo>
                    <a:pt x="3422" y="87"/>
                  </a:lnTo>
                  <a:lnTo>
                    <a:pt x="3316" y="39"/>
                  </a:lnTo>
                  <a:lnTo>
                    <a:pt x="3210" y="10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3"/>
            <p:cNvSpPr/>
            <p:nvPr/>
          </p:nvSpPr>
          <p:spPr>
            <a:xfrm>
              <a:off x="925950" y="2082400"/>
              <a:ext cx="92050" cy="92275"/>
            </a:xfrm>
            <a:custGeom>
              <a:avLst/>
              <a:gdLst/>
              <a:ahLst/>
              <a:cxnLst/>
              <a:rect l="l" t="t" r="r" b="b"/>
              <a:pathLst>
                <a:path w="3682" h="3691" extrusionOk="0">
                  <a:moveTo>
                    <a:pt x="3105" y="0"/>
                  </a:moveTo>
                  <a:lnTo>
                    <a:pt x="2999" y="10"/>
                  </a:lnTo>
                  <a:lnTo>
                    <a:pt x="2893" y="39"/>
                  </a:lnTo>
                  <a:lnTo>
                    <a:pt x="2797" y="87"/>
                  </a:lnTo>
                  <a:lnTo>
                    <a:pt x="2749" y="125"/>
                  </a:lnTo>
                  <a:lnTo>
                    <a:pt x="2701" y="164"/>
                  </a:lnTo>
                  <a:lnTo>
                    <a:pt x="164" y="2710"/>
                  </a:lnTo>
                  <a:lnTo>
                    <a:pt x="125" y="2758"/>
                  </a:lnTo>
                  <a:lnTo>
                    <a:pt x="97" y="2806"/>
                  </a:lnTo>
                  <a:lnTo>
                    <a:pt x="39" y="2903"/>
                  </a:lnTo>
                  <a:lnTo>
                    <a:pt x="10" y="3008"/>
                  </a:lnTo>
                  <a:lnTo>
                    <a:pt x="0" y="3124"/>
                  </a:lnTo>
                  <a:lnTo>
                    <a:pt x="10" y="3229"/>
                  </a:lnTo>
                  <a:lnTo>
                    <a:pt x="39" y="3335"/>
                  </a:lnTo>
                  <a:lnTo>
                    <a:pt x="97" y="3431"/>
                  </a:lnTo>
                  <a:lnTo>
                    <a:pt x="125" y="3479"/>
                  </a:lnTo>
                  <a:lnTo>
                    <a:pt x="173" y="3527"/>
                  </a:lnTo>
                  <a:lnTo>
                    <a:pt x="212" y="3566"/>
                  </a:lnTo>
                  <a:lnTo>
                    <a:pt x="260" y="3595"/>
                  </a:lnTo>
                  <a:lnTo>
                    <a:pt x="356" y="3652"/>
                  </a:lnTo>
                  <a:lnTo>
                    <a:pt x="462" y="3681"/>
                  </a:lnTo>
                  <a:lnTo>
                    <a:pt x="577" y="3691"/>
                  </a:lnTo>
                  <a:lnTo>
                    <a:pt x="683" y="3681"/>
                  </a:lnTo>
                  <a:lnTo>
                    <a:pt x="789" y="3652"/>
                  </a:lnTo>
                  <a:lnTo>
                    <a:pt x="885" y="3595"/>
                  </a:lnTo>
                  <a:lnTo>
                    <a:pt x="933" y="3556"/>
                  </a:lnTo>
                  <a:lnTo>
                    <a:pt x="981" y="3518"/>
                  </a:lnTo>
                  <a:lnTo>
                    <a:pt x="3518" y="971"/>
                  </a:lnTo>
                  <a:lnTo>
                    <a:pt x="3556" y="923"/>
                  </a:lnTo>
                  <a:lnTo>
                    <a:pt x="3585" y="884"/>
                  </a:lnTo>
                  <a:lnTo>
                    <a:pt x="3643" y="779"/>
                  </a:lnTo>
                  <a:lnTo>
                    <a:pt x="3672" y="673"/>
                  </a:lnTo>
                  <a:lnTo>
                    <a:pt x="3681" y="567"/>
                  </a:lnTo>
                  <a:lnTo>
                    <a:pt x="3672" y="461"/>
                  </a:lnTo>
                  <a:lnTo>
                    <a:pt x="3643" y="356"/>
                  </a:lnTo>
                  <a:lnTo>
                    <a:pt x="3585" y="250"/>
                  </a:lnTo>
                  <a:lnTo>
                    <a:pt x="3556" y="202"/>
                  </a:lnTo>
                  <a:lnTo>
                    <a:pt x="3508" y="164"/>
                  </a:lnTo>
                  <a:lnTo>
                    <a:pt x="3470" y="125"/>
                  </a:lnTo>
                  <a:lnTo>
                    <a:pt x="3422" y="87"/>
                  </a:lnTo>
                  <a:lnTo>
                    <a:pt x="3326" y="39"/>
                  </a:lnTo>
                  <a:lnTo>
                    <a:pt x="3220" y="10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3"/>
            <p:cNvSpPr/>
            <p:nvPr/>
          </p:nvSpPr>
          <p:spPr>
            <a:xfrm>
              <a:off x="994900" y="2150875"/>
              <a:ext cx="92050" cy="92525"/>
            </a:xfrm>
            <a:custGeom>
              <a:avLst/>
              <a:gdLst/>
              <a:ahLst/>
              <a:cxnLst/>
              <a:rect l="l" t="t" r="r" b="b"/>
              <a:pathLst>
                <a:path w="3682" h="3701" extrusionOk="0">
                  <a:moveTo>
                    <a:pt x="3115" y="0"/>
                  </a:moveTo>
                  <a:lnTo>
                    <a:pt x="2999" y="19"/>
                  </a:lnTo>
                  <a:lnTo>
                    <a:pt x="2894" y="48"/>
                  </a:lnTo>
                  <a:lnTo>
                    <a:pt x="2797" y="96"/>
                  </a:lnTo>
                  <a:lnTo>
                    <a:pt x="2749" y="135"/>
                  </a:lnTo>
                  <a:lnTo>
                    <a:pt x="2711" y="173"/>
                  </a:lnTo>
                  <a:lnTo>
                    <a:pt x="174" y="2720"/>
                  </a:lnTo>
                  <a:lnTo>
                    <a:pt x="135" y="2768"/>
                  </a:lnTo>
                  <a:lnTo>
                    <a:pt x="97" y="2816"/>
                  </a:lnTo>
                  <a:lnTo>
                    <a:pt x="49" y="2912"/>
                  </a:lnTo>
                  <a:lnTo>
                    <a:pt x="10" y="3018"/>
                  </a:lnTo>
                  <a:lnTo>
                    <a:pt x="1" y="3133"/>
                  </a:lnTo>
                  <a:lnTo>
                    <a:pt x="20" y="3239"/>
                  </a:lnTo>
                  <a:lnTo>
                    <a:pt x="49" y="3345"/>
                  </a:lnTo>
                  <a:lnTo>
                    <a:pt x="97" y="3441"/>
                  </a:lnTo>
                  <a:lnTo>
                    <a:pt x="135" y="3489"/>
                  </a:lnTo>
                  <a:lnTo>
                    <a:pt x="174" y="3537"/>
                  </a:lnTo>
                  <a:lnTo>
                    <a:pt x="212" y="3575"/>
                  </a:lnTo>
                  <a:lnTo>
                    <a:pt x="260" y="3604"/>
                  </a:lnTo>
                  <a:lnTo>
                    <a:pt x="366" y="3662"/>
                  </a:lnTo>
                  <a:lnTo>
                    <a:pt x="472" y="3691"/>
                  </a:lnTo>
                  <a:lnTo>
                    <a:pt x="577" y="3700"/>
                  </a:lnTo>
                  <a:lnTo>
                    <a:pt x="683" y="3691"/>
                  </a:lnTo>
                  <a:lnTo>
                    <a:pt x="789" y="3652"/>
                  </a:lnTo>
                  <a:lnTo>
                    <a:pt x="895" y="3604"/>
                  </a:lnTo>
                  <a:lnTo>
                    <a:pt x="943" y="3566"/>
                  </a:lnTo>
                  <a:lnTo>
                    <a:pt x="981" y="3527"/>
                  </a:lnTo>
                  <a:lnTo>
                    <a:pt x="3518" y="980"/>
                  </a:lnTo>
                  <a:lnTo>
                    <a:pt x="3557" y="932"/>
                  </a:lnTo>
                  <a:lnTo>
                    <a:pt x="3595" y="894"/>
                  </a:lnTo>
                  <a:lnTo>
                    <a:pt x="3643" y="788"/>
                  </a:lnTo>
                  <a:lnTo>
                    <a:pt x="3672" y="683"/>
                  </a:lnTo>
                  <a:lnTo>
                    <a:pt x="3682" y="577"/>
                  </a:lnTo>
                  <a:lnTo>
                    <a:pt x="3672" y="461"/>
                  </a:lnTo>
                  <a:lnTo>
                    <a:pt x="3643" y="356"/>
                  </a:lnTo>
                  <a:lnTo>
                    <a:pt x="3595" y="260"/>
                  </a:lnTo>
                  <a:lnTo>
                    <a:pt x="3557" y="212"/>
                  </a:lnTo>
                  <a:lnTo>
                    <a:pt x="3518" y="173"/>
                  </a:lnTo>
                  <a:lnTo>
                    <a:pt x="3470" y="135"/>
                  </a:lnTo>
                  <a:lnTo>
                    <a:pt x="3432" y="96"/>
                  </a:lnTo>
                  <a:lnTo>
                    <a:pt x="3326" y="48"/>
                  </a:lnTo>
                  <a:lnTo>
                    <a:pt x="3220" y="19"/>
                  </a:lnTo>
                  <a:lnTo>
                    <a:pt x="3115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3"/>
            <p:cNvSpPr/>
            <p:nvPr/>
          </p:nvSpPr>
          <p:spPr>
            <a:xfrm>
              <a:off x="648200" y="1252525"/>
              <a:ext cx="513225" cy="513950"/>
            </a:xfrm>
            <a:custGeom>
              <a:avLst/>
              <a:gdLst/>
              <a:ahLst/>
              <a:cxnLst/>
              <a:rect l="l" t="t" r="r" b="b"/>
              <a:pathLst>
                <a:path w="20529" h="20558" extrusionOk="0">
                  <a:moveTo>
                    <a:pt x="12956" y="0"/>
                  </a:moveTo>
                  <a:lnTo>
                    <a:pt x="12802" y="10"/>
                  </a:lnTo>
                  <a:lnTo>
                    <a:pt x="12648" y="38"/>
                  </a:lnTo>
                  <a:lnTo>
                    <a:pt x="12494" y="77"/>
                  </a:lnTo>
                  <a:lnTo>
                    <a:pt x="12341" y="125"/>
                  </a:lnTo>
                  <a:lnTo>
                    <a:pt x="12196" y="192"/>
                  </a:lnTo>
                  <a:lnTo>
                    <a:pt x="12062" y="279"/>
                  </a:lnTo>
                  <a:lnTo>
                    <a:pt x="11927" y="375"/>
                  </a:lnTo>
                  <a:lnTo>
                    <a:pt x="11802" y="490"/>
                  </a:lnTo>
                  <a:lnTo>
                    <a:pt x="481" y="11869"/>
                  </a:lnTo>
                  <a:lnTo>
                    <a:pt x="366" y="11994"/>
                  </a:lnTo>
                  <a:lnTo>
                    <a:pt x="270" y="12129"/>
                  </a:lnTo>
                  <a:lnTo>
                    <a:pt x="183" y="12263"/>
                  </a:lnTo>
                  <a:lnTo>
                    <a:pt x="116" y="12407"/>
                  </a:lnTo>
                  <a:lnTo>
                    <a:pt x="68" y="12561"/>
                  </a:lnTo>
                  <a:lnTo>
                    <a:pt x="29" y="12715"/>
                  </a:lnTo>
                  <a:lnTo>
                    <a:pt x="10" y="12869"/>
                  </a:lnTo>
                  <a:lnTo>
                    <a:pt x="1" y="13022"/>
                  </a:lnTo>
                  <a:lnTo>
                    <a:pt x="10" y="13186"/>
                  </a:lnTo>
                  <a:lnTo>
                    <a:pt x="29" y="13340"/>
                  </a:lnTo>
                  <a:lnTo>
                    <a:pt x="68" y="13493"/>
                  </a:lnTo>
                  <a:lnTo>
                    <a:pt x="126" y="13638"/>
                  </a:lnTo>
                  <a:lnTo>
                    <a:pt x="193" y="13782"/>
                  </a:lnTo>
                  <a:lnTo>
                    <a:pt x="270" y="13926"/>
                  </a:lnTo>
                  <a:lnTo>
                    <a:pt x="366" y="14060"/>
                  </a:lnTo>
                  <a:lnTo>
                    <a:pt x="481" y="14176"/>
                  </a:lnTo>
                  <a:lnTo>
                    <a:pt x="6411" y="20077"/>
                  </a:lnTo>
                  <a:lnTo>
                    <a:pt x="6536" y="20192"/>
                  </a:lnTo>
                  <a:lnTo>
                    <a:pt x="6670" y="20288"/>
                  </a:lnTo>
                  <a:lnTo>
                    <a:pt x="6805" y="20375"/>
                  </a:lnTo>
                  <a:lnTo>
                    <a:pt x="6959" y="20442"/>
                  </a:lnTo>
                  <a:lnTo>
                    <a:pt x="7103" y="20490"/>
                  </a:lnTo>
                  <a:lnTo>
                    <a:pt x="7257" y="20528"/>
                  </a:lnTo>
                  <a:lnTo>
                    <a:pt x="7410" y="20548"/>
                  </a:lnTo>
                  <a:lnTo>
                    <a:pt x="7574" y="20557"/>
                  </a:lnTo>
                  <a:lnTo>
                    <a:pt x="7728" y="20548"/>
                  </a:lnTo>
                  <a:lnTo>
                    <a:pt x="7881" y="20528"/>
                  </a:lnTo>
                  <a:lnTo>
                    <a:pt x="8035" y="20490"/>
                  </a:lnTo>
                  <a:lnTo>
                    <a:pt x="8189" y="20432"/>
                  </a:lnTo>
                  <a:lnTo>
                    <a:pt x="8333" y="20365"/>
                  </a:lnTo>
                  <a:lnTo>
                    <a:pt x="8468" y="20288"/>
                  </a:lnTo>
                  <a:lnTo>
                    <a:pt x="8602" y="20182"/>
                  </a:lnTo>
                  <a:lnTo>
                    <a:pt x="8727" y="20077"/>
                  </a:lnTo>
                  <a:lnTo>
                    <a:pt x="20048" y="8688"/>
                  </a:lnTo>
                  <a:lnTo>
                    <a:pt x="20164" y="8563"/>
                  </a:lnTo>
                  <a:lnTo>
                    <a:pt x="20260" y="8438"/>
                  </a:lnTo>
                  <a:lnTo>
                    <a:pt x="20337" y="8294"/>
                  </a:lnTo>
                  <a:lnTo>
                    <a:pt x="20404" y="8150"/>
                  </a:lnTo>
                  <a:lnTo>
                    <a:pt x="20462" y="7996"/>
                  </a:lnTo>
                  <a:lnTo>
                    <a:pt x="20500" y="7842"/>
                  </a:lnTo>
                  <a:lnTo>
                    <a:pt x="20519" y="7689"/>
                  </a:lnTo>
                  <a:lnTo>
                    <a:pt x="20529" y="7535"/>
                  </a:lnTo>
                  <a:lnTo>
                    <a:pt x="20519" y="7381"/>
                  </a:lnTo>
                  <a:lnTo>
                    <a:pt x="20490" y="7218"/>
                  </a:lnTo>
                  <a:lnTo>
                    <a:pt x="20452" y="7073"/>
                  </a:lnTo>
                  <a:lnTo>
                    <a:pt x="20404" y="6920"/>
                  </a:lnTo>
                  <a:lnTo>
                    <a:pt x="20337" y="6776"/>
                  </a:lnTo>
                  <a:lnTo>
                    <a:pt x="20250" y="6631"/>
                  </a:lnTo>
                  <a:lnTo>
                    <a:pt x="20154" y="6506"/>
                  </a:lnTo>
                  <a:lnTo>
                    <a:pt x="20048" y="6382"/>
                  </a:lnTo>
                  <a:lnTo>
                    <a:pt x="14109" y="481"/>
                  </a:lnTo>
                  <a:lnTo>
                    <a:pt x="13994" y="365"/>
                  </a:lnTo>
                  <a:lnTo>
                    <a:pt x="13859" y="269"/>
                  </a:lnTo>
                  <a:lnTo>
                    <a:pt x="13715" y="192"/>
                  </a:lnTo>
                  <a:lnTo>
                    <a:pt x="13571" y="125"/>
                  </a:lnTo>
                  <a:lnTo>
                    <a:pt x="13427" y="67"/>
                  </a:lnTo>
                  <a:lnTo>
                    <a:pt x="13273" y="29"/>
                  </a:lnTo>
                  <a:lnTo>
                    <a:pt x="13109" y="10"/>
                  </a:lnTo>
                  <a:lnTo>
                    <a:pt x="129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0" name="Google Shape;1520;p33"/>
          <p:cNvGrpSpPr/>
          <p:nvPr/>
        </p:nvGrpSpPr>
        <p:grpSpPr>
          <a:xfrm>
            <a:off x="8360630" y="4421762"/>
            <a:ext cx="520821" cy="511426"/>
            <a:chOff x="1919225" y="1252525"/>
            <a:chExt cx="692950" cy="680450"/>
          </a:xfrm>
        </p:grpSpPr>
        <p:sp>
          <p:nvSpPr>
            <p:cNvPr id="1521" name="Google Shape;1521;p33"/>
            <p:cNvSpPr/>
            <p:nvPr/>
          </p:nvSpPr>
          <p:spPr>
            <a:xfrm>
              <a:off x="2056175" y="1252525"/>
              <a:ext cx="556000" cy="546850"/>
            </a:xfrm>
            <a:custGeom>
              <a:avLst/>
              <a:gdLst/>
              <a:ahLst/>
              <a:cxnLst/>
              <a:rect l="l" t="t" r="r" b="b"/>
              <a:pathLst>
                <a:path w="22240" h="21874" extrusionOk="0">
                  <a:moveTo>
                    <a:pt x="22028" y="0"/>
                  </a:moveTo>
                  <a:lnTo>
                    <a:pt x="21970" y="10"/>
                  </a:lnTo>
                  <a:lnTo>
                    <a:pt x="15935" y="1980"/>
                  </a:lnTo>
                  <a:lnTo>
                    <a:pt x="15810" y="2028"/>
                  </a:lnTo>
                  <a:lnTo>
                    <a:pt x="15685" y="2076"/>
                  </a:lnTo>
                  <a:lnTo>
                    <a:pt x="15569" y="2134"/>
                  </a:lnTo>
                  <a:lnTo>
                    <a:pt x="15454" y="2201"/>
                  </a:lnTo>
                  <a:lnTo>
                    <a:pt x="15339" y="2268"/>
                  </a:lnTo>
                  <a:lnTo>
                    <a:pt x="15233" y="2345"/>
                  </a:lnTo>
                  <a:lnTo>
                    <a:pt x="15137" y="2432"/>
                  </a:lnTo>
                  <a:lnTo>
                    <a:pt x="15031" y="2528"/>
                  </a:lnTo>
                  <a:lnTo>
                    <a:pt x="0" y="17251"/>
                  </a:lnTo>
                  <a:lnTo>
                    <a:pt x="4527" y="21874"/>
                  </a:lnTo>
                  <a:lnTo>
                    <a:pt x="19567" y="7150"/>
                  </a:lnTo>
                  <a:lnTo>
                    <a:pt x="19654" y="7054"/>
                  </a:lnTo>
                  <a:lnTo>
                    <a:pt x="19740" y="6958"/>
                  </a:lnTo>
                  <a:lnTo>
                    <a:pt x="19827" y="6852"/>
                  </a:lnTo>
                  <a:lnTo>
                    <a:pt x="19894" y="6737"/>
                  </a:lnTo>
                  <a:lnTo>
                    <a:pt x="19961" y="6622"/>
                  </a:lnTo>
                  <a:lnTo>
                    <a:pt x="20029" y="6506"/>
                  </a:lnTo>
                  <a:lnTo>
                    <a:pt x="20086" y="6391"/>
                  </a:lnTo>
                  <a:lnTo>
                    <a:pt x="20125" y="6266"/>
                  </a:lnTo>
                  <a:lnTo>
                    <a:pt x="22229" y="269"/>
                  </a:lnTo>
                  <a:lnTo>
                    <a:pt x="22239" y="211"/>
                  </a:lnTo>
                  <a:lnTo>
                    <a:pt x="22229" y="154"/>
                  </a:lnTo>
                  <a:lnTo>
                    <a:pt x="22210" y="106"/>
                  </a:lnTo>
                  <a:lnTo>
                    <a:pt x="22181" y="58"/>
                  </a:lnTo>
                  <a:lnTo>
                    <a:pt x="22133" y="29"/>
                  </a:lnTo>
                  <a:lnTo>
                    <a:pt x="220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3"/>
            <p:cNvSpPr/>
            <p:nvPr/>
          </p:nvSpPr>
          <p:spPr>
            <a:xfrm>
              <a:off x="2548225" y="1252525"/>
              <a:ext cx="63950" cy="63675"/>
            </a:xfrm>
            <a:custGeom>
              <a:avLst/>
              <a:gdLst/>
              <a:ahLst/>
              <a:cxnLst/>
              <a:rect l="l" t="t" r="r" b="b"/>
              <a:pathLst>
                <a:path w="2558" h="2547" extrusionOk="0">
                  <a:moveTo>
                    <a:pt x="2346" y="0"/>
                  </a:moveTo>
                  <a:lnTo>
                    <a:pt x="2288" y="10"/>
                  </a:lnTo>
                  <a:lnTo>
                    <a:pt x="1" y="759"/>
                  </a:lnTo>
                  <a:lnTo>
                    <a:pt x="1750" y="2547"/>
                  </a:lnTo>
                  <a:lnTo>
                    <a:pt x="2547" y="269"/>
                  </a:lnTo>
                  <a:lnTo>
                    <a:pt x="2557" y="211"/>
                  </a:lnTo>
                  <a:lnTo>
                    <a:pt x="2547" y="154"/>
                  </a:lnTo>
                  <a:lnTo>
                    <a:pt x="2528" y="106"/>
                  </a:lnTo>
                  <a:lnTo>
                    <a:pt x="2499" y="58"/>
                  </a:lnTo>
                  <a:lnTo>
                    <a:pt x="2451" y="29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3"/>
            <p:cNvSpPr/>
            <p:nvPr/>
          </p:nvSpPr>
          <p:spPr>
            <a:xfrm>
              <a:off x="2093875" y="1345250"/>
              <a:ext cx="422900" cy="415700"/>
            </a:xfrm>
            <a:custGeom>
              <a:avLst/>
              <a:gdLst/>
              <a:ahLst/>
              <a:cxnLst/>
              <a:rect l="l" t="t" r="r" b="b"/>
              <a:pathLst>
                <a:path w="16916" h="16628" extrusionOk="0">
                  <a:moveTo>
                    <a:pt x="15849" y="1"/>
                  </a:moveTo>
                  <a:lnTo>
                    <a:pt x="15743" y="10"/>
                  </a:lnTo>
                  <a:lnTo>
                    <a:pt x="15647" y="20"/>
                  </a:lnTo>
                  <a:lnTo>
                    <a:pt x="15541" y="49"/>
                  </a:lnTo>
                  <a:lnTo>
                    <a:pt x="15445" y="78"/>
                  </a:lnTo>
                  <a:lnTo>
                    <a:pt x="15349" y="126"/>
                  </a:lnTo>
                  <a:lnTo>
                    <a:pt x="15253" y="174"/>
                  </a:lnTo>
                  <a:lnTo>
                    <a:pt x="15167" y="241"/>
                  </a:lnTo>
                  <a:lnTo>
                    <a:pt x="15080" y="308"/>
                  </a:lnTo>
                  <a:lnTo>
                    <a:pt x="1" y="15080"/>
                  </a:lnTo>
                  <a:lnTo>
                    <a:pt x="1510" y="16627"/>
                  </a:lnTo>
                  <a:lnTo>
                    <a:pt x="16589" y="1856"/>
                  </a:lnTo>
                  <a:lnTo>
                    <a:pt x="16666" y="1769"/>
                  </a:lnTo>
                  <a:lnTo>
                    <a:pt x="16733" y="1683"/>
                  </a:lnTo>
                  <a:lnTo>
                    <a:pt x="16791" y="1596"/>
                  </a:lnTo>
                  <a:lnTo>
                    <a:pt x="16839" y="1500"/>
                  </a:lnTo>
                  <a:lnTo>
                    <a:pt x="16868" y="1404"/>
                  </a:lnTo>
                  <a:lnTo>
                    <a:pt x="16896" y="1298"/>
                  </a:lnTo>
                  <a:lnTo>
                    <a:pt x="16916" y="1202"/>
                  </a:lnTo>
                  <a:lnTo>
                    <a:pt x="16916" y="1096"/>
                  </a:lnTo>
                  <a:lnTo>
                    <a:pt x="16916" y="991"/>
                  </a:lnTo>
                  <a:lnTo>
                    <a:pt x="16896" y="885"/>
                  </a:lnTo>
                  <a:lnTo>
                    <a:pt x="16877" y="789"/>
                  </a:lnTo>
                  <a:lnTo>
                    <a:pt x="16839" y="683"/>
                  </a:lnTo>
                  <a:lnTo>
                    <a:pt x="16800" y="587"/>
                  </a:lnTo>
                  <a:lnTo>
                    <a:pt x="16743" y="500"/>
                  </a:lnTo>
                  <a:lnTo>
                    <a:pt x="16685" y="414"/>
                  </a:lnTo>
                  <a:lnTo>
                    <a:pt x="16608" y="327"/>
                  </a:lnTo>
                  <a:lnTo>
                    <a:pt x="16531" y="251"/>
                  </a:lnTo>
                  <a:lnTo>
                    <a:pt x="16445" y="183"/>
                  </a:lnTo>
                  <a:lnTo>
                    <a:pt x="16349" y="135"/>
                  </a:lnTo>
                  <a:lnTo>
                    <a:pt x="16253" y="87"/>
                  </a:lnTo>
                  <a:lnTo>
                    <a:pt x="16156" y="49"/>
                  </a:lnTo>
                  <a:lnTo>
                    <a:pt x="16051" y="30"/>
                  </a:lnTo>
                  <a:lnTo>
                    <a:pt x="15955" y="10"/>
                  </a:lnTo>
                  <a:lnTo>
                    <a:pt x="15849" y="1"/>
                  </a:lnTo>
                  <a:close/>
                </a:path>
              </a:pathLst>
            </a:custGeom>
            <a:solidFill>
              <a:srgbClr val="F1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3"/>
            <p:cNvSpPr/>
            <p:nvPr/>
          </p:nvSpPr>
          <p:spPr>
            <a:xfrm>
              <a:off x="2056175" y="1306825"/>
              <a:ext cx="422875" cy="415425"/>
            </a:xfrm>
            <a:custGeom>
              <a:avLst/>
              <a:gdLst/>
              <a:ahLst/>
              <a:cxnLst/>
              <a:rect l="l" t="t" r="r" b="b"/>
              <a:pathLst>
                <a:path w="16915" h="16617" extrusionOk="0">
                  <a:moveTo>
                    <a:pt x="15742" y="0"/>
                  </a:moveTo>
                  <a:lnTo>
                    <a:pt x="15637" y="19"/>
                  </a:lnTo>
                  <a:lnTo>
                    <a:pt x="15540" y="38"/>
                  </a:lnTo>
                  <a:lnTo>
                    <a:pt x="15444" y="77"/>
                  </a:lnTo>
                  <a:lnTo>
                    <a:pt x="15348" y="115"/>
                  </a:lnTo>
                  <a:lnTo>
                    <a:pt x="15252" y="173"/>
                  </a:lnTo>
                  <a:lnTo>
                    <a:pt x="15166" y="231"/>
                  </a:lnTo>
                  <a:lnTo>
                    <a:pt x="15079" y="308"/>
                  </a:lnTo>
                  <a:lnTo>
                    <a:pt x="0" y="15079"/>
                  </a:lnTo>
                  <a:lnTo>
                    <a:pt x="1509" y="16617"/>
                  </a:lnTo>
                  <a:lnTo>
                    <a:pt x="16588" y="1845"/>
                  </a:lnTo>
                  <a:lnTo>
                    <a:pt x="16665" y="1768"/>
                  </a:lnTo>
                  <a:lnTo>
                    <a:pt x="16732" y="1682"/>
                  </a:lnTo>
                  <a:lnTo>
                    <a:pt x="16790" y="1586"/>
                  </a:lnTo>
                  <a:lnTo>
                    <a:pt x="16828" y="1499"/>
                  </a:lnTo>
                  <a:lnTo>
                    <a:pt x="16867" y="1394"/>
                  </a:lnTo>
                  <a:lnTo>
                    <a:pt x="16896" y="1297"/>
                  </a:lnTo>
                  <a:lnTo>
                    <a:pt x="16905" y="1192"/>
                  </a:lnTo>
                  <a:lnTo>
                    <a:pt x="16915" y="1086"/>
                  </a:lnTo>
                  <a:lnTo>
                    <a:pt x="16915" y="990"/>
                  </a:lnTo>
                  <a:lnTo>
                    <a:pt x="16896" y="884"/>
                  </a:lnTo>
                  <a:lnTo>
                    <a:pt x="16876" y="778"/>
                  </a:lnTo>
                  <a:lnTo>
                    <a:pt x="16838" y="682"/>
                  </a:lnTo>
                  <a:lnTo>
                    <a:pt x="16799" y="586"/>
                  </a:lnTo>
                  <a:lnTo>
                    <a:pt x="16742" y="490"/>
                  </a:lnTo>
                  <a:lnTo>
                    <a:pt x="16684" y="404"/>
                  </a:lnTo>
                  <a:lnTo>
                    <a:pt x="16607" y="327"/>
                  </a:lnTo>
                  <a:lnTo>
                    <a:pt x="16530" y="250"/>
                  </a:lnTo>
                  <a:lnTo>
                    <a:pt x="16444" y="183"/>
                  </a:lnTo>
                  <a:lnTo>
                    <a:pt x="16348" y="125"/>
                  </a:lnTo>
                  <a:lnTo>
                    <a:pt x="16252" y="87"/>
                  </a:lnTo>
                  <a:lnTo>
                    <a:pt x="16156" y="48"/>
                  </a:lnTo>
                  <a:lnTo>
                    <a:pt x="16050" y="19"/>
                  </a:lnTo>
                  <a:lnTo>
                    <a:pt x="15954" y="0"/>
                  </a:lnTo>
                  <a:close/>
                </a:path>
              </a:pathLst>
            </a:custGeom>
            <a:solidFill>
              <a:srgbClr val="FF8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3"/>
            <p:cNvSpPr/>
            <p:nvPr/>
          </p:nvSpPr>
          <p:spPr>
            <a:xfrm>
              <a:off x="2131600" y="1383950"/>
              <a:ext cx="422900" cy="415425"/>
            </a:xfrm>
            <a:custGeom>
              <a:avLst/>
              <a:gdLst/>
              <a:ahLst/>
              <a:cxnLst/>
              <a:rect l="l" t="t" r="r" b="b"/>
              <a:pathLst>
                <a:path w="16916" h="16617" extrusionOk="0">
                  <a:moveTo>
                    <a:pt x="15743" y="0"/>
                  </a:moveTo>
                  <a:lnTo>
                    <a:pt x="15647" y="19"/>
                  </a:lnTo>
                  <a:lnTo>
                    <a:pt x="15541" y="38"/>
                  </a:lnTo>
                  <a:lnTo>
                    <a:pt x="15445" y="77"/>
                  </a:lnTo>
                  <a:lnTo>
                    <a:pt x="15349" y="115"/>
                  </a:lnTo>
                  <a:lnTo>
                    <a:pt x="15253" y="173"/>
                  </a:lnTo>
                  <a:lnTo>
                    <a:pt x="15166" y="231"/>
                  </a:lnTo>
                  <a:lnTo>
                    <a:pt x="15080" y="308"/>
                  </a:lnTo>
                  <a:lnTo>
                    <a:pt x="1" y="15079"/>
                  </a:lnTo>
                  <a:lnTo>
                    <a:pt x="1510" y="16617"/>
                  </a:lnTo>
                  <a:lnTo>
                    <a:pt x="16598" y="1845"/>
                  </a:lnTo>
                  <a:lnTo>
                    <a:pt x="16666" y="1768"/>
                  </a:lnTo>
                  <a:lnTo>
                    <a:pt x="16733" y="1682"/>
                  </a:lnTo>
                  <a:lnTo>
                    <a:pt x="16791" y="1586"/>
                  </a:lnTo>
                  <a:lnTo>
                    <a:pt x="16839" y="1490"/>
                  </a:lnTo>
                  <a:lnTo>
                    <a:pt x="16867" y="1394"/>
                  </a:lnTo>
                  <a:lnTo>
                    <a:pt x="16896" y="1297"/>
                  </a:lnTo>
                  <a:lnTo>
                    <a:pt x="16916" y="1192"/>
                  </a:lnTo>
                  <a:lnTo>
                    <a:pt x="16916" y="1086"/>
                  </a:lnTo>
                  <a:lnTo>
                    <a:pt x="16916" y="990"/>
                  </a:lnTo>
                  <a:lnTo>
                    <a:pt x="16896" y="884"/>
                  </a:lnTo>
                  <a:lnTo>
                    <a:pt x="16877" y="778"/>
                  </a:lnTo>
                  <a:lnTo>
                    <a:pt x="16848" y="682"/>
                  </a:lnTo>
                  <a:lnTo>
                    <a:pt x="16800" y="586"/>
                  </a:lnTo>
                  <a:lnTo>
                    <a:pt x="16743" y="490"/>
                  </a:lnTo>
                  <a:lnTo>
                    <a:pt x="16685" y="404"/>
                  </a:lnTo>
                  <a:lnTo>
                    <a:pt x="16608" y="327"/>
                  </a:lnTo>
                  <a:lnTo>
                    <a:pt x="16531" y="250"/>
                  </a:lnTo>
                  <a:lnTo>
                    <a:pt x="16445" y="183"/>
                  </a:lnTo>
                  <a:lnTo>
                    <a:pt x="16348" y="125"/>
                  </a:lnTo>
                  <a:lnTo>
                    <a:pt x="16252" y="77"/>
                  </a:lnTo>
                  <a:lnTo>
                    <a:pt x="16156" y="48"/>
                  </a:lnTo>
                  <a:lnTo>
                    <a:pt x="16060" y="19"/>
                  </a:lnTo>
                  <a:lnTo>
                    <a:pt x="159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3"/>
            <p:cNvSpPr/>
            <p:nvPr/>
          </p:nvSpPr>
          <p:spPr>
            <a:xfrm>
              <a:off x="1919225" y="1700600"/>
              <a:ext cx="232825" cy="232375"/>
            </a:xfrm>
            <a:custGeom>
              <a:avLst/>
              <a:gdLst/>
              <a:ahLst/>
              <a:cxnLst/>
              <a:rect l="l" t="t" r="r" b="b"/>
              <a:pathLst>
                <a:path w="9313" h="9295" extrusionOk="0">
                  <a:moveTo>
                    <a:pt x="4786" y="1"/>
                  </a:moveTo>
                  <a:lnTo>
                    <a:pt x="654" y="4047"/>
                  </a:lnTo>
                  <a:lnTo>
                    <a:pt x="500" y="4210"/>
                  </a:lnTo>
                  <a:lnTo>
                    <a:pt x="375" y="4383"/>
                  </a:lnTo>
                  <a:lnTo>
                    <a:pt x="260" y="4566"/>
                  </a:lnTo>
                  <a:lnTo>
                    <a:pt x="173" y="4758"/>
                  </a:lnTo>
                  <a:lnTo>
                    <a:pt x="96" y="4960"/>
                  </a:lnTo>
                  <a:lnTo>
                    <a:pt x="48" y="5162"/>
                  </a:lnTo>
                  <a:lnTo>
                    <a:pt x="19" y="5364"/>
                  </a:lnTo>
                  <a:lnTo>
                    <a:pt x="0" y="5575"/>
                  </a:lnTo>
                  <a:lnTo>
                    <a:pt x="10" y="5777"/>
                  </a:lnTo>
                  <a:lnTo>
                    <a:pt x="38" y="5979"/>
                  </a:lnTo>
                  <a:lnTo>
                    <a:pt x="87" y="6190"/>
                  </a:lnTo>
                  <a:lnTo>
                    <a:pt x="154" y="6382"/>
                  </a:lnTo>
                  <a:lnTo>
                    <a:pt x="240" y="6575"/>
                  </a:lnTo>
                  <a:lnTo>
                    <a:pt x="346" y="6767"/>
                  </a:lnTo>
                  <a:lnTo>
                    <a:pt x="471" y="6940"/>
                  </a:lnTo>
                  <a:lnTo>
                    <a:pt x="615" y="7103"/>
                  </a:lnTo>
                  <a:lnTo>
                    <a:pt x="2134" y="8650"/>
                  </a:lnTo>
                  <a:lnTo>
                    <a:pt x="2287" y="8795"/>
                  </a:lnTo>
                  <a:lnTo>
                    <a:pt x="2460" y="8929"/>
                  </a:lnTo>
                  <a:lnTo>
                    <a:pt x="2643" y="9035"/>
                  </a:lnTo>
                  <a:lnTo>
                    <a:pt x="2835" y="9131"/>
                  </a:lnTo>
                  <a:lnTo>
                    <a:pt x="3037" y="9198"/>
                  </a:lnTo>
                  <a:lnTo>
                    <a:pt x="3239" y="9246"/>
                  </a:lnTo>
                  <a:lnTo>
                    <a:pt x="3441" y="9285"/>
                  </a:lnTo>
                  <a:lnTo>
                    <a:pt x="3652" y="9294"/>
                  </a:lnTo>
                  <a:lnTo>
                    <a:pt x="3854" y="9285"/>
                  </a:lnTo>
                  <a:lnTo>
                    <a:pt x="4065" y="9256"/>
                  </a:lnTo>
                  <a:lnTo>
                    <a:pt x="4267" y="9208"/>
                  </a:lnTo>
                  <a:lnTo>
                    <a:pt x="4459" y="9141"/>
                  </a:lnTo>
                  <a:lnTo>
                    <a:pt x="4652" y="9054"/>
                  </a:lnTo>
                  <a:lnTo>
                    <a:pt x="4844" y="8948"/>
                  </a:lnTo>
                  <a:lnTo>
                    <a:pt x="5017" y="8823"/>
                  </a:lnTo>
                  <a:lnTo>
                    <a:pt x="5180" y="8679"/>
                  </a:lnTo>
                  <a:lnTo>
                    <a:pt x="9313" y="4624"/>
                  </a:lnTo>
                  <a:lnTo>
                    <a:pt x="4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3"/>
            <p:cNvSpPr/>
            <p:nvPr/>
          </p:nvSpPr>
          <p:spPr>
            <a:xfrm>
              <a:off x="2016050" y="1674900"/>
              <a:ext cx="162425" cy="163650"/>
            </a:xfrm>
            <a:custGeom>
              <a:avLst/>
              <a:gdLst/>
              <a:ahLst/>
              <a:cxnLst/>
              <a:rect l="l" t="t" r="r" b="b"/>
              <a:pathLst>
                <a:path w="6497" h="6546" extrusionOk="0">
                  <a:moveTo>
                    <a:pt x="1961" y="0"/>
                  </a:moveTo>
                  <a:lnTo>
                    <a:pt x="0" y="1923"/>
                  </a:lnTo>
                  <a:lnTo>
                    <a:pt x="4536" y="6545"/>
                  </a:lnTo>
                  <a:lnTo>
                    <a:pt x="6497" y="4623"/>
                  </a:lnTo>
                  <a:lnTo>
                    <a:pt x="19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8" name="Google Shape;1528;p33"/>
          <p:cNvGrpSpPr/>
          <p:nvPr/>
        </p:nvGrpSpPr>
        <p:grpSpPr>
          <a:xfrm>
            <a:off x="8471907" y="146712"/>
            <a:ext cx="520853" cy="599727"/>
            <a:chOff x="1917050" y="2293825"/>
            <a:chExt cx="641050" cy="738125"/>
          </a:xfrm>
        </p:grpSpPr>
        <p:sp>
          <p:nvSpPr>
            <p:cNvPr id="1529" name="Google Shape;1529;p33"/>
            <p:cNvSpPr/>
            <p:nvPr/>
          </p:nvSpPr>
          <p:spPr>
            <a:xfrm>
              <a:off x="2100600" y="2293825"/>
              <a:ext cx="152350" cy="219625"/>
            </a:xfrm>
            <a:custGeom>
              <a:avLst/>
              <a:gdLst/>
              <a:ahLst/>
              <a:cxnLst/>
              <a:rect l="l" t="t" r="r" b="b"/>
              <a:pathLst>
                <a:path w="6094" h="8785" extrusionOk="0">
                  <a:moveTo>
                    <a:pt x="952" y="0"/>
                  </a:moveTo>
                  <a:lnTo>
                    <a:pt x="875" y="10"/>
                  </a:lnTo>
                  <a:lnTo>
                    <a:pt x="798" y="20"/>
                  </a:lnTo>
                  <a:lnTo>
                    <a:pt x="731" y="39"/>
                  </a:lnTo>
                  <a:lnTo>
                    <a:pt x="664" y="68"/>
                  </a:lnTo>
                  <a:lnTo>
                    <a:pt x="606" y="87"/>
                  </a:lnTo>
                  <a:lnTo>
                    <a:pt x="539" y="125"/>
                  </a:lnTo>
                  <a:lnTo>
                    <a:pt x="433" y="202"/>
                  </a:lnTo>
                  <a:lnTo>
                    <a:pt x="337" y="298"/>
                  </a:lnTo>
                  <a:lnTo>
                    <a:pt x="260" y="404"/>
                  </a:lnTo>
                  <a:lnTo>
                    <a:pt x="183" y="529"/>
                  </a:lnTo>
                  <a:lnTo>
                    <a:pt x="126" y="654"/>
                  </a:lnTo>
                  <a:lnTo>
                    <a:pt x="78" y="798"/>
                  </a:lnTo>
                  <a:lnTo>
                    <a:pt x="39" y="942"/>
                  </a:lnTo>
                  <a:lnTo>
                    <a:pt x="10" y="1086"/>
                  </a:lnTo>
                  <a:lnTo>
                    <a:pt x="10" y="1163"/>
                  </a:lnTo>
                  <a:lnTo>
                    <a:pt x="1" y="1231"/>
                  </a:lnTo>
                  <a:lnTo>
                    <a:pt x="10" y="1298"/>
                  </a:lnTo>
                  <a:lnTo>
                    <a:pt x="20" y="1356"/>
                  </a:lnTo>
                  <a:lnTo>
                    <a:pt x="39" y="1413"/>
                  </a:lnTo>
                  <a:lnTo>
                    <a:pt x="68" y="1471"/>
                  </a:lnTo>
                  <a:lnTo>
                    <a:pt x="97" y="1519"/>
                  </a:lnTo>
                  <a:lnTo>
                    <a:pt x="135" y="1577"/>
                  </a:lnTo>
                  <a:lnTo>
                    <a:pt x="241" y="1673"/>
                  </a:lnTo>
                  <a:lnTo>
                    <a:pt x="366" y="1759"/>
                  </a:lnTo>
                  <a:lnTo>
                    <a:pt x="520" y="1855"/>
                  </a:lnTo>
                  <a:lnTo>
                    <a:pt x="693" y="1961"/>
                  </a:lnTo>
                  <a:lnTo>
                    <a:pt x="1135" y="2182"/>
                  </a:lnTo>
                  <a:lnTo>
                    <a:pt x="1673" y="2461"/>
                  </a:lnTo>
                  <a:lnTo>
                    <a:pt x="1981" y="2634"/>
                  </a:lnTo>
                  <a:lnTo>
                    <a:pt x="2317" y="2836"/>
                  </a:lnTo>
                  <a:lnTo>
                    <a:pt x="2682" y="3057"/>
                  </a:lnTo>
                  <a:lnTo>
                    <a:pt x="3067" y="3316"/>
                  </a:lnTo>
                  <a:lnTo>
                    <a:pt x="3259" y="3460"/>
                  </a:lnTo>
                  <a:lnTo>
                    <a:pt x="3441" y="3614"/>
                  </a:lnTo>
                  <a:lnTo>
                    <a:pt x="3624" y="3787"/>
                  </a:lnTo>
                  <a:lnTo>
                    <a:pt x="3787" y="3960"/>
                  </a:lnTo>
                  <a:lnTo>
                    <a:pt x="3941" y="4152"/>
                  </a:lnTo>
                  <a:lnTo>
                    <a:pt x="4095" y="4344"/>
                  </a:lnTo>
                  <a:lnTo>
                    <a:pt x="4229" y="4556"/>
                  </a:lnTo>
                  <a:lnTo>
                    <a:pt x="4364" y="4758"/>
                  </a:lnTo>
                  <a:lnTo>
                    <a:pt x="4489" y="4979"/>
                  </a:lnTo>
                  <a:lnTo>
                    <a:pt x="4604" y="5190"/>
                  </a:lnTo>
                  <a:lnTo>
                    <a:pt x="4710" y="5411"/>
                  </a:lnTo>
                  <a:lnTo>
                    <a:pt x="4816" y="5632"/>
                  </a:lnTo>
                  <a:lnTo>
                    <a:pt x="4902" y="5853"/>
                  </a:lnTo>
                  <a:lnTo>
                    <a:pt x="4989" y="6074"/>
                  </a:lnTo>
                  <a:lnTo>
                    <a:pt x="5142" y="6516"/>
                  </a:lnTo>
                  <a:lnTo>
                    <a:pt x="5277" y="6930"/>
                  </a:lnTo>
                  <a:lnTo>
                    <a:pt x="5383" y="7324"/>
                  </a:lnTo>
                  <a:lnTo>
                    <a:pt x="5460" y="7679"/>
                  </a:lnTo>
                  <a:lnTo>
                    <a:pt x="5527" y="7987"/>
                  </a:lnTo>
                  <a:lnTo>
                    <a:pt x="5575" y="8246"/>
                  </a:lnTo>
                  <a:lnTo>
                    <a:pt x="5604" y="8439"/>
                  </a:lnTo>
                  <a:lnTo>
                    <a:pt x="5633" y="8612"/>
                  </a:lnTo>
                  <a:lnTo>
                    <a:pt x="6094" y="8785"/>
                  </a:lnTo>
                  <a:lnTo>
                    <a:pt x="6094" y="8515"/>
                  </a:lnTo>
                  <a:lnTo>
                    <a:pt x="6084" y="8198"/>
                  </a:lnTo>
                  <a:lnTo>
                    <a:pt x="6055" y="7775"/>
                  </a:lnTo>
                  <a:lnTo>
                    <a:pt x="5998" y="7257"/>
                  </a:lnTo>
                  <a:lnTo>
                    <a:pt x="5959" y="6968"/>
                  </a:lnTo>
                  <a:lnTo>
                    <a:pt x="5911" y="6661"/>
                  </a:lnTo>
                  <a:lnTo>
                    <a:pt x="5854" y="6334"/>
                  </a:lnTo>
                  <a:lnTo>
                    <a:pt x="5777" y="5988"/>
                  </a:lnTo>
                  <a:lnTo>
                    <a:pt x="5700" y="5623"/>
                  </a:lnTo>
                  <a:lnTo>
                    <a:pt x="5594" y="5248"/>
                  </a:lnTo>
                  <a:lnTo>
                    <a:pt x="5546" y="5056"/>
                  </a:lnTo>
                  <a:lnTo>
                    <a:pt x="5479" y="4863"/>
                  </a:lnTo>
                  <a:lnTo>
                    <a:pt x="5412" y="4671"/>
                  </a:lnTo>
                  <a:lnTo>
                    <a:pt x="5335" y="4479"/>
                  </a:lnTo>
                  <a:lnTo>
                    <a:pt x="5162" y="4095"/>
                  </a:lnTo>
                  <a:lnTo>
                    <a:pt x="4969" y="3720"/>
                  </a:lnTo>
                  <a:lnTo>
                    <a:pt x="4758" y="3345"/>
                  </a:lnTo>
                  <a:lnTo>
                    <a:pt x="4527" y="2970"/>
                  </a:lnTo>
                  <a:lnTo>
                    <a:pt x="4287" y="2615"/>
                  </a:lnTo>
                  <a:lnTo>
                    <a:pt x="4028" y="2278"/>
                  </a:lnTo>
                  <a:lnTo>
                    <a:pt x="3768" y="1942"/>
                  </a:lnTo>
                  <a:lnTo>
                    <a:pt x="3499" y="1634"/>
                  </a:lnTo>
                  <a:lnTo>
                    <a:pt x="3230" y="1346"/>
                  </a:lnTo>
                  <a:lnTo>
                    <a:pt x="2961" y="1077"/>
                  </a:lnTo>
                  <a:lnTo>
                    <a:pt x="2692" y="837"/>
                  </a:lnTo>
                  <a:lnTo>
                    <a:pt x="2432" y="625"/>
                  </a:lnTo>
                  <a:lnTo>
                    <a:pt x="2173" y="443"/>
                  </a:lnTo>
                  <a:lnTo>
                    <a:pt x="1933" y="298"/>
                  </a:lnTo>
                  <a:lnTo>
                    <a:pt x="1702" y="183"/>
                  </a:lnTo>
                  <a:lnTo>
                    <a:pt x="1490" y="97"/>
                  </a:lnTo>
                  <a:lnTo>
                    <a:pt x="1298" y="39"/>
                  </a:lnTo>
                  <a:lnTo>
                    <a:pt x="1202" y="20"/>
                  </a:lnTo>
                  <a:lnTo>
                    <a:pt x="1116" y="10"/>
                  </a:lnTo>
                  <a:lnTo>
                    <a:pt x="10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3"/>
            <p:cNvSpPr/>
            <p:nvPr/>
          </p:nvSpPr>
          <p:spPr>
            <a:xfrm>
              <a:off x="1926175" y="2475225"/>
              <a:ext cx="631925" cy="546625"/>
            </a:xfrm>
            <a:custGeom>
              <a:avLst/>
              <a:gdLst/>
              <a:ahLst/>
              <a:cxnLst/>
              <a:rect l="l" t="t" r="r" b="b"/>
              <a:pathLst>
                <a:path w="25277" h="21865" extrusionOk="0">
                  <a:moveTo>
                    <a:pt x="7506" y="1"/>
                  </a:moveTo>
                  <a:lnTo>
                    <a:pt x="7170" y="10"/>
                  </a:lnTo>
                  <a:lnTo>
                    <a:pt x="6834" y="29"/>
                  </a:lnTo>
                  <a:lnTo>
                    <a:pt x="6497" y="58"/>
                  </a:lnTo>
                  <a:lnTo>
                    <a:pt x="6151" y="106"/>
                  </a:lnTo>
                  <a:lnTo>
                    <a:pt x="5796" y="173"/>
                  </a:lnTo>
                  <a:lnTo>
                    <a:pt x="5450" y="260"/>
                  </a:lnTo>
                  <a:lnTo>
                    <a:pt x="5104" y="356"/>
                  </a:lnTo>
                  <a:lnTo>
                    <a:pt x="4748" y="471"/>
                  </a:lnTo>
                  <a:lnTo>
                    <a:pt x="4402" y="616"/>
                  </a:lnTo>
                  <a:lnTo>
                    <a:pt x="4056" y="779"/>
                  </a:lnTo>
                  <a:lnTo>
                    <a:pt x="3710" y="962"/>
                  </a:lnTo>
                  <a:lnTo>
                    <a:pt x="3537" y="1067"/>
                  </a:lnTo>
                  <a:lnTo>
                    <a:pt x="3374" y="1173"/>
                  </a:lnTo>
                  <a:lnTo>
                    <a:pt x="3047" y="1394"/>
                  </a:lnTo>
                  <a:lnTo>
                    <a:pt x="2730" y="1634"/>
                  </a:lnTo>
                  <a:lnTo>
                    <a:pt x="2442" y="1884"/>
                  </a:lnTo>
                  <a:lnTo>
                    <a:pt x="2172" y="2134"/>
                  </a:lnTo>
                  <a:lnTo>
                    <a:pt x="1923" y="2403"/>
                  </a:lnTo>
                  <a:lnTo>
                    <a:pt x="1692" y="2672"/>
                  </a:lnTo>
                  <a:lnTo>
                    <a:pt x="1471" y="2951"/>
                  </a:lnTo>
                  <a:lnTo>
                    <a:pt x="1269" y="3239"/>
                  </a:lnTo>
                  <a:lnTo>
                    <a:pt x="1086" y="3528"/>
                  </a:lnTo>
                  <a:lnTo>
                    <a:pt x="923" y="3826"/>
                  </a:lnTo>
                  <a:lnTo>
                    <a:pt x="769" y="4133"/>
                  </a:lnTo>
                  <a:lnTo>
                    <a:pt x="635" y="4441"/>
                  </a:lnTo>
                  <a:lnTo>
                    <a:pt x="510" y="4748"/>
                  </a:lnTo>
                  <a:lnTo>
                    <a:pt x="404" y="5065"/>
                  </a:lnTo>
                  <a:lnTo>
                    <a:pt x="308" y="5382"/>
                  </a:lnTo>
                  <a:lnTo>
                    <a:pt x="231" y="5700"/>
                  </a:lnTo>
                  <a:lnTo>
                    <a:pt x="154" y="6026"/>
                  </a:lnTo>
                  <a:lnTo>
                    <a:pt x="106" y="6344"/>
                  </a:lnTo>
                  <a:lnTo>
                    <a:pt x="58" y="6670"/>
                  </a:lnTo>
                  <a:lnTo>
                    <a:pt x="29" y="6987"/>
                  </a:lnTo>
                  <a:lnTo>
                    <a:pt x="10" y="7305"/>
                  </a:lnTo>
                  <a:lnTo>
                    <a:pt x="0" y="7631"/>
                  </a:lnTo>
                  <a:lnTo>
                    <a:pt x="10" y="7948"/>
                  </a:lnTo>
                  <a:lnTo>
                    <a:pt x="20" y="8256"/>
                  </a:lnTo>
                  <a:lnTo>
                    <a:pt x="39" y="8573"/>
                  </a:lnTo>
                  <a:lnTo>
                    <a:pt x="68" y="8881"/>
                  </a:lnTo>
                  <a:lnTo>
                    <a:pt x="106" y="9179"/>
                  </a:lnTo>
                  <a:lnTo>
                    <a:pt x="154" y="9477"/>
                  </a:lnTo>
                  <a:lnTo>
                    <a:pt x="212" y="9775"/>
                  </a:lnTo>
                  <a:lnTo>
                    <a:pt x="279" y="10063"/>
                  </a:lnTo>
                  <a:lnTo>
                    <a:pt x="346" y="10342"/>
                  </a:lnTo>
                  <a:lnTo>
                    <a:pt x="423" y="10611"/>
                  </a:lnTo>
                  <a:lnTo>
                    <a:pt x="654" y="11360"/>
                  </a:lnTo>
                  <a:lnTo>
                    <a:pt x="923" y="12168"/>
                  </a:lnTo>
                  <a:lnTo>
                    <a:pt x="1211" y="13013"/>
                  </a:lnTo>
                  <a:lnTo>
                    <a:pt x="1375" y="13446"/>
                  </a:lnTo>
                  <a:lnTo>
                    <a:pt x="1548" y="13878"/>
                  </a:lnTo>
                  <a:lnTo>
                    <a:pt x="1721" y="14320"/>
                  </a:lnTo>
                  <a:lnTo>
                    <a:pt x="1903" y="14762"/>
                  </a:lnTo>
                  <a:lnTo>
                    <a:pt x="2105" y="15205"/>
                  </a:lnTo>
                  <a:lnTo>
                    <a:pt x="2307" y="15647"/>
                  </a:lnTo>
                  <a:lnTo>
                    <a:pt x="2528" y="16079"/>
                  </a:lnTo>
                  <a:lnTo>
                    <a:pt x="2749" y="16512"/>
                  </a:lnTo>
                  <a:lnTo>
                    <a:pt x="2980" y="16944"/>
                  </a:lnTo>
                  <a:lnTo>
                    <a:pt x="3230" y="17357"/>
                  </a:lnTo>
                  <a:lnTo>
                    <a:pt x="3480" y="17771"/>
                  </a:lnTo>
                  <a:lnTo>
                    <a:pt x="3749" y="18165"/>
                  </a:lnTo>
                  <a:lnTo>
                    <a:pt x="4027" y="18549"/>
                  </a:lnTo>
                  <a:lnTo>
                    <a:pt x="4306" y="18914"/>
                  </a:lnTo>
                  <a:lnTo>
                    <a:pt x="4604" y="19270"/>
                  </a:lnTo>
                  <a:lnTo>
                    <a:pt x="4921" y="19606"/>
                  </a:lnTo>
                  <a:lnTo>
                    <a:pt x="5238" y="19923"/>
                  </a:lnTo>
                  <a:lnTo>
                    <a:pt x="5402" y="20067"/>
                  </a:lnTo>
                  <a:lnTo>
                    <a:pt x="5565" y="20212"/>
                  </a:lnTo>
                  <a:lnTo>
                    <a:pt x="5738" y="20346"/>
                  </a:lnTo>
                  <a:lnTo>
                    <a:pt x="5911" y="20481"/>
                  </a:lnTo>
                  <a:lnTo>
                    <a:pt x="6094" y="20606"/>
                  </a:lnTo>
                  <a:lnTo>
                    <a:pt x="6267" y="20731"/>
                  </a:lnTo>
                  <a:lnTo>
                    <a:pt x="6449" y="20846"/>
                  </a:lnTo>
                  <a:lnTo>
                    <a:pt x="6632" y="20952"/>
                  </a:lnTo>
                  <a:lnTo>
                    <a:pt x="6824" y="21048"/>
                  </a:lnTo>
                  <a:lnTo>
                    <a:pt x="7016" y="21144"/>
                  </a:lnTo>
                  <a:lnTo>
                    <a:pt x="7208" y="21230"/>
                  </a:lnTo>
                  <a:lnTo>
                    <a:pt x="7410" y="21307"/>
                  </a:lnTo>
                  <a:lnTo>
                    <a:pt x="7612" y="21375"/>
                  </a:lnTo>
                  <a:lnTo>
                    <a:pt x="7814" y="21442"/>
                  </a:lnTo>
                  <a:lnTo>
                    <a:pt x="8025" y="21490"/>
                  </a:lnTo>
                  <a:lnTo>
                    <a:pt x="8227" y="21538"/>
                  </a:lnTo>
                  <a:lnTo>
                    <a:pt x="8448" y="21576"/>
                  </a:lnTo>
                  <a:lnTo>
                    <a:pt x="8660" y="21605"/>
                  </a:lnTo>
                  <a:lnTo>
                    <a:pt x="9515" y="21692"/>
                  </a:lnTo>
                  <a:lnTo>
                    <a:pt x="10313" y="21759"/>
                  </a:lnTo>
                  <a:lnTo>
                    <a:pt x="11072" y="21807"/>
                  </a:lnTo>
                  <a:lnTo>
                    <a:pt x="11783" y="21845"/>
                  </a:lnTo>
                  <a:lnTo>
                    <a:pt x="12465" y="21865"/>
                  </a:lnTo>
                  <a:lnTo>
                    <a:pt x="13109" y="21865"/>
                  </a:lnTo>
                  <a:lnTo>
                    <a:pt x="13724" y="21836"/>
                  </a:lnTo>
                  <a:lnTo>
                    <a:pt x="14301" y="21797"/>
                  </a:lnTo>
                  <a:lnTo>
                    <a:pt x="14589" y="21769"/>
                  </a:lnTo>
                  <a:lnTo>
                    <a:pt x="14868" y="21730"/>
                  </a:lnTo>
                  <a:lnTo>
                    <a:pt x="15137" y="21692"/>
                  </a:lnTo>
                  <a:lnTo>
                    <a:pt x="15406" y="21653"/>
                  </a:lnTo>
                  <a:lnTo>
                    <a:pt x="15666" y="21596"/>
                  </a:lnTo>
                  <a:lnTo>
                    <a:pt x="15935" y="21538"/>
                  </a:lnTo>
                  <a:lnTo>
                    <a:pt x="16185" y="21480"/>
                  </a:lnTo>
                  <a:lnTo>
                    <a:pt x="16435" y="21413"/>
                  </a:lnTo>
                  <a:lnTo>
                    <a:pt x="16694" y="21336"/>
                  </a:lnTo>
                  <a:lnTo>
                    <a:pt x="16934" y="21259"/>
                  </a:lnTo>
                  <a:lnTo>
                    <a:pt x="17184" y="21173"/>
                  </a:lnTo>
                  <a:lnTo>
                    <a:pt x="17425" y="21086"/>
                  </a:lnTo>
                  <a:lnTo>
                    <a:pt x="17674" y="20990"/>
                  </a:lnTo>
                  <a:lnTo>
                    <a:pt x="17915" y="20884"/>
                  </a:lnTo>
                  <a:lnTo>
                    <a:pt x="18405" y="20654"/>
                  </a:lnTo>
                  <a:lnTo>
                    <a:pt x="18645" y="20529"/>
                  </a:lnTo>
                  <a:lnTo>
                    <a:pt x="18895" y="20385"/>
                  </a:lnTo>
                  <a:lnTo>
                    <a:pt x="19164" y="20212"/>
                  </a:lnTo>
                  <a:lnTo>
                    <a:pt x="19424" y="20029"/>
                  </a:lnTo>
                  <a:lnTo>
                    <a:pt x="19702" y="19818"/>
                  </a:lnTo>
                  <a:lnTo>
                    <a:pt x="19971" y="19597"/>
                  </a:lnTo>
                  <a:lnTo>
                    <a:pt x="20250" y="19347"/>
                  </a:lnTo>
                  <a:lnTo>
                    <a:pt x="20538" y="19087"/>
                  </a:lnTo>
                  <a:lnTo>
                    <a:pt x="20817" y="18808"/>
                  </a:lnTo>
                  <a:lnTo>
                    <a:pt x="21105" y="18511"/>
                  </a:lnTo>
                  <a:lnTo>
                    <a:pt x="21384" y="18193"/>
                  </a:lnTo>
                  <a:lnTo>
                    <a:pt x="21663" y="17867"/>
                  </a:lnTo>
                  <a:lnTo>
                    <a:pt x="21942" y="17511"/>
                  </a:lnTo>
                  <a:lnTo>
                    <a:pt x="22220" y="17146"/>
                  </a:lnTo>
                  <a:lnTo>
                    <a:pt x="22489" y="16761"/>
                  </a:lnTo>
                  <a:lnTo>
                    <a:pt x="22749" y="16367"/>
                  </a:lnTo>
                  <a:lnTo>
                    <a:pt x="23008" y="15954"/>
                  </a:lnTo>
                  <a:lnTo>
                    <a:pt x="23258" y="15522"/>
                  </a:lnTo>
                  <a:lnTo>
                    <a:pt x="23489" y="15080"/>
                  </a:lnTo>
                  <a:lnTo>
                    <a:pt x="23719" y="14618"/>
                  </a:lnTo>
                  <a:lnTo>
                    <a:pt x="23941" y="14147"/>
                  </a:lnTo>
                  <a:lnTo>
                    <a:pt x="24142" y="13657"/>
                  </a:lnTo>
                  <a:lnTo>
                    <a:pt x="24335" y="13157"/>
                  </a:lnTo>
                  <a:lnTo>
                    <a:pt x="24508" y="12648"/>
                  </a:lnTo>
                  <a:lnTo>
                    <a:pt x="24671" y="12119"/>
                  </a:lnTo>
                  <a:lnTo>
                    <a:pt x="24815" y="11581"/>
                  </a:lnTo>
                  <a:lnTo>
                    <a:pt x="24940" y="11024"/>
                  </a:lnTo>
                  <a:lnTo>
                    <a:pt x="25055" y="10466"/>
                  </a:lnTo>
                  <a:lnTo>
                    <a:pt x="25142" y="9890"/>
                  </a:lnTo>
                  <a:lnTo>
                    <a:pt x="25209" y="9294"/>
                  </a:lnTo>
                  <a:lnTo>
                    <a:pt x="25228" y="8996"/>
                  </a:lnTo>
                  <a:lnTo>
                    <a:pt x="25248" y="8698"/>
                  </a:lnTo>
                  <a:lnTo>
                    <a:pt x="25267" y="8391"/>
                  </a:lnTo>
                  <a:lnTo>
                    <a:pt x="25276" y="8083"/>
                  </a:lnTo>
                  <a:lnTo>
                    <a:pt x="25161" y="8016"/>
                  </a:lnTo>
                  <a:lnTo>
                    <a:pt x="25046" y="7929"/>
                  </a:lnTo>
                  <a:lnTo>
                    <a:pt x="24940" y="7843"/>
                  </a:lnTo>
                  <a:lnTo>
                    <a:pt x="24844" y="7756"/>
                  </a:lnTo>
                  <a:lnTo>
                    <a:pt x="24748" y="7660"/>
                  </a:lnTo>
                  <a:lnTo>
                    <a:pt x="24661" y="7564"/>
                  </a:lnTo>
                  <a:lnTo>
                    <a:pt x="24575" y="7458"/>
                  </a:lnTo>
                  <a:lnTo>
                    <a:pt x="24488" y="7353"/>
                  </a:lnTo>
                  <a:lnTo>
                    <a:pt x="24421" y="7237"/>
                  </a:lnTo>
                  <a:lnTo>
                    <a:pt x="24344" y="7132"/>
                  </a:lnTo>
                  <a:lnTo>
                    <a:pt x="24286" y="7007"/>
                  </a:lnTo>
                  <a:lnTo>
                    <a:pt x="24219" y="6891"/>
                  </a:lnTo>
                  <a:lnTo>
                    <a:pt x="24114" y="6641"/>
                  </a:lnTo>
                  <a:lnTo>
                    <a:pt x="24037" y="6392"/>
                  </a:lnTo>
                  <a:lnTo>
                    <a:pt x="23835" y="6286"/>
                  </a:lnTo>
                  <a:lnTo>
                    <a:pt x="23652" y="6171"/>
                  </a:lnTo>
                  <a:lnTo>
                    <a:pt x="23479" y="6046"/>
                  </a:lnTo>
                  <a:lnTo>
                    <a:pt x="23316" y="5901"/>
                  </a:lnTo>
                  <a:lnTo>
                    <a:pt x="23172" y="5748"/>
                  </a:lnTo>
                  <a:lnTo>
                    <a:pt x="23037" y="5584"/>
                  </a:lnTo>
                  <a:lnTo>
                    <a:pt x="22912" y="5421"/>
                  </a:lnTo>
                  <a:lnTo>
                    <a:pt x="22806" y="5238"/>
                  </a:lnTo>
                  <a:lnTo>
                    <a:pt x="22710" y="5056"/>
                  </a:lnTo>
                  <a:lnTo>
                    <a:pt x="22624" y="4863"/>
                  </a:lnTo>
                  <a:lnTo>
                    <a:pt x="22557" y="4662"/>
                  </a:lnTo>
                  <a:lnTo>
                    <a:pt x="22499" y="4460"/>
                  </a:lnTo>
                  <a:lnTo>
                    <a:pt x="22451" y="4258"/>
                  </a:lnTo>
                  <a:lnTo>
                    <a:pt x="22412" y="4047"/>
                  </a:lnTo>
                  <a:lnTo>
                    <a:pt x="22393" y="3835"/>
                  </a:lnTo>
                  <a:lnTo>
                    <a:pt x="22384" y="3624"/>
                  </a:lnTo>
                  <a:lnTo>
                    <a:pt x="22211" y="3480"/>
                  </a:lnTo>
                  <a:lnTo>
                    <a:pt x="22047" y="3326"/>
                  </a:lnTo>
                  <a:lnTo>
                    <a:pt x="21893" y="3162"/>
                  </a:lnTo>
                  <a:lnTo>
                    <a:pt x="21759" y="2989"/>
                  </a:lnTo>
                  <a:lnTo>
                    <a:pt x="21605" y="2932"/>
                  </a:lnTo>
                  <a:lnTo>
                    <a:pt x="21451" y="2864"/>
                  </a:lnTo>
                  <a:lnTo>
                    <a:pt x="21307" y="2797"/>
                  </a:lnTo>
                  <a:lnTo>
                    <a:pt x="21163" y="2711"/>
                  </a:lnTo>
                  <a:lnTo>
                    <a:pt x="21038" y="2624"/>
                  </a:lnTo>
                  <a:lnTo>
                    <a:pt x="20913" y="2528"/>
                  </a:lnTo>
                  <a:lnTo>
                    <a:pt x="20788" y="2432"/>
                  </a:lnTo>
                  <a:lnTo>
                    <a:pt x="20683" y="2326"/>
                  </a:lnTo>
                  <a:lnTo>
                    <a:pt x="20577" y="2211"/>
                  </a:lnTo>
                  <a:lnTo>
                    <a:pt x="20481" y="2096"/>
                  </a:lnTo>
                  <a:lnTo>
                    <a:pt x="20385" y="1971"/>
                  </a:lnTo>
                  <a:lnTo>
                    <a:pt x="20298" y="1846"/>
                  </a:lnTo>
                  <a:lnTo>
                    <a:pt x="20221" y="1711"/>
                  </a:lnTo>
                  <a:lnTo>
                    <a:pt x="20154" y="1577"/>
                  </a:lnTo>
                  <a:lnTo>
                    <a:pt x="20087" y="1432"/>
                  </a:lnTo>
                  <a:lnTo>
                    <a:pt x="20029" y="1298"/>
                  </a:lnTo>
                  <a:lnTo>
                    <a:pt x="19885" y="1269"/>
                  </a:lnTo>
                  <a:lnTo>
                    <a:pt x="19750" y="1240"/>
                  </a:lnTo>
                  <a:lnTo>
                    <a:pt x="19616" y="1202"/>
                  </a:lnTo>
                  <a:lnTo>
                    <a:pt x="19481" y="1154"/>
                  </a:lnTo>
                  <a:lnTo>
                    <a:pt x="19356" y="1115"/>
                  </a:lnTo>
                  <a:lnTo>
                    <a:pt x="19241" y="1058"/>
                  </a:lnTo>
                  <a:lnTo>
                    <a:pt x="19126" y="1000"/>
                  </a:lnTo>
                  <a:lnTo>
                    <a:pt x="19010" y="942"/>
                  </a:lnTo>
                  <a:lnTo>
                    <a:pt x="18905" y="875"/>
                  </a:lnTo>
                  <a:lnTo>
                    <a:pt x="18799" y="798"/>
                  </a:lnTo>
                  <a:lnTo>
                    <a:pt x="18703" y="731"/>
                  </a:lnTo>
                  <a:lnTo>
                    <a:pt x="18607" y="644"/>
                  </a:lnTo>
                  <a:lnTo>
                    <a:pt x="18424" y="481"/>
                  </a:lnTo>
                  <a:lnTo>
                    <a:pt x="18261" y="298"/>
                  </a:lnTo>
                  <a:lnTo>
                    <a:pt x="18068" y="308"/>
                  </a:lnTo>
                  <a:lnTo>
                    <a:pt x="17867" y="327"/>
                  </a:lnTo>
                  <a:lnTo>
                    <a:pt x="17463" y="395"/>
                  </a:lnTo>
                  <a:lnTo>
                    <a:pt x="17040" y="471"/>
                  </a:lnTo>
                  <a:lnTo>
                    <a:pt x="16598" y="558"/>
                  </a:lnTo>
                  <a:lnTo>
                    <a:pt x="15714" y="760"/>
                  </a:lnTo>
                  <a:lnTo>
                    <a:pt x="15253" y="856"/>
                  </a:lnTo>
                  <a:lnTo>
                    <a:pt x="14801" y="942"/>
                  </a:lnTo>
                  <a:lnTo>
                    <a:pt x="14349" y="1019"/>
                  </a:lnTo>
                  <a:lnTo>
                    <a:pt x="13897" y="1077"/>
                  </a:lnTo>
                  <a:lnTo>
                    <a:pt x="13676" y="1106"/>
                  </a:lnTo>
                  <a:lnTo>
                    <a:pt x="13455" y="1115"/>
                  </a:lnTo>
                  <a:lnTo>
                    <a:pt x="13244" y="1125"/>
                  </a:lnTo>
                  <a:lnTo>
                    <a:pt x="13023" y="1125"/>
                  </a:lnTo>
                  <a:lnTo>
                    <a:pt x="12811" y="1115"/>
                  </a:lnTo>
                  <a:lnTo>
                    <a:pt x="12600" y="1096"/>
                  </a:lnTo>
                  <a:lnTo>
                    <a:pt x="12398" y="1067"/>
                  </a:lnTo>
                  <a:lnTo>
                    <a:pt x="12196" y="1029"/>
                  </a:lnTo>
                  <a:lnTo>
                    <a:pt x="11995" y="971"/>
                  </a:lnTo>
                  <a:lnTo>
                    <a:pt x="11802" y="914"/>
                  </a:lnTo>
                  <a:lnTo>
                    <a:pt x="11610" y="837"/>
                  </a:lnTo>
                  <a:lnTo>
                    <a:pt x="11427" y="750"/>
                  </a:lnTo>
                  <a:lnTo>
                    <a:pt x="11235" y="673"/>
                  </a:lnTo>
                  <a:lnTo>
                    <a:pt x="10995" y="587"/>
                  </a:lnTo>
                  <a:lnTo>
                    <a:pt x="10678" y="481"/>
                  </a:lnTo>
                  <a:lnTo>
                    <a:pt x="10284" y="375"/>
                  </a:lnTo>
                  <a:lnTo>
                    <a:pt x="9832" y="260"/>
                  </a:lnTo>
                  <a:lnTo>
                    <a:pt x="9582" y="212"/>
                  </a:lnTo>
                  <a:lnTo>
                    <a:pt x="9313" y="164"/>
                  </a:lnTo>
                  <a:lnTo>
                    <a:pt x="9034" y="116"/>
                  </a:lnTo>
                  <a:lnTo>
                    <a:pt x="8746" y="77"/>
                  </a:lnTo>
                  <a:lnTo>
                    <a:pt x="8448" y="49"/>
                  </a:lnTo>
                  <a:lnTo>
                    <a:pt x="8141" y="20"/>
                  </a:lnTo>
                  <a:lnTo>
                    <a:pt x="7824" y="10"/>
                  </a:lnTo>
                  <a:lnTo>
                    <a:pt x="75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3"/>
            <p:cNvSpPr/>
            <p:nvPr/>
          </p:nvSpPr>
          <p:spPr>
            <a:xfrm>
              <a:off x="1917050" y="2466825"/>
              <a:ext cx="641050" cy="565125"/>
            </a:xfrm>
            <a:custGeom>
              <a:avLst/>
              <a:gdLst/>
              <a:ahLst/>
              <a:cxnLst/>
              <a:rect l="l" t="t" r="r" b="b"/>
              <a:pathLst>
                <a:path w="25642" h="22605" extrusionOk="0">
                  <a:moveTo>
                    <a:pt x="7708" y="0"/>
                  </a:moveTo>
                  <a:lnTo>
                    <a:pt x="7362" y="19"/>
                  </a:lnTo>
                  <a:lnTo>
                    <a:pt x="7016" y="39"/>
                  </a:lnTo>
                  <a:lnTo>
                    <a:pt x="6660" y="77"/>
                  </a:lnTo>
                  <a:lnTo>
                    <a:pt x="6305" y="135"/>
                  </a:lnTo>
                  <a:lnTo>
                    <a:pt x="5949" y="202"/>
                  </a:lnTo>
                  <a:lnTo>
                    <a:pt x="5594" y="288"/>
                  </a:lnTo>
                  <a:lnTo>
                    <a:pt x="5238" y="394"/>
                  </a:lnTo>
                  <a:lnTo>
                    <a:pt x="4873" y="509"/>
                  </a:lnTo>
                  <a:lnTo>
                    <a:pt x="4517" y="654"/>
                  </a:lnTo>
                  <a:lnTo>
                    <a:pt x="4171" y="817"/>
                  </a:lnTo>
                  <a:lnTo>
                    <a:pt x="3825" y="1009"/>
                  </a:lnTo>
                  <a:lnTo>
                    <a:pt x="3652" y="1105"/>
                  </a:lnTo>
                  <a:lnTo>
                    <a:pt x="3489" y="1211"/>
                  </a:lnTo>
                  <a:lnTo>
                    <a:pt x="3153" y="1442"/>
                  </a:lnTo>
                  <a:lnTo>
                    <a:pt x="2845" y="1682"/>
                  </a:lnTo>
                  <a:lnTo>
                    <a:pt x="2557" y="1932"/>
                  </a:lnTo>
                  <a:lnTo>
                    <a:pt x="2288" y="2191"/>
                  </a:lnTo>
                  <a:lnTo>
                    <a:pt x="2028" y="2460"/>
                  </a:lnTo>
                  <a:lnTo>
                    <a:pt x="1788" y="2739"/>
                  </a:lnTo>
                  <a:lnTo>
                    <a:pt x="1567" y="3027"/>
                  </a:lnTo>
                  <a:lnTo>
                    <a:pt x="1365" y="3325"/>
                  </a:lnTo>
                  <a:lnTo>
                    <a:pt x="1173" y="3633"/>
                  </a:lnTo>
                  <a:lnTo>
                    <a:pt x="1000" y="3940"/>
                  </a:lnTo>
                  <a:lnTo>
                    <a:pt x="846" y="4258"/>
                  </a:lnTo>
                  <a:lnTo>
                    <a:pt x="702" y="4575"/>
                  </a:lnTo>
                  <a:lnTo>
                    <a:pt x="567" y="4902"/>
                  </a:lnTo>
                  <a:lnTo>
                    <a:pt x="452" y="5228"/>
                  </a:lnTo>
                  <a:lnTo>
                    <a:pt x="356" y="5555"/>
                  </a:lnTo>
                  <a:lnTo>
                    <a:pt x="269" y="5891"/>
                  </a:lnTo>
                  <a:lnTo>
                    <a:pt x="192" y="6228"/>
                  </a:lnTo>
                  <a:lnTo>
                    <a:pt x="135" y="6555"/>
                  </a:lnTo>
                  <a:lnTo>
                    <a:pt x="87" y="6891"/>
                  </a:lnTo>
                  <a:lnTo>
                    <a:pt x="48" y="7227"/>
                  </a:lnTo>
                  <a:lnTo>
                    <a:pt x="19" y="7564"/>
                  </a:lnTo>
                  <a:lnTo>
                    <a:pt x="10" y="7890"/>
                  </a:lnTo>
                  <a:lnTo>
                    <a:pt x="0" y="8217"/>
                  </a:lnTo>
                  <a:lnTo>
                    <a:pt x="10" y="8544"/>
                  </a:lnTo>
                  <a:lnTo>
                    <a:pt x="29" y="8871"/>
                  </a:lnTo>
                  <a:lnTo>
                    <a:pt x="48" y="9188"/>
                  </a:lnTo>
                  <a:lnTo>
                    <a:pt x="87" y="9495"/>
                  </a:lnTo>
                  <a:lnTo>
                    <a:pt x="135" y="9803"/>
                  </a:lnTo>
                  <a:lnTo>
                    <a:pt x="183" y="10101"/>
                  </a:lnTo>
                  <a:lnTo>
                    <a:pt x="250" y="10389"/>
                  </a:lnTo>
                  <a:lnTo>
                    <a:pt x="317" y="10668"/>
                  </a:lnTo>
                  <a:lnTo>
                    <a:pt x="394" y="10937"/>
                  </a:lnTo>
                  <a:lnTo>
                    <a:pt x="625" y="11696"/>
                  </a:lnTo>
                  <a:lnTo>
                    <a:pt x="894" y="12513"/>
                  </a:lnTo>
                  <a:lnTo>
                    <a:pt x="1202" y="13369"/>
                  </a:lnTo>
                  <a:lnTo>
                    <a:pt x="1365" y="13811"/>
                  </a:lnTo>
                  <a:lnTo>
                    <a:pt x="1538" y="14262"/>
                  </a:lnTo>
                  <a:lnTo>
                    <a:pt x="1721" y="14714"/>
                  </a:lnTo>
                  <a:lnTo>
                    <a:pt x="1922" y="15175"/>
                  </a:lnTo>
                  <a:lnTo>
                    <a:pt x="2124" y="15627"/>
                  </a:lnTo>
                  <a:lnTo>
                    <a:pt x="2336" y="16079"/>
                  </a:lnTo>
                  <a:lnTo>
                    <a:pt x="2557" y="16540"/>
                  </a:lnTo>
                  <a:lnTo>
                    <a:pt x="2787" y="16982"/>
                  </a:lnTo>
                  <a:lnTo>
                    <a:pt x="3037" y="17424"/>
                  </a:lnTo>
                  <a:lnTo>
                    <a:pt x="3287" y="17857"/>
                  </a:lnTo>
                  <a:lnTo>
                    <a:pt x="3547" y="18280"/>
                  </a:lnTo>
                  <a:lnTo>
                    <a:pt x="3825" y="18693"/>
                  </a:lnTo>
                  <a:lnTo>
                    <a:pt x="4104" y="19096"/>
                  </a:lnTo>
                  <a:lnTo>
                    <a:pt x="4402" y="19481"/>
                  </a:lnTo>
                  <a:lnTo>
                    <a:pt x="4709" y="19846"/>
                  </a:lnTo>
                  <a:lnTo>
                    <a:pt x="5027" y="20192"/>
                  </a:lnTo>
                  <a:lnTo>
                    <a:pt x="5353" y="20519"/>
                  </a:lnTo>
                  <a:lnTo>
                    <a:pt x="5517" y="20673"/>
                  </a:lnTo>
                  <a:lnTo>
                    <a:pt x="5690" y="20826"/>
                  </a:lnTo>
                  <a:lnTo>
                    <a:pt x="5863" y="20971"/>
                  </a:lnTo>
                  <a:lnTo>
                    <a:pt x="6036" y="21105"/>
                  </a:lnTo>
                  <a:lnTo>
                    <a:pt x="6218" y="21240"/>
                  </a:lnTo>
                  <a:lnTo>
                    <a:pt x="6401" y="21365"/>
                  </a:lnTo>
                  <a:lnTo>
                    <a:pt x="6584" y="21480"/>
                  </a:lnTo>
                  <a:lnTo>
                    <a:pt x="6766" y="21595"/>
                  </a:lnTo>
                  <a:lnTo>
                    <a:pt x="6958" y="21701"/>
                  </a:lnTo>
                  <a:lnTo>
                    <a:pt x="7151" y="21797"/>
                  </a:lnTo>
                  <a:lnTo>
                    <a:pt x="7352" y="21884"/>
                  </a:lnTo>
                  <a:lnTo>
                    <a:pt x="7554" y="21960"/>
                  </a:lnTo>
                  <a:lnTo>
                    <a:pt x="7756" y="22037"/>
                  </a:lnTo>
                  <a:lnTo>
                    <a:pt x="7958" y="22095"/>
                  </a:lnTo>
                  <a:lnTo>
                    <a:pt x="8169" y="22153"/>
                  </a:lnTo>
                  <a:lnTo>
                    <a:pt x="8381" y="22201"/>
                  </a:lnTo>
                  <a:lnTo>
                    <a:pt x="8592" y="22239"/>
                  </a:lnTo>
                  <a:lnTo>
                    <a:pt x="8804" y="22268"/>
                  </a:lnTo>
                  <a:lnTo>
                    <a:pt x="9659" y="22354"/>
                  </a:lnTo>
                  <a:lnTo>
                    <a:pt x="10466" y="22431"/>
                  </a:lnTo>
                  <a:lnTo>
                    <a:pt x="11235" y="22499"/>
                  </a:lnTo>
                  <a:lnTo>
                    <a:pt x="11956" y="22547"/>
                  </a:lnTo>
                  <a:lnTo>
                    <a:pt x="12648" y="22585"/>
                  </a:lnTo>
                  <a:lnTo>
                    <a:pt x="13311" y="22604"/>
                  </a:lnTo>
                  <a:lnTo>
                    <a:pt x="13936" y="22604"/>
                  </a:lnTo>
                  <a:lnTo>
                    <a:pt x="14541" y="22585"/>
                  </a:lnTo>
                  <a:lnTo>
                    <a:pt x="14829" y="22566"/>
                  </a:lnTo>
                  <a:lnTo>
                    <a:pt x="15118" y="22547"/>
                  </a:lnTo>
                  <a:lnTo>
                    <a:pt x="15396" y="22518"/>
                  </a:lnTo>
                  <a:lnTo>
                    <a:pt x="15666" y="22489"/>
                  </a:lnTo>
                  <a:lnTo>
                    <a:pt x="15944" y="22441"/>
                  </a:lnTo>
                  <a:lnTo>
                    <a:pt x="16204" y="22402"/>
                  </a:lnTo>
                  <a:lnTo>
                    <a:pt x="16473" y="22345"/>
                  </a:lnTo>
                  <a:lnTo>
                    <a:pt x="16732" y="22287"/>
                  </a:lnTo>
                  <a:lnTo>
                    <a:pt x="16982" y="22220"/>
                  </a:lnTo>
                  <a:lnTo>
                    <a:pt x="17242" y="22153"/>
                  </a:lnTo>
                  <a:lnTo>
                    <a:pt x="17492" y="22076"/>
                  </a:lnTo>
                  <a:lnTo>
                    <a:pt x="17741" y="21989"/>
                  </a:lnTo>
                  <a:lnTo>
                    <a:pt x="17982" y="21893"/>
                  </a:lnTo>
                  <a:lnTo>
                    <a:pt x="18232" y="21797"/>
                  </a:lnTo>
                  <a:lnTo>
                    <a:pt x="18481" y="21691"/>
                  </a:lnTo>
                  <a:lnTo>
                    <a:pt x="18722" y="21576"/>
                  </a:lnTo>
                  <a:lnTo>
                    <a:pt x="18962" y="21441"/>
                  </a:lnTo>
                  <a:lnTo>
                    <a:pt x="19212" y="21297"/>
                  </a:lnTo>
                  <a:lnTo>
                    <a:pt x="19471" y="21124"/>
                  </a:lnTo>
                  <a:lnTo>
                    <a:pt x="19740" y="20922"/>
                  </a:lnTo>
                  <a:lnTo>
                    <a:pt x="20010" y="20711"/>
                  </a:lnTo>
                  <a:lnTo>
                    <a:pt x="20288" y="20471"/>
                  </a:lnTo>
                  <a:lnTo>
                    <a:pt x="20567" y="20211"/>
                  </a:lnTo>
                  <a:lnTo>
                    <a:pt x="20855" y="19933"/>
                  </a:lnTo>
                  <a:lnTo>
                    <a:pt x="21144" y="19625"/>
                  </a:lnTo>
                  <a:lnTo>
                    <a:pt x="21422" y="19308"/>
                  </a:lnTo>
                  <a:lnTo>
                    <a:pt x="21711" y="18972"/>
                  </a:lnTo>
                  <a:lnTo>
                    <a:pt x="21999" y="18626"/>
                  </a:lnTo>
                  <a:lnTo>
                    <a:pt x="22278" y="18251"/>
                  </a:lnTo>
                  <a:lnTo>
                    <a:pt x="22556" y="17866"/>
                  </a:lnTo>
                  <a:lnTo>
                    <a:pt x="22835" y="17463"/>
                  </a:lnTo>
                  <a:lnTo>
                    <a:pt x="23104" y="17040"/>
                  </a:lnTo>
                  <a:lnTo>
                    <a:pt x="23364" y="16607"/>
                  </a:lnTo>
                  <a:lnTo>
                    <a:pt x="23614" y="16156"/>
                  </a:lnTo>
                  <a:lnTo>
                    <a:pt x="23863" y="15694"/>
                  </a:lnTo>
                  <a:lnTo>
                    <a:pt x="24094" y="15223"/>
                  </a:lnTo>
                  <a:lnTo>
                    <a:pt x="24315" y="14733"/>
                  </a:lnTo>
                  <a:lnTo>
                    <a:pt x="24517" y="14233"/>
                  </a:lnTo>
                  <a:lnTo>
                    <a:pt x="24709" y="13724"/>
                  </a:lnTo>
                  <a:lnTo>
                    <a:pt x="24892" y="13205"/>
                  </a:lnTo>
                  <a:lnTo>
                    <a:pt x="25055" y="12677"/>
                  </a:lnTo>
                  <a:lnTo>
                    <a:pt x="25199" y="12138"/>
                  </a:lnTo>
                  <a:lnTo>
                    <a:pt x="25324" y="11581"/>
                  </a:lnTo>
                  <a:lnTo>
                    <a:pt x="25430" y="11024"/>
                  </a:lnTo>
                  <a:lnTo>
                    <a:pt x="25516" y="10466"/>
                  </a:lnTo>
                  <a:lnTo>
                    <a:pt x="25555" y="10178"/>
                  </a:lnTo>
                  <a:lnTo>
                    <a:pt x="25584" y="9889"/>
                  </a:lnTo>
                  <a:lnTo>
                    <a:pt x="25603" y="9601"/>
                  </a:lnTo>
                  <a:lnTo>
                    <a:pt x="25622" y="9313"/>
                  </a:lnTo>
                  <a:lnTo>
                    <a:pt x="25632" y="9015"/>
                  </a:lnTo>
                  <a:lnTo>
                    <a:pt x="25641" y="8727"/>
                  </a:lnTo>
                  <a:lnTo>
                    <a:pt x="25382" y="8707"/>
                  </a:lnTo>
                  <a:lnTo>
                    <a:pt x="25132" y="8659"/>
                  </a:lnTo>
                  <a:lnTo>
                    <a:pt x="24892" y="8602"/>
                  </a:lnTo>
                  <a:lnTo>
                    <a:pt x="24671" y="8534"/>
                  </a:lnTo>
                  <a:lnTo>
                    <a:pt x="24459" y="8448"/>
                  </a:lnTo>
                  <a:lnTo>
                    <a:pt x="24267" y="8342"/>
                  </a:lnTo>
                  <a:lnTo>
                    <a:pt x="24075" y="8227"/>
                  </a:lnTo>
                  <a:lnTo>
                    <a:pt x="23902" y="8102"/>
                  </a:lnTo>
                  <a:lnTo>
                    <a:pt x="23748" y="7958"/>
                  </a:lnTo>
                  <a:lnTo>
                    <a:pt x="23594" y="7804"/>
                  </a:lnTo>
                  <a:lnTo>
                    <a:pt x="23460" y="7641"/>
                  </a:lnTo>
                  <a:lnTo>
                    <a:pt x="23344" y="7477"/>
                  </a:lnTo>
                  <a:lnTo>
                    <a:pt x="23229" y="7295"/>
                  </a:lnTo>
                  <a:lnTo>
                    <a:pt x="23133" y="7112"/>
                  </a:lnTo>
                  <a:lnTo>
                    <a:pt x="23047" y="6920"/>
                  </a:lnTo>
                  <a:lnTo>
                    <a:pt x="22979" y="6718"/>
                  </a:lnTo>
                  <a:lnTo>
                    <a:pt x="22777" y="6699"/>
                  </a:lnTo>
                  <a:lnTo>
                    <a:pt x="22576" y="6660"/>
                  </a:lnTo>
                  <a:lnTo>
                    <a:pt x="22393" y="6622"/>
                  </a:lnTo>
                  <a:lnTo>
                    <a:pt x="22210" y="6564"/>
                  </a:lnTo>
                  <a:lnTo>
                    <a:pt x="22037" y="6507"/>
                  </a:lnTo>
                  <a:lnTo>
                    <a:pt x="21874" y="6430"/>
                  </a:lnTo>
                  <a:lnTo>
                    <a:pt x="21720" y="6343"/>
                  </a:lnTo>
                  <a:lnTo>
                    <a:pt x="21566" y="6257"/>
                  </a:lnTo>
                  <a:lnTo>
                    <a:pt x="21432" y="6161"/>
                  </a:lnTo>
                  <a:lnTo>
                    <a:pt x="21297" y="6055"/>
                  </a:lnTo>
                  <a:lnTo>
                    <a:pt x="21172" y="5939"/>
                  </a:lnTo>
                  <a:lnTo>
                    <a:pt x="21057" y="5815"/>
                  </a:lnTo>
                  <a:lnTo>
                    <a:pt x="20942" y="5690"/>
                  </a:lnTo>
                  <a:lnTo>
                    <a:pt x="20846" y="5555"/>
                  </a:lnTo>
                  <a:lnTo>
                    <a:pt x="20750" y="5421"/>
                  </a:lnTo>
                  <a:lnTo>
                    <a:pt x="20663" y="5276"/>
                  </a:lnTo>
                  <a:lnTo>
                    <a:pt x="20586" y="5132"/>
                  </a:lnTo>
                  <a:lnTo>
                    <a:pt x="20519" y="4978"/>
                  </a:lnTo>
                  <a:lnTo>
                    <a:pt x="20461" y="4825"/>
                  </a:lnTo>
                  <a:lnTo>
                    <a:pt x="20404" y="4661"/>
                  </a:lnTo>
                  <a:lnTo>
                    <a:pt x="20365" y="4508"/>
                  </a:lnTo>
                  <a:lnTo>
                    <a:pt x="20327" y="4344"/>
                  </a:lnTo>
                  <a:lnTo>
                    <a:pt x="20298" y="4181"/>
                  </a:lnTo>
                  <a:lnTo>
                    <a:pt x="20269" y="4008"/>
                  </a:lnTo>
                  <a:lnTo>
                    <a:pt x="20259" y="3844"/>
                  </a:lnTo>
                  <a:lnTo>
                    <a:pt x="20250" y="3671"/>
                  </a:lnTo>
                  <a:lnTo>
                    <a:pt x="20259" y="3508"/>
                  </a:lnTo>
                  <a:lnTo>
                    <a:pt x="20269" y="3335"/>
                  </a:lnTo>
                  <a:lnTo>
                    <a:pt x="20279" y="3172"/>
                  </a:lnTo>
                  <a:lnTo>
                    <a:pt x="20307" y="2999"/>
                  </a:lnTo>
                  <a:lnTo>
                    <a:pt x="20346" y="2835"/>
                  </a:lnTo>
                  <a:lnTo>
                    <a:pt x="20384" y="2672"/>
                  </a:lnTo>
                  <a:lnTo>
                    <a:pt x="20221" y="2595"/>
                  </a:lnTo>
                  <a:lnTo>
                    <a:pt x="20077" y="2509"/>
                  </a:lnTo>
                  <a:lnTo>
                    <a:pt x="19933" y="2412"/>
                  </a:lnTo>
                  <a:lnTo>
                    <a:pt x="19798" y="2307"/>
                  </a:lnTo>
                  <a:lnTo>
                    <a:pt x="19673" y="2201"/>
                  </a:lnTo>
                  <a:lnTo>
                    <a:pt x="19558" y="2076"/>
                  </a:lnTo>
                  <a:lnTo>
                    <a:pt x="19443" y="1951"/>
                  </a:lnTo>
                  <a:lnTo>
                    <a:pt x="19337" y="1826"/>
                  </a:lnTo>
                  <a:lnTo>
                    <a:pt x="19241" y="1692"/>
                  </a:lnTo>
                  <a:lnTo>
                    <a:pt x="19154" y="1547"/>
                  </a:lnTo>
                  <a:lnTo>
                    <a:pt x="19077" y="1403"/>
                  </a:lnTo>
                  <a:lnTo>
                    <a:pt x="19010" y="1250"/>
                  </a:lnTo>
                  <a:lnTo>
                    <a:pt x="18943" y="1096"/>
                  </a:lnTo>
                  <a:lnTo>
                    <a:pt x="18885" y="942"/>
                  </a:lnTo>
                  <a:lnTo>
                    <a:pt x="18837" y="779"/>
                  </a:lnTo>
                  <a:lnTo>
                    <a:pt x="18799" y="625"/>
                  </a:lnTo>
                  <a:lnTo>
                    <a:pt x="18405" y="644"/>
                  </a:lnTo>
                  <a:lnTo>
                    <a:pt x="17991" y="682"/>
                  </a:lnTo>
                  <a:lnTo>
                    <a:pt x="17559" y="740"/>
                  </a:lnTo>
                  <a:lnTo>
                    <a:pt x="17117" y="807"/>
                  </a:lnTo>
                  <a:lnTo>
                    <a:pt x="16213" y="942"/>
                  </a:lnTo>
                  <a:lnTo>
                    <a:pt x="15752" y="1000"/>
                  </a:lnTo>
                  <a:lnTo>
                    <a:pt x="15291" y="1057"/>
                  </a:lnTo>
                  <a:lnTo>
                    <a:pt x="14829" y="1096"/>
                  </a:lnTo>
                  <a:lnTo>
                    <a:pt x="14368" y="1125"/>
                  </a:lnTo>
                  <a:lnTo>
                    <a:pt x="13916" y="1125"/>
                  </a:lnTo>
                  <a:lnTo>
                    <a:pt x="13695" y="1115"/>
                  </a:lnTo>
                  <a:lnTo>
                    <a:pt x="13474" y="1105"/>
                  </a:lnTo>
                  <a:lnTo>
                    <a:pt x="13253" y="1077"/>
                  </a:lnTo>
                  <a:lnTo>
                    <a:pt x="13042" y="1048"/>
                  </a:lnTo>
                  <a:lnTo>
                    <a:pt x="12830" y="1009"/>
                  </a:lnTo>
                  <a:lnTo>
                    <a:pt x="12629" y="961"/>
                  </a:lnTo>
                  <a:lnTo>
                    <a:pt x="12417" y="904"/>
                  </a:lnTo>
                  <a:lnTo>
                    <a:pt x="12225" y="836"/>
                  </a:lnTo>
                  <a:lnTo>
                    <a:pt x="12033" y="750"/>
                  </a:lnTo>
                  <a:lnTo>
                    <a:pt x="11841" y="663"/>
                  </a:lnTo>
                  <a:lnTo>
                    <a:pt x="11629" y="586"/>
                  </a:lnTo>
                  <a:lnTo>
                    <a:pt x="11379" y="509"/>
                  </a:lnTo>
                  <a:lnTo>
                    <a:pt x="11043" y="413"/>
                  </a:lnTo>
                  <a:lnTo>
                    <a:pt x="10630" y="317"/>
                  </a:lnTo>
                  <a:lnTo>
                    <a:pt x="10149" y="212"/>
                  </a:lnTo>
                  <a:lnTo>
                    <a:pt x="9880" y="173"/>
                  </a:lnTo>
                  <a:lnTo>
                    <a:pt x="9601" y="125"/>
                  </a:lnTo>
                  <a:lnTo>
                    <a:pt x="9313" y="87"/>
                  </a:lnTo>
                  <a:lnTo>
                    <a:pt x="9015" y="58"/>
                  </a:lnTo>
                  <a:lnTo>
                    <a:pt x="8698" y="29"/>
                  </a:lnTo>
                  <a:lnTo>
                    <a:pt x="8381" y="10"/>
                  </a:lnTo>
                  <a:lnTo>
                    <a:pt x="80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7AC95389-EAC4-48D7-879C-16FCEA8C5E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110228"/>
              </p:ext>
            </p:extLst>
          </p:nvPr>
        </p:nvGraphicFramePr>
        <p:xfrm>
          <a:off x="821118" y="104578"/>
          <a:ext cx="7636612" cy="4946312"/>
        </p:xfrm>
        <a:graphic>
          <a:graphicData uri="http://schemas.openxmlformats.org/drawingml/2006/table">
            <a:tbl>
              <a:tblPr firstRow="1" bandRow="1">
                <a:tableStyleId>{2844A519-65EE-4C70-A8CC-6AE43672D6B0}</a:tableStyleId>
              </a:tblPr>
              <a:tblGrid>
                <a:gridCol w="1909153">
                  <a:extLst>
                    <a:ext uri="{9D8B030D-6E8A-4147-A177-3AD203B41FA5}">
                      <a16:colId xmlns:a16="http://schemas.microsoft.com/office/drawing/2014/main" val="124133748"/>
                    </a:ext>
                  </a:extLst>
                </a:gridCol>
                <a:gridCol w="1909153">
                  <a:extLst>
                    <a:ext uri="{9D8B030D-6E8A-4147-A177-3AD203B41FA5}">
                      <a16:colId xmlns:a16="http://schemas.microsoft.com/office/drawing/2014/main" val="1190086120"/>
                    </a:ext>
                  </a:extLst>
                </a:gridCol>
                <a:gridCol w="1909153">
                  <a:extLst>
                    <a:ext uri="{9D8B030D-6E8A-4147-A177-3AD203B41FA5}">
                      <a16:colId xmlns:a16="http://schemas.microsoft.com/office/drawing/2014/main" val="2711820693"/>
                    </a:ext>
                  </a:extLst>
                </a:gridCol>
                <a:gridCol w="1909153">
                  <a:extLst>
                    <a:ext uri="{9D8B030D-6E8A-4147-A177-3AD203B41FA5}">
                      <a16:colId xmlns:a16="http://schemas.microsoft.com/office/drawing/2014/main" val="1665011238"/>
                    </a:ext>
                  </a:extLst>
                </a:gridCol>
              </a:tblGrid>
              <a:tr h="463967">
                <a:tc>
                  <a:txBody>
                    <a:bodyPr/>
                    <a:lstStyle/>
                    <a:p>
                      <a:pPr algn="ctr"/>
                      <a:r>
                        <a:rPr lang="es-MX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dern Love Caps" panose="04070805081001020A01" pitchFamily="82" charset="0"/>
                          <a:cs typeface="Times New Roman" panose="02020603050405020304" pitchFamily="18" charset="0"/>
                          <a:sym typeface="Arial"/>
                        </a:rPr>
                        <a:t>Castro y Rico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400" dirty="0">
                          <a:effectLst/>
                          <a:latin typeface="Modern Love Caps" panose="04070805081001020A01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CLAUDIO BROITMAN</a:t>
                      </a:r>
                      <a:endParaRPr lang="es-MX" sz="1400" dirty="0">
                        <a:effectLst/>
                        <a:latin typeface="Modern Love Caps" panose="04070805081001020A01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MX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err="1">
                          <a:latin typeface="Modern Love Caps" panose="04070805081001020A01" pitchFamily="82" charset="0"/>
                        </a:rPr>
                        <a:t>Vergnaud</a:t>
                      </a:r>
                      <a:endParaRPr lang="es-MX" dirty="0">
                        <a:latin typeface="Modern Love Caps" panose="04070805081001020A01" pitchFamily="8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latin typeface="Modern Love Caps" panose="04070805081001020A01" pitchFamily="82" charset="0"/>
                        </a:rPr>
                        <a:t>ISODA Y OLFOS</a:t>
                      </a:r>
                      <a:endParaRPr lang="es-MX" sz="1200" b="1" dirty="0">
                        <a:latin typeface="Modern Love Caps" panose="04070805081001020A01" pitchFamily="82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103353"/>
                  </a:ext>
                </a:extLst>
              </a:tr>
              <a:tr h="4428152">
                <a:tc>
                  <a:txBody>
                    <a:bodyPr/>
                    <a:lstStyle/>
                    <a:p>
                      <a:r>
                        <a:rPr lang="es-ES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Ink Free" panose="03080402000500000000" pitchFamily="66" charset="0"/>
                          <a:ea typeface="Arial"/>
                          <a:cs typeface="Arial"/>
                          <a:sym typeface="Arial"/>
                        </a:rPr>
                        <a:t>Ejemplo de combinación: </a:t>
                      </a:r>
                    </a:p>
                    <a:p>
                      <a:pPr lvl="0"/>
                      <a:r>
                        <a:rPr lang="es-ES" sz="105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Ink Free" panose="03080402000500000000" pitchFamily="66" charset="0"/>
                          <a:ea typeface="Arial"/>
                          <a:cs typeface="Arial"/>
                          <a:sym typeface="Arial"/>
                        </a:rPr>
                        <a:t>En el zoológico hay 5 jirafas, 8 leones, 12 changos y 6 cebras. ¿Cuántos animales hay en el zoológico en total?</a:t>
                      </a:r>
                    </a:p>
                    <a:p>
                      <a:endParaRPr lang="es-ES" sz="1200" b="1" i="0" u="none" strike="noStrike" cap="none" dirty="0">
                        <a:solidFill>
                          <a:srgbClr val="000000"/>
                        </a:solidFill>
                        <a:effectLst/>
                        <a:latin typeface="Ink Free" panose="03080402000500000000" pitchFamily="66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s-ES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Ink Free" panose="03080402000500000000" pitchFamily="66" charset="0"/>
                          <a:ea typeface="Arial"/>
                          <a:cs typeface="Arial"/>
                          <a:sym typeface="Arial"/>
                        </a:rPr>
                        <a:t>Ejemplo de cambio: </a:t>
                      </a:r>
                    </a:p>
                    <a:p>
                      <a:pPr lvl="0"/>
                      <a:r>
                        <a:rPr lang="es-ES" sz="105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Ink Free" panose="03080402000500000000" pitchFamily="66" charset="0"/>
                          <a:ea typeface="Arial"/>
                          <a:cs typeface="Arial"/>
                          <a:sym typeface="Arial"/>
                        </a:rPr>
                        <a:t>Un árbol tiene 70 manzanas. Si se caen 15, ¿cuántas manzanas quedan en el árbol?</a:t>
                      </a:r>
                    </a:p>
                    <a:p>
                      <a:endParaRPr lang="es-ES" sz="1200" b="1" i="0" u="none" strike="noStrike" cap="none" dirty="0">
                        <a:solidFill>
                          <a:srgbClr val="000000"/>
                        </a:solidFill>
                        <a:effectLst/>
                        <a:latin typeface="Ink Free" panose="03080402000500000000" pitchFamily="66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s-ES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Ink Free" panose="03080402000500000000" pitchFamily="66" charset="0"/>
                          <a:ea typeface="Arial"/>
                          <a:cs typeface="Arial"/>
                          <a:sym typeface="Arial"/>
                        </a:rPr>
                        <a:t>Ejemplo de comparación:</a:t>
                      </a:r>
                    </a:p>
                    <a:p>
                      <a:pPr lvl="0"/>
                      <a:r>
                        <a:rPr lang="es-ES" sz="105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Ink Free" panose="03080402000500000000" pitchFamily="66" charset="0"/>
                          <a:ea typeface="Arial"/>
                          <a:cs typeface="Arial"/>
                          <a:sym typeface="Arial"/>
                        </a:rPr>
                        <a:t>Ana llevó 6 refrescos al convivio del colegio y Rebeca llevó 2, ¿cuántos refrescos llevó Ana más que Rebeca?</a:t>
                      </a:r>
                    </a:p>
                    <a:p>
                      <a:endParaRPr lang="es-ES" sz="1200" b="1" i="0" u="none" strike="noStrike" cap="none" dirty="0">
                        <a:solidFill>
                          <a:srgbClr val="000000"/>
                        </a:solidFill>
                        <a:effectLst/>
                        <a:latin typeface="Ink Free" panose="03080402000500000000" pitchFamily="66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s-ES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Ink Free" panose="03080402000500000000" pitchFamily="66" charset="0"/>
                          <a:ea typeface="Arial"/>
                          <a:cs typeface="Arial"/>
                          <a:sym typeface="Arial"/>
                        </a:rPr>
                        <a:t>Ejemplo de igualación:</a:t>
                      </a:r>
                    </a:p>
                    <a:p>
                      <a:pPr lvl="0"/>
                      <a:r>
                        <a:rPr lang="es-ES" sz="105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Ink Free" panose="03080402000500000000" pitchFamily="66" charset="0"/>
                          <a:ea typeface="Arial"/>
                          <a:cs typeface="Arial"/>
                          <a:sym typeface="Arial"/>
                        </a:rPr>
                        <a:t>Karla tiene 40 dulces y Regina tiene 20. ¿Cuántos dulces le tendría que dar Karla a Regina para que tengan la misma cantidad de números?</a:t>
                      </a:r>
                    </a:p>
                    <a:p>
                      <a:r>
                        <a:rPr lang="es-ES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Ink Free" panose="03080402000500000000" pitchFamily="66" charset="0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  <a:p>
                      <a:endParaRPr lang="es-MX" sz="1200" b="1" i="0" u="none" strike="noStrike" cap="none" dirty="0">
                        <a:solidFill>
                          <a:srgbClr val="000000"/>
                        </a:solidFill>
                        <a:effectLst/>
                        <a:latin typeface="Ink Free" panose="03080402000500000000" pitchFamily="66" charset="0"/>
                        <a:cs typeface="Arial"/>
                        <a:sym typeface="Arial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Ink Free" panose="03080402000500000000" pitchFamily="66" charset="0"/>
                          <a:ea typeface="Arial"/>
                          <a:cs typeface="Arial"/>
                          <a:sym typeface="Arial"/>
                        </a:rPr>
                        <a:t>Aspectos que hacen variar los problemas para el punto de vista de los niños y los</a:t>
                      </a:r>
                      <a:r>
                        <a:rPr lang="es-ES" sz="12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latin typeface="Ink Free" panose="03080402000500000000" pitchFamily="66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s-ES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Ink Free" panose="03080402000500000000" pitchFamily="66" charset="0"/>
                          <a:ea typeface="Arial"/>
                          <a:cs typeface="Arial"/>
                          <a:sym typeface="Arial"/>
                        </a:rPr>
                        <a:t>posibles procedimientos a utilizar su resolución.</a:t>
                      </a:r>
                    </a:p>
                    <a:p>
                      <a:endParaRPr lang="es-ES" sz="1200" b="1" i="0" u="none" strike="noStrike" cap="none" dirty="0">
                        <a:solidFill>
                          <a:srgbClr val="000000"/>
                        </a:solidFill>
                        <a:effectLst/>
                        <a:latin typeface="Ink Free" panose="03080402000500000000" pitchFamily="66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s-ES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Ink Free" panose="03080402000500000000" pitchFamily="66" charset="0"/>
                          <a:ea typeface="Arial"/>
                          <a:cs typeface="Arial"/>
                          <a:sym typeface="Arial"/>
                        </a:rPr>
                        <a:t>Los números pueden ser grandes o pequeños, </a:t>
                      </a:r>
                    </a:p>
                    <a:p>
                      <a:endParaRPr lang="es-ES" sz="1200" b="1" i="0" u="none" strike="noStrike" cap="none" dirty="0">
                        <a:solidFill>
                          <a:srgbClr val="000000"/>
                        </a:solidFill>
                        <a:effectLst/>
                        <a:latin typeface="Ink Free" panose="03080402000500000000" pitchFamily="66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s-ES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Ink Free" panose="03080402000500000000" pitchFamily="66" charset="0"/>
                          <a:ea typeface="Arial"/>
                          <a:cs typeface="Arial"/>
                          <a:sym typeface="Arial"/>
                        </a:rPr>
                        <a:t>La proximidad de los números involucrados es otro aspecto a considerar, </a:t>
                      </a:r>
                    </a:p>
                    <a:p>
                      <a:endParaRPr lang="es-ES" sz="1200" b="1" i="0" u="none" strike="noStrike" cap="none" dirty="0">
                        <a:solidFill>
                          <a:srgbClr val="000000"/>
                        </a:solidFill>
                        <a:effectLst/>
                        <a:latin typeface="Ink Free" panose="03080402000500000000" pitchFamily="66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s-ES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Ink Free" panose="03080402000500000000" pitchFamily="66" charset="0"/>
                          <a:ea typeface="Arial"/>
                          <a:cs typeface="Arial"/>
                          <a:sym typeface="Arial"/>
                        </a:rPr>
                        <a:t>Magnitudes discretas: aquellas en las que es posible con (figuras, animales, etc.)</a:t>
                      </a:r>
                    </a:p>
                    <a:p>
                      <a:endParaRPr lang="es-ES" sz="1200" b="1" i="0" u="none" strike="noStrike" cap="none" dirty="0">
                        <a:solidFill>
                          <a:srgbClr val="000000"/>
                        </a:solidFill>
                        <a:effectLst/>
                        <a:latin typeface="Ink Free" panose="03080402000500000000" pitchFamily="66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s-ES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Ink Free" panose="03080402000500000000" pitchFamily="66" charset="0"/>
                          <a:ea typeface="Arial"/>
                          <a:cs typeface="Arial"/>
                          <a:sym typeface="Arial"/>
                        </a:rPr>
                        <a:t>Magnitudes continuas: aquellas que es necesario medir el (tiempo, capacidad, peso, </a:t>
                      </a:r>
                      <a:r>
                        <a:rPr lang="es-ES" sz="12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Ink Free" panose="03080402000500000000" pitchFamily="66" charset="0"/>
                          <a:ea typeface="Arial"/>
                          <a:cs typeface="Arial"/>
                          <a:sym typeface="Arial"/>
                        </a:rPr>
                        <a:t>etc</a:t>
                      </a:r>
                      <a:r>
                        <a:rPr lang="es-ES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Ink Free" panose="03080402000500000000" pitchFamily="66" charset="0"/>
                          <a:ea typeface="Arial"/>
                          <a:cs typeface="Arial"/>
                          <a:sym typeface="Arial"/>
                        </a:rPr>
                        <a:t>).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dern Love" panose="04090805081005020601" pitchFamily="82" charset="0"/>
                          <a:ea typeface="Arial"/>
                          <a:cs typeface="Arial"/>
                          <a:sym typeface="Arial"/>
                        </a:rPr>
                        <a:t>6 categorías de las relaciones aditivas:</a:t>
                      </a:r>
                      <a:endParaRPr lang="es-MX" sz="1200" b="1" i="0" u="none" strike="noStrike" cap="none" dirty="0">
                        <a:solidFill>
                          <a:srgbClr val="000000"/>
                        </a:solidFill>
                        <a:effectLst/>
                        <a:latin typeface="Modern Love" panose="04090805081005020601" pitchFamily="82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s-ES" sz="115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Ink Free" panose="03080402000500000000" pitchFamily="66" charset="0"/>
                          <a:ea typeface="Arial"/>
                          <a:cs typeface="Arial"/>
                          <a:sym typeface="Arial"/>
                        </a:rPr>
                        <a:t>-Una transformación opera sobre una medida para dar lugar a otra medida.</a:t>
                      </a:r>
                      <a:endParaRPr lang="es-MX" sz="1150" b="1" i="0" u="none" strike="noStrike" cap="none" dirty="0">
                        <a:solidFill>
                          <a:srgbClr val="000000"/>
                        </a:solidFill>
                        <a:effectLst/>
                        <a:latin typeface="Ink Free" panose="03080402000500000000" pitchFamily="66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s-ES" sz="115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Ink Free" panose="03080402000500000000" pitchFamily="66" charset="0"/>
                          <a:ea typeface="Arial"/>
                          <a:cs typeface="Arial"/>
                          <a:sym typeface="Arial"/>
                        </a:rPr>
                        <a:t>-2 medidas se componen para dar lugar a una medida.</a:t>
                      </a:r>
                      <a:endParaRPr lang="es-MX" sz="1150" b="1" i="0" u="none" strike="noStrike" cap="none" dirty="0">
                        <a:solidFill>
                          <a:srgbClr val="000000"/>
                        </a:solidFill>
                        <a:effectLst/>
                        <a:latin typeface="Ink Free" panose="03080402000500000000" pitchFamily="66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s-ES" sz="115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Ink Free" panose="03080402000500000000" pitchFamily="66" charset="0"/>
                          <a:ea typeface="Arial"/>
                          <a:cs typeface="Arial"/>
                          <a:sym typeface="Arial"/>
                        </a:rPr>
                        <a:t>-una relación entre ambas medidas.</a:t>
                      </a:r>
                      <a:endParaRPr lang="es-MX" sz="1150" b="1" i="0" u="none" strike="noStrike" cap="none" dirty="0">
                        <a:solidFill>
                          <a:srgbClr val="000000"/>
                        </a:solidFill>
                        <a:effectLst/>
                        <a:latin typeface="Ink Free" panose="03080402000500000000" pitchFamily="66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s-ES" sz="115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Ink Free" panose="03080402000500000000" pitchFamily="66" charset="0"/>
                          <a:ea typeface="Arial"/>
                          <a:cs typeface="Arial"/>
                          <a:sym typeface="Arial"/>
                        </a:rPr>
                        <a:t>-2 transformaciones se componen para dar lugar a un estado relativo.</a:t>
                      </a:r>
                      <a:endParaRPr lang="es-MX" sz="1150" b="1" i="0" u="none" strike="noStrike" cap="none" dirty="0">
                        <a:solidFill>
                          <a:srgbClr val="000000"/>
                        </a:solidFill>
                        <a:effectLst/>
                        <a:latin typeface="Ink Free" panose="03080402000500000000" pitchFamily="66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s-ES" sz="115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Ink Free" panose="03080402000500000000" pitchFamily="66" charset="0"/>
                          <a:ea typeface="Arial"/>
                          <a:cs typeface="Arial"/>
                          <a:sym typeface="Arial"/>
                        </a:rPr>
                        <a:t>2 estados relativos y relacionales se componen para dar lugar a un estado relativo.</a:t>
                      </a:r>
                      <a:endParaRPr lang="es-MX" sz="1150" b="1" i="0" u="none" strike="noStrike" cap="none" dirty="0">
                        <a:solidFill>
                          <a:srgbClr val="000000"/>
                        </a:solidFill>
                        <a:effectLst/>
                        <a:latin typeface="Ink Free" panose="03080402000500000000" pitchFamily="66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s-ES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Ink Free" panose="03080402000500000000" pitchFamily="66" charset="0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lang="es-MX" sz="1200" b="1" i="0" u="none" strike="noStrike" cap="none" dirty="0">
                        <a:solidFill>
                          <a:srgbClr val="000000"/>
                        </a:solidFill>
                        <a:effectLst/>
                        <a:latin typeface="Ink Free" panose="03080402000500000000" pitchFamily="66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s-ES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dern Love" panose="04090805081005020601" pitchFamily="82" charset="0"/>
                          <a:ea typeface="Arial"/>
                          <a:cs typeface="Arial"/>
                          <a:sym typeface="Arial"/>
                        </a:rPr>
                        <a:t>Existen 2 categorías de relaciones multiplicativas: </a:t>
                      </a:r>
                    </a:p>
                    <a:p>
                      <a:r>
                        <a:rPr lang="es-ES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Ink Free" panose="03080402000500000000" pitchFamily="66" charset="0"/>
                          <a:ea typeface="Arial"/>
                          <a:cs typeface="Arial"/>
                          <a:sym typeface="Arial"/>
                        </a:rPr>
                        <a:t>Las que comportan una multiplicación, o una división.</a:t>
                      </a:r>
                      <a:endParaRPr lang="es-MX" sz="1200" b="1" i="0" u="none" strike="noStrike" cap="none" dirty="0">
                        <a:solidFill>
                          <a:srgbClr val="000000"/>
                        </a:solidFill>
                        <a:effectLst/>
                        <a:latin typeface="Ink Free" panose="03080402000500000000" pitchFamily="66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1" dirty="0">
                          <a:latin typeface="Modern Love" panose="04090805081005020601" pitchFamily="82" charset="0"/>
                        </a:rPr>
                        <a:t>Cuatro aspectos de la enseñanza de la multiplicación con números naturales, estos son:</a:t>
                      </a:r>
                    </a:p>
                    <a:p>
                      <a:endParaRPr lang="es-ES" sz="1400" b="1" dirty="0">
                        <a:latin typeface="Ink Free" panose="03080402000500000000" pitchFamily="66" charset="0"/>
                      </a:endParaRPr>
                    </a:p>
                    <a:p>
                      <a:r>
                        <a:rPr lang="es-ES" sz="1400" b="1" dirty="0">
                          <a:latin typeface="Ink Free" panose="03080402000500000000" pitchFamily="66" charset="0"/>
                        </a:rPr>
                        <a:t>- La multiplicación y la extensión del ámbito numérico.</a:t>
                      </a:r>
                    </a:p>
                    <a:p>
                      <a:r>
                        <a:rPr lang="es-ES" sz="1400" b="1" dirty="0">
                          <a:latin typeface="Ink Free" panose="03080402000500000000" pitchFamily="66" charset="0"/>
                        </a:rPr>
                        <a:t>- La introducción al concepto de multiplicación.</a:t>
                      </a:r>
                    </a:p>
                    <a:p>
                      <a:r>
                        <a:rPr lang="es-ES" sz="1400" b="1" dirty="0">
                          <a:latin typeface="Ink Free" panose="03080402000500000000" pitchFamily="66" charset="0"/>
                        </a:rPr>
                        <a:t>- El descubrimiento y memorización de las tablas.</a:t>
                      </a:r>
                    </a:p>
                    <a:p>
                      <a:r>
                        <a:rPr lang="es-ES" sz="1400" b="1" dirty="0">
                          <a:latin typeface="Ink Free" panose="03080402000500000000" pitchFamily="66" charset="0"/>
                        </a:rPr>
                        <a:t>- El aprendizaje de la multiplicación </a:t>
                      </a:r>
                      <a:r>
                        <a:rPr lang="es-ES" sz="1400" b="1" dirty="0" err="1">
                          <a:latin typeface="Ink Free" panose="03080402000500000000" pitchFamily="66" charset="0"/>
                        </a:rPr>
                        <a:t>multidígito</a:t>
                      </a:r>
                      <a:r>
                        <a:rPr lang="es-ES" sz="1400" b="1" dirty="0">
                          <a:latin typeface="Ink Free" panose="03080402000500000000" pitchFamily="66" charset="0"/>
                        </a:rPr>
                        <a:t>.</a:t>
                      </a:r>
                    </a:p>
                    <a:p>
                      <a:endParaRPr lang="es-MX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9562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0" name="Google Shape;1460;p33"/>
          <p:cNvGrpSpPr/>
          <p:nvPr/>
        </p:nvGrpSpPr>
        <p:grpSpPr>
          <a:xfrm>
            <a:off x="58743" y="4481974"/>
            <a:ext cx="1047726" cy="577667"/>
            <a:chOff x="457200" y="1845325"/>
            <a:chExt cx="1047726" cy="577667"/>
          </a:xfrm>
        </p:grpSpPr>
        <p:sp>
          <p:nvSpPr>
            <p:cNvPr id="1461" name="Google Shape;1461;p33"/>
            <p:cNvSpPr/>
            <p:nvPr/>
          </p:nvSpPr>
          <p:spPr>
            <a:xfrm>
              <a:off x="457200" y="2218100"/>
              <a:ext cx="676543" cy="204892"/>
            </a:xfrm>
            <a:custGeom>
              <a:avLst/>
              <a:gdLst/>
              <a:ahLst/>
              <a:cxnLst/>
              <a:rect l="l" t="t" r="r" b="b"/>
              <a:pathLst>
                <a:path w="41096" h="12446" extrusionOk="0">
                  <a:moveTo>
                    <a:pt x="6218" y="0"/>
                  </a:moveTo>
                  <a:lnTo>
                    <a:pt x="5901" y="10"/>
                  </a:lnTo>
                  <a:lnTo>
                    <a:pt x="5584" y="29"/>
                  </a:lnTo>
                  <a:lnTo>
                    <a:pt x="5267" y="67"/>
                  </a:lnTo>
                  <a:lnTo>
                    <a:pt x="4959" y="125"/>
                  </a:lnTo>
                  <a:lnTo>
                    <a:pt x="4661" y="192"/>
                  </a:lnTo>
                  <a:lnTo>
                    <a:pt x="4363" y="279"/>
                  </a:lnTo>
                  <a:lnTo>
                    <a:pt x="4075" y="375"/>
                  </a:lnTo>
                  <a:lnTo>
                    <a:pt x="3796" y="490"/>
                  </a:lnTo>
                  <a:lnTo>
                    <a:pt x="3518" y="615"/>
                  </a:lnTo>
                  <a:lnTo>
                    <a:pt x="3249" y="750"/>
                  </a:lnTo>
                  <a:lnTo>
                    <a:pt x="2989" y="904"/>
                  </a:lnTo>
                  <a:lnTo>
                    <a:pt x="2739" y="1057"/>
                  </a:lnTo>
                  <a:lnTo>
                    <a:pt x="2499" y="1230"/>
                  </a:lnTo>
                  <a:lnTo>
                    <a:pt x="2259" y="1422"/>
                  </a:lnTo>
                  <a:lnTo>
                    <a:pt x="2038" y="1615"/>
                  </a:lnTo>
                  <a:lnTo>
                    <a:pt x="1817" y="1817"/>
                  </a:lnTo>
                  <a:lnTo>
                    <a:pt x="1615" y="2038"/>
                  </a:lnTo>
                  <a:lnTo>
                    <a:pt x="1413" y="2259"/>
                  </a:lnTo>
                  <a:lnTo>
                    <a:pt x="1230" y="2499"/>
                  </a:lnTo>
                  <a:lnTo>
                    <a:pt x="1057" y="2739"/>
                  </a:lnTo>
                  <a:lnTo>
                    <a:pt x="894" y="2999"/>
                  </a:lnTo>
                  <a:lnTo>
                    <a:pt x="750" y="3258"/>
                  </a:lnTo>
                  <a:lnTo>
                    <a:pt x="606" y="3527"/>
                  </a:lnTo>
                  <a:lnTo>
                    <a:pt x="481" y="3796"/>
                  </a:lnTo>
                  <a:lnTo>
                    <a:pt x="375" y="4085"/>
                  </a:lnTo>
                  <a:lnTo>
                    <a:pt x="279" y="4373"/>
                  </a:lnTo>
                  <a:lnTo>
                    <a:pt x="192" y="4661"/>
                  </a:lnTo>
                  <a:lnTo>
                    <a:pt x="125" y="4969"/>
                  </a:lnTo>
                  <a:lnTo>
                    <a:pt x="68" y="5276"/>
                  </a:lnTo>
                  <a:lnTo>
                    <a:pt x="29" y="5584"/>
                  </a:lnTo>
                  <a:lnTo>
                    <a:pt x="0" y="5901"/>
                  </a:lnTo>
                  <a:lnTo>
                    <a:pt x="0" y="6218"/>
                  </a:lnTo>
                  <a:lnTo>
                    <a:pt x="0" y="6545"/>
                  </a:lnTo>
                  <a:lnTo>
                    <a:pt x="29" y="6852"/>
                  </a:lnTo>
                  <a:lnTo>
                    <a:pt x="68" y="7170"/>
                  </a:lnTo>
                  <a:lnTo>
                    <a:pt x="125" y="7477"/>
                  </a:lnTo>
                  <a:lnTo>
                    <a:pt x="192" y="7775"/>
                  </a:lnTo>
                  <a:lnTo>
                    <a:pt x="279" y="8073"/>
                  </a:lnTo>
                  <a:lnTo>
                    <a:pt x="375" y="8361"/>
                  </a:lnTo>
                  <a:lnTo>
                    <a:pt x="481" y="8640"/>
                  </a:lnTo>
                  <a:lnTo>
                    <a:pt x="606" y="8919"/>
                  </a:lnTo>
                  <a:lnTo>
                    <a:pt x="750" y="9188"/>
                  </a:lnTo>
                  <a:lnTo>
                    <a:pt x="894" y="9447"/>
                  </a:lnTo>
                  <a:lnTo>
                    <a:pt x="1057" y="9697"/>
                  </a:lnTo>
                  <a:lnTo>
                    <a:pt x="1230" y="9947"/>
                  </a:lnTo>
                  <a:lnTo>
                    <a:pt x="1413" y="10178"/>
                  </a:lnTo>
                  <a:lnTo>
                    <a:pt x="1615" y="10399"/>
                  </a:lnTo>
                  <a:lnTo>
                    <a:pt x="1817" y="10620"/>
                  </a:lnTo>
                  <a:lnTo>
                    <a:pt x="2038" y="10822"/>
                  </a:lnTo>
                  <a:lnTo>
                    <a:pt x="2259" y="11024"/>
                  </a:lnTo>
                  <a:lnTo>
                    <a:pt x="2499" y="11206"/>
                  </a:lnTo>
                  <a:lnTo>
                    <a:pt x="2739" y="11379"/>
                  </a:lnTo>
                  <a:lnTo>
                    <a:pt x="2989" y="11542"/>
                  </a:lnTo>
                  <a:lnTo>
                    <a:pt x="3249" y="11687"/>
                  </a:lnTo>
                  <a:lnTo>
                    <a:pt x="3518" y="11831"/>
                  </a:lnTo>
                  <a:lnTo>
                    <a:pt x="3796" y="11956"/>
                  </a:lnTo>
                  <a:lnTo>
                    <a:pt x="4075" y="12061"/>
                  </a:lnTo>
                  <a:lnTo>
                    <a:pt x="4363" y="12158"/>
                  </a:lnTo>
                  <a:lnTo>
                    <a:pt x="4661" y="12244"/>
                  </a:lnTo>
                  <a:lnTo>
                    <a:pt x="4959" y="12311"/>
                  </a:lnTo>
                  <a:lnTo>
                    <a:pt x="5267" y="12369"/>
                  </a:lnTo>
                  <a:lnTo>
                    <a:pt x="5584" y="12407"/>
                  </a:lnTo>
                  <a:lnTo>
                    <a:pt x="5901" y="12436"/>
                  </a:lnTo>
                  <a:lnTo>
                    <a:pt x="6218" y="12446"/>
                  </a:lnTo>
                  <a:lnTo>
                    <a:pt x="41095" y="12446"/>
                  </a:lnTo>
                  <a:lnTo>
                    <a:pt x="410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3"/>
            <p:cNvSpPr/>
            <p:nvPr/>
          </p:nvSpPr>
          <p:spPr>
            <a:xfrm>
              <a:off x="938024" y="2218100"/>
              <a:ext cx="566903" cy="204892"/>
            </a:xfrm>
            <a:custGeom>
              <a:avLst/>
              <a:gdLst/>
              <a:ahLst/>
              <a:cxnLst/>
              <a:rect l="l" t="t" r="r" b="b"/>
              <a:pathLst>
                <a:path w="34436" h="12446" extrusionOk="0">
                  <a:moveTo>
                    <a:pt x="6219" y="0"/>
                  </a:moveTo>
                  <a:lnTo>
                    <a:pt x="5902" y="10"/>
                  </a:lnTo>
                  <a:lnTo>
                    <a:pt x="5585" y="29"/>
                  </a:lnTo>
                  <a:lnTo>
                    <a:pt x="5277" y="67"/>
                  </a:lnTo>
                  <a:lnTo>
                    <a:pt x="4970" y="125"/>
                  </a:lnTo>
                  <a:lnTo>
                    <a:pt x="4662" y="192"/>
                  </a:lnTo>
                  <a:lnTo>
                    <a:pt x="4374" y="279"/>
                  </a:lnTo>
                  <a:lnTo>
                    <a:pt x="4085" y="375"/>
                  </a:lnTo>
                  <a:lnTo>
                    <a:pt x="3797" y="490"/>
                  </a:lnTo>
                  <a:lnTo>
                    <a:pt x="3528" y="615"/>
                  </a:lnTo>
                  <a:lnTo>
                    <a:pt x="3259" y="750"/>
                  </a:lnTo>
                  <a:lnTo>
                    <a:pt x="2999" y="904"/>
                  </a:lnTo>
                  <a:lnTo>
                    <a:pt x="2740" y="1057"/>
                  </a:lnTo>
                  <a:lnTo>
                    <a:pt x="2500" y="1230"/>
                  </a:lnTo>
                  <a:lnTo>
                    <a:pt x="2259" y="1422"/>
                  </a:lnTo>
                  <a:lnTo>
                    <a:pt x="2038" y="1615"/>
                  </a:lnTo>
                  <a:lnTo>
                    <a:pt x="1827" y="1817"/>
                  </a:lnTo>
                  <a:lnTo>
                    <a:pt x="1615" y="2038"/>
                  </a:lnTo>
                  <a:lnTo>
                    <a:pt x="1423" y="2259"/>
                  </a:lnTo>
                  <a:lnTo>
                    <a:pt x="1241" y="2499"/>
                  </a:lnTo>
                  <a:lnTo>
                    <a:pt x="1058" y="2739"/>
                  </a:lnTo>
                  <a:lnTo>
                    <a:pt x="904" y="2999"/>
                  </a:lnTo>
                  <a:lnTo>
                    <a:pt x="751" y="3258"/>
                  </a:lnTo>
                  <a:lnTo>
                    <a:pt x="616" y="3527"/>
                  </a:lnTo>
                  <a:lnTo>
                    <a:pt x="491" y="3796"/>
                  </a:lnTo>
                  <a:lnTo>
                    <a:pt x="376" y="4085"/>
                  </a:lnTo>
                  <a:lnTo>
                    <a:pt x="280" y="4373"/>
                  </a:lnTo>
                  <a:lnTo>
                    <a:pt x="193" y="4661"/>
                  </a:lnTo>
                  <a:lnTo>
                    <a:pt x="126" y="4969"/>
                  </a:lnTo>
                  <a:lnTo>
                    <a:pt x="68" y="5276"/>
                  </a:lnTo>
                  <a:lnTo>
                    <a:pt x="30" y="5584"/>
                  </a:lnTo>
                  <a:lnTo>
                    <a:pt x="11" y="5901"/>
                  </a:lnTo>
                  <a:lnTo>
                    <a:pt x="1" y="6218"/>
                  </a:lnTo>
                  <a:lnTo>
                    <a:pt x="11" y="6545"/>
                  </a:lnTo>
                  <a:lnTo>
                    <a:pt x="30" y="6852"/>
                  </a:lnTo>
                  <a:lnTo>
                    <a:pt x="68" y="7170"/>
                  </a:lnTo>
                  <a:lnTo>
                    <a:pt x="126" y="7477"/>
                  </a:lnTo>
                  <a:lnTo>
                    <a:pt x="193" y="7775"/>
                  </a:lnTo>
                  <a:lnTo>
                    <a:pt x="280" y="8073"/>
                  </a:lnTo>
                  <a:lnTo>
                    <a:pt x="376" y="8361"/>
                  </a:lnTo>
                  <a:lnTo>
                    <a:pt x="491" y="8640"/>
                  </a:lnTo>
                  <a:lnTo>
                    <a:pt x="616" y="8919"/>
                  </a:lnTo>
                  <a:lnTo>
                    <a:pt x="751" y="9188"/>
                  </a:lnTo>
                  <a:lnTo>
                    <a:pt x="904" y="9447"/>
                  </a:lnTo>
                  <a:lnTo>
                    <a:pt x="1058" y="9697"/>
                  </a:lnTo>
                  <a:lnTo>
                    <a:pt x="1241" y="9947"/>
                  </a:lnTo>
                  <a:lnTo>
                    <a:pt x="1423" y="10178"/>
                  </a:lnTo>
                  <a:lnTo>
                    <a:pt x="1615" y="10399"/>
                  </a:lnTo>
                  <a:lnTo>
                    <a:pt x="1827" y="10620"/>
                  </a:lnTo>
                  <a:lnTo>
                    <a:pt x="2038" y="10822"/>
                  </a:lnTo>
                  <a:lnTo>
                    <a:pt x="2259" y="11024"/>
                  </a:lnTo>
                  <a:lnTo>
                    <a:pt x="2500" y="11206"/>
                  </a:lnTo>
                  <a:lnTo>
                    <a:pt x="2740" y="11379"/>
                  </a:lnTo>
                  <a:lnTo>
                    <a:pt x="2999" y="11542"/>
                  </a:lnTo>
                  <a:lnTo>
                    <a:pt x="3259" y="11687"/>
                  </a:lnTo>
                  <a:lnTo>
                    <a:pt x="3528" y="11831"/>
                  </a:lnTo>
                  <a:lnTo>
                    <a:pt x="3797" y="11956"/>
                  </a:lnTo>
                  <a:lnTo>
                    <a:pt x="4085" y="12061"/>
                  </a:lnTo>
                  <a:lnTo>
                    <a:pt x="4374" y="12158"/>
                  </a:lnTo>
                  <a:lnTo>
                    <a:pt x="4662" y="12244"/>
                  </a:lnTo>
                  <a:lnTo>
                    <a:pt x="4970" y="12311"/>
                  </a:lnTo>
                  <a:lnTo>
                    <a:pt x="5277" y="12369"/>
                  </a:lnTo>
                  <a:lnTo>
                    <a:pt x="5585" y="12407"/>
                  </a:lnTo>
                  <a:lnTo>
                    <a:pt x="5902" y="12436"/>
                  </a:lnTo>
                  <a:lnTo>
                    <a:pt x="6219" y="12446"/>
                  </a:lnTo>
                  <a:lnTo>
                    <a:pt x="34436" y="12446"/>
                  </a:lnTo>
                  <a:lnTo>
                    <a:pt x="34436" y="11187"/>
                  </a:lnTo>
                  <a:lnTo>
                    <a:pt x="6219" y="11187"/>
                  </a:lnTo>
                  <a:lnTo>
                    <a:pt x="5969" y="11177"/>
                  </a:lnTo>
                  <a:lnTo>
                    <a:pt x="5719" y="11158"/>
                  </a:lnTo>
                  <a:lnTo>
                    <a:pt x="5469" y="11129"/>
                  </a:lnTo>
                  <a:lnTo>
                    <a:pt x="5219" y="11081"/>
                  </a:lnTo>
                  <a:lnTo>
                    <a:pt x="4979" y="11024"/>
                  </a:lnTo>
                  <a:lnTo>
                    <a:pt x="4749" y="10956"/>
                  </a:lnTo>
                  <a:lnTo>
                    <a:pt x="4518" y="10879"/>
                  </a:lnTo>
                  <a:lnTo>
                    <a:pt x="4287" y="10793"/>
                  </a:lnTo>
                  <a:lnTo>
                    <a:pt x="4076" y="10697"/>
                  </a:lnTo>
                  <a:lnTo>
                    <a:pt x="3855" y="10581"/>
                  </a:lnTo>
                  <a:lnTo>
                    <a:pt x="3653" y="10466"/>
                  </a:lnTo>
                  <a:lnTo>
                    <a:pt x="3451" y="10332"/>
                  </a:lnTo>
                  <a:lnTo>
                    <a:pt x="3249" y="10197"/>
                  </a:lnTo>
                  <a:lnTo>
                    <a:pt x="3067" y="10053"/>
                  </a:lnTo>
                  <a:lnTo>
                    <a:pt x="2884" y="9889"/>
                  </a:lnTo>
                  <a:lnTo>
                    <a:pt x="2711" y="9726"/>
                  </a:lnTo>
                  <a:lnTo>
                    <a:pt x="2548" y="9553"/>
                  </a:lnTo>
                  <a:lnTo>
                    <a:pt x="2394" y="9370"/>
                  </a:lnTo>
                  <a:lnTo>
                    <a:pt x="2250" y="9188"/>
                  </a:lnTo>
                  <a:lnTo>
                    <a:pt x="2106" y="8996"/>
                  </a:lnTo>
                  <a:lnTo>
                    <a:pt x="1981" y="8794"/>
                  </a:lnTo>
                  <a:lnTo>
                    <a:pt x="1856" y="8582"/>
                  </a:lnTo>
                  <a:lnTo>
                    <a:pt x="1750" y="8371"/>
                  </a:lnTo>
                  <a:lnTo>
                    <a:pt x="1644" y="8150"/>
                  </a:lnTo>
                  <a:lnTo>
                    <a:pt x="1558" y="7929"/>
                  </a:lnTo>
                  <a:lnTo>
                    <a:pt x="1481" y="7698"/>
                  </a:lnTo>
                  <a:lnTo>
                    <a:pt x="1414" y="7458"/>
                  </a:lnTo>
                  <a:lnTo>
                    <a:pt x="1356" y="7218"/>
                  </a:lnTo>
                  <a:lnTo>
                    <a:pt x="1318" y="6977"/>
                  </a:lnTo>
                  <a:lnTo>
                    <a:pt x="1289" y="6728"/>
                  </a:lnTo>
                  <a:lnTo>
                    <a:pt x="1270" y="6478"/>
                  </a:lnTo>
                  <a:lnTo>
                    <a:pt x="1260" y="6218"/>
                  </a:lnTo>
                  <a:lnTo>
                    <a:pt x="1270" y="5968"/>
                  </a:lnTo>
                  <a:lnTo>
                    <a:pt x="1289" y="5709"/>
                  </a:lnTo>
                  <a:lnTo>
                    <a:pt x="1318" y="5469"/>
                  </a:lnTo>
                  <a:lnTo>
                    <a:pt x="1356" y="5219"/>
                  </a:lnTo>
                  <a:lnTo>
                    <a:pt x="1414" y="4978"/>
                  </a:lnTo>
                  <a:lnTo>
                    <a:pt x="1481" y="4748"/>
                  </a:lnTo>
                  <a:lnTo>
                    <a:pt x="1558" y="4517"/>
                  </a:lnTo>
                  <a:lnTo>
                    <a:pt x="1644" y="4286"/>
                  </a:lnTo>
                  <a:lnTo>
                    <a:pt x="1750" y="4075"/>
                  </a:lnTo>
                  <a:lnTo>
                    <a:pt x="1856" y="3854"/>
                  </a:lnTo>
                  <a:lnTo>
                    <a:pt x="1981" y="3652"/>
                  </a:lnTo>
                  <a:lnTo>
                    <a:pt x="2106" y="3450"/>
                  </a:lnTo>
                  <a:lnTo>
                    <a:pt x="2250" y="3249"/>
                  </a:lnTo>
                  <a:lnTo>
                    <a:pt x="2394" y="3066"/>
                  </a:lnTo>
                  <a:lnTo>
                    <a:pt x="2548" y="2883"/>
                  </a:lnTo>
                  <a:lnTo>
                    <a:pt x="2711" y="2710"/>
                  </a:lnTo>
                  <a:lnTo>
                    <a:pt x="2884" y="2547"/>
                  </a:lnTo>
                  <a:lnTo>
                    <a:pt x="3067" y="2393"/>
                  </a:lnTo>
                  <a:lnTo>
                    <a:pt x="3249" y="2249"/>
                  </a:lnTo>
                  <a:lnTo>
                    <a:pt x="3451" y="2105"/>
                  </a:lnTo>
                  <a:lnTo>
                    <a:pt x="3653" y="1980"/>
                  </a:lnTo>
                  <a:lnTo>
                    <a:pt x="3855" y="1855"/>
                  </a:lnTo>
                  <a:lnTo>
                    <a:pt x="4076" y="1749"/>
                  </a:lnTo>
                  <a:lnTo>
                    <a:pt x="4287" y="1644"/>
                  </a:lnTo>
                  <a:lnTo>
                    <a:pt x="4518" y="1557"/>
                  </a:lnTo>
                  <a:lnTo>
                    <a:pt x="4749" y="1480"/>
                  </a:lnTo>
                  <a:lnTo>
                    <a:pt x="4979" y="1413"/>
                  </a:lnTo>
                  <a:lnTo>
                    <a:pt x="5219" y="1355"/>
                  </a:lnTo>
                  <a:lnTo>
                    <a:pt x="5469" y="1317"/>
                  </a:lnTo>
                  <a:lnTo>
                    <a:pt x="5719" y="1278"/>
                  </a:lnTo>
                  <a:lnTo>
                    <a:pt x="5969" y="1259"/>
                  </a:lnTo>
                  <a:lnTo>
                    <a:pt x="34436" y="1259"/>
                  </a:lnTo>
                  <a:lnTo>
                    <a:pt x="34436" y="0"/>
                  </a:lnTo>
                  <a:close/>
                </a:path>
              </a:pathLst>
            </a:custGeom>
            <a:solidFill>
              <a:srgbClr val="F38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3"/>
            <p:cNvSpPr/>
            <p:nvPr/>
          </p:nvSpPr>
          <p:spPr>
            <a:xfrm>
              <a:off x="958751" y="2238827"/>
              <a:ext cx="537320" cy="163440"/>
            </a:xfrm>
            <a:custGeom>
              <a:avLst/>
              <a:gdLst/>
              <a:ahLst/>
              <a:cxnLst/>
              <a:rect l="l" t="t" r="r" b="b"/>
              <a:pathLst>
                <a:path w="32639" h="9928" extrusionOk="0">
                  <a:moveTo>
                    <a:pt x="4710" y="0"/>
                  </a:moveTo>
                  <a:lnTo>
                    <a:pt x="4460" y="19"/>
                  </a:lnTo>
                  <a:lnTo>
                    <a:pt x="4210" y="58"/>
                  </a:lnTo>
                  <a:lnTo>
                    <a:pt x="3960" y="96"/>
                  </a:lnTo>
                  <a:lnTo>
                    <a:pt x="3720" y="154"/>
                  </a:lnTo>
                  <a:lnTo>
                    <a:pt x="3490" y="221"/>
                  </a:lnTo>
                  <a:lnTo>
                    <a:pt x="3259" y="298"/>
                  </a:lnTo>
                  <a:lnTo>
                    <a:pt x="3028" y="385"/>
                  </a:lnTo>
                  <a:lnTo>
                    <a:pt x="2817" y="490"/>
                  </a:lnTo>
                  <a:lnTo>
                    <a:pt x="2596" y="596"/>
                  </a:lnTo>
                  <a:lnTo>
                    <a:pt x="2394" y="721"/>
                  </a:lnTo>
                  <a:lnTo>
                    <a:pt x="2192" y="846"/>
                  </a:lnTo>
                  <a:lnTo>
                    <a:pt x="1990" y="990"/>
                  </a:lnTo>
                  <a:lnTo>
                    <a:pt x="1808" y="1134"/>
                  </a:lnTo>
                  <a:lnTo>
                    <a:pt x="1625" y="1288"/>
                  </a:lnTo>
                  <a:lnTo>
                    <a:pt x="1452" y="1451"/>
                  </a:lnTo>
                  <a:lnTo>
                    <a:pt x="1289" y="1624"/>
                  </a:lnTo>
                  <a:lnTo>
                    <a:pt x="1135" y="1807"/>
                  </a:lnTo>
                  <a:lnTo>
                    <a:pt x="991" y="1990"/>
                  </a:lnTo>
                  <a:lnTo>
                    <a:pt x="847" y="2191"/>
                  </a:lnTo>
                  <a:lnTo>
                    <a:pt x="722" y="2393"/>
                  </a:lnTo>
                  <a:lnTo>
                    <a:pt x="597" y="2595"/>
                  </a:lnTo>
                  <a:lnTo>
                    <a:pt x="491" y="2816"/>
                  </a:lnTo>
                  <a:lnTo>
                    <a:pt x="385" y="3027"/>
                  </a:lnTo>
                  <a:lnTo>
                    <a:pt x="299" y="3258"/>
                  </a:lnTo>
                  <a:lnTo>
                    <a:pt x="222" y="3489"/>
                  </a:lnTo>
                  <a:lnTo>
                    <a:pt x="155" y="3719"/>
                  </a:lnTo>
                  <a:lnTo>
                    <a:pt x="97" y="3960"/>
                  </a:lnTo>
                  <a:lnTo>
                    <a:pt x="59" y="4210"/>
                  </a:lnTo>
                  <a:lnTo>
                    <a:pt x="30" y="4450"/>
                  </a:lnTo>
                  <a:lnTo>
                    <a:pt x="11" y="4709"/>
                  </a:lnTo>
                  <a:lnTo>
                    <a:pt x="1" y="4959"/>
                  </a:lnTo>
                  <a:lnTo>
                    <a:pt x="11" y="5219"/>
                  </a:lnTo>
                  <a:lnTo>
                    <a:pt x="30" y="5469"/>
                  </a:lnTo>
                  <a:lnTo>
                    <a:pt x="59" y="5718"/>
                  </a:lnTo>
                  <a:lnTo>
                    <a:pt x="97" y="5959"/>
                  </a:lnTo>
                  <a:lnTo>
                    <a:pt x="155" y="6199"/>
                  </a:lnTo>
                  <a:lnTo>
                    <a:pt x="222" y="6439"/>
                  </a:lnTo>
                  <a:lnTo>
                    <a:pt x="299" y="6670"/>
                  </a:lnTo>
                  <a:lnTo>
                    <a:pt x="385" y="6891"/>
                  </a:lnTo>
                  <a:lnTo>
                    <a:pt x="491" y="7112"/>
                  </a:lnTo>
                  <a:lnTo>
                    <a:pt x="597" y="7323"/>
                  </a:lnTo>
                  <a:lnTo>
                    <a:pt x="722" y="7535"/>
                  </a:lnTo>
                  <a:lnTo>
                    <a:pt x="847" y="7737"/>
                  </a:lnTo>
                  <a:lnTo>
                    <a:pt x="991" y="7929"/>
                  </a:lnTo>
                  <a:lnTo>
                    <a:pt x="1135" y="8111"/>
                  </a:lnTo>
                  <a:lnTo>
                    <a:pt x="1289" y="8294"/>
                  </a:lnTo>
                  <a:lnTo>
                    <a:pt x="1452" y="8467"/>
                  </a:lnTo>
                  <a:lnTo>
                    <a:pt x="1625" y="8630"/>
                  </a:lnTo>
                  <a:lnTo>
                    <a:pt x="1808" y="8794"/>
                  </a:lnTo>
                  <a:lnTo>
                    <a:pt x="1990" y="8938"/>
                  </a:lnTo>
                  <a:lnTo>
                    <a:pt x="2192" y="9073"/>
                  </a:lnTo>
                  <a:lnTo>
                    <a:pt x="2394" y="9207"/>
                  </a:lnTo>
                  <a:lnTo>
                    <a:pt x="2596" y="9322"/>
                  </a:lnTo>
                  <a:lnTo>
                    <a:pt x="2817" y="9438"/>
                  </a:lnTo>
                  <a:lnTo>
                    <a:pt x="3028" y="9534"/>
                  </a:lnTo>
                  <a:lnTo>
                    <a:pt x="3259" y="9620"/>
                  </a:lnTo>
                  <a:lnTo>
                    <a:pt x="3490" y="9697"/>
                  </a:lnTo>
                  <a:lnTo>
                    <a:pt x="3720" y="9765"/>
                  </a:lnTo>
                  <a:lnTo>
                    <a:pt x="3960" y="9822"/>
                  </a:lnTo>
                  <a:lnTo>
                    <a:pt x="4210" y="9870"/>
                  </a:lnTo>
                  <a:lnTo>
                    <a:pt x="4460" y="9899"/>
                  </a:lnTo>
                  <a:lnTo>
                    <a:pt x="4710" y="9918"/>
                  </a:lnTo>
                  <a:lnTo>
                    <a:pt x="4960" y="9928"/>
                  </a:lnTo>
                  <a:lnTo>
                    <a:pt x="32639" y="9928"/>
                  </a:lnTo>
                  <a:lnTo>
                    <a:pt x="32379" y="9918"/>
                  </a:lnTo>
                  <a:lnTo>
                    <a:pt x="32129" y="9899"/>
                  </a:lnTo>
                  <a:lnTo>
                    <a:pt x="31879" y="9870"/>
                  </a:lnTo>
                  <a:lnTo>
                    <a:pt x="31639" y="9822"/>
                  </a:lnTo>
                  <a:lnTo>
                    <a:pt x="31399" y="9765"/>
                  </a:lnTo>
                  <a:lnTo>
                    <a:pt x="31159" y="9697"/>
                  </a:lnTo>
                  <a:lnTo>
                    <a:pt x="30928" y="9620"/>
                  </a:lnTo>
                  <a:lnTo>
                    <a:pt x="30707" y="9534"/>
                  </a:lnTo>
                  <a:lnTo>
                    <a:pt x="30486" y="9438"/>
                  </a:lnTo>
                  <a:lnTo>
                    <a:pt x="30274" y="9322"/>
                  </a:lnTo>
                  <a:lnTo>
                    <a:pt x="30063" y="9207"/>
                  </a:lnTo>
                  <a:lnTo>
                    <a:pt x="29861" y="9073"/>
                  </a:lnTo>
                  <a:lnTo>
                    <a:pt x="29669" y="8938"/>
                  </a:lnTo>
                  <a:lnTo>
                    <a:pt x="29477" y="8794"/>
                  </a:lnTo>
                  <a:lnTo>
                    <a:pt x="29304" y="8630"/>
                  </a:lnTo>
                  <a:lnTo>
                    <a:pt x="29131" y="8467"/>
                  </a:lnTo>
                  <a:lnTo>
                    <a:pt x="28967" y="8294"/>
                  </a:lnTo>
                  <a:lnTo>
                    <a:pt x="28804" y="8111"/>
                  </a:lnTo>
                  <a:lnTo>
                    <a:pt x="28660" y="7929"/>
                  </a:lnTo>
                  <a:lnTo>
                    <a:pt x="28525" y="7737"/>
                  </a:lnTo>
                  <a:lnTo>
                    <a:pt x="28391" y="7535"/>
                  </a:lnTo>
                  <a:lnTo>
                    <a:pt x="28275" y="7323"/>
                  </a:lnTo>
                  <a:lnTo>
                    <a:pt x="28160" y="7112"/>
                  </a:lnTo>
                  <a:lnTo>
                    <a:pt x="28064" y="6891"/>
                  </a:lnTo>
                  <a:lnTo>
                    <a:pt x="27977" y="6670"/>
                  </a:lnTo>
                  <a:lnTo>
                    <a:pt x="27891" y="6439"/>
                  </a:lnTo>
                  <a:lnTo>
                    <a:pt x="27833" y="6199"/>
                  </a:lnTo>
                  <a:lnTo>
                    <a:pt x="27776" y="5959"/>
                  </a:lnTo>
                  <a:lnTo>
                    <a:pt x="27728" y="5718"/>
                  </a:lnTo>
                  <a:lnTo>
                    <a:pt x="27699" y="5469"/>
                  </a:lnTo>
                  <a:lnTo>
                    <a:pt x="27679" y="5219"/>
                  </a:lnTo>
                  <a:lnTo>
                    <a:pt x="27670" y="4959"/>
                  </a:lnTo>
                  <a:lnTo>
                    <a:pt x="27679" y="4709"/>
                  </a:lnTo>
                  <a:lnTo>
                    <a:pt x="27699" y="4450"/>
                  </a:lnTo>
                  <a:lnTo>
                    <a:pt x="27728" y="4210"/>
                  </a:lnTo>
                  <a:lnTo>
                    <a:pt x="27776" y="3960"/>
                  </a:lnTo>
                  <a:lnTo>
                    <a:pt x="27833" y="3719"/>
                  </a:lnTo>
                  <a:lnTo>
                    <a:pt x="27891" y="3489"/>
                  </a:lnTo>
                  <a:lnTo>
                    <a:pt x="27977" y="3258"/>
                  </a:lnTo>
                  <a:lnTo>
                    <a:pt x="28064" y="3027"/>
                  </a:lnTo>
                  <a:lnTo>
                    <a:pt x="28160" y="2816"/>
                  </a:lnTo>
                  <a:lnTo>
                    <a:pt x="28275" y="2595"/>
                  </a:lnTo>
                  <a:lnTo>
                    <a:pt x="28391" y="2393"/>
                  </a:lnTo>
                  <a:lnTo>
                    <a:pt x="28525" y="2191"/>
                  </a:lnTo>
                  <a:lnTo>
                    <a:pt x="28660" y="1990"/>
                  </a:lnTo>
                  <a:lnTo>
                    <a:pt x="28804" y="1807"/>
                  </a:lnTo>
                  <a:lnTo>
                    <a:pt x="28967" y="1624"/>
                  </a:lnTo>
                  <a:lnTo>
                    <a:pt x="29131" y="1451"/>
                  </a:lnTo>
                  <a:lnTo>
                    <a:pt x="29304" y="1288"/>
                  </a:lnTo>
                  <a:lnTo>
                    <a:pt x="29477" y="1134"/>
                  </a:lnTo>
                  <a:lnTo>
                    <a:pt x="29669" y="990"/>
                  </a:lnTo>
                  <a:lnTo>
                    <a:pt x="29861" y="846"/>
                  </a:lnTo>
                  <a:lnTo>
                    <a:pt x="30063" y="721"/>
                  </a:lnTo>
                  <a:lnTo>
                    <a:pt x="30274" y="596"/>
                  </a:lnTo>
                  <a:lnTo>
                    <a:pt x="30486" y="490"/>
                  </a:lnTo>
                  <a:lnTo>
                    <a:pt x="30707" y="385"/>
                  </a:lnTo>
                  <a:lnTo>
                    <a:pt x="30928" y="298"/>
                  </a:lnTo>
                  <a:lnTo>
                    <a:pt x="31159" y="221"/>
                  </a:lnTo>
                  <a:lnTo>
                    <a:pt x="31399" y="154"/>
                  </a:lnTo>
                  <a:lnTo>
                    <a:pt x="31639" y="96"/>
                  </a:lnTo>
                  <a:lnTo>
                    <a:pt x="31879" y="58"/>
                  </a:lnTo>
                  <a:lnTo>
                    <a:pt x="32129" y="19"/>
                  </a:lnTo>
                  <a:lnTo>
                    <a:pt x="323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3"/>
            <p:cNvSpPr/>
            <p:nvPr/>
          </p:nvSpPr>
          <p:spPr>
            <a:xfrm>
              <a:off x="958751" y="2238827"/>
              <a:ext cx="537320" cy="163440"/>
            </a:xfrm>
            <a:custGeom>
              <a:avLst/>
              <a:gdLst/>
              <a:ahLst/>
              <a:cxnLst/>
              <a:rect l="l" t="t" r="r" b="b"/>
              <a:pathLst>
                <a:path w="32639" h="9928" fill="none" extrusionOk="0">
                  <a:moveTo>
                    <a:pt x="27670" y="4959"/>
                  </a:moveTo>
                  <a:lnTo>
                    <a:pt x="27670" y="4959"/>
                  </a:lnTo>
                  <a:lnTo>
                    <a:pt x="27679" y="4709"/>
                  </a:lnTo>
                  <a:lnTo>
                    <a:pt x="27699" y="4450"/>
                  </a:lnTo>
                  <a:lnTo>
                    <a:pt x="27728" y="4210"/>
                  </a:lnTo>
                  <a:lnTo>
                    <a:pt x="27776" y="3960"/>
                  </a:lnTo>
                  <a:lnTo>
                    <a:pt x="27833" y="3719"/>
                  </a:lnTo>
                  <a:lnTo>
                    <a:pt x="27891" y="3489"/>
                  </a:lnTo>
                  <a:lnTo>
                    <a:pt x="27977" y="3258"/>
                  </a:lnTo>
                  <a:lnTo>
                    <a:pt x="28064" y="3027"/>
                  </a:lnTo>
                  <a:lnTo>
                    <a:pt x="28160" y="2816"/>
                  </a:lnTo>
                  <a:lnTo>
                    <a:pt x="28275" y="2595"/>
                  </a:lnTo>
                  <a:lnTo>
                    <a:pt x="28391" y="2393"/>
                  </a:lnTo>
                  <a:lnTo>
                    <a:pt x="28525" y="2191"/>
                  </a:lnTo>
                  <a:lnTo>
                    <a:pt x="28660" y="1990"/>
                  </a:lnTo>
                  <a:lnTo>
                    <a:pt x="28804" y="1807"/>
                  </a:lnTo>
                  <a:lnTo>
                    <a:pt x="28967" y="1624"/>
                  </a:lnTo>
                  <a:lnTo>
                    <a:pt x="29131" y="1451"/>
                  </a:lnTo>
                  <a:lnTo>
                    <a:pt x="29304" y="1288"/>
                  </a:lnTo>
                  <a:lnTo>
                    <a:pt x="29477" y="1134"/>
                  </a:lnTo>
                  <a:lnTo>
                    <a:pt x="29669" y="990"/>
                  </a:lnTo>
                  <a:lnTo>
                    <a:pt x="29861" y="846"/>
                  </a:lnTo>
                  <a:lnTo>
                    <a:pt x="30063" y="721"/>
                  </a:lnTo>
                  <a:lnTo>
                    <a:pt x="30274" y="596"/>
                  </a:lnTo>
                  <a:lnTo>
                    <a:pt x="30486" y="490"/>
                  </a:lnTo>
                  <a:lnTo>
                    <a:pt x="30707" y="385"/>
                  </a:lnTo>
                  <a:lnTo>
                    <a:pt x="30928" y="298"/>
                  </a:lnTo>
                  <a:lnTo>
                    <a:pt x="31159" y="221"/>
                  </a:lnTo>
                  <a:lnTo>
                    <a:pt x="31399" y="154"/>
                  </a:lnTo>
                  <a:lnTo>
                    <a:pt x="31639" y="96"/>
                  </a:lnTo>
                  <a:lnTo>
                    <a:pt x="31879" y="58"/>
                  </a:lnTo>
                  <a:lnTo>
                    <a:pt x="32129" y="19"/>
                  </a:lnTo>
                  <a:lnTo>
                    <a:pt x="32379" y="0"/>
                  </a:lnTo>
                  <a:lnTo>
                    <a:pt x="32639" y="0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10" y="0"/>
                  </a:lnTo>
                  <a:lnTo>
                    <a:pt x="4460" y="19"/>
                  </a:lnTo>
                  <a:lnTo>
                    <a:pt x="4210" y="58"/>
                  </a:lnTo>
                  <a:lnTo>
                    <a:pt x="3960" y="96"/>
                  </a:lnTo>
                  <a:lnTo>
                    <a:pt x="3720" y="154"/>
                  </a:lnTo>
                  <a:lnTo>
                    <a:pt x="3490" y="221"/>
                  </a:lnTo>
                  <a:lnTo>
                    <a:pt x="3259" y="298"/>
                  </a:lnTo>
                  <a:lnTo>
                    <a:pt x="3028" y="385"/>
                  </a:lnTo>
                  <a:lnTo>
                    <a:pt x="2817" y="490"/>
                  </a:lnTo>
                  <a:lnTo>
                    <a:pt x="2596" y="596"/>
                  </a:lnTo>
                  <a:lnTo>
                    <a:pt x="2394" y="721"/>
                  </a:lnTo>
                  <a:lnTo>
                    <a:pt x="2192" y="846"/>
                  </a:lnTo>
                  <a:lnTo>
                    <a:pt x="1990" y="990"/>
                  </a:lnTo>
                  <a:lnTo>
                    <a:pt x="1808" y="1134"/>
                  </a:lnTo>
                  <a:lnTo>
                    <a:pt x="1625" y="1288"/>
                  </a:lnTo>
                  <a:lnTo>
                    <a:pt x="1452" y="1451"/>
                  </a:lnTo>
                  <a:lnTo>
                    <a:pt x="1289" y="1624"/>
                  </a:lnTo>
                  <a:lnTo>
                    <a:pt x="1135" y="1807"/>
                  </a:lnTo>
                  <a:lnTo>
                    <a:pt x="991" y="1990"/>
                  </a:lnTo>
                  <a:lnTo>
                    <a:pt x="847" y="2191"/>
                  </a:lnTo>
                  <a:lnTo>
                    <a:pt x="722" y="2393"/>
                  </a:lnTo>
                  <a:lnTo>
                    <a:pt x="597" y="2595"/>
                  </a:lnTo>
                  <a:lnTo>
                    <a:pt x="491" y="2816"/>
                  </a:lnTo>
                  <a:lnTo>
                    <a:pt x="385" y="3027"/>
                  </a:lnTo>
                  <a:lnTo>
                    <a:pt x="299" y="3258"/>
                  </a:lnTo>
                  <a:lnTo>
                    <a:pt x="222" y="3489"/>
                  </a:lnTo>
                  <a:lnTo>
                    <a:pt x="155" y="3719"/>
                  </a:lnTo>
                  <a:lnTo>
                    <a:pt x="97" y="3960"/>
                  </a:lnTo>
                  <a:lnTo>
                    <a:pt x="59" y="4210"/>
                  </a:lnTo>
                  <a:lnTo>
                    <a:pt x="30" y="4450"/>
                  </a:lnTo>
                  <a:lnTo>
                    <a:pt x="11" y="4709"/>
                  </a:lnTo>
                  <a:lnTo>
                    <a:pt x="1" y="4959"/>
                  </a:lnTo>
                  <a:lnTo>
                    <a:pt x="1" y="4959"/>
                  </a:lnTo>
                  <a:lnTo>
                    <a:pt x="11" y="5219"/>
                  </a:lnTo>
                  <a:lnTo>
                    <a:pt x="30" y="5469"/>
                  </a:lnTo>
                  <a:lnTo>
                    <a:pt x="59" y="5718"/>
                  </a:lnTo>
                  <a:lnTo>
                    <a:pt x="97" y="5959"/>
                  </a:lnTo>
                  <a:lnTo>
                    <a:pt x="155" y="6199"/>
                  </a:lnTo>
                  <a:lnTo>
                    <a:pt x="222" y="6439"/>
                  </a:lnTo>
                  <a:lnTo>
                    <a:pt x="299" y="6670"/>
                  </a:lnTo>
                  <a:lnTo>
                    <a:pt x="385" y="6891"/>
                  </a:lnTo>
                  <a:lnTo>
                    <a:pt x="491" y="7112"/>
                  </a:lnTo>
                  <a:lnTo>
                    <a:pt x="597" y="7323"/>
                  </a:lnTo>
                  <a:lnTo>
                    <a:pt x="722" y="7535"/>
                  </a:lnTo>
                  <a:lnTo>
                    <a:pt x="847" y="7737"/>
                  </a:lnTo>
                  <a:lnTo>
                    <a:pt x="991" y="7929"/>
                  </a:lnTo>
                  <a:lnTo>
                    <a:pt x="1135" y="8111"/>
                  </a:lnTo>
                  <a:lnTo>
                    <a:pt x="1289" y="8294"/>
                  </a:lnTo>
                  <a:lnTo>
                    <a:pt x="1452" y="8467"/>
                  </a:lnTo>
                  <a:lnTo>
                    <a:pt x="1625" y="8630"/>
                  </a:lnTo>
                  <a:lnTo>
                    <a:pt x="1808" y="8794"/>
                  </a:lnTo>
                  <a:lnTo>
                    <a:pt x="1990" y="8938"/>
                  </a:lnTo>
                  <a:lnTo>
                    <a:pt x="2192" y="9073"/>
                  </a:lnTo>
                  <a:lnTo>
                    <a:pt x="2394" y="9207"/>
                  </a:lnTo>
                  <a:lnTo>
                    <a:pt x="2596" y="9322"/>
                  </a:lnTo>
                  <a:lnTo>
                    <a:pt x="2817" y="9438"/>
                  </a:lnTo>
                  <a:lnTo>
                    <a:pt x="3028" y="9534"/>
                  </a:lnTo>
                  <a:lnTo>
                    <a:pt x="3259" y="9620"/>
                  </a:lnTo>
                  <a:lnTo>
                    <a:pt x="3490" y="9697"/>
                  </a:lnTo>
                  <a:lnTo>
                    <a:pt x="3720" y="9765"/>
                  </a:lnTo>
                  <a:lnTo>
                    <a:pt x="3960" y="9822"/>
                  </a:lnTo>
                  <a:lnTo>
                    <a:pt x="4210" y="9870"/>
                  </a:lnTo>
                  <a:lnTo>
                    <a:pt x="4460" y="9899"/>
                  </a:lnTo>
                  <a:lnTo>
                    <a:pt x="4710" y="9918"/>
                  </a:lnTo>
                  <a:lnTo>
                    <a:pt x="4960" y="9928"/>
                  </a:lnTo>
                  <a:lnTo>
                    <a:pt x="32639" y="9928"/>
                  </a:lnTo>
                  <a:lnTo>
                    <a:pt x="32639" y="9928"/>
                  </a:lnTo>
                  <a:lnTo>
                    <a:pt x="32379" y="9918"/>
                  </a:lnTo>
                  <a:lnTo>
                    <a:pt x="32129" y="9899"/>
                  </a:lnTo>
                  <a:lnTo>
                    <a:pt x="31879" y="9870"/>
                  </a:lnTo>
                  <a:lnTo>
                    <a:pt x="31639" y="9822"/>
                  </a:lnTo>
                  <a:lnTo>
                    <a:pt x="31399" y="9765"/>
                  </a:lnTo>
                  <a:lnTo>
                    <a:pt x="31159" y="9697"/>
                  </a:lnTo>
                  <a:lnTo>
                    <a:pt x="30928" y="9620"/>
                  </a:lnTo>
                  <a:lnTo>
                    <a:pt x="30707" y="9534"/>
                  </a:lnTo>
                  <a:lnTo>
                    <a:pt x="30486" y="9438"/>
                  </a:lnTo>
                  <a:lnTo>
                    <a:pt x="30274" y="9322"/>
                  </a:lnTo>
                  <a:lnTo>
                    <a:pt x="30063" y="9207"/>
                  </a:lnTo>
                  <a:lnTo>
                    <a:pt x="29861" y="9073"/>
                  </a:lnTo>
                  <a:lnTo>
                    <a:pt x="29669" y="8938"/>
                  </a:lnTo>
                  <a:lnTo>
                    <a:pt x="29477" y="8794"/>
                  </a:lnTo>
                  <a:lnTo>
                    <a:pt x="29304" y="8630"/>
                  </a:lnTo>
                  <a:lnTo>
                    <a:pt x="29131" y="8467"/>
                  </a:lnTo>
                  <a:lnTo>
                    <a:pt x="28967" y="8294"/>
                  </a:lnTo>
                  <a:lnTo>
                    <a:pt x="28804" y="8111"/>
                  </a:lnTo>
                  <a:lnTo>
                    <a:pt x="28660" y="7929"/>
                  </a:lnTo>
                  <a:lnTo>
                    <a:pt x="28525" y="7737"/>
                  </a:lnTo>
                  <a:lnTo>
                    <a:pt x="28391" y="7535"/>
                  </a:lnTo>
                  <a:lnTo>
                    <a:pt x="28275" y="7323"/>
                  </a:lnTo>
                  <a:lnTo>
                    <a:pt x="28160" y="7112"/>
                  </a:lnTo>
                  <a:lnTo>
                    <a:pt x="28064" y="6891"/>
                  </a:lnTo>
                  <a:lnTo>
                    <a:pt x="27977" y="6670"/>
                  </a:lnTo>
                  <a:lnTo>
                    <a:pt x="27891" y="6439"/>
                  </a:lnTo>
                  <a:lnTo>
                    <a:pt x="27833" y="6199"/>
                  </a:lnTo>
                  <a:lnTo>
                    <a:pt x="27776" y="5959"/>
                  </a:lnTo>
                  <a:lnTo>
                    <a:pt x="27728" y="5718"/>
                  </a:lnTo>
                  <a:lnTo>
                    <a:pt x="27699" y="5469"/>
                  </a:lnTo>
                  <a:lnTo>
                    <a:pt x="27679" y="5219"/>
                  </a:lnTo>
                  <a:lnTo>
                    <a:pt x="27670" y="49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3"/>
            <p:cNvSpPr/>
            <p:nvPr/>
          </p:nvSpPr>
          <p:spPr>
            <a:xfrm>
              <a:off x="1469653" y="2397828"/>
              <a:ext cx="26439" cy="4445"/>
            </a:xfrm>
            <a:custGeom>
              <a:avLst/>
              <a:gdLst/>
              <a:ahLst/>
              <a:cxnLst/>
              <a:rect l="l" t="t" r="r" b="b"/>
              <a:pathLst>
                <a:path w="1606" h="270" extrusionOk="0">
                  <a:moveTo>
                    <a:pt x="1" y="1"/>
                  </a:moveTo>
                  <a:lnTo>
                    <a:pt x="52" y="16"/>
                  </a:lnTo>
                  <a:lnTo>
                    <a:pt x="52" y="16"/>
                  </a:lnTo>
                  <a:lnTo>
                    <a:pt x="10" y="1"/>
                  </a:lnTo>
                  <a:close/>
                  <a:moveTo>
                    <a:pt x="52" y="16"/>
                  </a:moveTo>
                  <a:lnTo>
                    <a:pt x="193" y="68"/>
                  </a:lnTo>
                  <a:lnTo>
                    <a:pt x="385" y="116"/>
                  </a:lnTo>
                  <a:lnTo>
                    <a:pt x="193" y="58"/>
                  </a:lnTo>
                  <a:lnTo>
                    <a:pt x="52" y="16"/>
                  </a:lnTo>
                  <a:close/>
                  <a:moveTo>
                    <a:pt x="385" y="116"/>
                  </a:moveTo>
                  <a:lnTo>
                    <a:pt x="577" y="164"/>
                  </a:lnTo>
                  <a:lnTo>
                    <a:pt x="779" y="193"/>
                  </a:lnTo>
                  <a:lnTo>
                    <a:pt x="587" y="155"/>
                  </a:lnTo>
                  <a:lnTo>
                    <a:pt x="385" y="116"/>
                  </a:lnTo>
                  <a:close/>
                  <a:moveTo>
                    <a:pt x="779" y="193"/>
                  </a:moveTo>
                  <a:lnTo>
                    <a:pt x="971" y="222"/>
                  </a:lnTo>
                  <a:lnTo>
                    <a:pt x="1173" y="251"/>
                  </a:lnTo>
                  <a:lnTo>
                    <a:pt x="1375" y="260"/>
                  </a:lnTo>
                  <a:lnTo>
                    <a:pt x="1586" y="270"/>
                  </a:lnTo>
                  <a:lnTo>
                    <a:pt x="1606" y="270"/>
                  </a:lnTo>
                  <a:lnTo>
                    <a:pt x="1394" y="260"/>
                  </a:lnTo>
                  <a:lnTo>
                    <a:pt x="1183" y="251"/>
                  </a:lnTo>
                  <a:lnTo>
                    <a:pt x="981" y="222"/>
                  </a:lnTo>
                  <a:lnTo>
                    <a:pt x="779" y="193"/>
                  </a:lnTo>
                  <a:close/>
                </a:path>
              </a:pathLst>
            </a:custGeom>
            <a:solidFill>
              <a:srgbClr val="D8D5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3"/>
            <p:cNvSpPr/>
            <p:nvPr/>
          </p:nvSpPr>
          <p:spPr>
            <a:xfrm>
              <a:off x="1469653" y="2397828"/>
              <a:ext cx="26439" cy="4445"/>
            </a:xfrm>
            <a:custGeom>
              <a:avLst/>
              <a:gdLst/>
              <a:ahLst/>
              <a:cxnLst/>
              <a:rect l="l" t="t" r="r" b="b"/>
              <a:pathLst>
                <a:path w="1606" h="2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93" y="68"/>
                  </a:lnTo>
                  <a:lnTo>
                    <a:pt x="385" y="116"/>
                  </a:lnTo>
                  <a:lnTo>
                    <a:pt x="577" y="164"/>
                  </a:lnTo>
                  <a:lnTo>
                    <a:pt x="779" y="193"/>
                  </a:lnTo>
                  <a:lnTo>
                    <a:pt x="971" y="222"/>
                  </a:lnTo>
                  <a:lnTo>
                    <a:pt x="1173" y="251"/>
                  </a:lnTo>
                  <a:lnTo>
                    <a:pt x="1375" y="260"/>
                  </a:lnTo>
                  <a:lnTo>
                    <a:pt x="1586" y="270"/>
                  </a:lnTo>
                  <a:lnTo>
                    <a:pt x="1606" y="270"/>
                  </a:lnTo>
                  <a:lnTo>
                    <a:pt x="1606" y="270"/>
                  </a:lnTo>
                  <a:lnTo>
                    <a:pt x="1394" y="260"/>
                  </a:lnTo>
                  <a:lnTo>
                    <a:pt x="1183" y="251"/>
                  </a:lnTo>
                  <a:lnTo>
                    <a:pt x="981" y="222"/>
                  </a:lnTo>
                  <a:lnTo>
                    <a:pt x="779" y="193"/>
                  </a:lnTo>
                  <a:lnTo>
                    <a:pt x="587" y="155"/>
                  </a:lnTo>
                  <a:lnTo>
                    <a:pt x="385" y="116"/>
                  </a:lnTo>
                  <a:lnTo>
                    <a:pt x="193" y="5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3"/>
            <p:cNvSpPr/>
            <p:nvPr/>
          </p:nvSpPr>
          <p:spPr>
            <a:xfrm>
              <a:off x="1469818" y="2397828"/>
              <a:ext cx="25961" cy="4445"/>
            </a:xfrm>
            <a:custGeom>
              <a:avLst/>
              <a:gdLst/>
              <a:ahLst/>
              <a:cxnLst/>
              <a:rect l="l" t="t" r="r" b="b"/>
              <a:pathLst>
                <a:path w="1577" h="270" extrusionOk="0">
                  <a:moveTo>
                    <a:pt x="0" y="1"/>
                  </a:moveTo>
                  <a:lnTo>
                    <a:pt x="106" y="135"/>
                  </a:lnTo>
                  <a:lnTo>
                    <a:pt x="221" y="270"/>
                  </a:lnTo>
                  <a:lnTo>
                    <a:pt x="1576" y="270"/>
                  </a:lnTo>
                  <a:lnTo>
                    <a:pt x="1365" y="260"/>
                  </a:lnTo>
                  <a:lnTo>
                    <a:pt x="1163" y="251"/>
                  </a:lnTo>
                  <a:lnTo>
                    <a:pt x="961" y="222"/>
                  </a:lnTo>
                  <a:lnTo>
                    <a:pt x="769" y="193"/>
                  </a:lnTo>
                  <a:lnTo>
                    <a:pt x="567" y="164"/>
                  </a:lnTo>
                  <a:lnTo>
                    <a:pt x="375" y="116"/>
                  </a:lnTo>
                  <a:lnTo>
                    <a:pt x="183" y="6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8D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3"/>
            <p:cNvSpPr/>
            <p:nvPr/>
          </p:nvSpPr>
          <p:spPr>
            <a:xfrm>
              <a:off x="1469818" y="2397828"/>
              <a:ext cx="25961" cy="4445"/>
            </a:xfrm>
            <a:custGeom>
              <a:avLst/>
              <a:gdLst/>
              <a:ahLst/>
              <a:cxnLst/>
              <a:rect l="l" t="t" r="r" b="b"/>
              <a:pathLst>
                <a:path w="1577" h="27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06" y="135"/>
                  </a:lnTo>
                  <a:lnTo>
                    <a:pt x="221" y="270"/>
                  </a:lnTo>
                  <a:lnTo>
                    <a:pt x="1576" y="270"/>
                  </a:lnTo>
                  <a:lnTo>
                    <a:pt x="1576" y="270"/>
                  </a:lnTo>
                  <a:lnTo>
                    <a:pt x="1365" y="260"/>
                  </a:lnTo>
                  <a:lnTo>
                    <a:pt x="1163" y="251"/>
                  </a:lnTo>
                  <a:lnTo>
                    <a:pt x="961" y="222"/>
                  </a:lnTo>
                  <a:lnTo>
                    <a:pt x="769" y="193"/>
                  </a:lnTo>
                  <a:lnTo>
                    <a:pt x="567" y="164"/>
                  </a:lnTo>
                  <a:lnTo>
                    <a:pt x="375" y="116"/>
                  </a:lnTo>
                  <a:lnTo>
                    <a:pt x="183" y="6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3"/>
            <p:cNvSpPr/>
            <p:nvPr/>
          </p:nvSpPr>
          <p:spPr>
            <a:xfrm>
              <a:off x="946568" y="1845325"/>
              <a:ext cx="507424" cy="186866"/>
            </a:xfrm>
            <a:custGeom>
              <a:avLst/>
              <a:gdLst/>
              <a:ahLst/>
              <a:cxnLst/>
              <a:rect l="l" t="t" r="r" b="b"/>
              <a:pathLst>
                <a:path w="30823" h="11351" extrusionOk="0">
                  <a:moveTo>
                    <a:pt x="1" y="0"/>
                  </a:moveTo>
                  <a:lnTo>
                    <a:pt x="1" y="11351"/>
                  </a:lnTo>
                  <a:lnTo>
                    <a:pt x="25152" y="11351"/>
                  </a:lnTo>
                  <a:lnTo>
                    <a:pt x="25440" y="11341"/>
                  </a:lnTo>
                  <a:lnTo>
                    <a:pt x="25729" y="11322"/>
                  </a:lnTo>
                  <a:lnTo>
                    <a:pt x="26017" y="11283"/>
                  </a:lnTo>
                  <a:lnTo>
                    <a:pt x="26296" y="11235"/>
                  </a:lnTo>
                  <a:lnTo>
                    <a:pt x="26565" y="11168"/>
                  </a:lnTo>
                  <a:lnTo>
                    <a:pt x="26834" y="11091"/>
                  </a:lnTo>
                  <a:lnTo>
                    <a:pt x="27103" y="11005"/>
                  </a:lnTo>
                  <a:lnTo>
                    <a:pt x="27362" y="10899"/>
                  </a:lnTo>
                  <a:lnTo>
                    <a:pt x="27612" y="10793"/>
                  </a:lnTo>
                  <a:lnTo>
                    <a:pt x="27852" y="10668"/>
                  </a:lnTo>
                  <a:lnTo>
                    <a:pt x="28093" y="10524"/>
                  </a:lnTo>
                  <a:lnTo>
                    <a:pt x="28323" y="10380"/>
                  </a:lnTo>
                  <a:lnTo>
                    <a:pt x="28544" y="10217"/>
                  </a:lnTo>
                  <a:lnTo>
                    <a:pt x="28756" y="10053"/>
                  </a:lnTo>
                  <a:lnTo>
                    <a:pt x="28967" y="9871"/>
                  </a:lnTo>
                  <a:lnTo>
                    <a:pt x="29159" y="9688"/>
                  </a:lnTo>
                  <a:lnTo>
                    <a:pt x="29352" y="9486"/>
                  </a:lnTo>
                  <a:lnTo>
                    <a:pt x="29525" y="9284"/>
                  </a:lnTo>
                  <a:lnTo>
                    <a:pt x="29698" y="9073"/>
                  </a:lnTo>
                  <a:lnTo>
                    <a:pt x="29851" y="8842"/>
                  </a:lnTo>
                  <a:lnTo>
                    <a:pt x="30005" y="8621"/>
                  </a:lnTo>
                  <a:lnTo>
                    <a:pt x="30140" y="8381"/>
                  </a:lnTo>
                  <a:lnTo>
                    <a:pt x="30265" y="8131"/>
                  </a:lnTo>
                  <a:lnTo>
                    <a:pt x="30380" y="7881"/>
                  </a:lnTo>
                  <a:lnTo>
                    <a:pt x="30476" y="7622"/>
                  </a:lnTo>
                  <a:lnTo>
                    <a:pt x="30572" y="7362"/>
                  </a:lnTo>
                  <a:lnTo>
                    <a:pt x="30649" y="7093"/>
                  </a:lnTo>
                  <a:lnTo>
                    <a:pt x="30707" y="6814"/>
                  </a:lnTo>
                  <a:lnTo>
                    <a:pt x="30755" y="6536"/>
                  </a:lnTo>
                  <a:lnTo>
                    <a:pt x="30793" y="6257"/>
                  </a:lnTo>
                  <a:lnTo>
                    <a:pt x="30813" y="5969"/>
                  </a:lnTo>
                  <a:lnTo>
                    <a:pt x="30822" y="5671"/>
                  </a:lnTo>
                  <a:lnTo>
                    <a:pt x="30813" y="5382"/>
                  </a:lnTo>
                  <a:lnTo>
                    <a:pt x="30793" y="5094"/>
                  </a:lnTo>
                  <a:lnTo>
                    <a:pt x="30755" y="4806"/>
                  </a:lnTo>
                  <a:lnTo>
                    <a:pt x="30707" y="4527"/>
                  </a:lnTo>
                  <a:lnTo>
                    <a:pt x="30649" y="4258"/>
                  </a:lnTo>
                  <a:lnTo>
                    <a:pt x="30572" y="3989"/>
                  </a:lnTo>
                  <a:lnTo>
                    <a:pt x="30476" y="3720"/>
                  </a:lnTo>
                  <a:lnTo>
                    <a:pt x="30380" y="3460"/>
                  </a:lnTo>
                  <a:lnTo>
                    <a:pt x="30265" y="3210"/>
                  </a:lnTo>
                  <a:lnTo>
                    <a:pt x="30140" y="2970"/>
                  </a:lnTo>
                  <a:lnTo>
                    <a:pt x="30005" y="2730"/>
                  </a:lnTo>
                  <a:lnTo>
                    <a:pt x="29851" y="2499"/>
                  </a:lnTo>
                  <a:lnTo>
                    <a:pt x="29698" y="2278"/>
                  </a:lnTo>
                  <a:lnTo>
                    <a:pt x="29525" y="2067"/>
                  </a:lnTo>
                  <a:lnTo>
                    <a:pt x="29352" y="1855"/>
                  </a:lnTo>
                  <a:lnTo>
                    <a:pt x="29159" y="1663"/>
                  </a:lnTo>
                  <a:lnTo>
                    <a:pt x="28967" y="1471"/>
                  </a:lnTo>
                  <a:lnTo>
                    <a:pt x="28756" y="1298"/>
                  </a:lnTo>
                  <a:lnTo>
                    <a:pt x="28544" y="1125"/>
                  </a:lnTo>
                  <a:lnTo>
                    <a:pt x="28323" y="971"/>
                  </a:lnTo>
                  <a:lnTo>
                    <a:pt x="28093" y="817"/>
                  </a:lnTo>
                  <a:lnTo>
                    <a:pt x="27852" y="683"/>
                  </a:lnTo>
                  <a:lnTo>
                    <a:pt x="27612" y="558"/>
                  </a:lnTo>
                  <a:lnTo>
                    <a:pt x="27362" y="443"/>
                  </a:lnTo>
                  <a:lnTo>
                    <a:pt x="27103" y="346"/>
                  </a:lnTo>
                  <a:lnTo>
                    <a:pt x="26834" y="250"/>
                  </a:lnTo>
                  <a:lnTo>
                    <a:pt x="26565" y="173"/>
                  </a:lnTo>
                  <a:lnTo>
                    <a:pt x="26296" y="116"/>
                  </a:lnTo>
                  <a:lnTo>
                    <a:pt x="26017" y="68"/>
                  </a:lnTo>
                  <a:lnTo>
                    <a:pt x="25729" y="29"/>
                  </a:lnTo>
                  <a:lnTo>
                    <a:pt x="25440" y="10"/>
                  </a:lnTo>
                  <a:lnTo>
                    <a:pt x="251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3"/>
            <p:cNvSpPr/>
            <p:nvPr/>
          </p:nvSpPr>
          <p:spPr>
            <a:xfrm>
              <a:off x="507989" y="1845325"/>
              <a:ext cx="617212" cy="186866"/>
            </a:xfrm>
            <a:custGeom>
              <a:avLst/>
              <a:gdLst/>
              <a:ahLst/>
              <a:cxnLst/>
              <a:rect l="l" t="t" r="r" b="b"/>
              <a:pathLst>
                <a:path w="37492" h="11351" extrusionOk="0">
                  <a:moveTo>
                    <a:pt x="0" y="0"/>
                  </a:moveTo>
                  <a:lnTo>
                    <a:pt x="0" y="1144"/>
                  </a:lnTo>
                  <a:lnTo>
                    <a:pt x="31811" y="1144"/>
                  </a:lnTo>
                  <a:lnTo>
                    <a:pt x="32042" y="1154"/>
                  </a:lnTo>
                  <a:lnTo>
                    <a:pt x="32273" y="1173"/>
                  </a:lnTo>
                  <a:lnTo>
                    <a:pt x="32503" y="1202"/>
                  </a:lnTo>
                  <a:lnTo>
                    <a:pt x="32724" y="1240"/>
                  </a:lnTo>
                  <a:lnTo>
                    <a:pt x="32945" y="1288"/>
                  </a:lnTo>
                  <a:lnTo>
                    <a:pt x="33157" y="1356"/>
                  </a:lnTo>
                  <a:lnTo>
                    <a:pt x="33368" y="1423"/>
                  </a:lnTo>
                  <a:lnTo>
                    <a:pt x="33570" y="1500"/>
                  </a:lnTo>
                  <a:lnTo>
                    <a:pt x="33772" y="1596"/>
                  </a:lnTo>
                  <a:lnTo>
                    <a:pt x="33974" y="1692"/>
                  </a:lnTo>
                  <a:lnTo>
                    <a:pt x="34156" y="1807"/>
                  </a:lnTo>
                  <a:lnTo>
                    <a:pt x="34339" y="1923"/>
                  </a:lnTo>
                  <a:lnTo>
                    <a:pt x="34522" y="2048"/>
                  </a:lnTo>
                  <a:lnTo>
                    <a:pt x="34695" y="2182"/>
                  </a:lnTo>
                  <a:lnTo>
                    <a:pt x="34858" y="2326"/>
                  </a:lnTo>
                  <a:lnTo>
                    <a:pt x="35012" y="2470"/>
                  </a:lnTo>
                  <a:lnTo>
                    <a:pt x="35165" y="2634"/>
                  </a:lnTo>
                  <a:lnTo>
                    <a:pt x="35300" y="2797"/>
                  </a:lnTo>
                  <a:lnTo>
                    <a:pt x="35435" y="2970"/>
                  </a:lnTo>
                  <a:lnTo>
                    <a:pt x="35569" y="3143"/>
                  </a:lnTo>
                  <a:lnTo>
                    <a:pt x="35684" y="3326"/>
                  </a:lnTo>
                  <a:lnTo>
                    <a:pt x="35790" y="3518"/>
                  </a:lnTo>
                  <a:lnTo>
                    <a:pt x="35896" y="3710"/>
                  </a:lnTo>
                  <a:lnTo>
                    <a:pt x="35982" y="3912"/>
                  </a:lnTo>
                  <a:lnTo>
                    <a:pt x="36069" y="4123"/>
                  </a:lnTo>
                  <a:lnTo>
                    <a:pt x="36136" y="4325"/>
                  </a:lnTo>
                  <a:lnTo>
                    <a:pt x="36194" y="4546"/>
                  </a:lnTo>
                  <a:lnTo>
                    <a:pt x="36251" y="4767"/>
                  </a:lnTo>
                  <a:lnTo>
                    <a:pt x="36290" y="4988"/>
                  </a:lnTo>
                  <a:lnTo>
                    <a:pt x="36319" y="5209"/>
                  </a:lnTo>
                  <a:lnTo>
                    <a:pt x="36338" y="5440"/>
                  </a:lnTo>
                  <a:lnTo>
                    <a:pt x="36338" y="5671"/>
                  </a:lnTo>
                  <a:lnTo>
                    <a:pt x="36338" y="5911"/>
                  </a:lnTo>
                  <a:lnTo>
                    <a:pt x="36319" y="6132"/>
                  </a:lnTo>
                  <a:lnTo>
                    <a:pt x="36290" y="6363"/>
                  </a:lnTo>
                  <a:lnTo>
                    <a:pt x="36251" y="6584"/>
                  </a:lnTo>
                  <a:lnTo>
                    <a:pt x="36194" y="6805"/>
                  </a:lnTo>
                  <a:lnTo>
                    <a:pt x="36136" y="7016"/>
                  </a:lnTo>
                  <a:lnTo>
                    <a:pt x="36069" y="7228"/>
                  </a:lnTo>
                  <a:lnTo>
                    <a:pt x="35982" y="7439"/>
                  </a:lnTo>
                  <a:lnTo>
                    <a:pt x="35896" y="7631"/>
                  </a:lnTo>
                  <a:lnTo>
                    <a:pt x="35790" y="7833"/>
                  </a:lnTo>
                  <a:lnTo>
                    <a:pt x="35684" y="8016"/>
                  </a:lnTo>
                  <a:lnTo>
                    <a:pt x="35569" y="8208"/>
                  </a:lnTo>
                  <a:lnTo>
                    <a:pt x="35435" y="8381"/>
                  </a:lnTo>
                  <a:lnTo>
                    <a:pt x="35300" y="8554"/>
                  </a:lnTo>
                  <a:lnTo>
                    <a:pt x="35165" y="8717"/>
                  </a:lnTo>
                  <a:lnTo>
                    <a:pt x="35012" y="8871"/>
                  </a:lnTo>
                  <a:lnTo>
                    <a:pt x="34858" y="9025"/>
                  </a:lnTo>
                  <a:lnTo>
                    <a:pt x="34695" y="9169"/>
                  </a:lnTo>
                  <a:lnTo>
                    <a:pt x="34522" y="9304"/>
                  </a:lnTo>
                  <a:lnTo>
                    <a:pt x="34339" y="9429"/>
                  </a:lnTo>
                  <a:lnTo>
                    <a:pt x="34156" y="9544"/>
                  </a:lnTo>
                  <a:lnTo>
                    <a:pt x="33974" y="9650"/>
                  </a:lnTo>
                  <a:lnTo>
                    <a:pt x="33772" y="9755"/>
                  </a:lnTo>
                  <a:lnTo>
                    <a:pt x="33570" y="9842"/>
                  </a:lnTo>
                  <a:lnTo>
                    <a:pt x="33368" y="9928"/>
                  </a:lnTo>
                  <a:lnTo>
                    <a:pt x="33157" y="9996"/>
                  </a:lnTo>
                  <a:lnTo>
                    <a:pt x="32945" y="10063"/>
                  </a:lnTo>
                  <a:lnTo>
                    <a:pt x="32724" y="10111"/>
                  </a:lnTo>
                  <a:lnTo>
                    <a:pt x="32503" y="10149"/>
                  </a:lnTo>
                  <a:lnTo>
                    <a:pt x="32273" y="10178"/>
                  </a:lnTo>
                  <a:lnTo>
                    <a:pt x="32042" y="10197"/>
                  </a:lnTo>
                  <a:lnTo>
                    <a:pt x="0" y="10197"/>
                  </a:lnTo>
                  <a:lnTo>
                    <a:pt x="0" y="11351"/>
                  </a:lnTo>
                  <a:lnTo>
                    <a:pt x="31811" y="11351"/>
                  </a:lnTo>
                  <a:lnTo>
                    <a:pt x="32109" y="11341"/>
                  </a:lnTo>
                  <a:lnTo>
                    <a:pt x="32398" y="11322"/>
                  </a:lnTo>
                  <a:lnTo>
                    <a:pt x="32676" y="11283"/>
                  </a:lnTo>
                  <a:lnTo>
                    <a:pt x="32955" y="11235"/>
                  </a:lnTo>
                  <a:lnTo>
                    <a:pt x="33234" y="11168"/>
                  </a:lnTo>
                  <a:lnTo>
                    <a:pt x="33503" y="11091"/>
                  </a:lnTo>
                  <a:lnTo>
                    <a:pt x="33762" y="11005"/>
                  </a:lnTo>
                  <a:lnTo>
                    <a:pt x="34022" y="10899"/>
                  </a:lnTo>
                  <a:lnTo>
                    <a:pt x="34272" y="10793"/>
                  </a:lnTo>
                  <a:lnTo>
                    <a:pt x="34522" y="10668"/>
                  </a:lnTo>
                  <a:lnTo>
                    <a:pt x="34752" y="10524"/>
                  </a:lnTo>
                  <a:lnTo>
                    <a:pt x="34983" y="10380"/>
                  </a:lnTo>
                  <a:lnTo>
                    <a:pt x="35204" y="10217"/>
                  </a:lnTo>
                  <a:lnTo>
                    <a:pt x="35425" y="10053"/>
                  </a:lnTo>
                  <a:lnTo>
                    <a:pt x="35627" y="9871"/>
                  </a:lnTo>
                  <a:lnTo>
                    <a:pt x="35829" y="9688"/>
                  </a:lnTo>
                  <a:lnTo>
                    <a:pt x="36011" y="9486"/>
                  </a:lnTo>
                  <a:lnTo>
                    <a:pt x="36194" y="9284"/>
                  </a:lnTo>
                  <a:lnTo>
                    <a:pt x="36357" y="9073"/>
                  </a:lnTo>
                  <a:lnTo>
                    <a:pt x="36521" y="8842"/>
                  </a:lnTo>
                  <a:lnTo>
                    <a:pt x="36665" y="8621"/>
                  </a:lnTo>
                  <a:lnTo>
                    <a:pt x="36799" y="8381"/>
                  </a:lnTo>
                  <a:lnTo>
                    <a:pt x="36924" y="8131"/>
                  </a:lnTo>
                  <a:lnTo>
                    <a:pt x="37040" y="7881"/>
                  </a:lnTo>
                  <a:lnTo>
                    <a:pt x="37145" y="7622"/>
                  </a:lnTo>
                  <a:lnTo>
                    <a:pt x="37232" y="7362"/>
                  </a:lnTo>
                  <a:lnTo>
                    <a:pt x="37309" y="7093"/>
                  </a:lnTo>
                  <a:lnTo>
                    <a:pt x="37376" y="6814"/>
                  </a:lnTo>
                  <a:lnTo>
                    <a:pt x="37424" y="6536"/>
                  </a:lnTo>
                  <a:lnTo>
                    <a:pt x="37462" y="6257"/>
                  </a:lnTo>
                  <a:lnTo>
                    <a:pt x="37482" y="5969"/>
                  </a:lnTo>
                  <a:lnTo>
                    <a:pt x="37491" y="5671"/>
                  </a:lnTo>
                  <a:lnTo>
                    <a:pt x="37482" y="5382"/>
                  </a:lnTo>
                  <a:lnTo>
                    <a:pt x="37462" y="5094"/>
                  </a:lnTo>
                  <a:lnTo>
                    <a:pt x="37424" y="4806"/>
                  </a:lnTo>
                  <a:lnTo>
                    <a:pt x="37376" y="4527"/>
                  </a:lnTo>
                  <a:lnTo>
                    <a:pt x="37309" y="4258"/>
                  </a:lnTo>
                  <a:lnTo>
                    <a:pt x="37232" y="3989"/>
                  </a:lnTo>
                  <a:lnTo>
                    <a:pt x="37145" y="3720"/>
                  </a:lnTo>
                  <a:lnTo>
                    <a:pt x="37040" y="3460"/>
                  </a:lnTo>
                  <a:lnTo>
                    <a:pt x="36924" y="3210"/>
                  </a:lnTo>
                  <a:lnTo>
                    <a:pt x="36799" y="2970"/>
                  </a:lnTo>
                  <a:lnTo>
                    <a:pt x="36665" y="2730"/>
                  </a:lnTo>
                  <a:lnTo>
                    <a:pt x="36521" y="2499"/>
                  </a:lnTo>
                  <a:lnTo>
                    <a:pt x="36357" y="2278"/>
                  </a:lnTo>
                  <a:lnTo>
                    <a:pt x="36194" y="2067"/>
                  </a:lnTo>
                  <a:lnTo>
                    <a:pt x="36011" y="1855"/>
                  </a:lnTo>
                  <a:lnTo>
                    <a:pt x="35829" y="1663"/>
                  </a:lnTo>
                  <a:lnTo>
                    <a:pt x="35627" y="1471"/>
                  </a:lnTo>
                  <a:lnTo>
                    <a:pt x="35425" y="1298"/>
                  </a:lnTo>
                  <a:lnTo>
                    <a:pt x="35204" y="1125"/>
                  </a:lnTo>
                  <a:lnTo>
                    <a:pt x="34983" y="971"/>
                  </a:lnTo>
                  <a:lnTo>
                    <a:pt x="34752" y="817"/>
                  </a:lnTo>
                  <a:lnTo>
                    <a:pt x="34522" y="683"/>
                  </a:lnTo>
                  <a:lnTo>
                    <a:pt x="34272" y="558"/>
                  </a:lnTo>
                  <a:lnTo>
                    <a:pt x="34022" y="443"/>
                  </a:lnTo>
                  <a:lnTo>
                    <a:pt x="33762" y="346"/>
                  </a:lnTo>
                  <a:lnTo>
                    <a:pt x="33503" y="250"/>
                  </a:lnTo>
                  <a:lnTo>
                    <a:pt x="33234" y="173"/>
                  </a:lnTo>
                  <a:lnTo>
                    <a:pt x="32955" y="116"/>
                  </a:lnTo>
                  <a:lnTo>
                    <a:pt x="32676" y="68"/>
                  </a:lnTo>
                  <a:lnTo>
                    <a:pt x="32398" y="29"/>
                  </a:lnTo>
                  <a:lnTo>
                    <a:pt x="32109" y="10"/>
                  </a:lnTo>
                  <a:lnTo>
                    <a:pt x="31811" y="0"/>
                  </a:lnTo>
                  <a:close/>
                </a:path>
              </a:pathLst>
            </a:custGeom>
            <a:solidFill>
              <a:srgbClr val="8C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3"/>
            <p:cNvSpPr/>
            <p:nvPr/>
          </p:nvSpPr>
          <p:spPr>
            <a:xfrm>
              <a:off x="516056" y="1864159"/>
              <a:ext cx="590148" cy="149051"/>
            </a:xfrm>
            <a:custGeom>
              <a:avLst/>
              <a:gdLst/>
              <a:ahLst/>
              <a:cxnLst/>
              <a:rect l="l" t="t" r="r" b="b"/>
              <a:pathLst>
                <a:path w="35848" h="9054" extrusionOk="0">
                  <a:moveTo>
                    <a:pt x="0" y="0"/>
                  </a:moveTo>
                  <a:lnTo>
                    <a:pt x="231" y="10"/>
                  </a:lnTo>
                  <a:lnTo>
                    <a:pt x="462" y="29"/>
                  </a:lnTo>
                  <a:lnTo>
                    <a:pt x="692" y="58"/>
                  </a:lnTo>
                  <a:lnTo>
                    <a:pt x="913" y="96"/>
                  </a:lnTo>
                  <a:lnTo>
                    <a:pt x="1134" y="144"/>
                  </a:lnTo>
                  <a:lnTo>
                    <a:pt x="1346" y="212"/>
                  </a:lnTo>
                  <a:lnTo>
                    <a:pt x="1557" y="279"/>
                  </a:lnTo>
                  <a:lnTo>
                    <a:pt x="1759" y="356"/>
                  </a:lnTo>
                  <a:lnTo>
                    <a:pt x="1961" y="452"/>
                  </a:lnTo>
                  <a:lnTo>
                    <a:pt x="2163" y="548"/>
                  </a:lnTo>
                  <a:lnTo>
                    <a:pt x="2345" y="663"/>
                  </a:lnTo>
                  <a:lnTo>
                    <a:pt x="2528" y="779"/>
                  </a:lnTo>
                  <a:lnTo>
                    <a:pt x="2711" y="904"/>
                  </a:lnTo>
                  <a:lnTo>
                    <a:pt x="2884" y="1038"/>
                  </a:lnTo>
                  <a:lnTo>
                    <a:pt x="3047" y="1182"/>
                  </a:lnTo>
                  <a:lnTo>
                    <a:pt x="3201" y="1326"/>
                  </a:lnTo>
                  <a:lnTo>
                    <a:pt x="3354" y="1490"/>
                  </a:lnTo>
                  <a:lnTo>
                    <a:pt x="3489" y="1653"/>
                  </a:lnTo>
                  <a:lnTo>
                    <a:pt x="3624" y="1826"/>
                  </a:lnTo>
                  <a:lnTo>
                    <a:pt x="3758" y="1999"/>
                  </a:lnTo>
                  <a:lnTo>
                    <a:pt x="3873" y="2182"/>
                  </a:lnTo>
                  <a:lnTo>
                    <a:pt x="3979" y="2374"/>
                  </a:lnTo>
                  <a:lnTo>
                    <a:pt x="4085" y="2566"/>
                  </a:lnTo>
                  <a:lnTo>
                    <a:pt x="4171" y="2768"/>
                  </a:lnTo>
                  <a:lnTo>
                    <a:pt x="4258" y="2979"/>
                  </a:lnTo>
                  <a:lnTo>
                    <a:pt x="4325" y="3181"/>
                  </a:lnTo>
                  <a:lnTo>
                    <a:pt x="4383" y="3402"/>
                  </a:lnTo>
                  <a:lnTo>
                    <a:pt x="4440" y="3623"/>
                  </a:lnTo>
                  <a:lnTo>
                    <a:pt x="4479" y="3844"/>
                  </a:lnTo>
                  <a:lnTo>
                    <a:pt x="4508" y="4065"/>
                  </a:lnTo>
                  <a:lnTo>
                    <a:pt x="4527" y="4296"/>
                  </a:lnTo>
                  <a:lnTo>
                    <a:pt x="4527" y="4527"/>
                  </a:lnTo>
                  <a:lnTo>
                    <a:pt x="4527" y="4767"/>
                  </a:lnTo>
                  <a:lnTo>
                    <a:pt x="4508" y="4988"/>
                  </a:lnTo>
                  <a:lnTo>
                    <a:pt x="4479" y="5219"/>
                  </a:lnTo>
                  <a:lnTo>
                    <a:pt x="4440" y="5440"/>
                  </a:lnTo>
                  <a:lnTo>
                    <a:pt x="4383" y="5661"/>
                  </a:lnTo>
                  <a:lnTo>
                    <a:pt x="4325" y="5872"/>
                  </a:lnTo>
                  <a:lnTo>
                    <a:pt x="4258" y="6084"/>
                  </a:lnTo>
                  <a:lnTo>
                    <a:pt x="4171" y="6295"/>
                  </a:lnTo>
                  <a:lnTo>
                    <a:pt x="4085" y="6487"/>
                  </a:lnTo>
                  <a:lnTo>
                    <a:pt x="3979" y="6689"/>
                  </a:lnTo>
                  <a:lnTo>
                    <a:pt x="3873" y="6872"/>
                  </a:lnTo>
                  <a:lnTo>
                    <a:pt x="3758" y="7064"/>
                  </a:lnTo>
                  <a:lnTo>
                    <a:pt x="3624" y="7237"/>
                  </a:lnTo>
                  <a:lnTo>
                    <a:pt x="3489" y="7410"/>
                  </a:lnTo>
                  <a:lnTo>
                    <a:pt x="3354" y="7573"/>
                  </a:lnTo>
                  <a:lnTo>
                    <a:pt x="3201" y="7727"/>
                  </a:lnTo>
                  <a:lnTo>
                    <a:pt x="3047" y="7881"/>
                  </a:lnTo>
                  <a:lnTo>
                    <a:pt x="2884" y="8025"/>
                  </a:lnTo>
                  <a:lnTo>
                    <a:pt x="2711" y="8160"/>
                  </a:lnTo>
                  <a:lnTo>
                    <a:pt x="2528" y="8285"/>
                  </a:lnTo>
                  <a:lnTo>
                    <a:pt x="2345" y="8400"/>
                  </a:lnTo>
                  <a:lnTo>
                    <a:pt x="2163" y="8506"/>
                  </a:lnTo>
                  <a:lnTo>
                    <a:pt x="1961" y="8611"/>
                  </a:lnTo>
                  <a:lnTo>
                    <a:pt x="1759" y="8698"/>
                  </a:lnTo>
                  <a:lnTo>
                    <a:pt x="1557" y="8784"/>
                  </a:lnTo>
                  <a:lnTo>
                    <a:pt x="1346" y="8852"/>
                  </a:lnTo>
                  <a:lnTo>
                    <a:pt x="1134" y="8919"/>
                  </a:lnTo>
                  <a:lnTo>
                    <a:pt x="913" y="8967"/>
                  </a:lnTo>
                  <a:lnTo>
                    <a:pt x="692" y="9005"/>
                  </a:lnTo>
                  <a:lnTo>
                    <a:pt x="462" y="9034"/>
                  </a:lnTo>
                  <a:lnTo>
                    <a:pt x="231" y="9053"/>
                  </a:lnTo>
                  <a:lnTo>
                    <a:pt x="31552" y="9053"/>
                  </a:lnTo>
                  <a:lnTo>
                    <a:pt x="31783" y="9034"/>
                  </a:lnTo>
                  <a:lnTo>
                    <a:pt x="32013" y="9005"/>
                  </a:lnTo>
                  <a:lnTo>
                    <a:pt x="32234" y="8967"/>
                  </a:lnTo>
                  <a:lnTo>
                    <a:pt x="32455" y="8919"/>
                  </a:lnTo>
                  <a:lnTo>
                    <a:pt x="32667" y="8852"/>
                  </a:lnTo>
                  <a:lnTo>
                    <a:pt x="32878" y="8784"/>
                  </a:lnTo>
                  <a:lnTo>
                    <a:pt x="33080" y="8698"/>
                  </a:lnTo>
                  <a:lnTo>
                    <a:pt x="33282" y="8611"/>
                  </a:lnTo>
                  <a:lnTo>
                    <a:pt x="33484" y="8506"/>
                  </a:lnTo>
                  <a:lnTo>
                    <a:pt x="33666" y="8400"/>
                  </a:lnTo>
                  <a:lnTo>
                    <a:pt x="33849" y="8285"/>
                  </a:lnTo>
                  <a:lnTo>
                    <a:pt x="34032" y="8160"/>
                  </a:lnTo>
                  <a:lnTo>
                    <a:pt x="34205" y="8025"/>
                  </a:lnTo>
                  <a:lnTo>
                    <a:pt x="34368" y="7881"/>
                  </a:lnTo>
                  <a:lnTo>
                    <a:pt x="34522" y="7727"/>
                  </a:lnTo>
                  <a:lnTo>
                    <a:pt x="34675" y="7573"/>
                  </a:lnTo>
                  <a:lnTo>
                    <a:pt x="34810" y="7410"/>
                  </a:lnTo>
                  <a:lnTo>
                    <a:pt x="34945" y="7237"/>
                  </a:lnTo>
                  <a:lnTo>
                    <a:pt x="35079" y="7064"/>
                  </a:lnTo>
                  <a:lnTo>
                    <a:pt x="35194" y="6872"/>
                  </a:lnTo>
                  <a:lnTo>
                    <a:pt x="35300" y="6689"/>
                  </a:lnTo>
                  <a:lnTo>
                    <a:pt x="35406" y="6487"/>
                  </a:lnTo>
                  <a:lnTo>
                    <a:pt x="35492" y="6295"/>
                  </a:lnTo>
                  <a:lnTo>
                    <a:pt x="35579" y="6084"/>
                  </a:lnTo>
                  <a:lnTo>
                    <a:pt x="35646" y="5872"/>
                  </a:lnTo>
                  <a:lnTo>
                    <a:pt x="35704" y="5661"/>
                  </a:lnTo>
                  <a:lnTo>
                    <a:pt x="35761" y="5440"/>
                  </a:lnTo>
                  <a:lnTo>
                    <a:pt x="35800" y="5219"/>
                  </a:lnTo>
                  <a:lnTo>
                    <a:pt x="35829" y="4988"/>
                  </a:lnTo>
                  <a:lnTo>
                    <a:pt x="35848" y="4767"/>
                  </a:lnTo>
                  <a:lnTo>
                    <a:pt x="35848" y="4527"/>
                  </a:lnTo>
                  <a:lnTo>
                    <a:pt x="35848" y="4296"/>
                  </a:lnTo>
                  <a:lnTo>
                    <a:pt x="35829" y="4065"/>
                  </a:lnTo>
                  <a:lnTo>
                    <a:pt x="35800" y="3844"/>
                  </a:lnTo>
                  <a:lnTo>
                    <a:pt x="35761" y="3623"/>
                  </a:lnTo>
                  <a:lnTo>
                    <a:pt x="35704" y="3402"/>
                  </a:lnTo>
                  <a:lnTo>
                    <a:pt x="35646" y="3181"/>
                  </a:lnTo>
                  <a:lnTo>
                    <a:pt x="35579" y="2979"/>
                  </a:lnTo>
                  <a:lnTo>
                    <a:pt x="35492" y="2768"/>
                  </a:lnTo>
                  <a:lnTo>
                    <a:pt x="35406" y="2566"/>
                  </a:lnTo>
                  <a:lnTo>
                    <a:pt x="35300" y="2374"/>
                  </a:lnTo>
                  <a:lnTo>
                    <a:pt x="35194" y="2182"/>
                  </a:lnTo>
                  <a:lnTo>
                    <a:pt x="35079" y="1999"/>
                  </a:lnTo>
                  <a:lnTo>
                    <a:pt x="34945" y="1826"/>
                  </a:lnTo>
                  <a:lnTo>
                    <a:pt x="34810" y="1653"/>
                  </a:lnTo>
                  <a:lnTo>
                    <a:pt x="34675" y="1490"/>
                  </a:lnTo>
                  <a:lnTo>
                    <a:pt x="34522" y="1326"/>
                  </a:lnTo>
                  <a:lnTo>
                    <a:pt x="34368" y="1182"/>
                  </a:lnTo>
                  <a:lnTo>
                    <a:pt x="34205" y="1038"/>
                  </a:lnTo>
                  <a:lnTo>
                    <a:pt x="34032" y="904"/>
                  </a:lnTo>
                  <a:lnTo>
                    <a:pt x="33849" y="779"/>
                  </a:lnTo>
                  <a:lnTo>
                    <a:pt x="33666" y="663"/>
                  </a:lnTo>
                  <a:lnTo>
                    <a:pt x="33484" y="548"/>
                  </a:lnTo>
                  <a:lnTo>
                    <a:pt x="33282" y="452"/>
                  </a:lnTo>
                  <a:lnTo>
                    <a:pt x="33080" y="356"/>
                  </a:lnTo>
                  <a:lnTo>
                    <a:pt x="32878" y="279"/>
                  </a:lnTo>
                  <a:lnTo>
                    <a:pt x="32667" y="212"/>
                  </a:lnTo>
                  <a:lnTo>
                    <a:pt x="32455" y="144"/>
                  </a:lnTo>
                  <a:lnTo>
                    <a:pt x="32234" y="96"/>
                  </a:lnTo>
                  <a:lnTo>
                    <a:pt x="32013" y="58"/>
                  </a:lnTo>
                  <a:lnTo>
                    <a:pt x="31783" y="29"/>
                  </a:lnTo>
                  <a:lnTo>
                    <a:pt x="31552" y="10"/>
                  </a:lnTo>
                  <a:lnTo>
                    <a:pt x="313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3"/>
            <p:cNvSpPr/>
            <p:nvPr/>
          </p:nvSpPr>
          <p:spPr>
            <a:xfrm>
              <a:off x="516056" y="1864159"/>
              <a:ext cx="590148" cy="149051"/>
            </a:xfrm>
            <a:custGeom>
              <a:avLst/>
              <a:gdLst/>
              <a:ahLst/>
              <a:cxnLst/>
              <a:rect l="l" t="t" r="r" b="b"/>
              <a:pathLst>
                <a:path w="35848" h="9054" fill="none" extrusionOk="0">
                  <a:moveTo>
                    <a:pt x="4527" y="4527"/>
                  </a:moveTo>
                  <a:lnTo>
                    <a:pt x="4527" y="4527"/>
                  </a:lnTo>
                  <a:lnTo>
                    <a:pt x="4527" y="4296"/>
                  </a:lnTo>
                  <a:lnTo>
                    <a:pt x="4508" y="4065"/>
                  </a:lnTo>
                  <a:lnTo>
                    <a:pt x="4479" y="3844"/>
                  </a:lnTo>
                  <a:lnTo>
                    <a:pt x="4440" y="3623"/>
                  </a:lnTo>
                  <a:lnTo>
                    <a:pt x="4383" y="3402"/>
                  </a:lnTo>
                  <a:lnTo>
                    <a:pt x="4325" y="3181"/>
                  </a:lnTo>
                  <a:lnTo>
                    <a:pt x="4258" y="2979"/>
                  </a:lnTo>
                  <a:lnTo>
                    <a:pt x="4171" y="2768"/>
                  </a:lnTo>
                  <a:lnTo>
                    <a:pt x="4085" y="2566"/>
                  </a:lnTo>
                  <a:lnTo>
                    <a:pt x="3979" y="2374"/>
                  </a:lnTo>
                  <a:lnTo>
                    <a:pt x="3873" y="2182"/>
                  </a:lnTo>
                  <a:lnTo>
                    <a:pt x="3758" y="1999"/>
                  </a:lnTo>
                  <a:lnTo>
                    <a:pt x="3624" y="1826"/>
                  </a:lnTo>
                  <a:lnTo>
                    <a:pt x="3489" y="1653"/>
                  </a:lnTo>
                  <a:lnTo>
                    <a:pt x="3354" y="1490"/>
                  </a:lnTo>
                  <a:lnTo>
                    <a:pt x="3201" y="1326"/>
                  </a:lnTo>
                  <a:lnTo>
                    <a:pt x="3047" y="1182"/>
                  </a:lnTo>
                  <a:lnTo>
                    <a:pt x="2884" y="1038"/>
                  </a:lnTo>
                  <a:lnTo>
                    <a:pt x="2711" y="904"/>
                  </a:lnTo>
                  <a:lnTo>
                    <a:pt x="2528" y="779"/>
                  </a:lnTo>
                  <a:lnTo>
                    <a:pt x="2345" y="663"/>
                  </a:lnTo>
                  <a:lnTo>
                    <a:pt x="2163" y="548"/>
                  </a:lnTo>
                  <a:lnTo>
                    <a:pt x="1961" y="452"/>
                  </a:lnTo>
                  <a:lnTo>
                    <a:pt x="1759" y="356"/>
                  </a:lnTo>
                  <a:lnTo>
                    <a:pt x="1557" y="279"/>
                  </a:lnTo>
                  <a:lnTo>
                    <a:pt x="1346" y="212"/>
                  </a:lnTo>
                  <a:lnTo>
                    <a:pt x="1134" y="144"/>
                  </a:lnTo>
                  <a:lnTo>
                    <a:pt x="913" y="96"/>
                  </a:lnTo>
                  <a:lnTo>
                    <a:pt x="692" y="58"/>
                  </a:lnTo>
                  <a:lnTo>
                    <a:pt x="462" y="29"/>
                  </a:lnTo>
                  <a:lnTo>
                    <a:pt x="231" y="10"/>
                  </a:lnTo>
                  <a:lnTo>
                    <a:pt x="0" y="0"/>
                  </a:lnTo>
                  <a:lnTo>
                    <a:pt x="31321" y="0"/>
                  </a:lnTo>
                  <a:lnTo>
                    <a:pt x="31321" y="0"/>
                  </a:lnTo>
                  <a:lnTo>
                    <a:pt x="31552" y="10"/>
                  </a:lnTo>
                  <a:lnTo>
                    <a:pt x="31783" y="29"/>
                  </a:lnTo>
                  <a:lnTo>
                    <a:pt x="32013" y="58"/>
                  </a:lnTo>
                  <a:lnTo>
                    <a:pt x="32234" y="96"/>
                  </a:lnTo>
                  <a:lnTo>
                    <a:pt x="32455" y="144"/>
                  </a:lnTo>
                  <a:lnTo>
                    <a:pt x="32667" y="212"/>
                  </a:lnTo>
                  <a:lnTo>
                    <a:pt x="32878" y="279"/>
                  </a:lnTo>
                  <a:lnTo>
                    <a:pt x="33080" y="356"/>
                  </a:lnTo>
                  <a:lnTo>
                    <a:pt x="33282" y="452"/>
                  </a:lnTo>
                  <a:lnTo>
                    <a:pt x="33484" y="548"/>
                  </a:lnTo>
                  <a:lnTo>
                    <a:pt x="33666" y="663"/>
                  </a:lnTo>
                  <a:lnTo>
                    <a:pt x="33849" y="779"/>
                  </a:lnTo>
                  <a:lnTo>
                    <a:pt x="34032" y="904"/>
                  </a:lnTo>
                  <a:lnTo>
                    <a:pt x="34205" y="1038"/>
                  </a:lnTo>
                  <a:lnTo>
                    <a:pt x="34368" y="1182"/>
                  </a:lnTo>
                  <a:lnTo>
                    <a:pt x="34522" y="1326"/>
                  </a:lnTo>
                  <a:lnTo>
                    <a:pt x="34675" y="1490"/>
                  </a:lnTo>
                  <a:lnTo>
                    <a:pt x="34810" y="1653"/>
                  </a:lnTo>
                  <a:lnTo>
                    <a:pt x="34945" y="1826"/>
                  </a:lnTo>
                  <a:lnTo>
                    <a:pt x="35079" y="1999"/>
                  </a:lnTo>
                  <a:lnTo>
                    <a:pt x="35194" y="2182"/>
                  </a:lnTo>
                  <a:lnTo>
                    <a:pt x="35300" y="2374"/>
                  </a:lnTo>
                  <a:lnTo>
                    <a:pt x="35406" y="2566"/>
                  </a:lnTo>
                  <a:lnTo>
                    <a:pt x="35492" y="2768"/>
                  </a:lnTo>
                  <a:lnTo>
                    <a:pt x="35579" y="2979"/>
                  </a:lnTo>
                  <a:lnTo>
                    <a:pt x="35646" y="3181"/>
                  </a:lnTo>
                  <a:lnTo>
                    <a:pt x="35704" y="3402"/>
                  </a:lnTo>
                  <a:lnTo>
                    <a:pt x="35761" y="3623"/>
                  </a:lnTo>
                  <a:lnTo>
                    <a:pt x="35800" y="3844"/>
                  </a:lnTo>
                  <a:lnTo>
                    <a:pt x="35829" y="4065"/>
                  </a:lnTo>
                  <a:lnTo>
                    <a:pt x="35848" y="4296"/>
                  </a:lnTo>
                  <a:lnTo>
                    <a:pt x="35848" y="4527"/>
                  </a:lnTo>
                  <a:lnTo>
                    <a:pt x="35848" y="4527"/>
                  </a:lnTo>
                  <a:lnTo>
                    <a:pt x="35848" y="4767"/>
                  </a:lnTo>
                  <a:lnTo>
                    <a:pt x="35829" y="4988"/>
                  </a:lnTo>
                  <a:lnTo>
                    <a:pt x="35800" y="5219"/>
                  </a:lnTo>
                  <a:lnTo>
                    <a:pt x="35761" y="5440"/>
                  </a:lnTo>
                  <a:lnTo>
                    <a:pt x="35704" y="5661"/>
                  </a:lnTo>
                  <a:lnTo>
                    <a:pt x="35646" y="5872"/>
                  </a:lnTo>
                  <a:lnTo>
                    <a:pt x="35579" y="6084"/>
                  </a:lnTo>
                  <a:lnTo>
                    <a:pt x="35492" y="6295"/>
                  </a:lnTo>
                  <a:lnTo>
                    <a:pt x="35406" y="6487"/>
                  </a:lnTo>
                  <a:lnTo>
                    <a:pt x="35300" y="6689"/>
                  </a:lnTo>
                  <a:lnTo>
                    <a:pt x="35194" y="6872"/>
                  </a:lnTo>
                  <a:lnTo>
                    <a:pt x="35079" y="7064"/>
                  </a:lnTo>
                  <a:lnTo>
                    <a:pt x="34945" y="7237"/>
                  </a:lnTo>
                  <a:lnTo>
                    <a:pt x="34810" y="7410"/>
                  </a:lnTo>
                  <a:lnTo>
                    <a:pt x="34675" y="7573"/>
                  </a:lnTo>
                  <a:lnTo>
                    <a:pt x="34522" y="7727"/>
                  </a:lnTo>
                  <a:lnTo>
                    <a:pt x="34368" y="7881"/>
                  </a:lnTo>
                  <a:lnTo>
                    <a:pt x="34205" y="8025"/>
                  </a:lnTo>
                  <a:lnTo>
                    <a:pt x="34032" y="8160"/>
                  </a:lnTo>
                  <a:lnTo>
                    <a:pt x="33849" y="8285"/>
                  </a:lnTo>
                  <a:lnTo>
                    <a:pt x="33666" y="8400"/>
                  </a:lnTo>
                  <a:lnTo>
                    <a:pt x="33484" y="8506"/>
                  </a:lnTo>
                  <a:lnTo>
                    <a:pt x="33282" y="8611"/>
                  </a:lnTo>
                  <a:lnTo>
                    <a:pt x="33080" y="8698"/>
                  </a:lnTo>
                  <a:lnTo>
                    <a:pt x="32878" y="8784"/>
                  </a:lnTo>
                  <a:lnTo>
                    <a:pt x="32667" y="8852"/>
                  </a:lnTo>
                  <a:lnTo>
                    <a:pt x="32455" y="8919"/>
                  </a:lnTo>
                  <a:lnTo>
                    <a:pt x="32234" y="8967"/>
                  </a:lnTo>
                  <a:lnTo>
                    <a:pt x="32013" y="9005"/>
                  </a:lnTo>
                  <a:lnTo>
                    <a:pt x="31783" y="9034"/>
                  </a:lnTo>
                  <a:lnTo>
                    <a:pt x="31552" y="9053"/>
                  </a:lnTo>
                  <a:lnTo>
                    <a:pt x="31321" y="9053"/>
                  </a:lnTo>
                  <a:lnTo>
                    <a:pt x="0" y="9053"/>
                  </a:lnTo>
                  <a:lnTo>
                    <a:pt x="0" y="9053"/>
                  </a:lnTo>
                  <a:lnTo>
                    <a:pt x="231" y="9053"/>
                  </a:lnTo>
                  <a:lnTo>
                    <a:pt x="462" y="9034"/>
                  </a:lnTo>
                  <a:lnTo>
                    <a:pt x="692" y="9005"/>
                  </a:lnTo>
                  <a:lnTo>
                    <a:pt x="913" y="8967"/>
                  </a:lnTo>
                  <a:lnTo>
                    <a:pt x="1134" y="8919"/>
                  </a:lnTo>
                  <a:lnTo>
                    <a:pt x="1346" y="8852"/>
                  </a:lnTo>
                  <a:lnTo>
                    <a:pt x="1557" y="8784"/>
                  </a:lnTo>
                  <a:lnTo>
                    <a:pt x="1759" y="8698"/>
                  </a:lnTo>
                  <a:lnTo>
                    <a:pt x="1961" y="8611"/>
                  </a:lnTo>
                  <a:lnTo>
                    <a:pt x="2163" y="8506"/>
                  </a:lnTo>
                  <a:lnTo>
                    <a:pt x="2345" y="8400"/>
                  </a:lnTo>
                  <a:lnTo>
                    <a:pt x="2528" y="8285"/>
                  </a:lnTo>
                  <a:lnTo>
                    <a:pt x="2711" y="8160"/>
                  </a:lnTo>
                  <a:lnTo>
                    <a:pt x="2884" y="8025"/>
                  </a:lnTo>
                  <a:lnTo>
                    <a:pt x="3047" y="7881"/>
                  </a:lnTo>
                  <a:lnTo>
                    <a:pt x="3201" y="7727"/>
                  </a:lnTo>
                  <a:lnTo>
                    <a:pt x="3354" y="7573"/>
                  </a:lnTo>
                  <a:lnTo>
                    <a:pt x="3489" y="7410"/>
                  </a:lnTo>
                  <a:lnTo>
                    <a:pt x="3624" y="7237"/>
                  </a:lnTo>
                  <a:lnTo>
                    <a:pt x="3758" y="7064"/>
                  </a:lnTo>
                  <a:lnTo>
                    <a:pt x="3873" y="6872"/>
                  </a:lnTo>
                  <a:lnTo>
                    <a:pt x="3979" y="6689"/>
                  </a:lnTo>
                  <a:lnTo>
                    <a:pt x="4085" y="6487"/>
                  </a:lnTo>
                  <a:lnTo>
                    <a:pt x="4171" y="6295"/>
                  </a:lnTo>
                  <a:lnTo>
                    <a:pt x="4258" y="6084"/>
                  </a:lnTo>
                  <a:lnTo>
                    <a:pt x="4325" y="5872"/>
                  </a:lnTo>
                  <a:lnTo>
                    <a:pt x="4383" y="5661"/>
                  </a:lnTo>
                  <a:lnTo>
                    <a:pt x="4440" y="5440"/>
                  </a:lnTo>
                  <a:lnTo>
                    <a:pt x="4479" y="5219"/>
                  </a:lnTo>
                  <a:lnTo>
                    <a:pt x="4508" y="4988"/>
                  </a:lnTo>
                  <a:lnTo>
                    <a:pt x="4527" y="4767"/>
                  </a:lnTo>
                  <a:lnTo>
                    <a:pt x="4527" y="45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3"/>
            <p:cNvSpPr/>
            <p:nvPr/>
          </p:nvSpPr>
          <p:spPr>
            <a:xfrm>
              <a:off x="519217" y="2009248"/>
              <a:ext cx="20907" cy="3967"/>
            </a:xfrm>
            <a:custGeom>
              <a:avLst/>
              <a:gdLst/>
              <a:ahLst/>
              <a:cxnLst/>
              <a:rect l="l" t="t" r="r" b="b"/>
              <a:pathLst>
                <a:path w="1270" h="241" extrusionOk="0">
                  <a:moveTo>
                    <a:pt x="1260" y="0"/>
                  </a:moveTo>
                  <a:lnTo>
                    <a:pt x="1096" y="58"/>
                  </a:lnTo>
                  <a:lnTo>
                    <a:pt x="1096" y="58"/>
                  </a:lnTo>
                  <a:lnTo>
                    <a:pt x="1269" y="0"/>
                  </a:lnTo>
                  <a:close/>
                  <a:moveTo>
                    <a:pt x="1096" y="58"/>
                  </a:moveTo>
                  <a:lnTo>
                    <a:pt x="914" y="106"/>
                  </a:lnTo>
                  <a:lnTo>
                    <a:pt x="741" y="144"/>
                  </a:lnTo>
                  <a:lnTo>
                    <a:pt x="923" y="106"/>
                  </a:lnTo>
                  <a:lnTo>
                    <a:pt x="1096" y="58"/>
                  </a:lnTo>
                  <a:close/>
                  <a:moveTo>
                    <a:pt x="741" y="144"/>
                  </a:moveTo>
                  <a:lnTo>
                    <a:pt x="558" y="183"/>
                  </a:lnTo>
                  <a:lnTo>
                    <a:pt x="375" y="212"/>
                  </a:lnTo>
                  <a:lnTo>
                    <a:pt x="193" y="231"/>
                  </a:lnTo>
                  <a:lnTo>
                    <a:pt x="1" y="240"/>
                  </a:lnTo>
                  <a:lnTo>
                    <a:pt x="20" y="240"/>
                  </a:lnTo>
                  <a:lnTo>
                    <a:pt x="202" y="231"/>
                  </a:lnTo>
                  <a:lnTo>
                    <a:pt x="385" y="212"/>
                  </a:lnTo>
                  <a:lnTo>
                    <a:pt x="568" y="183"/>
                  </a:lnTo>
                  <a:lnTo>
                    <a:pt x="741" y="144"/>
                  </a:lnTo>
                  <a:close/>
                </a:path>
              </a:pathLst>
            </a:custGeom>
            <a:solidFill>
              <a:srgbClr val="D8D5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3"/>
            <p:cNvSpPr/>
            <p:nvPr/>
          </p:nvSpPr>
          <p:spPr>
            <a:xfrm>
              <a:off x="516056" y="2009248"/>
              <a:ext cx="24068" cy="3967"/>
            </a:xfrm>
            <a:custGeom>
              <a:avLst/>
              <a:gdLst/>
              <a:ahLst/>
              <a:cxnLst/>
              <a:rect l="l" t="t" r="r" b="b"/>
              <a:pathLst>
                <a:path w="1462" h="241" fill="none" extrusionOk="0">
                  <a:moveTo>
                    <a:pt x="1461" y="0"/>
                  </a:moveTo>
                  <a:lnTo>
                    <a:pt x="1461" y="0"/>
                  </a:lnTo>
                  <a:lnTo>
                    <a:pt x="1288" y="58"/>
                  </a:lnTo>
                  <a:lnTo>
                    <a:pt x="1106" y="106"/>
                  </a:lnTo>
                  <a:lnTo>
                    <a:pt x="933" y="144"/>
                  </a:lnTo>
                  <a:lnTo>
                    <a:pt x="750" y="183"/>
                  </a:lnTo>
                  <a:lnTo>
                    <a:pt x="567" y="212"/>
                  </a:lnTo>
                  <a:lnTo>
                    <a:pt x="385" y="231"/>
                  </a:lnTo>
                  <a:lnTo>
                    <a:pt x="193" y="240"/>
                  </a:lnTo>
                  <a:lnTo>
                    <a:pt x="0" y="240"/>
                  </a:lnTo>
                  <a:lnTo>
                    <a:pt x="20" y="240"/>
                  </a:lnTo>
                  <a:lnTo>
                    <a:pt x="20" y="240"/>
                  </a:lnTo>
                  <a:lnTo>
                    <a:pt x="212" y="240"/>
                  </a:lnTo>
                  <a:lnTo>
                    <a:pt x="394" y="231"/>
                  </a:lnTo>
                  <a:lnTo>
                    <a:pt x="577" y="212"/>
                  </a:lnTo>
                  <a:lnTo>
                    <a:pt x="760" y="183"/>
                  </a:lnTo>
                  <a:lnTo>
                    <a:pt x="933" y="144"/>
                  </a:lnTo>
                  <a:lnTo>
                    <a:pt x="1115" y="106"/>
                  </a:lnTo>
                  <a:lnTo>
                    <a:pt x="1288" y="58"/>
                  </a:lnTo>
                  <a:lnTo>
                    <a:pt x="1452" y="0"/>
                  </a:lnTo>
                  <a:lnTo>
                    <a:pt x="1452" y="0"/>
                  </a:lnTo>
                  <a:lnTo>
                    <a:pt x="14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3"/>
            <p:cNvSpPr/>
            <p:nvPr/>
          </p:nvSpPr>
          <p:spPr>
            <a:xfrm>
              <a:off x="519530" y="2009248"/>
              <a:ext cx="20430" cy="3967"/>
            </a:xfrm>
            <a:custGeom>
              <a:avLst/>
              <a:gdLst/>
              <a:ahLst/>
              <a:cxnLst/>
              <a:rect l="l" t="t" r="r" b="b"/>
              <a:pathLst>
                <a:path w="1241" h="241" extrusionOk="0">
                  <a:moveTo>
                    <a:pt x="1241" y="0"/>
                  </a:moveTo>
                  <a:lnTo>
                    <a:pt x="1077" y="58"/>
                  </a:lnTo>
                  <a:lnTo>
                    <a:pt x="904" y="106"/>
                  </a:lnTo>
                  <a:lnTo>
                    <a:pt x="722" y="144"/>
                  </a:lnTo>
                  <a:lnTo>
                    <a:pt x="549" y="183"/>
                  </a:lnTo>
                  <a:lnTo>
                    <a:pt x="366" y="212"/>
                  </a:lnTo>
                  <a:lnTo>
                    <a:pt x="183" y="231"/>
                  </a:lnTo>
                  <a:lnTo>
                    <a:pt x="1" y="240"/>
                  </a:lnTo>
                  <a:lnTo>
                    <a:pt x="1039" y="240"/>
                  </a:lnTo>
                  <a:lnTo>
                    <a:pt x="1144" y="125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rgbClr val="D8D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3"/>
            <p:cNvSpPr/>
            <p:nvPr/>
          </p:nvSpPr>
          <p:spPr>
            <a:xfrm>
              <a:off x="516369" y="2009248"/>
              <a:ext cx="23591" cy="3967"/>
            </a:xfrm>
            <a:custGeom>
              <a:avLst/>
              <a:gdLst/>
              <a:ahLst/>
              <a:cxnLst/>
              <a:rect l="l" t="t" r="r" b="b"/>
              <a:pathLst>
                <a:path w="1433" h="241" fill="none" extrusionOk="0">
                  <a:moveTo>
                    <a:pt x="1433" y="0"/>
                  </a:moveTo>
                  <a:lnTo>
                    <a:pt x="1433" y="0"/>
                  </a:lnTo>
                  <a:lnTo>
                    <a:pt x="1269" y="58"/>
                  </a:lnTo>
                  <a:lnTo>
                    <a:pt x="1096" y="106"/>
                  </a:lnTo>
                  <a:lnTo>
                    <a:pt x="914" y="144"/>
                  </a:lnTo>
                  <a:lnTo>
                    <a:pt x="741" y="183"/>
                  </a:lnTo>
                  <a:lnTo>
                    <a:pt x="558" y="212"/>
                  </a:lnTo>
                  <a:lnTo>
                    <a:pt x="375" y="231"/>
                  </a:lnTo>
                  <a:lnTo>
                    <a:pt x="193" y="240"/>
                  </a:lnTo>
                  <a:lnTo>
                    <a:pt x="1" y="240"/>
                  </a:lnTo>
                  <a:lnTo>
                    <a:pt x="1231" y="240"/>
                  </a:lnTo>
                  <a:lnTo>
                    <a:pt x="1231" y="240"/>
                  </a:lnTo>
                  <a:lnTo>
                    <a:pt x="1336" y="125"/>
                  </a:lnTo>
                  <a:lnTo>
                    <a:pt x="1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3"/>
            <p:cNvSpPr/>
            <p:nvPr/>
          </p:nvSpPr>
          <p:spPr>
            <a:xfrm>
              <a:off x="507989" y="2033927"/>
              <a:ext cx="617212" cy="186866"/>
            </a:xfrm>
            <a:custGeom>
              <a:avLst/>
              <a:gdLst/>
              <a:ahLst/>
              <a:cxnLst/>
              <a:rect l="l" t="t" r="r" b="b"/>
              <a:pathLst>
                <a:path w="37492" h="11351" extrusionOk="0">
                  <a:moveTo>
                    <a:pt x="5671" y="0"/>
                  </a:moveTo>
                  <a:lnTo>
                    <a:pt x="5382" y="10"/>
                  </a:lnTo>
                  <a:lnTo>
                    <a:pt x="5094" y="29"/>
                  </a:lnTo>
                  <a:lnTo>
                    <a:pt x="4815" y="68"/>
                  </a:lnTo>
                  <a:lnTo>
                    <a:pt x="4527" y="116"/>
                  </a:lnTo>
                  <a:lnTo>
                    <a:pt x="4258" y="183"/>
                  </a:lnTo>
                  <a:lnTo>
                    <a:pt x="3989" y="260"/>
                  </a:lnTo>
                  <a:lnTo>
                    <a:pt x="3720" y="346"/>
                  </a:lnTo>
                  <a:lnTo>
                    <a:pt x="3470" y="442"/>
                  </a:lnTo>
                  <a:lnTo>
                    <a:pt x="3210" y="558"/>
                  </a:lnTo>
                  <a:lnTo>
                    <a:pt x="2970" y="683"/>
                  </a:lnTo>
                  <a:lnTo>
                    <a:pt x="2730" y="817"/>
                  </a:lnTo>
                  <a:lnTo>
                    <a:pt x="2499" y="971"/>
                  </a:lnTo>
                  <a:lnTo>
                    <a:pt x="2278" y="1125"/>
                  </a:lnTo>
                  <a:lnTo>
                    <a:pt x="2067" y="1298"/>
                  </a:lnTo>
                  <a:lnTo>
                    <a:pt x="1855" y="1471"/>
                  </a:lnTo>
                  <a:lnTo>
                    <a:pt x="1663" y="1663"/>
                  </a:lnTo>
                  <a:lnTo>
                    <a:pt x="1471" y="1855"/>
                  </a:lnTo>
                  <a:lnTo>
                    <a:pt x="1298" y="2067"/>
                  </a:lnTo>
                  <a:lnTo>
                    <a:pt x="1125" y="2278"/>
                  </a:lnTo>
                  <a:lnTo>
                    <a:pt x="971" y="2499"/>
                  </a:lnTo>
                  <a:lnTo>
                    <a:pt x="817" y="2730"/>
                  </a:lnTo>
                  <a:lnTo>
                    <a:pt x="683" y="2970"/>
                  </a:lnTo>
                  <a:lnTo>
                    <a:pt x="558" y="3210"/>
                  </a:lnTo>
                  <a:lnTo>
                    <a:pt x="442" y="3470"/>
                  </a:lnTo>
                  <a:lnTo>
                    <a:pt x="346" y="3720"/>
                  </a:lnTo>
                  <a:lnTo>
                    <a:pt x="260" y="3989"/>
                  </a:lnTo>
                  <a:lnTo>
                    <a:pt x="183" y="4258"/>
                  </a:lnTo>
                  <a:lnTo>
                    <a:pt x="116" y="4527"/>
                  </a:lnTo>
                  <a:lnTo>
                    <a:pt x="68" y="4815"/>
                  </a:lnTo>
                  <a:lnTo>
                    <a:pt x="29" y="5094"/>
                  </a:lnTo>
                  <a:lnTo>
                    <a:pt x="10" y="5382"/>
                  </a:lnTo>
                  <a:lnTo>
                    <a:pt x="0" y="5671"/>
                  </a:lnTo>
                  <a:lnTo>
                    <a:pt x="10" y="5969"/>
                  </a:lnTo>
                  <a:lnTo>
                    <a:pt x="29" y="6257"/>
                  </a:lnTo>
                  <a:lnTo>
                    <a:pt x="68" y="6536"/>
                  </a:lnTo>
                  <a:lnTo>
                    <a:pt x="116" y="6814"/>
                  </a:lnTo>
                  <a:lnTo>
                    <a:pt x="183" y="7093"/>
                  </a:lnTo>
                  <a:lnTo>
                    <a:pt x="260" y="7362"/>
                  </a:lnTo>
                  <a:lnTo>
                    <a:pt x="346" y="7622"/>
                  </a:lnTo>
                  <a:lnTo>
                    <a:pt x="442" y="7881"/>
                  </a:lnTo>
                  <a:lnTo>
                    <a:pt x="558" y="8131"/>
                  </a:lnTo>
                  <a:lnTo>
                    <a:pt x="683" y="8381"/>
                  </a:lnTo>
                  <a:lnTo>
                    <a:pt x="817" y="8621"/>
                  </a:lnTo>
                  <a:lnTo>
                    <a:pt x="971" y="8852"/>
                  </a:lnTo>
                  <a:lnTo>
                    <a:pt x="1125" y="9073"/>
                  </a:lnTo>
                  <a:lnTo>
                    <a:pt x="1298" y="9284"/>
                  </a:lnTo>
                  <a:lnTo>
                    <a:pt x="1471" y="9486"/>
                  </a:lnTo>
                  <a:lnTo>
                    <a:pt x="1663" y="9688"/>
                  </a:lnTo>
                  <a:lnTo>
                    <a:pt x="1855" y="9880"/>
                  </a:lnTo>
                  <a:lnTo>
                    <a:pt x="2067" y="10053"/>
                  </a:lnTo>
                  <a:lnTo>
                    <a:pt x="2278" y="10226"/>
                  </a:lnTo>
                  <a:lnTo>
                    <a:pt x="2499" y="10380"/>
                  </a:lnTo>
                  <a:lnTo>
                    <a:pt x="2730" y="10524"/>
                  </a:lnTo>
                  <a:lnTo>
                    <a:pt x="2970" y="10668"/>
                  </a:lnTo>
                  <a:lnTo>
                    <a:pt x="3210" y="10793"/>
                  </a:lnTo>
                  <a:lnTo>
                    <a:pt x="3470" y="10908"/>
                  </a:lnTo>
                  <a:lnTo>
                    <a:pt x="3720" y="11005"/>
                  </a:lnTo>
                  <a:lnTo>
                    <a:pt x="3989" y="11091"/>
                  </a:lnTo>
                  <a:lnTo>
                    <a:pt x="4258" y="11168"/>
                  </a:lnTo>
                  <a:lnTo>
                    <a:pt x="4527" y="11235"/>
                  </a:lnTo>
                  <a:lnTo>
                    <a:pt x="4815" y="11283"/>
                  </a:lnTo>
                  <a:lnTo>
                    <a:pt x="5094" y="11322"/>
                  </a:lnTo>
                  <a:lnTo>
                    <a:pt x="5382" y="11341"/>
                  </a:lnTo>
                  <a:lnTo>
                    <a:pt x="5671" y="11351"/>
                  </a:lnTo>
                  <a:lnTo>
                    <a:pt x="37491" y="11351"/>
                  </a:lnTo>
                  <a:lnTo>
                    <a:pt x="374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3"/>
            <p:cNvSpPr/>
            <p:nvPr/>
          </p:nvSpPr>
          <p:spPr>
            <a:xfrm>
              <a:off x="946568" y="2033927"/>
              <a:ext cx="507424" cy="186866"/>
            </a:xfrm>
            <a:custGeom>
              <a:avLst/>
              <a:gdLst/>
              <a:ahLst/>
              <a:cxnLst/>
              <a:rect l="l" t="t" r="r" b="b"/>
              <a:pathLst>
                <a:path w="30823" h="11351" extrusionOk="0">
                  <a:moveTo>
                    <a:pt x="5681" y="0"/>
                  </a:moveTo>
                  <a:lnTo>
                    <a:pt x="5383" y="10"/>
                  </a:lnTo>
                  <a:lnTo>
                    <a:pt x="5095" y="29"/>
                  </a:lnTo>
                  <a:lnTo>
                    <a:pt x="4816" y="68"/>
                  </a:lnTo>
                  <a:lnTo>
                    <a:pt x="4537" y="116"/>
                  </a:lnTo>
                  <a:lnTo>
                    <a:pt x="4258" y="183"/>
                  </a:lnTo>
                  <a:lnTo>
                    <a:pt x="3989" y="260"/>
                  </a:lnTo>
                  <a:lnTo>
                    <a:pt x="3730" y="346"/>
                  </a:lnTo>
                  <a:lnTo>
                    <a:pt x="3470" y="442"/>
                  </a:lnTo>
                  <a:lnTo>
                    <a:pt x="3220" y="558"/>
                  </a:lnTo>
                  <a:lnTo>
                    <a:pt x="2971" y="683"/>
                  </a:lnTo>
                  <a:lnTo>
                    <a:pt x="2740" y="817"/>
                  </a:lnTo>
                  <a:lnTo>
                    <a:pt x="2509" y="971"/>
                  </a:lnTo>
                  <a:lnTo>
                    <a:pt x="2279" y="1125"/>
                  </a:lnTo>
                  <a:lnTo>
                    <a:pt x="2067" y="1298"/>
                  </a:lnTo>
                  <a:lnTo>
                    <a:pt x="1865" y="1471"/>
                  </a:lnTo>
                  <a:lnTo>
                    <a:pt x="1664" y="1663"/>
                  </a:lnTo>
                  <a:lnTo>
                    <a:pt x="1481" y="1855"/>
                  </a:lnTo>
                  <a:lnTo>
                    <a:pt x="1298" y="2067"/>
                  </a:lnTo>
                  <a:lnTo>
                    <a:pt x="1135" y="2278"/>
                  </a:lnTo>
                  <a:lnTo>
                    <a:pt x="972" y="2499"/>
                  </a:lnTo>
                  <a:lnTo>
                    <a:pt x="827" y="2730"/>
                  </a:lnTo>
                  <a:lnTo>
                    <a:pt x="693" y="2970"/>
                  </a:lnTo>
                  <a:lnTo>
                    <a:pt x="558" y="3210"/>
                  </a:lnTo>
                  <a:lnTo>
                    <a:pt x="453" y="3470"/>
                  </a:lnTo>
                  <a:lnTo>
                    <a:pt x="347" y="3720"/>
                  </a:lnTo>
                  <a:lnTo>
                    <a:pt x="260" y="3989"/>
                  </a:lnTo>
                  <a:lnTo>
                    <a:pt x="183" y="4258"/>
                  </a:lnTo>
                  <a:lnTo>
                    <a:pt x="116" y="4527"/>
                  </a:lnTo>
                  <a:lnTo>
                    <a:pt x="68" y="4815"/>
                  </a:lnTo>
                  <a:lnTo>
                    <a:pt x="30" y="5094"/>
                  </a:lnTo>
                  <a:lnTo>
                    <a:pt x="10" y="5382"/>
                  </a:lnTo>
                  <a:lnTo>
                    <a:pt x="1" y="5671"/>
                  </a:lnTo>
                  <a:lnTo>
                    <a:pt x="10" y="5969"/>
                  </a:lnTo>
                  <a:lnTo>
                    <a:pt x="30" y="6257"/>
                  </a:lnTo>
                  <a:lnTo>
                    <a:pt x="68" y="6536"/>
                  </a:lnTo>
                  <a:lnTo>
                    <a:pt x="116" y="6814"/>
                  </a:lnTo>
                  <a:lnTo>
                    <a:pt x="183" y="7093"/>
                  </a:lnTo>
                  <a:lnTo>
                    <a:pt x="260" y="7362"/>
                  </a:lnTo>
                  <a:lnTo>
                    <a:pt x="347" y="7622"/>
                  </a:lnTo>
                  <a:lnTo>
                    <a:pt x="453" y="7881"/>
                  </a:lnTo>
                  <a:lnTo>
                    <a:pt x="558" y="8131"/>
                  </a:lnTo>
                  <a:lnTo>
                    <a:pt x="693" y="8381"/>
                  </a:lnTo>
                  <a:lnTo>
                    <a:pt x="827" y="8621"/>
                  </a:lnTo>
                  <a:lnTo>
                    <a:pt x="972" y="8852"/>
                  </a:lnTo>
                  <a:lnTo>
                    <a:pt x="1135" y="9073"/>
                  </a:lnTo>
                  <a:lnTo>
                    <a:pt x="1298" y="9284"/>
                  </a:lnTo>
                  <a:lnTo>
                    <a:pt x="1481" y="9486"/>
                  </a:lnTo>
                  <a:lnTo>
                    <a:pt x="1664" y="9688"/>
                  </a:lnTo>
                  <a:lnTo>
                    <a:pt x="1865" y="9880"/>
                  </a:lnTo>
                  <a:lnTo>
                    <a:pt x="2067" y="10053"/>
                  </a:lnTo>
                  <a:lnTo>
                    <a:pt x="2279" y="10226"/>
                  </a:lnTo>
                  <a:lnTo>
                    <a:pt x="2509" y="10380"/>
                  </a:lnTo>
                  <a:lnTo>
                    <a:pt x="2740" y="10524"/>
                  </a:lnTo>
                  <a:lnTo>
                    <a:pt x="2971" y="10668"/>
                  </a:lnTo>
                  <a:lnTo>
                    <a:pt x="3220" y="10793"/>
                  </a:lnTo>
                  <a:lnTo>
                    <a:pt x="3470" y="10908"/>
                  </a:lnTo>
                  <a:lnTo>
                    <a:pt x="3730" y="11005"/>
                  </a:lnTo>
                  <a:lnTo>
                    <a:pt x="3989" y="11091"/>
                  </a:lnTo>
                  <a:lnTo>
                    <a:pt x="4258" y="11168"/>
                  </a:lnTo>
                  <a:lnTo>
                    <a:pt x="4537" y="11235"/>
                  </a:lnTo>
                  <a:lnTo>
                    <a:pt x="4816" y="11283"/>
                  </a:lnTo>
                  <a:lnTo>
                    <a:pt x="5095" y="11322"/>
                  </a:lnTo>
                  <a:lnTo>
                    <a:pt x="5383" y="11341"/>
                  </a:lnTo>
                  <a:lnTo>
                    <a:pt x="5681" y="11351"/>
                  </a:lnTo>
                  <a:lnTo>
                    <a:pt x="30822" y="11351"/>
                  </a:lnTo>
                  <a:lnTo>
                    <a:pt x="30822" y="10197"/>
                  </a:lnTo>
                  <a:lnTo>
                    <a:pt x="5450" y="10197"/>
                  </a:lnTo>
                  <a:lnTo>
                    <a:pt x="5219" y="10178"/>
                  </a:lnTo>
                  <a:lnTo>
                    <a:pt x="4989" y="10149"/>
                  </a:lnTo>
                  <a:lnTo>
                    <a:pt x="4768" y="10111"/>
                  </a:lnTo>
                  <a:lnTo>
                    <a:pt x="4547" y="10063"/>
                  </a:lnTo>
                  <a:lnTo>
                    <a:pt x="4335" y="9995"/>
                  </a:lnTo>
                  <a:lnTo>
                    <a:pt x="4124" y="9928"/>
                  </a:lnTo>
                  <a:lnTo>
                    <a:pt x="3922" y="9842"/>
                  </a:lnTo>
                  <a:lnTo>
                    <a:pt x="3720" y="9755"/>
                  </a:lnTo>
                  <a:lnTo>
                    <a:pt x="3518" y="9659"/>
                  </a:lnTo>
                  <a:lnTo>
                    <a:pt x="3336" y="9544"/>
                  </a:lnTo>
                  <a:lnTo>
                    <a:pt x="3153" y="9428"/>
                  </a:lnTo>
                  <a:lnTo>
                    <a:pt x="2971" y="9303"/>
                  </a:lnTo>
                  <a:lnTo>
                    <a:pt x="2798" y="9169"/>
                  </a:lnTo>
                  <a:lnTo>
                    <a:pt x="2634" y="9025"/>
                  </a:lnTo>
                  <a:lnTo>
                    <a:pt x="2480" y="8871"/>
                  </a:lnTo>
                  <a:lnTo>
                    <a:pt x="2327" y="8717"/>
                  </a:lnTo>
                  <a:lnTo>
                    <a:pt x="2182" y="8554"/>
                  </a:lnTo>
                  <a:lnTo>
                    <a:pt x="2048" y="8381"/>
                  </a:lnTo>
                  <a:lnTo>
                    <a:pt x="1923" y="8208"/>
                  </a:lnTo>
                  <a:lnTo>
                    <a:pt x="1808" y="8025"/>
                  </a:lnTo>
                  <a:lnTo>
                    <a:pt x="1702" y="7833"/>
                  </a:lnTo>
                  <a:lnTo>
                    <a:pt x="1596" y="7631"/>
                  </a:lnTo>
                  <a:lnTo>
                    <a:pt x="1510" y="7439"/>
                  </a:lnTo>
                  <a:lnTo>
                    <a:pt x="1423" y="7228"/>
                  </a:lnTo>
                  <a:lnTo>
                    <a:pt x="1356" y="7016"/>
                  </a:lnTo>
                  <a:lnTo>
                    <a:pt x="1298" y="6805"/>
                  </a:lnTo>
                  <a:lnTo>
                    <a:pt x="1241" y="6584"/>
                  </a:lnTo>
                  <a:lnTo>
                    <a:pt x="1202" y="6363"/>
                  </a:lnTo>
                  <a:lnTo>
                    <a:pt x="1173" y="6142"/>
                  </a:lnTo>
                  <a:lnTo>
                    <a:pt x="1154" y="5911"/>
                  </a:lnTo>
                  <a:lnTo>
                    <a:pt x="1154" y="5671"/>
                  </a:lnTo>
                  <a:lnTo>
                    <a:pt x="1154" y="5440"/>
                  </a:lnTo>
                  <a:lnTo>
                    <a:pt x="1173" y="5209"/>
                  </a:lnTo>
                  <a:lnTo>
                    <a:pt x="1202" y="4988"/>
                  </a:lnTo>
                  <a:lnTo>
                    <a:pt x="1241" y="4767"/>
                  </a:lnTo>
                  <a:lnTo>
                    <a:pt x="1298" y="4546"/>
                  </a:lnTo>
                  <a:lnTo>
                    <a:pt x="1356" y="4335"/>
                  </a:lnTo>
                  <a:lnTo>
                    <a:pt x="1423" y="4123"/>
                  </a:lnTo>
                  <a:lnTo>
                    <a:pt x="1510" y="3912"/>
                  </a:lnTo>
                  <a:lnTo>
                    <a:pt x="1596" y="3710"/>
                  </a:lnTo>
                  <a:lnTo>
                    <a:pt x="1702" y="3518"/>
                  </a:lnTo>
                  <a:lnTo>
                    <a:pt x="1808" y="3326"/>
                  </a:lnTo>
                  <a:lnTo>
                    <a:pt x="1923" y="3143"/>
                  </a:lnTo>
                  <a:lnTo>
                    <a:pt x="2048" y="2970"/>
                  </a:lnTo>
                  <a:lnTo>
                    <a:pt x="2182" y="2797"/>
                  </a:lnTo>
                  <a:lnTo>
                    <a:pt x="2327" y="2634"/>
                  </a:lnTo>
                  <a:lnTo>
                    <a:pt x="2480" y="2480"/>
                  </a:lnTo>
                  <a:lnTo>
                    <a:pt x="2634" y="2326"/>
                  </a:lnTo>
                  <a:lnTo>
                    <a:pt x="2798" y="2182"/>
                  </a:lnTo>
                  <a:lnTo>
                    <a:pt x="2971" y="2047"/>
                  </a:lnTo>
                  <a:lnTo>
                    <a:pt x="3153" y="1922"/>
                  </a:lnTo>
                  <a:lnTo>
                    <a:pt x="3336" y="1807"/>
                  </a:lnTo>
                  <a:lnTo>
                    <a:pt x="3518" y="1692"/>
                  </a:lnTo>
                  <a:lnTo>
                    <a:pt x="3720" y="1596"/>
                  </a:lnTo>
                  <a:lnTo>
                    <a:pt x="3922" y="1509"/>
                  </a:lnTo>
                  <a:lnTo>
                    <a:pt x="4124" y="1423"/>
                  </a:lnTo>
                  <a:lnTo>
                    <a:pt x="4335" y="1355"/>
                  </a:lnTo>
                  <a:lnTo>
                    <a:pt x="4547" y="1288"/>
                  </a:lnTo>
                  <a:lnTo>
                    <a:pt x="4768" y="1240"/>
                  </a:lnTo>
                  <a:lnTo>
                    <a:pt x="4989" y="1202"/>
                  </a:lnTo>
                  <a:lnTo>
                    <a:pt x="5219" y="1173"/>
                  </a:lnTo>
                  <a:lnTo>
                    <a:pt x="5450" y="1154"/>
                  </a:lnTo>
                  <a:lnTo>
                    <a:pt x="5681" y="1144"/>
                  </a:lnTo>
                  <a:lnTo>
                    <a:pt x="30822" y="1144"/>
                  </a:lnTo>
                  <a:lnTo>
                    <a:pt x="30822" y="0"/>
                  </a:lnTo>
                  <a:close/>
                </a:path>
              </a:pathLst>
            </a:custGeom>
            <a:solidFill>
              <a:srgbClr val="FFD2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3"/>
            <p:cNvSpPr/>
            <p:nvPr/>
          </p:nvSpPr>
          <p:spPr>
            <a:xfrm>
              <a:off x="965567" y="2052761"/>
              <a:ext cx="480343" cy="149051"/>
            </a:xfrm>
            <a:custGeom>
              <a:avLst/>
              <a:gdLst/>
              <a:ahLst/>
              <a:cxnLst/>
              <a:rect l="l" t="t" r="r" b="b"/>
              <a:pathLst>
                <a:path w="29178" h="9054" extrusionOk="0">
                  <a:moveTo>
                    <a:pt x="4527" y="0"/>
                  </a:moveTo>
                  <a:lnTo>
                    <a:pt x="4296" y="10"/>
                  </a:lnTo>
                  <a:lnTo>
                    <a:pt x="4065" y="29"/>
                  </a:lnTo>
                  <a:lnTo>
                    <a:pt x="3835" y="58"/>
                  </a:lnTo>
                  <a:lnTo>
                    <a:pt x="3614" y="96"/>
                  </a:lnTo>
                  <a:lnTo>
                    <a:pt x="3393" y="144"/>
                  </a:lnTo>
                  <a:lnTo>
                    <a:pt x="3181" y="211"/>
                  </a:lnTo>
                  <a:lnTo>
                    <a:pt x="2970" y="279"/>
                  </a:lnTo>
                  <a:lnTo>
                    <a:pt x="2768" y="365"/>
                  </a:lnTo>
                  <a:lnTo>
                    <a:pt x="2566" y="452"/>
                  </a:lnTo>
                  <a:lnTo>
                    <a:pt x="2364" y="548"/>
                  </a:lnTo>
                  <a:lnTo>
                    <a:pt x="2182" y="663"/>
                  </a:lnTo>
                  <a:lnTo>
                    <a:pt x="1999" y="778"/>
                  </a:lnTo>
                  <a:lnTo>
                    <a:pt x="1817" y="903"/>
                  </a:lnTo>
                  <a:lnTo>
                    <a:pt x="1644" y="1038"/>
                  </a:lnTo>
                  <a:lnTo>
                    <a:pt x="1480" y="1182"/>
                  </a:lnTo>
                  <a:lnTo>
                    <a:pt x="1326" y="1336"/>
                  </a:lnTo>
                  <a:lnTo>
                    <a:pt x="1173" y="1490"/>
                  </a:lnTo>
                  <a:lnTo>
                    <a:pt x="1028" y="1653"/>
                  </a:lnTo>
                  <a:lnTo>
                    <a:pt x="894" y="1826"/>
                  </a:lnTo>
                  <a:lnTo>
                    <a:pt x="769" y="1999"/>
                  </a:lnTo>
                  <a:lnTo>
                    <a:pt x="654" y="2182"/>
                  </a:lnTo>
                  <a:lnTo>
                    <a:pt x="548" y="2374"/>
                  </a:lnTo>
                  <a:lnTo>
                    <a:pt x="442" y="2566"/>
                  </a:lnTo>
                  <a:lnTo>
                    <a:pt x="356" y="2768"/>
                  </a:lnTo>
                  <a:lnTo>
                    <a:pt x="269" y="2979"/>
                  </a:lnTo>
                  <a:lnTo>
                    <a:pt x="202" y="3191"/>
                  </a:lnTo>
                  <a:lnTo>
                    <a:pt x="144" y="3402"/>
                  </a:lnTo>
                  <a:lnTo>
                    <a:pt x="87" y="3623"/>
                  </a:lnTo>
                  <a:lnTo>
                    <a:pt x="48" y="3844"/>
                  </a:lnTo>
                  <a:lnTo>
                    <a:pt x="19" y="4065"/>
                  </a:lnTo>
                  <a:lnTo>
                    <a:pt x="0" y="4296"/>
                  </a:lnTo>
                  <a:lnTo>
                    <a:pt x="0" y="4527"/>
                  </a:lnTo>
                  <a:lnTo>
                    <a:pt x="0" y="4767"/>
                  </a:lnTo>
                  <a:lnTo>
                    <a:pt x="19" y="4998"/>
                  </a:lnTo>
                  <a:lnTo>
                    <a:pt x="48" y="5219"/>
                  </a:lnTo>
                  <a:lnTo>
                    <a:pt x="87" y="5440"/>
                  </a:lnTo>
                  <a:lnTo>
                    <a:pt x="144" y="5661"/>
                  </a:lnTo>
                  <a:lnTo>
                    <a:pt x="202" y="5872"/>
                  </a:lnTo>
                  <a:lnTo>
                    <a:pt x="269" y="6084"/>
                  </a:lnTo>
                  <a:lnTo>
                    <a:pt x="356" y="6295"/>
                  </a:lnTo>
                  <a:lnTo>
                    <a:pt x="442" y="6497"/>
                  </a:lnTo>
                  <a:lnTo>
                    <a:pt x="548" y="6689"/>
                  </a:lnTo>
                  <a:lnTo>
                    <a:pt x="654" y="6881"/>
                  </a:lnTo>
                  <a:lnTo>
                    <a:pt x="769" y="7064"/>
                  </a:lnTo>
                  <a:lnTo>
                    <a:pt x="894" y="7237"/>
                  </a:lnTo>
                  <a:lnTo>
                    <a:pt x="1028" y="7410"/>
                  </a:lnTo>
                  <a:lnTo>
                    <a:pt x="1173" y="7573"/>
                  </a:lnTo>
                  <a:lnTo>
                    <a:pt x="1326" y="7727"/>
                  </a:lnTo>
                  <a:lnTo>
                    <a:pt x="1480" y="7881"/>
                  </a:lnTo>
                  <a:lnTo>
                    <a:pt x="1644" y="8025"/>
                  </a:lnTo>
                  <a:lnTo>
                    <a:pt x="1817" y="8159"/>
                  </a:lnTo>
                  <a:lnTo>
                    <a:pt x="1999" y="8284"/>
                  </a:lnTo>
                  <a:lnTo>
                    <a:pt x="2182" y="8400"/>
                  </a:lnTo>
                  <a:lnTo>
                    <a:pt x="2364" y="8515"/>
                  </a:lnTo>
                  <a:lnTo>
                    <a:pt x="2566" y="8611"/>
                  </a:lnTo>
                  <a:lnTo>
                    <a:pt x="2768" y="8698"/>
                  </a:lnTo>
                  <a:lnTo>
                    <a:pt x="2970" y="8784"/>
                  </a:lnTo>
                  <a:lnTo>
                    <a:pt x="3181" y="8851"/>
                  </a:lnTo>
                  <a:lnTo>
                    <a:pt x="3393" y="8919"/>
                  </a:lnTo>
                  <a:lnTo>
                    <a:pt x="3614" y="8967"/>
                  </a:lnTo>
                  <a:lnTo>
                    <a:pt x="3835" y="9005"/>
                  </a:lnTo>
                  <a:lnTo>
                    <a:pt x="4065" y="9034"/>
                  </a:lnTo>
                  <a:lnTo>
                    <a:pt x="4296" y="9053"/>
                  </a:lnTo>
                  <a:lnTo>
                    <a:pt x="28947" y="9053"/>
                  </a:lnTo>
                  <a:lnTo>
                    <a:pt x="28717" y="9034"/>
                  </a:lnTo>
                  <a:lnTo>
                    <a:pt x="28486" y="9005"/>
                  </a:lnTo>
                  <a:lnTo>
                    <a:pt x="28265" y="8967"/>
                  </a:lnTo>
                  <a:lnTo>
                    <a:pt x="28054" y="8919"/>
                  </a:lnTo>
                  <a:lnTo>
                    <a:pt x="27832" y="8851"/>
                  </a:lnTo>
                  <a:lnTo>
                    <a:pt x="27621" y="8784"/>
                  </a:lnTo>
                  <a:lnTo>
                    <a:pt x="27419" y="8698"/>
                  </a:lnTo>
                  <a:lnTo>
                    <a:pt x="27217" y="8611"/>
                  </a:lnTo>
                  <a:lnTo>
                    <a:pt x="27025" y="8515"/>
                  </a:lnTo>
                  <a:lnTo>
                    <a:pt x="26833" y="8400"/>
                  </a:lnTo>
                  <a:lnTo>
                    <a:pt x="26650" y="8284"/>
                  </a:lnTo>
                  <a:lnTo>
                    <a:pt x="26468" y="8159"/>
                  </a:lnTo>
                  <a:lnTo>
                    <a:pt x="26304" y="8025"/>
                  </a:lnTo>
                  <a:lnTo>
                    <a:pt x="26141" y="7881"/>
                  </a:lnTo>
                  <a:lnTo>
                    <a:pt x="25978" y="7727"/>
                  </a:lnTo>
                  <a:lnTo>
                    <a:pt x="25833" y="7573"/>
                  </a:lnTo>
                  <a:lnTo>
                    <a:pt x="25689" y="7410"/>
                  </a:lnTo>
                  <a:lnTo>
                    <a:pt x="25555" y="7237"/>
                  </a:lnTo>
                  <a:lnTo>
                    <a:pt x="25430" y="7064"/>
                  </a:lnTo>
                  <a:lnTo>
                    <a:pt x="25305" y="6881"/>
                  </a:lnTo>
                  <a:lnTo>
                    <a:pt x="25199" y="6689"/>
                  </a:lnTo>
                  <a:lnTo>
                    <a:pt x="25103" y="6497"/>
                  </a:lnTo>
                  <a:lnTo>
                    <a:pt x="25007" y="6295"/>
                  </a:lnTo>
                  <a:lnTo>
                    <a:pt x="24930" y="6084"/>
                  </a:lnTo>
                  <a:lnTo>
                    <a:pt x="24853" y="5872"/>
                  </a:lnTo>
                  <a:lnTo>
                    <a:pt x="24796" y="5661"/>
                  </a:lnTo>
                  <a:lnTo>
                    <a:pt x="24747" y="5440"/>
                  </a:lnTo>
                  <a:lnTo>
                    <a:pt x="24709" y="5219"/>
                  </a:lnTo>
                  <a:lnTo>
                    <a:pt x="24671" y="4998"/>
                  </a:lnTo>
                  <a:lnTo>
                    <a:pt x="24661" y="4767"/>
                  </a:lnTo>
                  <a:lnTo>
                    <a:pt x="24651" y="4527"/>
                  </a:lnTo>
                  <a:lnTo>
                    <a:pt x="24661" y="4296"/>
                  </a:lnTo>
                  <a:lnTo>
                    <a:pt x="24671" y="4065"/>
                  </a:lnTo>
                  <a:lnTo>
                    <a:pt x="24709" y="3844"/>
                  </a:lnTo>
                  <a:lnTo>
                    <a:pt x="24747" y="3623"/>
                  </a:lnTo>
                  <a:lnTo>
                    <a:pt x="24796" y="3402"/>
                  </a:lnTo>
                  <a:lnTo>
                    <a:pt x="24853" y="3191"/>
                  </a:lnTo>
                  <a:lnTo>
                    <a:pt x="24930" y="2979"/>
                  </a:lnTo>
                  <a:lnTo>
                    <a:pt x="25007" y="2768"/>
                  </a:lnTo>
                  <a:lnTo>
                    <a:pt x="25103" y="2566"/>
                  </a:lnTo>
                  <a:lnTo>
                    <a:pt x="25199" y="2374"/>
                  </a:lnTo>
                  <a:lnTo>
                    <a:pt x="25305" y="2182"/>
                  </a:lnTo>
                  <a:lnTo>
                    <a:pt x="25430" y="1999"/>
                  </a:lnTo>
                  <a:lnTo>
                    <a:pt x="25555" y="1826"/>
                  </a:lnTo>
                  <a:lnTo>
                    <a:pt x="25689" y="1653"/>
                  </a:lnTo>
                  <a:lnTo>
                    <a:pt x="25833" y="1490"/>
                  </a:lnTo>
                  <a:lnTo>
                    <a:pt x="25978" y="1336"/>
                  </a:lnTo>
                  <a:lnTo>
                    <a:pt x="26141" y="1182"/>
                  </a:lnTo>
                  <a:lnTo>
                    <a:pt x="26304" y="1038"/>
                  </a:lnTo>
                  <a:lnTo>
                    <a:pt x="26468" y="903"/>
                  </a:lnTo>
                  <a:lnTo>
                    <a:pt x="26650" y="778"/>
                  </a:lnTo>
                  <a:lnTo>
                    <a:pt x="26833" y="663"/>
                  </a:lnTo>
                  <a:lnTo>
                    <a:pt x="27025" y="548"/>
                  </a:lnTo>
                  <a:lnTo>
                    <a:pt x="27217" y="452"/>
                  </a:lnTo>
                  <a:lnTo>
                    <a:pt x="27419" y="365"/>
                  </a:lnTo>
                  <a:lnTo>
                    <a:pt x="27621" y="279"/>
                  </a:lnTo>
                  <a:lnTo>
                    <a:pt x="27832" y="211"/>
                  </a:lnTo>
                  <a:lnTo>
                    <a:pt x="28054" y="144"/>
                  </a:lnTo>
                  <a:lnTo>
                    <a:pt x="28265" y="96"/>
                  </a:lnTo>
                  <a:lnTo>
                    <a:pt x="28486" y="58"/>
                  </a:lnTo>
                  <a:lnTo>
                    <a:pt x="28717" y="29"/>
                  </a:lnTo>
                  <a:lnTo>
                    <a:pt x="28947" y="10"/>
                  </a:lnTo>
                  <a:lnTo>
                    <a:pt x="291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3"/>
            <p:cNvSpPr/>
            <p:nvPr/>
          </p:nvSpPr>
          <p:spPr>
            <a:xfrm>
              <a:off x="965567" y="2052761"/>
              <a:ext cx="480343" cy="149051"/>
            </a:xfrm>
            <a:custGeom>
              <a:avLst/>
              <a:gdLst/>
              <a:ahLst/>
              <a:cxnLst/>
              <a:rect l="l" t="t" r="r" b="b"/>
              <a:pathLst>
                <a:path w="29178" h="9054" fill="none" extrusionOk="0">
                  <a:moveTo>
                    <a:pt x="24651" y="4527"/>
                  </a:moveTo>
                  <a:lnTo>
                    <a:pt x="24651" y="4527"/>
                  </a:lnTo>
                  <a:lnTo>
                    <a:pt x="24661" y="4296"/>
                  </a:lnTo>
                  <a:lnTo>
                    <a:pt x="24671" y="4065"/>
                  </a:lnTo>
                  <a:lnTo>
                    <a:pt x="24709" y="3844"/>
                  </a:lnTo>
                  <a:lnTo>
                    <a:pt x="24747" y="3623"/>
                  </a:lnTo>
                  <a:lnTo>
                    <a:pt x="24796" y="3402"/>
                  </a:lnTo>
                  <a:lnTo>
                    <a:pt x="24853" y="3191"/>
                  </a:lnTo>
                  <a:lnTo>
                    <a:pt x="24930" y="2979"/>
                  </a:lnTo>
                  <a:lnTo>
                    <a:pt x="25007" y="2768"/>
                  </a:lnTo>
                  <a:lnTo>
                    <a:pt x="25103" y="2566"/>
                  </a:lnTo>
                  <a:lnTo>
                    <a:pt x="25199" y="2374"/>
                  </a:lnTo>
                  <a:lnTo>
                    <a:pt x="25305" y="2182"/>
                  </a:lnTo>
                  <a:lnTo>
                    <a:pt x="25430" y="1999"/>
                  </a:lnTo>
                  <a:lnTo>
                    <a:pt x="25555" y="1826"/>
                  </a:lnTo>
                  <a:lnTo>
                    <a:pt x="25689" y="1653"/>
                  </a:lnTo>
                  <a:lnTo>
                    <a:pt x="25833" y="1490"/>
                  </a:lnTo>
                  <a:lnTo>
                    <a:pt x="25978" y="1336"/>
                  </a:lnTo>
                  <a:lnTo>
                    <a:pt x="26141" y="1182"/>
                  </a:lnTo>
                  <a:lnTo>
                    <a:pt x="26304" y="1038"/>
                  </a:lnTo>
                  <a:lnTo>
                    <a:pt x="26468" y="903"/>
                  </a:lnTo>
                  <a:lnTo>
                    <a:pt x="26650" y="778"/>
                  </a:lnTo>
                  <a:lnTo>
                    <a:pt x="26833" y="663"/>
                  </a:lnTo>
                  <a:lnTo>
                    <a:pt x="27025" y="548"/>
                  </a:lnTo>
                  <a:lnTo>
                    <a:pt x="27217" y="452"/>
                  </a:lnTo>
                  <a:lnTo>
                    <a:pt x="27419" y="365"/>
                  </a:lnTo>
                  <a:lnTo>
                    <a:pt x="27621" y="279"/>
                  </a:lnTo>
                  <a:lnTo>
                    <a:pt x="27832" y="211"/>
                  </a:lnTo>
                  <a:lnTo>
                    <a:pt x="28054" y="144"/>
                  </a:lnTo>
                  <a:lnTo>
                    <a:pt x="28265" y="96"/>
                  </a:lnTo>
                  <a:lnTo>
                    <a:pt x="28486" y="58"/>
                  </a:lnTo>
                  <a:lnTo>
                    <a:pt x="28717" y="29"/>
                  </a:lnTo>
                  <a:lnTo>
                    <a:pt x="28947" y="10"/>
                  </a:lnTo>
                  <a:lnTo>
                    <a:pt x="29178" y="0"/>
                  </a:lnTo>
                  <a:lnTo>
                    <a:pt x="4527" y="0"/>
                  </a:lnTo>
                  <a:lnTo>
                    <a:pt x="4527" y="0"/>
                  </a:lnTo>
                  <a:lnTo>
                    <a:pt x="4296" y="10"/>
                  </a:lnTo>
                  <a:lnTo>
                    <a:pt x="4065" y="29"/>
                  </a:lnTo>
                  <a:lnTo>
                    <a:pt x="3835" y="58"/>
                  </a:lnTo>
                  <a:lnTo>
                    <a:pt x="3614" y="96"/>
                  </a:lnTo>
                  <a:lnTo>
                    <a:pt x="3393" y="144"/>
                  </a:lnTo>
                  <a:lnTo>
                    <a:pt x="3181" y="211"/>
                  </a:lnTo>
                  <a:lnTo>
                    <a:pt x="2970" y="279"/>
                  </a:lnTo>
                  <a:lnTo>
                    <a:pt x="2768" y="365"/>
                  </a:lnTo>
                  <a:lnTo>
                    <a:pt x="2566" y="452"/>
                  </a:lnTo>
                  <a:lnTo>
                    <a:pt x="2364" y="548"/>
                  </a:lnTo>
                  <a:lnTo>
                    <a:pt x="2182" y="663"/>
                  </a:lnTo>
                  <a:lnTo>
                    <a:pt x="1999" y="778"/>
                  </a:lnTo>
                  <a:lnTo>
                    <a:pt x="1817" y="903"/>
                  </a:lnTo>
                  <a:lnTo>
                    <a:pt x="1644" y="1038"/>
                  </a:lnTo>
                  <a:lnTo>
                    <a:pt x="1480" y="1182"/>
                  </a:lnTo>
                  <a:lnTo>
                    <a:pt x="1326" y="1336"/>
                  </a:lnTo>
                  <a:lnTo>
                    <a:pt x="1173" y="1490"/>
                  </a:lnTo>
                  <a:lnTo>
                    <a:pt x="1028" y="1653"/>
                  </a:lnTo>
                  <a:lnTo>
                    <a:pt x="894" y="1826"/>
                  </a:lnTo>
                  <a:lnTo>
                    <a:pt x="769" y="1999"/>
                  </a:lnTo>
                  <a:lnTo>
                    <a:pt x="654" y="2182"/>
                  </a:lnTo>
                  <a:lnTo>
                    <a:pt x="548" y="2374"/>
                  </a:lnTo>
                  <a:lnTo>
                    <a:pt x="442" y="2566"/>
                  </a:lnTo>
                  <a:lnTo>
                    <a:pt x="356" y="2768"/>
                  </a:lnTo>
                  <a:lnTo>
                    <a:pt x="269" y="2979"/>
                  </a:lnTo>
                  <a:lnTo>
                    <a:pt x="202" y="3191"/>
                  </a:lnTo>
                  <a:lnTo>
                    <a:pt x="144" y="3402"/>
                  </a:lnTo>
                  <a:lnTo>
                    <a:pt x="87" y="3623"/>
                  </a:lnTo>
                  <a:lnTo>
                    <a:pt x="48" y="3844"/>
                  </a:lnTo>
                  <a:lnTo>
                    <a:pt x="19" y="4065"/>
                  </a:lnTo>
                  <a:lnTo>
                    <a:pt x="0" y="4296"/>
                  </a:lnTo>
                  <a:lnTo>
                    <a:pt x="0" y="4527"/>
                  </a:lnTo>
                  <a:lnTo>
                    <a:pt x="0" y="4527"/>
                  </a:lnTo>
                  <a:lnTo>
                    <a:pt x="0" y="4767"/>
                  </a:lnTo>
                  <a:lnTo>
                    <a:pt x="19" y="4998"/>
                  </a:lnTo>
                  <a:lnTo>
                    <a:pt x="48" y="5219"/>
                  </a:lnTo>
                  <a:lnTo>
                    <a:pt x="87" y="5440"/>
                  </a:lnTo>
                  <a:lnTo>
                    <a:pt x="144" y="5661"/>
                  </a:lnTo>
                  <a:lnTo>
                    <a:pt x="202" y="5872"/>
                  </a:lnTo>
                  <a:lnTo>
                    <a:pt x="269" y="6084"/>
                  </a:lnTo>
                  <a:lnTo>
                    <a:pt x="356" y="6295"/>
                  </a:lnTo>
                  <a:lnTo>
                    <a:pt x="442" y="6497"/>
                  </a:lnTo>
                  <a:lnTo>
                    <a:pt x="548" y="6689"/>
                  </a:lnTo>
                  <a:lnTo>
                    <a:pt x="654" y="6881"/>
                  </a:lnTo>
                  <a:lnTo>
                    <a:pt x="769" y="7064"/>
                  </a:lnTo>
                  <a:lnTo>
                    <a:pt x="894" y="7237"/>
                  </a:lnTo>
                  <a:lnTo>
                    <a:pt x="1028" y="7410"/>
                  </a:lnTo>
                  <a:lnTo>
                    <a:pt x="1173" y="7573"/>
                  </a:lnTo>
                  <a:lnTo>
                    <a:pt x="1326" y="7727"/>
                  </a:lnTo>
                  <a:lnTo>
                    <a:pt x="1480" y="7881"/>
                  </a:lnTo>
                  <a:lnTo>
                    <a:pt x="1644" y="8025"/>
                  </a:lnTo>
                  <a:lnTo>
                    <a:pt x="1817" y="8159"/>
                  </a:lnTo>
                  <a:lnTo>
                    <a:pt x="1999" y="8284"/>
                  </a:lnTo>
                  <a:lnTo>
                    <a:pt x="2182" y="8400"/>
                  </a:lnTo>
                  <a:lnTo>
                    <a:pt x="2364" y="8515"/>
                  </a:lnTo>
                  <a:lnTo>
                    <a:pt x="2566" y="8611"/>
                  </a:lnTo>
                  <a:lnTo>
                    <a:pt x="2768" y="8698"/>
                  </a:lnTo>
                  <a:lnTo>
                    <a:pt x="2970" y="8784"/>
                  </a:lnTo>
                  <a:lnTo>
                    <a:pt x="3181" y="8851"/>
                  </a:lnTo>
                  <a:lnTo>
                    <a:pt x="3393" y="8919"/>
                  </a:lnTo>
                  <a:lnTo>
                    <a:pt x="3614" y="8967"/>
                  </a:lnTo>
                  <a:lnTo>
                    <a:pt x="3835" y="9005"/>
                  </a:lnTo>
                  <a:lnTo>
                    <a:pt x="4065" y="9034"/>
                  </a:lnTo>
                  <a:lnTo>
                    <a:pt x="4296" y="9053"/>
                  </a:lnTo>
                  <a:lnTo>
                    <a:pt x="4527" y="9053"/>
                  </a:lnTo>
                  <a:lnTo>
                    <a:pt x="29178" y="9053"/>
                  </a:lnTo>
                  <a:lnTo>
                    <a:pt x="29178" y="9053"/>
                  </a:lnTo>
                  <a:lnTo>
                    <a:pt x="28947" y="9053"/>
                  </a:lnTo>
                  <a:lnTo>
                    <a:pt x="28717" y="9034"/>
                  </a:lnTo>
                  <a:lnTo>
                    <a:pt x="28486" y="9005"/>
                  </a:lnTo>
                  <a:lnTo>
                    <a:pt x="28265" y="8967"/>
                  </a:lnTo>
                  <a:lnTo>
                    <a:pt x="28054" y="8919"/>
                  </a:lnTo>
                  <a:lnTo>
                    <a:pt x="27832" y="8851"/>
                  </a:lnTo>
                  <a:lnTo>
                    <a:pt x="27621" y="8784"/>
                  </a:lnTo>
                  <a:lnTo>
                    <a:pt x="27419" y="8698"/>
                  </a:lnTo>
                  <a:lnTo>
                    <a:pt x="27217" y="8611"/>
                  </a:lnTo>
                  <a:lnTo>
                    <a:pt x="27025" y="8515"/>
                  </a:lnTo>
                  <a:lnTo>
                    <a:pt x="26833" y="8400"/>
                  </a:lnTo>
                  <a:lnTo>
                    <a:pt x="26650" y="8284"/>
                  </a:lnTo>
                  <a:lnTo>
                    <a:pt x="26468" y="8159"/>
                  </a:lnTo>
                  <a:lnTo>
                    <a:pt x="26304" y="8025"/>
                  </a:lnTo>
                  <a:lnTo>
                    <a:pt x="26141" y="7881"/>
                  </a:lnTo>
                  <a:lnTo>
                    <a:pt x="25978" y="7727"/>
                  </a:lnTo>
                  <a:lnTo>
                    <a:pt x="25833" y="7573"/>
                  </a:lnTo>
                  <a:lnTo>
                    <a:pt x="25689" y="7410"/>
                  </a:lnTo>
                  <a:lnTo>
                    <a:pt x="25555" y="7237"/>
                  </a:lnTo>
                  <a:lnTo>
                    <a:pt x="25430" y="7064"/>
                  </a:lnTo>
                  <a:lnTo>
                    <a:pt x="25305" y="6881"/>
                  </a:lnTo>
                  <a:lnTo>
                    <a:pt x="25199" y="6689"/>
                  </a:lnTo>
                  <a:lnTo>
                    <a:pt x="25103" y="6497"/>
                  </a:lnTo>
                  <a:lnTo>
                    <a:pt x="25007" y="6295"/>
                  </a:lnTo>
                  <a:lnTo>
                    <a:pt x="24930" y="6084"/>
                  </a:lnTo>
                  <a:lnTo>
                    <a:pt x="24853" y="5872"/>
                  </a:lnTo>
                  <a:lnTo>
                    <a:pt x="24796" y="5661"/>
                  </a:lnTo>
                  <a:lnTo>
                    <a:pt x="24747" y="5440"/>
                  </a:lnTo>
                  <a:lnTo>
                    <a:pt x="24709" y="5219"/>
                  </a:lnTo>
                  <a:lnTo>
                    <a:pt x="24671" y="4998"/>
                  </a:lnTo>
                  <a:lnTo>
                    <a:pt x="24661" y="4767"/>
                  </a:lnTo>
                  <a:lnTo>
                    <a:pt x="24651" y="45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3"/>
            <p:cNvSpPr/>
            <p:nvPr/>
          </p:nvSpPr>
          <p:spPr>
            <a:xfrm>
              <a:off x="1421877" y="2197834"/>
              <a:ext cx="14569" cy="3507"/>
            </a:xfrm>
            <a:custGeom>
              <a:avLst/>
              <a:gdLst/>
              <a:ahLst/>
              <a:cxnLst/>
              <a:rect l="l" t="t" r="r" b="b"/>
              <a:pathLst>
                <a:path w="885" h="213" extrusionOk="0">
                  <a:moveTo>
                    <a:pt x="0" y="1"/>
                  </a:moveTo>
                  <a:lnTo>
                    <a:pt x="10" y="11"/>
                  </a:lnTo>
                  <a:lnTo>
                    <a:pt x="125" y="43"/>
                  </a:lnTo>
                  <a:lnTo>
                    <a:pt x="125" y="43"/>
                  </a:lnTo>
                  <a:lnTo>
                    <a:pt x="0" y="1"/>
                  </a:lnTo>
                  <a:close/>
                  <a:moveTo>
                    <a:pt x="125" y="43"/>
                  </a:moveTo>
                  <a:lnTo>
                    <a:pt x="173" y="59"/>
                  </a:lnTo>
                  <a:lnTo>
                    <a:pt x="346" y="107"/>
                  </a:lnTo>
                  <a:lnTo>
                    <a:pt x="529" y="145"/>
                  </a:lnTo>
                  <a:lnTo>
                    <a:pt x="529" y="145"/>
                  </a:lnTo>
                  <a:lnTo>
                    <a:pt x="356" y="107"/>
                  </a:lnTo>
                  <a:lnTo>
                    <a:pt x="183" y="59"/>
                  </a:lnTo>
                  <a:lnTo>
                    <a:pt x="125" y="43"/>
                  </a:lnTo>
                  <a:close/>
                  <a:moveTo>
                    <a:pt x="529" y="145"/>
                  </a:moveTo>
                  <a:lnTo>
                    <a:pt x="702" y="184"/>
                  </a:lnTo>
                  <a:lnTo>
                    <a:pt x="884" y="212"/>
                  </a:lnTo>
                  <a:lnTo>
                    <a:pt x="884" y="212"/>
                  </a:lnTo>
                  <a:lnTo>
                    <a:pt x="711" y="184"/>
                  </a:lnTo>
                  <a:lnTo>
                    <a:pt x="529" y="145"/>
                  </a:lnTo>
                  <a:close/>
                </a:path>
              </a:pathLst>
            </a:custGeom>
            <a:solidFill>
              <a:srgbClr val="D8D5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3"/>
            <p:cNvSpPr/>
            <p:nvPr/>
          </p:nvSpPr>
          <p:spPr>
            <a:xfrm>
              <a:off x="1421877" y="2197834"/>
              <a:ext cx="23739" cy="3984"/>
            </a:xfrm>
            <a:custGeom>
              <a:avLst/>
              <a:gdLst/>
              <a:ahLst/>
              <a:cxnLst/>
              <a:rect l="l" t="t" r="r" b="b"/>
              <a:pathLst>
                <a:path w="1442" h="24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83" y="59"/>
                  </a:lnTo>
                  <a:lnTo>
                    <a:pt x="356" y="107"/>
                  </a:lnTo>
                  <a:lnTo>
                    <a:pt x="529" y="145"/>
                  </a:lnTo>
                  <a:lnTo>
                    <a:pt x="711" y="184"/>
                  </a:lnTo>
                  <a:lnTo>
                    <a:pt x="884" y="212"/>
                  </a:lnTo>
                  <a:lnTo>
                    <a:pt x="1067" y="232"/>
                  </a:lnTo>
                  <a:lnTo>
                    <a:pt x="1259" y="241"/>
                  </a:lnTo>
                  <a:lnTo>
                    <a:pt x="1442" y="241"/>
                  </a:lnTo>
                  <a:lnTo>
                    <a:pt x="1442" y="241"/>
                  </a:lnTo>
                  <a:lnTo>
                    <a:pt x="1442" y="241"/>
                  </a:lnTo>
                  <a:lnTo>
                    <a:pt x="1259" y="241"/>
                  </a:lnTo>
                  <a:lnTo>
                    <a:pt x="1067" y="232"/>
                  </a:lnTo>
                  <a:lnTo>
                    <a:pt x="884" y="212"/>
                  </a:lnTo>
                  <a:lnTo>
                    <a:pt x="702" y="184"/>
                  </a:lnTo>
                  <a:lnTo>
                    <a:pt x="529" y="145"/>
                  </a:lnTo>
                  <a:lnTo>
                    <a:pt x="346" y="107"/>
                  </a:lnTo>
                  <a:lnTo>
                    <a:pt x="173" y="5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3"/>
            <p:cNvSpPr/>
            <p:nvPr/>
          </p:nvSpPr>
          <p:spPr>
            <a:xfrm>
              <a:off x="1445600" y="2201801"/>
              <a:ext cx="329" cy="16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10" y="0"/>
                  </a:moveTo>
                  <a:lnTo>
                    <a:pt x="1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AF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3"/>
            <p:cNvSpPr/>
            <p:nvPr/>
          </p:nvSpPr>
          <p:spPr>
            <a:xfrm>
              <a:off x="1445765" y="2201801"/>
              <a:ext cx="165" cy="16"/>
            </a:xfrm>
            <a:custGeom>
              <a:avLst/>
              <a:gdLst/>
              <a:ahLst/>
              <a:cxnLst/>
              <a:rect l="l" t="t" r="r" b="b"/>
              <a:pathLst>
                <a:path w="10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3"/>
            <p:cNvSpPr/>
            <p:nvPr/>
          </p:nvSpPr>
          <p:spPr>
            <a:xfrm>
              <a:off x="1445600" y="2201801"/>
              <a:ext cx="181" cy="16"/>
            </a:xfrm>
            <a:custGeom>
              <a:avLst/>
              <a:gdLst/>
              <a:ahLst/>
              <a:cxnLst/>
              <a:rect l="l" t="t" r="r" b="b"/>
              <a:pathLst>
                <a:path w="1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3"/>
            <p:cNvSpPr/>
            <p:nvPr/>
          </p:nvSpPr>
          <p:spPr>
            <a:xfrm>
              <a:off x="1422025" y="2197998"/>
              <a:ext cx="20595" cy="3819"/>
            </a:xfrm>
            <a:custGeom>
              <a:avLst/>
              <a:gdLst/>
              <a:ahLst/>
              <a:cxnLst/>
              <a:rect l="l" t="t" r="r" b="b"/>
              <a:pathLst>
                <a:path w="1251" h="232" extrusionOk="0">
                  <a:moveTo>
                    <a:pt x="1" y="1"/>
                  </a:moveTo>
                  <a:lnTo>
                    <a:pt x="97" y="116"/>
                  </a:lnTo>
                  <a:lnTo>
                    <a:pt x="203" y="231"/>
                  </a:lnTo>
                  <a:lnTo>
                    <a:pt x="1250" y="231"/>
                  </a:lnTo>
                  <a:lnTo>
                    <a:pt x="1058" y="222"/>
                  </a:lnTo>
                  <a:lnTo>
                    <a:pt x="875" y="202"/>
                  </a:lnTo>
                  <a:lnTo>
                    <a:pt x="702" y="174"/>
                  </a:lnTo>
                  <a:lnTo>
                    <a:pt x="520" y="135"/>
                  </a:lnTo>
                  <a:lnTo>
                    <a:pt x="347" y="97"/>
                  </a:lnTo>
                  <a:lnTo>
                    <a:pt x="174" y="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8D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3"/>
            <p:cNvSpPr/>
            <p:nvPr/>
          </p:nvSpPr>
          <p:spPr>
            <a:xfrm>
              <a:off x="1422025" y="2197998"/>
              <a:ext cx="23904" cy="3819"/>
            </a:xfrm>
            <a:custGeom>
              <a:avLst/>
              <a:gdLst/>
              <a:ahLst/>
              <a:cxnLst/>
              <a:rect l="l" t="t" r="r" b="b"/>
              <a:pathLst>
                <a:path w="1452" h="23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97" y="116"/>
                  </a:lnTo>
                  <a:lnTo>
                    <a:pt x="203" y="231"/>
                  </a:lnTo>
                  <a:lnTo>
                    <a:pt x="1452" y="231"/>
                  </a:lnTo>
                  <a:lnTo>
                    <a:pt x="1452" y="231"/>
                  </a:lnTo>
                  <a:lnTo>
                    <a:pt x="1442" y="231"/>
                  </a:lnTo>
                  <a:lnTo>
                    <a:pt x="1442" y="231"/>
                  </a:lnTo>
                  <a:lnTo>
                    <a:pt x="1442" y="231"/>
                  </a:lnTo>
                  <a:lnTo>
                    <a:pt x="1442" y="231"/>
                  </a:lnTo>
                  <a:lnTo>
                    <a:pt x="1433" y="231"/>
                  </a:lnTo>
                  <a:lnTo>
                    <a:pt x="1433" y="231"/>
                  </a:lnTo>
                  <a:lnTo>
                    <a:pt x="1250" y="231"/>
                  </a:lnTo>
                  <a:lnTo>
                    <a:pt x="1058" y="222"/>
                  </a:lnTo>
                  <a:lnTo>
                    <a:pt x="875" y="202"/>
                  </a:lnTo>
                  <a:lnTo>
                    <a:pt x="702" y="174"/>
                  </a:lnTo>
                  <a:lnTo>
                    <a:pt x="520" y="135"/>
                  </a:lnTo>
                  <a:lnTo>
                    <a:pt x="347" y="97"/>
                  </a:lnTo>
                  <a:lnTo>
                    <a:pt x="174" y="4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8" name="Google Shape;1488;p33"/>
          <p:cNvGrpSpPr/>
          <p:nvPr/>
        </p:nvGrpSpPr>
        <p:grpSpPr>
          <a:xfrm rot="814746">
            <a:off x="84707" y="174587"/>
            <a:ext cx="877226" cy="876679"/>
            <a:chOff x="426450" y="1096350"/>
            <a:chExt cx="1163625" cy="1162900"/>
          </a:xfrm>
        </p:grpSpPr>
        <p:sp>
          <p:nvSpPr>
            <p:cNvPr id="1489" name="Google Shape;1489;p33"/>
            <p:cNvSpPr/>
            <p:nvPr/>
          </p:nvSpPr>
          <p:spPr>
            <a:xfrm>
              <a:off x="426450" y="1096350"/>
              <a:ext cx="1163625" cy="1162900"/>
            </a:xfrm>
            <a:custGeom>
              <a:avLst/>
              <a:gdLst/>
              <a:ahLst/>
              <a:cxnLst/>
              <a:rect l="l" t="t" r="r" b="b"/>
              <a:pathLst>
                <a:path w="46545" h="46516" extrusionOk="0">
                  <a:moveTo>
                    <a:pt x="4133" y="19164"/>
                  </a:moveTo>
                  <a:lnTo>
                    <a:pt x="4258" y="19183"/>
                  </a:lnTo>
                  <a:lnTo>
                    <a:pt x="4392" y="19212"/>
                  </a:lnTo>
                  <a:lnTo>
                    <a:pt x="4517" y="19260"/>
                  </a:lnTo>
                  <a:lnTo>
                    <a:pt x="4632" y="19317"/>
                  </a:lnTo>
                  <a:lnTo>
                    <a:pt x="4748" y="19385"/>
                  </a:lnTo>
                  <a:lnTo>
                    <a:pt x="4863" y="19462"/>
                  </a:lnTo>
                  <a:lnTo>
                    <a:pt x="4969" y="19558"/>
                  </a:lnTo>
                  <a:lnTo>
                    <a:pt x="5055" y="19663"/>
                  </a:lnTo>
                  <a:lnTo>
                    <a:pt x="5142" y="19769"/>
                  </a:lnTo>
                  <a:lnTo>
                    <a:pt x="5209" y="19885"/>
                  </a:lnTo>
                  <a:lnTo>
                    <a:pt x="5267" y="20009"/>
                  </a:lnTo>
                  <a:lnTo>
                    <a:pt x="5315" y="20134"/>
                  </a:lnTo>
                  <a:lnTo>
                    <a:pt x="5344" y="20259"/>
                  </a:lnTo>
                  <a:lnTo>
                    <a:pt x="5363" y="20394"/>
                  </a:lnTo>
                  <a:lnTo>
                    <a:pt x="5372" y="20519"/>
                  </a:lnTo>
                  <a:lnTo>
                    <a:pt x="5363" y="20653"/>
                  </a:lnTo>
                  <a:lnTo>
                    <a:pt x="5344" y="20778"/>
                  </a:lnTo>
                  <a:lnTo>
                    <a:pt x="5315" y="20913"/>
                  </a:lnTo>
                  <a:lnTo>
                    <a:pt x="5267" y="21038"/>
                  </a:lnTo>
                  <a:lnTo>
                    <a:pt x="5209" y="21153"/>
                  </a:lnTo>
                  <a:lnTo>
                    <a:pt x="5142" y="21278"/>
                  </a:lnTo>
                  <a:lnTo>
                    <a:pt x="5065" y="21384"/>
                  </a:lnTo>
                  <a:lnTo>
                    <a:pt x="4969" y="21489"/>
                  </a:lnTo>
                  <a:lnTo>
                    <a:pt x="4863" y="21586"/>
                  </a:lnTo>
                  <a:lnTo>
                    <a:pt x="4757" y="21662"/>
                  </a:lnTo>
                  <a:lnTo>
                    <a:pt x="4642" y="21730"/>
                  </a:lnTo>
                  <a:lnTo>
                    <a:pt x="4517" y="21787"/>
                  </a:lnTo>
                  <a:lnTo>
                    <a:pt x="4392" y="21835"/>
                  </a:lnTo>
                  <a:lnTo>
                    <a:pt x="4267" y="21864"/>
                  </a:lnTo>
                  <a:lnTo>
                    <a:pt x="4133" y="21884"/>
                  </a:lnTo>
                  <a:lnTo>
                    <a:pt x="4008" y="21893"/>
                  </a:lnTo>
                  <a:lnTo>
                    <a:pt x="3873" y="21884"/>
                  </a:lnTo>
                  <a:lnTo>
                    <a:pt x="3748" y="21864"/>
                  </a:lnTo>
                  <a:lnTo>
                    <a:pt x="3614" y="21835"/>
                  </a:lnTo>
                  <a:lnTo>
                    <a:pt x="3489" y="21797"/>
                  </a:lnTo>
                  <a:lnTo>
                    <a:pt x="3373" y="21739"/>
                  </a:lnTo>
                  <a:lnTo>
                    <a:pt x="3258" y="21672"/>
                  </a:lnTo>
                  <a:lnTo>
                    <a:pt x="3143" y="21586"/>
                  </a:lnTo>
                  <a:lnTo>
                    <a:pt x="3037" y="21489"/>
                  </a:lnTo>
                  <a:lnTo>
                    <a:pt x="2941" y="21393"/>
                  </a:lnTo>
                  <a:lnTo>
                    <a:pt x="2864" y="21278"/>
                  </a:lnTo>
                  <a:lnTo>
                    <a:pt x="2797" y="21163"/>
                  </a:lnTo>
                  <a:lnTo>
                    <a:pt x="2739" y="21038"/>
                  </a:lnTo>
                  <a:lnTo>
                    <a:pt x="2691" y="20913"/>
                  </a:lnTo>
                  <a:lnTo>
                    <a:pt x="2662" y="20788"/>
                  </a:lnTo>
                  <a:lnTo>
                    <a:pt x="2643" y="20663"/>
                  </a:lnTo>
                  <a:lnTo>
                    <a:pt x="2633" y="20528"/>
                  </a:lnTo>
                  <a:lnTo>
                    <a:pt x="2643" y="20394"/>
                  </a:lnTo>
                  <a:lnTo>
                    <a:pt x="2662" y="20269"/>
                  </a:lnTo>
                  <a:lnTo>
                    <a:pt x="2691" y="20144"/>
                  </a:lnTo>
                  <a:lnTo>
                    <a:pt x="2739" y="20019"/>
                  </a:lnTo>
                  <a:lnTo>
                    <a:pt x="2787" y="19894"/>
                  </a:lnTo>
                  <a:lnTo>
                    <a:pt x="2864" y="19779"/>
                  </a:lnTo>
                  <a:lnTo>
                    <a:pt x="2941" y="19663"/>
                  </a:lnTo>
                  <a:lnTo>
                    <a:pt x="3037" y="19558"/>
                  </a:lnTo>
                  <a:lnTo>
                    <a:pt x="3133" y="19471"/>
                  </a:lnTo>
                  <a:lnTo>
                    <a:pt x="3248" y="19385"/>
                  </a:lnTo>
                  <a:lnTo>
                    <a:pt x="3364" y="19317"/>
                  </a:lnTo>
                  <a:lnTo>
                    <a:pt x="3489" y="19260"/>
                  </a:lnTo>
                  <a:lnTo>
                    <a:pt x="3614" y="19212"/>
                  </a:lnTo>
                  <a:lnTo>
                    <a:pt x="3739" y="19183"/>
                  </a:lnTo>
                  <a:lnTo>
                    <a:pt x="3863" y="19164"/>
                  </a:lnTo>
                  <a:close/>
                  <a:moveTo>
                    <a:pt x="6756" y="21903"/>
                  </a:moveTo>
                  <a:lnTo>
                    <a:pt x="6891" y="21912"/>
                  </a:lnTo>
                  <a:lnTo>
                    <a:pt x="7025" y="21932"/>
                  </a:lnTo>
                  <a:lnTo>
                    <a:pt x="7150" y="21960"/>
                  </a:lnTo>
                  <a:lnTo>
                    <a:pt x="7275" y="22008"/>
                  </a:lnTo>
                  <a:lnTo>
                    <a:pt x="7400" y="22066"/>
                  </a:lnTo>
                  <a:lnTo>
                    <a:pt x="7516" y="22133"/>
                  </a:lnTo>
                  <a:lnTo>
                    <a:pt x="7621" y="22210"/>
                  </a:lnTo>
                  <a:lnTo>
                    <a:pt x="7727" y="22306"/>
                  </a:lnTo>
                  <a:lnTo>
                    <a:pt x="7823" y="22412"/>
                  </a:lnTo>
                  <a:lnTo>
                    <a:pt x="7900" y="22518"/>
                  </a:lnTo>
                  <a:lnTo>
                    <a:pt x="7977" y="22633"/>
                  </a:lnTo>
                  <a:lnTo>
                    <a:pt x="8025" y="22758"/>
                  </a:lnTo>
                  <a:lnTo>
                    <a:pt x="8073" y="22883"/>
                  </a:lnTo>
                  <a:lnTo>
                    <a:pt x="8102" y="23008"/>
                  </a:lnTo>
                  <a:lnTo>
                    <a:pt x="8121" y="23143"/>
                  </a:lnTo>
                  <a:lnTo>
                    <a:pt x="8131" y="23267"/>
                  </a:lnTo>
                  <a:lnTo>
                    <a:pt x="8121" y="23402"/>
                  </a:lnTo>
                  <a:lnTo>
                    <a:pt x="8102" y="23527"/>
                  </a:lnTo>
                  <a:lnTo>
                    <a:pt x="8073" y="23661"/>
                  </a:lnTo>
                  <a:lnTo>
                    <a:pt x="8034" y="23786"/>
                  </a:lnTo>
                  <a:lnTo>
                    <a:pt x="7977" y="23902"/>
                  </a:lnTo>
                  <a:lnTo>
                    <a:pt x="7910" y="24017"/>
                  </a:lnTo>
                  <a:lnTo>
                    <a:pt x="7823" y="24132"/>
                  </a:lnTo>
                  <a:lnTo>
                    <a:pt x="7737" y="24238"/>
                  </a:lnTo>
                  <a:lnTo>
                    <a:pt x="7631" y="24334"/>
                  </a:lnTo>
                  <a:lnTo>
                    <a:pt x="7516" y="24411"/>
                  </a:lnTo>
                  <a:lnTo>
                    <a:pt x="7400" y="24478"/>
                  </a:lnTo>
                  <a:lnTo>
                    <a:pt x="7285" y="24536"/>
                  </a:lnTo>
                  <a:lnTo>
                    <a:pt x="7160" y="24584"/>
                  </a:lnTo>
                  <a:lnTo>
                    <a:pt x="7025" y="24613"/>
                  </a:lnTo>
                  <a:lnTo>
                    <a:pt x="6900" y="24632"/>
                  </a:lnTo>
                  <a:lnTo>
                    <a:pt x="6766" y="24642"/>
                  </a:lnTo>
                  <a:lnTo>
                    <a:pt x="6641" y="24632"/>
                  </a:lnTo>
                  <a:lnTo>
                    <a:pt x="6506" y="24613"/>
                  </a:lnTo>
                  <a:lnTo>
                    <a:pt x="6381" y="24584"/>
                  </a:lnTo>
                  <a:lnTo>
                    <a:pt x="6257" y="24536"/>
                  </a:lnTo>
                  <a:lnTo>
                    <a:pt x="6132" y="24488"/>
                  </a:lnTo>
                  <a:lnTo>
                    <a:pt x="6016" y="24411"/>
                  </a:lnTo>
                  <a:lnTo>
                    <a:pt x="5901" y="24334"/>
                  </a:lnTo>
                  <a:lnTo>
                    <a:pt x="5805" y="24238"/>
                  </a:lnTo>
                  <a:lnTo>
                    <a:pt x="5709" y="24142"/>
                  </a:lnTo>
                  <a:lnTo>
                    <a:pt x="5622" y="24027"/>
                  </a:lnTo>
                  <a:lnTo>
                    <a:pt x="5555" y="23911"/>
                  </a:lnTo>
                  <a:lnTo>
                    <a:pt x="5497" y="23786"/>
                  </a:lnTo>
                  <a:lnTo>
                    <a:pt x="5459" y="23661"/>
                  </a:lnTo>
                  <a:lnTo>
                    <a:pt x="5420" y="23537"/>
                  </a:lnTo>
                  <a:lnTo>
                    <a:pt x="5401" y="23412"/>
                  </a:lnTo>
                  <a:lnTo>
                    <a:pt x="5401" y="23277"/>
                  </a:lnTo>
                  <a:lnTo>
                    <a:pt x="5401" y="23143"/>
                  </a:lnTo>
                  <a:lnTo>
                    <a:pt x="5420" y="23018"/>
                  </a:lnTo>
                  <a:lnTo>
                    <a:pt x="5449" y="22883"/>
                  </a:lnTo>
                  <a:lnTo>
                    <a:pt x="5497" y="22758"/>
                  </a:lnTo>
                  <a:lnTo>
                    <a:pt x="5555" y="22643"/>
                  </a:lnTo>
                  <a:lnTo>
                    <a:pt x="5622" y="22527"/>
                  </a:lnTo>
                  <a:lnTo>
                    <a:pt x="5699" y="22412"/>
                  </a:lnTo>
                  <a:lnTo>
                    <a:pt x="5795" y="22306"/>
                  </a:lnTo>
                  <a:lnTo>
                    <a:pt x="5901" y="22220"/>
                  </a:lnTo>
                  <a:lnTo>
                    <a:pt x="6007" y="22133"/>
                  </a:lnTo>
                  <a:lnTo>
                    <a:pt x="6122" y="22066"/>
                  </a:lnTo>
                  <a:lnTo>
                    <a:pt x="6247" y="22008"/>
                  </a:lnTo>
                  <a:lnTo>
                    <a:pt x="6372" y="21960"/>
                  </a:lnTo>
                  <a:lnTo>
                    <a:pt x="6497" y="21932"/>
                  </a:lnTo>
                  <a:lnTo>
                    <a:pt x="6631" y="21912"/>
                  </a:lnTo>
                  <a:lnTo>
                    <a:pt x="6756" y="21903"/>
                  </a:lnTo>
                  <a:close/>
                  <a:moveTo>
                    <a:pt x="9524" y="24651"/>
                  </a:moveTo>
                  <a:lnTo>
                    <a:pt x="9659" y="24661"/>
                  </a:lnTo>
                  <a:lnTo>
                    <a:pt x="9784" y="24680"/>
                  </a:lnTo>
                  <a:lnTo>
                    <a:pt x="9909" y="24709"/>
                  </a:lnTo>
                  <a:lnTo>
                    <a:pt x="10033" y="24757"/>
                  </a:lnTo>
                  <a:lnTo>
                    <a:pt x="10158" y="24805"/>
                  </a:lnTo>
                  <a:lnTo>
                    <a:pt x="10274" y="24882"/>
                  </a:lnTo>
                  <a:lnTo>
                    <a:pt x="10389" y="24959"/>
                  </a:lnTo>
                  <a:lnTo>
                    <a:pt x="10485" y="25055"/>
                  </a:lnTo>
                  <a:lnTo>
                    <a:pt x="10581" y="25161"/>
                  </a:lnTo>
                  <a:lnTo>
                    <a:pt x="10668" y="25266"/>
                  </a:lnTo>
                  <a:lnTo>
                    <a:pt x="10735" y="25382"/>
                  </a:lnTo>
                  <a:lnTo>
                    <a:pt x="10793" y="25507"/>
                  </a:lnTo>
                  <a:lnTo>
                    <a:pt x="10831" y="25632"/>
                  </a:lnTo>
                  <a:lnTo>
                    <a:pt x="10870" y="25757"/>
                  </a:lnTo>
                  <a:lnTo>
                    <a:pt x="10889" y="25891"/>
                  </a:lnTo>
                  <a:lnTo>
                    <a:pt x="10889" y="26016"/>
                  </a:lnTo>
                  <a:lnTo>
                    <a:pt x="10889" y="26151"/>
                  </a:lnTo>
                  <a:lnTo>
                    <a:pt x="10870" y="26276"/>
                  </a:lnTo>
                  <a:lnTo>
                    <a:pt x="10841" y="26410"/>
                  </a:lnTo>
                  <a:lnTo>
                    <a:pt x="10793" y="26535"/>
                  </a:lnTo>
                  <a:lnTo>
                    <a:pt x="10735" y="26650"/>
                  </a:lnTo>
                  <a:lnTo>
                    <a:pt x="10668" y="26766"/>
                  </a:lnTo>
                  <a:lnTo>
                    <a:pt x="10591" y="26881"/>
                  </a:lnTo>
                  <a:lnTo>
                    <a:pt x="10495" y="26987"/>
                  </a:lnTo>
                  <a:lnTo>
                    <a:pt x="10389" y="27083"/>
                  </a:lnTo>
                  <a:lnTo>
                    <a:pt x="10283" y="27160"/>
                  </a:lnTo>
                  <a:lnTo>
                    <a:pt x="10168" y="27227"/>
                  </a:lnTo>
                  <a:lnTo>
                    <a:pt x="10043" y="27285"/>
                  </a:lnTo>
                  <a:lnTo>
                    <a:pt x="9918" y="27333"/>
                  </a:lnTo>
                  <a:lnTo>
                    <a:pt x="9793" y="27362"/>
                  </a:lnTo>
                  <a:lnTo>
                    <a:pt x="9659" y="27381"/>
                  </a:lnTo>
                  <a:lnTo>
                    <a:pt x="9534" y="27390"/>
                  </a:lnTo>
                  <a:lnTo>
                    <a:pt x="9399" y="27381"/>
                  </a:lnTo>
                  <a:lnTo>
                    <a:pt x="9265" y="27362"/>
                  </a:lnTo>
                  <a:lnTo>
                    <a:pt x="9140" y="27333"/>
                  </a:lnTo>
                  <a:lnTo>
                    <a:pt x="9015" y="27285"/>
                  </a:lnTo>
                  <a:lnTo>
                    <a:pt x="8890" y="27237"/>
                  </a:lnTo>
                  <a:lnTo>
                    <a:pt x="8774" y="27160"/>
                  </a:lnTo>
                  <a:lnTo>
                    <a:pt x="8669" y="27083"/>
                  </a:lnTo>
                  <a:lnTo>
                    <a:pt x="8563" y="26987"/>
                  </a:lnTo>
                  <a:lnTo>
                    <a:pt x="8467" y="26881"/>
                  </a:lnTo>
                  <a:lnTo>
                    <a:pt x="8390" y="26775"/>
                  </a:lnTo>
                  <a:lnTo>
                    <a:pt x="8323" y="26660"/>
                  </a:lnTo>
                  <a:lnTo>
                    <a:pt x="8265" y="26535"/>
                  </a:lnTo>
                  <a:lnTo>
                    <a:pt x="8217" y="26410"/>
                  </a:lnTo>
                  <a:lnTo>
                    <a:pt x="8188" y="26285"/>
                  </a:lnTo>
                  <a:lnTo>
                    <a:pt x="8169" y="26151"/>
                  </a:lnTo>
                  <a:lnTo>
                    <a:pt x="8159" y="26026"/>
                  </a:lnTo>
                  <a:lnTo>
                    <a:pt x="8169" y="25891"/>
                  </a:lnTo>
                  <a:lnTo>
                    <a:pt x="8188" y="25766"/>
                  </a:lnTo>
                  <a:lnTo>
                    <a:pt x="8217" y="25632"/>
                  </a:lnTo>
                  <a:lnTo>
                    <a:pt x="8256" y="25507"/>
                  </a:lnTo>
                  <a:lnTo>
                    <a:pt x="8313" y="25391"/>
                  </a:lnTo>
                  <a:lnTo>
                    <a:pt x="8380" y="25276"/>
                  </a:lnTo>
                  <a:lnTo>
                    <a:pt x="8467" y="25161"/>
                  </a:lnTo>
                  <a:lnTo>
                    <a:pt x="8553" y="25055"/>
                  </a:lnTo>
                  <a:lnTo>
                    <a:pt x="8659" y="24959"/>
                  </a:lnTo>
                  <a:lnTo>
                    <a:pt x="8774" y="24882"/>
                  </a:lnTo>
                  <a:lnTo>
                    <a:pt x="8890" y="24815"/>
                  </a:lnTo>
                  <a:lnTo>
                    <a:pt x="9005" y="24757"/>
                  </a:lnTo>
                  <a:lnTo>
                    <a:pt x="9130" y="24709"/>
                  </a:lnTo>
                  <a:lnTo>
                    <a:pt x="9265" y="24680"/>
                  </a:lnTo>
                  <a:lnTo>
                    <a:pt x="9390" y="24661"/>
                  </a:lnTo>
                  <a:lnTo>
                    <a:pt x="9524" y="24651"/>
                  </a:lnTo>
                  <a:close/>
                  <a:moveTo>
                    <a:pt x="12282" y="27400"/>
                  </a:moveTo>
                  <a:lnTo>
                    <a:pt x="12417" y="27410"/>
                  </a:lnTo>
                  <a:lnTo>
                    <a:pt x="12542" y="27429"/>
                  </a:lnTo>
                  <a:lnTo>
                    <a:pt x="12676" y="27458"/>
                  </a:lnTo>
                  <a:lnTo>
                    <a:pt x="12801" y="27506"/>
                  </a:lnTo>
                  <a:lnTo>
                    <a:pt x="12917" y="27554"/>
                  </a:lnTo>
                  <a:lnTo>
                    <a:pt x="13042" y="27631"/>
                  </a:lnTo>
                  <a:lnTo>
                    <a:pt x="13147" y="27708"/>
                  </a:lnTo>
                  <a:lnTo>
                    <a:pt x="13253" y="27804"/>
                  </a:lnTo>
                  <a:lnTo>
                    <a:pt x="13349" y="27900"/>
                  </a:lnTo>
                  <a:lnTo>
                    <a:pt x="13426" y="28015"/>
                  </a:lnTo>
                  <a:lnTo>
                    <a:pt x="13493" y="28130"/>
                  </a:lnTo>
                  <a:lnTo>
                    <a:pt x="13551" y="28255"/>
                  </a:lnTo>
                  <a:lnTo>
                    <a:pt x="13599" y="28380"/>
                  </a:lnTo>
                  <a:lnTo>
                    <a:pt x="13628" y="28505"/>
                  </a:lnTo>
                  <a:lnTo>
                    <a:pt x="13647" y="28630"/>
                  </a:lnTo>
                  <a:lnTo>
                    <a:pt x="13657" y="28765"/>
                  </a:lnTo>
                  <a:lnTo>
                    <a:pt x="13647" y="28899"/>
                  </a:lnTo>
                  <a:lnTo>
                    <a:pt x="13628" y="29024"/>
                  </a:lnTo>
                  <a:lnTo>
                    <a:pt x="13599" y="29159"/>
                  </a:lnTo>
                  <a:lnTo>
                    <a:pt x="13561" y="29284"/>
                  </a:lnTo>
                  <a:lnTo>
                    <a:pt x="13503" y="29399"/>
                  </a:lnTo>
                  <a:lnTo>
                    <a:pt x="13436" y="29514"/>
                  </a:lnTo>
                  <a:lnTo>
                    <a:pt x="13349" y="29630"/>
                  </a:lnTo>
                  <a:lnTo>
                    <a:pt x="13253" y="29735"/>
                  </a:lnTo>
                  <a:lnTo>
                    <a:pt x="13157" y="29822"/>
                  </a:lnTo>
                  <a:lnTo>
                    <a:pt x="13042" y="29908"/>
                  </a:lnTo>
                  <a:lnTo>
                    <a:pt x="12926" y="29976"/>
                  </a:lnTo>
                  <a:lnTo>
                    <a:pt x="12801" y="30033"/>
                  </a:lnTo>
                  <a:lnTo>
                    <a:pt x="12676" y="30081"/>
                  </a:lnTo>
                  <a:lnTo>
                    <a:pt x="12551" y="30110"/>
                  </a:lnTo>
                  <a:lnTo>
                    <a:pt x="12427" y="30129"/>
                  </a:lnTo>
                  <a:lnTo>
                    <a:pt x="12292" y="30139"/>
                  </a:lnTo>
                  <a:lnTo>
                    <a:pt x="12157" y="30129"/>
                  </a:lnTo>
                  <a:lnTo>
                    <a:pt x="12032" y="30110"/>
                  </a:lnTo>
                  <a:lnTo>
                    <a:pt x="11908" y="30081"/>
                  </a:lnTo>
                  <a:lnTo>
                    <a:pt x="11783" y="30033"/>
                  </a:lnTo>
                  <a:lnTo>
                    <a:pt x="11658" y="29976"/>
                  </a:lnTo>
                  <a:lnTo>
                    <a:pt x="11542" y="29908"/>
                  </a:lnTo>
                  <a:lnTo>
                    <a:pt x="11427" y="29832"/>
                  </a:lnTo>
                  <a:lnTo>
                    <a:pt x="11321" y="29735"/>
                  </a:lnTo>
                  <a:lnTo>
                    <a:pt x="11235" y="29630"/>
                  </a:lnTo>
                  <a:lnTo>
                    <a:pt x="11148" y="29524"/>
                  </a:lnTo>
                  <a:lnTo>
                    <a:pt x="11081" y="29409"/>
                  </a:lnTo>
                  <a:lnTo>
                    <a:pt x="11023" y="29284"/>
                  </a:lnTo>
                  <a:lnTo>
                    <a:pt x="10975" y="29159"/>
                  </a:lnTo>
                  <a:lnTo>
                    <a:pt x="10946" y="29034"/>
                  </a:lnTo>
                  <a:lnTo>
                    <a:pt x="10927" y="28899"/>
                  </a:lnTo>
                  <a:lnTo>
                    <a:pt x="10927" y="28774"/>
                  </a:lnTo>
                  <a:lnTo>
                    <a:pt x="10927" y="28640"/>
                  </a:lnTo>
                  <a:lnTo>
                    <a:pt x="10946" y="28515"/>
                  </a:lnTo>
                  <a:lnTo>
                    <a:pt x="10975" y="28380"/>
                  </a:lnTo>
                  <a:lnTo>
                    <a:pt x="11023" y="28255"/>
                  </a:lnTo>
                  <a:lnTo>
                    <a:pt x="11081" y="28140"/>
                  </a:lnTo>
                  <a:lnTo>
                    <a:pt x="11148" y="28025"/>
                  </a:lnTo>
                  <a:lnTo>
                    <a:pt x="11225" y="27909"/>
                  </a:lnTo>
                  <a:lnTo>
                    <a:pt x="11321" y="27804"/>
                  </a:lnTo>
                  <a:lnTo>
                    <a:pt x="11427" y="27708"/>
                  </a:lnTo>
                  <a:lnTo>
                    <a:pt x="11533" y="27631"/>
                  </a:lnTo>
                  <a:lnTo>
                    <a:pt x="11648" y="27563"/>
                  </a:lnTo>
                  <a:lnTo>
                    <a:pt x="11773" y="27506"/>
                  </a:lnTo>
                  <a:lnTo>
                    <a:pt x="11898" y="27458"/>
                  </a:lnTo>
                  <a:lnTo>
                    <a:pt x="12023" y="27429"/>
                  </a:lnTo>
                  <a:lnTo>
                    <a:pt x="12157" y="27410"/>
                  </a:lnTo>
                  <a:lnTo>
                    <a:pt x="12282" y="27400"/>
                  </a:lnTo>
                  <a:close/>
                  <a:moveTo>
                    <a:pt x="15050" y="30149"/>
                  </a:moveTo>
                  <a:lnTo>
                    <a:pt x="15175" y="30158"/>
                  </a:lnTo>
                  <a:lnTo>
                    <a:pt x="15310" y="30177"/>
                  </a:lnTo>
                  <a:lnTo>
                    <a:pt x="15435" y="30206"/>
                  </a:lnTo>
                  <a:lnTo>
                    <a:pt x="15560" y="30254"/>
                  </a:lnTo>
                  <a:lnTo>
                    <a:pt x="15685" y="30302"/>
                  </a:lnTo>
                  <a:lnTo>
                    <a:pt x="15800" y="30370"/>
                  </a:lnTo>
                  <a:lnTo>
                    <a:pt x="15906" y="30456"/>
                  </a:lnTo>
                  <a:lnTo>
                    <a:pt x="16011" y="30552"/>
                  </a:lnTo>
                  <a:lnTo>
                    <a:pt x="16107" y="30648"/>
                  </a:lnTo>
                  <a:lnTo>
                    <a:pt x="16194" y="30764"/>
                  </a:lnTo>
                  <a:lnTo>
                    <a:pt x="16261" y="30879"/>
                  </a:lnTo>
                  <a:lnTo>
                    <a:pt x="16319" y="31004"/>
                  </a:lnTo>
                  <a:lnTo>
                    <a:pt x="16357" y="31129"/>
                  </a:lnTo>
                  <a:lnTo>
                    <a:pt x="16396" y="31254"/>
                  </a:lnTo>
                  <a:lnTo>
                    <a:pt x="16415" y="31379"/>
                  </a:lnTo>
                  <a:lnTo>
                    <a:pt x="16415" y="31513"/>
                  </a:lnTo>
                  <a:lnTo>
                    <a:pt x="16415" y="31648"/>
                  </a:lnTo>
                  <a:lnTo>
                    <a:pt x="16396" y="31773"/>
                  </a:lnTo>
                  <a:lnTo>
                    <a:pt x="16357" y="31898"/>
                  </a:lnTo>
                  <a:lnTo>
                    <a:pt x="16319" y="32032"/>
                  </a:lnTo>
                  <a:lnTo>
                    <a:pt x="16261" y="32148"/>
                  </a:lnTo>
                  <a:lnTo>
                    <a:pt x="16194" y="32263"/>
                  </a:lnTo>
                  <a:lnTo>
                    <a:pt x="16117" y="32378"/>
                  </a:lnTo>
                  <a:lnTo>
                    <a:pt x="16021" y="32484"/>
                  </a:lnTo>
                  <a:lnTo>
                    <a:pt x="15915" y="32571"/>
                  </a:lnTo>
                  <a:lnTo>
                    <a:pt x="15809" y="32657"/>
                  </a:lnTo>
                  <a:lnTo>
                    <a:pt x="15685" y="32724"/>
                  </a:lnTo>
                  <a:lnTo>
                    <a:pt x="15569" y="32782"/>
                  </a:lnTo>
                  <a:lnTo>
                    <a:pt x="15444" y="32830"/>
                  </a:lnTo>
                  <a:lnTo>
                    <a:pt x="15319" y="32859"/>
                  </a:lnTo>
                  <a:lnTo>
                    <a:pt x="15185" y="32878"/>
                  </a:lnTo>
                  <a:lnTo>
                    <a:pt x="15050" y="32888"/>
                  </a:lnTo>
                  <a:lnTo>
                    <a:pt x="14925" y="32878"/>
                  </a:lnTo>
                  <a:lnTo>
                    <a:pt x="14791" y="32859"/>
                  </a:lnTo>
                  <a:lnTo>
                    <a:pt x="14666" y="32830"/>
                  </a:lnTo>
                  <a:lnTo>
                    <a:pt x="14541" y="32782"/>
                  </a:lnTo>
                  <a:lnTo>
                    <a:pt x="14416" y="32724"/>
                  </a:lnTo>
                  <a:lnTo>
                    <a:pt x="14301" y="32657"/>
                  </a:lnTo>
                  <a:lnTo>
                    <a:pt x="14195" y="32580"/>
                  </a:lnTo>
                  <a:lnTo>
                    <a:pt x="14089" y="32484"/>
                  </a:lnTo>
                  <a:lnTo>
                    <a:pt x="13993" y="32378"/>
                  </a:lnTo>
                  <a:lnTo>
                    <a:pt x="13916" y="32273"/>
                  </a:lnTo>
                  <a:lnTo>
                    <a:pt x="13839" y="32157"/>
                  </a:lnTo>
                  <a:lnTo>
                    <a:pt x="13782" y="32032"/>
                  </a:lnTo>
                  <a:lnTo>
                    <a:pt x="13743" y="31907"/>
                  </a:lnTo>
                  <a:lnTo>
                    <a:pt x="13714" y="31782"/>
                  </a:lnTo>
                  <a:lnTo>
                    <a:pt x="13695" y="31648"/>
                  </a:lnTo>
                  <a:lnTo>
                    <a:pt x="13686" y="31523"/>
                  </a:lnTo>
                  <a:lnTo>
                    <a:pt x="13695" y="31388"/>
                  </a:lnTo>
                  <a:lnTo>
                    <a:pt x="13705" y="31263"/>
                  </a:lnTo>
                  <a:lnTo>
                    <a:pt x="13743" y="31129"/>
                  </a:lnTo>
                  <a:lnTo>
                    <a:pt x="13782" y="31004"/>
                  </a:lnTo>
                  <a:lnTo>
                    <a:pt x="13839" y="30889"/>
                  </a:lnTo>
                  <a:lnTo>
                    <a:pt x="13907" y="30764"/>
                  </a:lnTo>
                  <a:lnTo>
                    <a:pt x="13993" y="30658"/>
                  </a:lnTo>
                  <a:lnTo>
                    <a:pt x="14080" y="30552"/>
                  </a:lnTo>
                  <a:lnTo>
                    <a:pt x="14185" y="30456"/>
                  </a:lnTo>
                  <a:lnTo>
                    <a:pt x="14301" y="30379"/>
                  </a:lnTo>
                  <a:lnTo>
                    <a:pt x="14416" y="30312"/>
                  </a:lnTo>
                  <a:lnTo>
                    <a:pt x="14531" y="30254"/>
                  </a:lnTo>
                  <a:lnTo>
                    <a:pt x="14656" y="30206"/>
                  </a:lnTo>
                  <a:lnTo>
                    <a:pt x="14791" y="30177"/>
                  </a:lnTo>
                  <a:lnTo>
                    <a:pt x="14916" y="30158"/>
                  </a:lnTo>
                  <a:lnTo>
                    <a:pt x="15050" y="30149"/>
                  </a:lnTo>
                  <a:close/>
                  <a:moveTo>
                    <a:pt x="17808" y="32897"/>
                  </a:moveTo>
                  <a:lnTo>
                    <a:pt x="17943" y="32907"/>
                  </a:lnTo>
                  <a:lnTo>
                    <a:pt x="18068" y="32926"/>
                  </a:lnTo>
                  <a:lnTo>
                    <a:pt x="18203" y="32955"/>
                  </a:lnTo>
                  <a:lnTo>
                    <a:pt x="18327" y="32993"/>
                  </a:lnTo>
                  <a:lnTo>
                    <a:pt x="18443" y="33051"/>
                  </a:lnTo>
                  <a:lnTo>
                    <a:pt x="18558" y="33118"/>
                  </a:lnTo>
                  <a:lnTo>
                    <a:pt x="18673" y="33205"/>
                  </a:lnTo>
                  <a:lnTo>
                    <a:pt x="18779" y="33301"/>
                  </a:lnTo>
                  <a:lnTo>
                    <a:pt x="18866" y="33397"/>
                  </a:lnTo>
                  <a:lnTo>
                    <a:pt x="18952" y="33512"/>
                  </a:lnTo>
                  <a:lnTo>
                    <a:pt x="19019" y="33628"/>
                  </a:lnTo>
                  <a:lnTo>
                    <a:pt x="19077" y="33743"/>
                  </a:lnTo>
                  <a:lnTo>
                    <a:pt x="19125" y="33868"/>
                  </a:lnTo>
                  <a:lnTo>
                    <a:pt x="19154" y="34003"/>
                  </a:lnTo>
                  <a:lnTo>
                    <a:pt x="19173" y="34127"/>
                  </a:lnTo>
                  <a:lnTo>
                    <a:pt x="19183" y="34262"/>
                  </a:lnTo>
                  <a:lnTo>
                    <a:pt x="19173" y="34397"/>
                  </a:lnTo>
                  <a:lnTo>
                    <a:pt x="19154" y="34521"/>
                  </a:lnTo>
                  <a:lnTo>
                    <a:pt x="19125" y="34646"/>
                  </a:lnTo>
                  <a:lnTo>
                    <a:pt x="19077" y="34771"/>
                  </a:lnTo>
                  <a:lnTo>
                    <a:pt x="19029" y="34896"/>
                  </a:lnTo>
                  <a:lnTo>
                    <a:pt x="18952" y="35012"/>
                  </a:lnTo>
                  <a:lnTo>
                    <a:pt x="18875" y="35127"/>
                  </a:lnTo>
                  <a:lnTo>
                    <a:pt x="18779" y="35233"/>
                  </a:lnTo>
                  <a:lnTo>
                    <a:pt x="18673" y="35319"/>
                  </a:lnTo>
                  <a:lnTo>
                    <a:pt x="18568" y="35406"/>
                  </a:lnTo>
                  <a:lnTo>
                    <a:pt x="18452" y="35473"/>
                  </a:lnTo>
                  <a:lnTo>
                    <a:pt x="18327" y="35531"/>
                  </a:lnTo>
                  <a:lnTo>
                    <a:pt x="18203" y="35569"/>
                  </a:lnTo>
                  <a:lnTo>
                    <a:pt x="18078" y="35607"/>
                  </a:lnTo>
                  <a:lnTo>
                    <a:pt x="17943" y="35627"/>
                  </a:lnTo>
                  <a:lnTo>
                    <a:pt x="17684" y="35627"/>
                  </a:lnTo>
                  <a:lnTo>
                    <a:pt x="17559" y="35607"/>
                  </a:lnTo>
                  <a:lnTo>
                    <a:pt x="17424" y="35579"/>
                  </a:lnTo>
                  <a:lnTo>
                    <a:pt x="17299" y="35531"/>
                  </a:lnTo>
                  <a:lnTo>
                    <a:pt x="17184" y="35473"/>
                  </a:lnTo>
                  <a:lnTo>
                    <a:pt x="17068" y="35406"/>
                  </a:lnTo>
                  <a:lnTo>
                    <a:pt x="16953" y="35329"/>
                  </a:lnTo>
                  <a:lnTo>
                    <a:pt x="16847" y="35233"/>
                  </a:lnTo>
                  <a:lnTo>
                    <a:pt x="16751" y="35127"/>
                  </a:lnTo>
                  <a:lnTo>
                    <a:pt x="16674" y="35021"/>
                  </a:lnTo>
                  <a:lnTo>
                    <a:pt x="16607" y="34906"/>
                  </a:lnTo>
                  <a:lnTo>
                    <a:pt x="16549" y="34781"/>
                  </a:lnTo>
                  <a:lnTo>
                    <a:pt x="16501" y="34656"/>
                  </a:lnTo>
                  <a:lnTo>
                    <a:pt x="16473" y="34531"/>
                  </a:lnTo>
                  <a:lnTo>
                    <a:pt x="16453" y="34397"/>
                  </a:lnTo>
                  <a:lnTo>
                    <a:pt x="16444" y="34272"/>
                  </a:lnTo>
                  <a:lnTo>
                    <a:pt x="16453" y="34137"/>
                  </a:lnTo>
                  <a:lnTo>
                    <a:pt x="16473" y="34012"/>
                  </a:lnTo>
                  <a:lnTo>
                    <a:pt x="16501" y="33878"/>
                  </a:lnTo>
                  <a:lnTo>
                    <a:pt x="16549" y="33753"/>
                  </a:lnTo>
                  <a:lnTo>
                    <a:pt x="16598" y="33637"/>
                  </a:lnTo>
                  <a:lnTo>
                    <a:pt x="16674" y="33512"/>
                  </a:lnTo>
                  <a:lnTo>
                    <a:pt x="16751" y="33407"/>
                  </a:lnTo>
                  <a:lnTo>
                    <a:pt x="16847" y="33301"/>
                  </a:lnTo>
                  <a:lnTo>
                    <a:pt x="16944" y="33205"/>
                  </a:lnTo>
                  <a:lnTo>
                    <a:pt x="17059" y="33128"/>
                  </a:lnTo>
                  <a:lnTo>
                    <a:pt x="17174" y="33061"/>
                  </a:lnTo>
                  <a:lnTo>
                    <a:pt x="17299" y="33003"/>
                  </a:lnTo>
                  <a:lnTo>
                    <a:pt x="17424" y="32955"/>
                  </a:lnTo>
                  <a:lnTo>
                    <a:pt x="17549" y="32926"/>
                  </a:lnTo>
                  <a:lnTo>
                    <a:pt x="17674" y="32907"/>
                  </a:lnTo>
                  <a:lnTo>
                    <a:pt x="17808" y="32897"/>
                  </a:lnTo>
                  <a:close/>
                  <a:moveTo>
                    <a:pt x="20576" y="35646"/>
                  </a:moveTo>
                  <a:lnTo>
                    <a:pt x="20701" y="35656"/>
                  </a:lnTo>
                  <a:lnTo>
                    <a:pt x="20836" y="35675"/>
                  </a:lnTo>
                  <a:lnTo>
                    <a:pt x="20961" y="35704"/>
                  </a:lnTo>
                  <a:lnTo>
                    <a:pt x="21086" y="35742"/>
                  </a:lnTo>
                  <a:lnTo>
                    <a:pt x="21211" y="35800"/>
                  </a:lnTo>
                  <a:lnTo>
                    <a:pt x="21326" y="35867"/>
                  </a:lnTo>
                  <a:lnTo>
                    <a:pt x="21432" y="35953"/>
                  </a:lnTo>
                  <a:lnTo>
                    <a:pt x="21537" y="36040"/>
                  </a:lnTo>
                  <a:lnTo>
                    <a:pt x="21633" y="36146"/>
                  </a:lnTo>
                  <a:lnTo>
                    <a:pt x="21710" y="36261"/>
                  </a:lnTo>
                  <a:lnTo>
                    <a:pt x="21787" y="36376"/>
                  </a:lnTo>
                  <a:lnTo>
                    <a:pt x="21835" y="36492"/>
                  </a:lnTo>
                  <a:lnTo>
                    <a:pt x="21883" y="36617"/>
                  </a:lnTo>
                  <a:lnTo>
                    <a:pt x="21912" y="36751"/>
                  </a:lnTo>
                  <a:lnTo>
                    <a:pt x="21931" y="36876"/>
                  </a:lnTo>
                  <a:lnTo>
                    <a:pt x="21941" y="37011"/>
                  </a:lnTo>
                  <a:lnTo>
                    <a:pt x="21931" y="37136"/>
                  </a:lnTo>
                  <a:lnTo>
                    <a:pt x="21912" y="37270"/>
                  </a:lnTo>
                  <a:lnTo>
                    <a:pt x="21883" y="37395"/>
                  </a:lnTo>
                  <a:lnTo>
                    <a:pt x="21845" y="37520"/>
                  </a:lnTo>
                  <a:lnTo>
                    <a:pt x="21787" y="37645"/>
                  </a:lnTo>
                  <a:lnTo>
                    <a:pt x="21720" y="37760"/>
                  </a:lnTo>
                  <a:lnTo>
                    <a:pt x="21633" y="37876"/>
                  </a:lnTo>
                  <a:lnTo>
                    <a:pt x="21547" y="37972"/>
                  </a:lnTo>
                  <a:lnTo>
                    <a:pt x="21441" y="38068"/>
                  </a:lnTo>
                  <a:lnTo>
                    <a:pt x="21326" y="38154"/>
                  </a:lnTo>
                  <a:lnTo>
                    <a:pt x="21211" y="38222"/>
                  </a:lnTo>
                  <a:lnTo>
                    <a:pt x="21095" y="38279"/>
                  </a:lnTo>
                  <a:lnTo>
                    <a:pt x="20970" y="38318"/>
                  </a:lnTo>
                  <a:lnTo>
                    <a:pt x="20836" y="38356"/>
                  </a:lnTo>
                  <a:lnTo>
                    <a:pt x="20711" y="38375"/>
                  </a:lnTo>
                  <a:lnTo>
                    <a:pt x="20451" y="38375"/>
                  </a:lnTo>
                  <a:lnTo>
                    <a:pt x="20317" y="38356"/>
                  </a:lnTo>
                  <a:lnTo>
                    <a:pt x="20192" y="38327"/>
                  </a:lnTo>
                  <a:lnTo>
                    <a:pt x="20067" y="38279"/>
                  </a:lnTo>
                  <a:lnTo>
                    <a:pt x="19942" y="38222"/>
                  </a:lnTo>
                  <a:lnTo>
                    <a:pt x="19827" y="38154"/>
                  </a:lnTo>
                  <a:lnTo>
                    <a:pt x="19711" y="38077"/>
                  </a:lnTo>
                  <a:lnTo>
                    <a:pt x="19615" y="37981"/>
                  </a:lnTo>
                  <a:lnTo>
                    <a:pt x="19519" y="37876"/>
                  </a:lnTo>
                  <a:lnTo>
                    <a:pt x="19433" y="37770"/>
                  </a:lnTo>
                  <a:lnTo>
                    <a:pt x="19365" y="37655"/>
                  </a:lnTo>
                  <a:lnTo>
                    <a:pt x="19308" y="37530"/>
                  </a:lnTo>
                  <a:lnTo>
                    <a:pt x="19269" y="37405"/>
                  </a:lnTo>
                  <a:lnTo>
                    <a:pt x="19231" y="37280"/>
                  </a:lnTo>
                  <a:lnTo>
                    <a:pt x="19212" y="37145"/>
                  </a:lnTo>
                  <a:lnTo>
                    <a:pt x="19212" y="37020"/>
                  </a:lnTo>
                  <a:lnTo>
                    <a:pt x="19212" y="36886"/>
                  </a:lnTo>
                  <a:lnTo>
                    <a:pt x="19231" y="36751"/>
                  </a:lnTo>
                  <a:lnTo>
                    <a:pt x="19260" y="36626"/>
                  </a:lnTo>
                  <a:lnTo>
                    <a:pt x="19308" y="36501"/>
                  </a:lnTo>
                  <a:lnTo>
                    <a:pt x="19365" y="36376"/>
                  </a:lnTo>
                  <a:lnTo>
                    <a:pt x="19433" y="36261"/>
                  </a:lnTo>
                  <a:lnTo>
                    <a:pt x="19510" y="36155"/>
                  </a:lnTo>
                  <a:lnTo>
                    <a:pt x="19606" y="36050"/>
                  </a:lnTo>
                  <a:lnTo>
                    <a:pt x="19711" y="35953"/>
                  </a:lnTo>
                  <a:lnTo>
                    <a:pt x="19817" y="35877"/>
                  </a:lnTo>
                  <a:lnTo>
                    <a:pt x="19932" y="35809"/>
                  </a:lnTo>
                  <a:lnTo>
                    <a:pt x="20057" y="35752"/>
                  </a:lnTo>
                  <a:lnTo>
                    <a:pt x="20182" y="35704"/>
                  </a:lnTo>
                  <a:lnTo>
                    <a:pt x="20307" y="35675"/>
                  </a:lnTo>
                  <a:lnTo>
                    <a:pt x="20442" y="35656"/>
                  </a:lnTo>
                  <a:lnTo>
                    <a:pt x="20576" y="35646"/>
                  </a:lnTo>
                  <a:close/>
                  <a:moveTo>
                    <a:pt x="23335" y="38395"/>
                  </a:moveTo>
                  <a:lnTo>
                    <a:pt x="23469" y="38404"/>
                  </a:lnTo>
                  <a:lnTo>
                    <a:pt x="23594" y="38423"/>
                  </a:lnTo>
                  <a:lnTo>
                    <a:pt x="23719" y="38452"/>
                  </a:lnTo>
                  <a:lnTo>
                    <a:pt x="23844" y="38491"/>
                  </a:lnTo>
                  <a:lnTo>
                    <a:pt x="23969" y="38548"/>
                  </a:lnTo>
                  <a:lnTo>
                    <a:pt x="24084" y="38616"/>
                  </a:lnTo>
                  <a:lnTo>
                    <a:pt x="24200" y="38702"/>
                  </a:lnTo>
                  <a:lnTo>
                    <a:pt x="24305" y="38789"/>
                  </a:lnTo>
                  <a:lnTo>
                    <a:pt x="24392" y="38894"/>
                  </a:lnTo>
                  <a:lnTo>
                    <a:pt x="24478" y="39010"/>
                  </a:lnTo>
                  <a:lnTo>
                    <a:pt x="24546" y="39125"/>
                  </a:lnTo>
                  <a:lnTo>
                    <a:pt x="24603" y="39240"/>
                  </a:lnTo>
                  <a:lnTo>
                    <a:pt x="24642" y="39365"/>
                  </a:lnTo>
                  <a:lnTo>
                    <a:pt x="24680" y="39500"/>
                  </a:lnTo>
                  <a:lnTo>
                    <a:pt x="24699" y="39625"/>
                  </a:lnTo>
                  <a:lnTo>
                    <a:pt x="24699" y="39759"/>
                  </a:lnTo>
                  <a:lnTo>
                    <a:pt x="24699" y="39884"/>
                  </a:lnTo>
                  <a:lnTo>
                    <a:pt x="24680" y="40019"/>
                  </a:lnTo>
                  <a:lnTo>
                    <a:pt x="24651" y="40144"/>
                  </a:lnTo>
                  <a:lnTo>
                    <a:pt x="24603" y="40269"/>
                  </a:lnTo>
                  <a:lnTo>
                    <a:pt x="24546" y="40394"/>
                  </a:lnTo>
                  <a:lnTo>
                    <a:pt x="24478" y="40509"/>
                  </a:lnTo>
                  <a:lnTo>
                    <a:pt x="24401" y="40624"/>
                  </a:lnTo>
                  <a:lnTo>
                    <a:pt x="24305" y="40720"/>
                  </a:lnTo>
                  <a:lnTo>
                    <a:pt x="24200" y="40816"/>
                  </a:lnTo>
                  <a:lnTo>
                    <a:pt x="24094" y="40903"/>
                  </a:lnTo>
                  <a:lnTo>
                    <a:pt x="23978" y="40970"/>
                  </a:lnTo>
                  <a:lnTo>
                    <a:pt x="23854" y="41028"/>
                  </a:lnTo>
                  <a:lnTo>
                    <a:pt x="23729" y="41066"/>
                  </a:lnTo>
                  <a:lnTo>
                    <a:pt x="23604" y="41105"/>
                  </a:lnTo>
                  <a:lnTo>
                    <a:pt x="23469" y="41124"/>
                  </a:lnTo>
                  <a:lnTo>
                    <a:pt x="23210" y="41124"/>
                  </a:lnTo>
                  <a:lnTo>
                    <a:pt x="23075" y="41105"/>
                  </a:lnTo>
                  <a:lnTo>
                    <a:pt x="22950" y="41076"/>
                  </a:lnTo>
                  <a:lnTo>
                    <a:pt x="22825" y="41028"/>
                  </a:lnTo>
                  <a:lnTo>
                    <a:pt x="22710" y="40970"/>
                  </a:lnTo>
                  <a:lnTo>
                    <a:pt x="22585" y="40903"/>
                  </a:lnTo>
                  <a:lnTo>
                    <a:pt x="22479" y="40826"/>
                  </a:lnTo>
                  <a:lnTo>
                    <a:pt x="22374" y="40730"/>
                  </a:lnTo>
                  <a:lnTo>
                    <a:pt x="22277" y="40624"/>
                  </a:lnTo>
                  <a:lnTo>
                    <a:pt x="22201" y="40519"/>
                  </a:lnTo>
                  <a:lnTo>
                    <a:pt x="22133" y="40403"/>
                  </a:lnTo>
                  <a:lnTo>
                    <a:pt x="22076" y="40278"/>
                  </a:lnTo>
                  <a:lnTo>
                    <a:pt x="22028" y="40153"/>
                  </a:lnTo>
                  <a:lnTo>
                    <a:pt x="21999" y="40028"/>
                  </a:lnTo>
                  <a:lnTo>
                    <a:pt x="21979" y="39894"/>
                  </a:lnTo>
                  <a:lnTo>
                    <a:pt x="21970" y="39769"/>
                  </a:lnTo>
                  <a:lnTo>
                    <a:pt x="21979" y="39634"/>
                  </a:lnTo>
                  <a:lnTo>
                    <a:pt x="21999" y="39500"/>
                  </a:lnTo>
                  <a:lnTo>
                    <a:pt x="22028" y="39375"/>
                  </a:lnTo>
                  <a:lnTo>
                    <a:pt x="22066" y="39250"/>
                  </a:lnTo>
                  <a:lnTo>
                    <a:pt x="22124" y="39125"/>
                  </a:lnTo>
                  <a:lnTo>
                    <a:pt x="22191" y="39010"/>
                  </a:lnTo>
                  <a:lnTo>
                    <a:pt x="22277" y="38904"/>
                  </a:lnTo>
                  <a:lnTo>
                    <a:pt x="22374" y="38798"/>
                  </a:lnTo>
                  <a:lnTo>
                    <a:pt x="22470" y="38702"/>
                  </a:lnTo>
                  <a:lnTo>
                    <a:pt x="22585" y="38625"/>
                  </a:lnTo>
                  <a:lnTo>
                    <a:pt x="22700" y="38548"/>
                  </a:lnTo>
                  <a:lnTo>
                    <a:pt x="22816" y="38500"/>
                  </a:lnTo>
                  <a:lnTo>
                    <a:pt x="22941" y="38452"/>
                  </a:lnTo>
                  <a:lnTo>
                    <a:pt x="23075" y="38423"/>
                  </a:lnTo>
                  <a:lnTo>
                    <a:pt x="23200" y="38404"/>
                  </a:lnTo>
                  <a:lnTo>
                    <a:pt x="23335" y="38395"/>
                  </a:lnTo>
                  <a:close/>
                  <a:moveTo>
                    <a:pt x="26093" y="41143"/>
                  </a:moveTo>
                  <a:lnTo>
                    <a:pt x="26227" y="41153"/>
                  </a:lnTo>
                  <a:lnTo>
                    <a:pt x="26352" y="41162"/>
                  </a:lnTo>
                  <a:lnTo>
                    <a:pt x="26487" y="41201"/>
                  </a:lnTo>
                  <a:lnTo>
                    <a:pt x="26612" y="41239"/>
                  </a:lnTo>
                  <a:lnTo>
                    <a:pt x="26727" y="41297"/>
                  </a:lnTo>
                  <a:lnTo>
                    <a:pt x="26852" y="41364"/>
                  </a:lnTo>
                  <a:lnTo>
                    <a:pt x="26958" y="41451"/>
                  </a:lnTo>
                  <a:lnTo>
                    <a:pt x="27063" y="41537"/>
                  </a:lnTo>
                  <a:lnTo>
                    <a:pt x="27160" y="41643"/>
                  </a:lnTo>
                  <a:lnTo>
                    <a:pt x="27236" y="41758"/>
                  </a:lnTo>
                  <a:lnTo>
                    <a:pt x="27304" y="41874"/>
                  </a:lnTo>
                  <a:lnTo>
                    <a:pt x="27361" y="41989"/>
                  </a:lnTo>
                  <a:lnTo>
                    <a:pt x="27409" y="42114"/>
                  </a:lnTo>
                  <a:lnTo>
                    <a:pt x="27438" y="42248"/>
                  </a:lnTo>
                  <a:lnTo>
                    <a:pt x="27458" y="42373"/>
                  </a:lnTo>
                  <a:lnTo>
                    <a:pt x="27467" y="42508"/>
                  </a:lnTo>
                  <a:lnTo>
                    <a:pt x="27458" y="42633"/>
                  </a:lnTo>
                  <a:lnTo>
                    <a:pt x="27438" y="42767"/>
                  </a:lnTo>
                  <a:lnTo>
                    <a:pt x="27409" y="42892"/>
                  </a:lnTo>
                  <a:lnTo>
                    <a:pt x="27371" y="43017"/>
                  </a:lnTo>
                  <a:lnTo>
                    <a:pt x="27313" y="43142"/>
                  </a:lnTo>
                  <a:lnTo>
                    <a:pt x="27246" y="43258"/>
                  </a:lnTo>
                  <a:lnTo>
                    <a:pt x="27160" y="43373"/>
                  </a:lnTo>
                  <a:lnTo>
                    <a:pt x="27063" y="43469"/>
                  </a:lnTo>
                  <a:lnTo>
                    <a:pt x="26967" y="43565"/>
                  </a:lnTo>
                  <a:lnTo>
                    <a:pt x="26852" y="43652"/>
                  </a:lnTo>
                  <a:lnTo>
                    <a:pt x="26737" y="43719"/>
                  </a:lnTo>
                  <a:lnTo>
                    <a:pt x="26621" y="43777"/>
                  </a:lnTo>
                  <a:lnTo>
                    <a:pt x="26487" y="43815"/>
                  </a:lnTo>
                  <a:lnTo>
                    <a:pt x="26362" y="43853"/>
                  </a:lnTo>
                  <a:lnTo>
                    <a:pt x="26237" y="43873"/>
                  </a:lnTo>
                  <a:lnTo>
                    <a:pt x="25968" y="43873"/>
                  </a:lnTo>
                  <a:lnTo>
                    <a:pt x="25843" y="43853"/>
                  </a:lnTo>
                  <a:lnTo>
                    <a:pt x="25718" y="43815"/>
                  </a:lnTo>
                  <a:lnTo>
                    <a:pt x="25593" y="43777"/>
                  </a:lnTo>
                  <a:lnTo>
                    <a:pt x="25468" y="43719"/>
                  </a:lnTo>
                  <a:lnTo>
                    <a:pt x="25353" y="43652"/>
                  </a:lnTo>
                  <a:lnTo>
                    <a:pt x="25237" y="43575"/>
                  </a:lnTo>
                  <a:lnTo>
                    <a:pt x="25132" y="43479"/>
                  </a:lnTo>
                  <a:lnTo>
                    <a:pt x="25045" y="43373"/>
                  </a:lnTo>
                  <a:lnTo>
                    <a:pt x="24959" y="43267"/>
                  </a:lnTo>
                  <a:lnTo>
                    <a:pt x="24891" y="43152"/>
                  </a:lnTo>
                  <a:lnTo>
                    <a:pt x="24834" y="43027"/>
                  </a:lnTo>
                  <a:lnTo>
                    <a:pt x="24795" y="42902"/>
                  </a:lnTo>
                  <a:lnTo>
                    <a:pt x="24757" y="42777"/>
                  </a:lnTo>
                  <a:lnTo>
                    <a:pt x="24738" y="42642"/>
                  </a:lnTo>
                  <a:lnTo>
                    <a:pt x="24738" y="42508"/>
                  </a:lnTo>
                  <a:lnTo>
                    <a:pt x="24738" y="42383"/>
                  </a:lnTo>
                  <a:lnTo>
                    <a:pt x="24757" y="42248"/>
                  </a:lnTo>
                  <a:lnTo>
                    <a:pt x="24786" y="42124"/>
                  </a:lnTo>
                  <a:lnTo>
                    <a:pt x="24834" y="41999"/>
                  </a:lnTo>
                  <a:lnTo>
                    <a:pt x="24891" y="41874"/>
                  </a:lnTo>
                  <a:lnTo>
                    <a:pt x="24959" y="41758"/>
                  </a:lnTo>
                  <a:lnTo>
                    <a:pt x="25036" y="41653"/>
                  </a:lnTo>
                  <a:lnTo>
                    <a:pt x="25132" y="41547"/>
                  </a:lnTo>
                  <a:lnTo>
                    <a:pt x="25237" y="41451"/>
                  </a:lnTo>
                  <a:lnTo>
                    <a:pt x="25343" y="41374"/>
                  </a:lnTo>
                  <a:lnTo>
                    <a:pt x="25459" y="41297"/>
                  </a:lnTo>
                  <a:lnTo>
                    <a:pt x="25583" y="41249"/>
                  </a:lnTo>
                  <a:lnTo>
                    <a:pt x="25708" y="41201"/>
                  </a:lnTo>
                  <a:lnTo>
                    <a:pt x="25833" y="41172"/>
                  </a:lnTo>
                  <a:lnTo>
                    <a:pt x="25968" y="41153"/>
                  </a:lnTo>
                  <a:lnTo>
                    <a:pt x="26093" y="41143"/>
                  </a:lnTo>
                  <a:close/>
                  <a:moveTo>
                    <a:pt x="19538" y="0"/>
                  </a:moveTo>
                  <a:lnTo>
                    <a:pt x="19365" y="10"/>
                  </a:lnTo>
                  <a:lnTo>
                    <a:pt x="19192" y="39"/>
                  </a:lnTo>
                  <a:lnTo>
                    <a:pt x="19019" y="77"/>
                  </a:lnTo>
                  <a:lnTo>
                    <a:pt x="18856" y="135"/>
                  </a:lnTo>
                  <a:lnTo>
                    <a:pt x="18693" y="212"/>
                  </a:lnTo>
                  <a:lnTo>
                    <a:pt x="18539" y="308"/>
                  </a:lnTo>
                  <a:lnTo>
                    <a:pt x="18395" y="413"/>
                  </a:lnTo>
                  <a:lnTo>
                    <a:pt x="18251" y="538"/>
                  </a:lnTo>
                  <a:lnTo>
                    <a:pt x="529" y="18356"/>
                  </a:lnTo>
                  <a:lnTo>
                    <a:pt x="404" y="18491"/>
                  </a:lnTo>
                  <a:lnTo>
                    <a:pt x="298" y="18645"/>
                  </a:lnTo>
                  <a:lnTo>
                    <a:pt x="202" y="18799"/>
                  </a:lnTo>
                  <a:lnTo>
                    <a:pt x="125" y="18962"/>
                  </a:lnTo>
                  <a:lnTo>
                    <a:pt x="67" y="19125"/>
                  </a:lnTo>
                  <a:lnTo>
                    <a:pt x="29" y="19298"/>
                  </a:lnTo>
                  <a:lnTo>
                    <a:pt x="0" y="19471"/>
                  </a:lnTo>
                  <a:lnTo>
                    <a:pt x="0" y="19644"/>
                  </a:lnTo>
                  <a:lnTo>
                    <a:pt x="0" y="19827"/>
                  </a:lnTo>
                  <a:lnTo>
                    <a:pt x="29" y="20000"/>
                  </a:lnTo>
                  <a:lnTo>
                    <a:pt x="77" y="20173"/>
                  </a:lnTo>
                  <a:lnTo>
                    <a:pt x="135" y="20336"/>
                  </a:lnTo>
                  <a:lnTo>
                    <a:pt x="211" y="20500"/>
                  </a:lnTo>
                  <a:lnTo>
                    <a:pt x="298" y="20653"/>
                  </a:lnTo>
                  <a:lnTo>
                    <a:pt x="404" y="20798"/>
                  </a:lnTo>
                  <a:lnTo>
                    <a:pt x="538" y="20942"/>
                  </a:lnTo>
                  <a:lnTo>
                    <a:pt x="25708" y="45977"/>
                  </a:lnTo>
                  <a:lnTo>
                    <a:pt x="25843" y="46102"/>
                  </a:lnTo>
                  <a:lnTo>
                    <a:pt x="25987" y="46208"/>
                  </a:lnTo>
                  <a:lnTo>
                    <a:pt x="26150" y="46304"/>
                  </a:lnTo>
                  <a:lnTo>
                    <a:pt x="26304" y="46381"/>
                  </a:lnTo>
                  <a:lnTo>
                    <a:pt x="26477" y="46439"/>
                  </a:lnTo>
                  <a:lnTo>
                    <a:pt x="26650" y="46477"/>
                  </a:lnTo>
                  <a:lnTo>
                    <a:pt x="26823" y="46506"/>
                  </a:lnTo>
                  <a:lnTo>
                    <a:pt x="26996" y="46516"/>
                  </a:lnTo>
                  <a:lnTo>
                    <a:pt x="27169" y="46506"/>
                  </a:lnTo>
                  <a:lnTo>
                    <a:pt x="27342" y="46477"/>
                  </a:lnTo>
                  <a:lnTo>
                    <a:pt x="27515" y="46439"/>
                  </a:lnTo>
                  <a:lnTo>
                    <a:pt x="27679" y="46371"/>
                  </a:lnTo>
                  <a:lnTo>
                    <a:pt x="27842" y="46304"/>
                  </a:lnTo>
                  <a:lnTo>
                    <a:pt x="28005" y="46208"/>
                  </a:lnTo>
                  <a:lnTo>
                    <a:pt x="28149" y="46102"/>
                  </a:lnTo>
                  <a:lnTo>
                    <a:pt x="28284" y="45968"/>
                  </a:lnTo>
                  <a:lnTo>
                    <a:pt x="46006" y="28159"/>
                  </a:lnTo>
                  <a:lnTo>
                    <a:pt x="46131" y="28015"/>
                  </a:lnTo>
                  <a:lnTo>
                    <a:pt x="46246" y="27871"/>
                  </a:lnTo>
                  <a:lnTo>
                    <a:pt x="46333" y="27717"/>
                  </a:lnTo>
                  <a:lnTo>
                    <a:pt x="46410" y="27554"/>
                  </a:lnTo>
                  <a:lnTo>
                    <a:pt x="46467" y="27381"/>
                  </a:lnTo>
                  <a:lnTo>
                    <a:pt x="46506" y="27217"/>
                  </a:lnTo>
                  <a:lnTo>
                    <a:pt x="46535" y="27035"/>
                  </a:lnTo>
                  <a:lnTo>
                    <a:pt x="46544" y="26862"/>
                  </a:lnTo>
                  <a:lnTo>
                    <a:pt x="46535" y="26689"/>
                  </a:lnTo>
                  <a:lnTo>
                    <a:pt x="46506" y="26516"/>
                  </a:lnTo>
                  <a:lnTo>
                    <a:pt x="46467" y="26343"/>
                  </a:lnTo>
                  <a:lnTo>
                    <a:pt x="46410" y="26179"/>
                  </a:lnTo>
                  <a:lnTo>
                    <a:pt x="46333" y="26016"/>
                  </a:lnTo>
                  <a:lnTo>
                    <a:pt x="46237" y="25862"/>
                  </a:lnTo>
                  <a:lnTo>
                    <a:pt x="46131" y="25709"/>
                  </a:lnTo>
                  <a:lnTo>
                    <a:pt x="46006" y="25574"/>
                  </a:lnTo>
                  <a:lnTo>
                    <a:pt x="20836" y="538"/>
                  </a:lnTo>
                  <a:lnTo>
                    <a:pt x="20692" y="404"/>
                  </a:lnTo>
                  <a:lnTo>
                    <a:pt x="20547" y="298"/>
                  </a:lnTo>
                  <a:lnTo>
                    <a:pt x="20394" y="212"/>
                  </a:lnTo>
                  <a:lnTo>
                    <a:pt x="20230" y="135"/>
                  </a:lnTo>
                  <a:lnTo>
                    <a:pt x="20057" y="77"/>
                  </a:lnTo>
                  <a:lnTo>
                    <a:pt x="19894" y="39"/>
                  </a:lnTo>
                  <a:lnTo>
                    <a:pt x="19721" y="10"/>
                  </a:lnTo>
                  <a:lnTo>
                    <a:pt x="195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3"/>
            <p:cNvSpPr/>
            <p:nvPr/>
          </p:nvSpPr>
          <p:spPr>
            <a:xfrm>
              <a:off x="426450" y="1096350"/>
              <a:ext cx="1163625" cy="1162900"/>
            </a:xfrm>
            <a:custGeom>
              <a:avLst/>
              <a:gdLst/>
              <a:ahLst/>
              <a:cxnLst/>
              <a:rect l="l" t="t" r="r" b="b"/>
              <a:pathLst>
                <a:path w="46545" h="46516" fill="none" extrusionOk="0">
                  <a:moveTo>
                    <a:pt x="18251" y="538"/>
                  </a:moveTo>
                  <a:lnTo>
                    <a:pt x="529" y="18356"/>
                  </a:lnTo>
                  <a:lnTo>
                    <a:pt x="529" y="18356"/>
                  </a:lnTo>
                  <a:lnTo>
                    <a:pt x="404" y="18491"/>
                  </a:lnTo>
                  <a:lnTo>
                    <a:pt x="298" y="18645"/>
                  </a:lnTo>
                  <a:lnTo>
                    <a:pt x="202" y="18799"/>
                  </a:lnTo>
                  <a:lnTo>
                    <a:pt x="125" y="18962"/>
                  </a:lnTo>
                  <a:lnTo>
                    <a:pt x="67" y="19125"/>
                  </a:lnTo>
                  <a:lnTo>
                    <a:pt x="29" y="19298"/>
                  </a:lnTo>
                  <a:lnTo>
                    <a:pt x="0" y="19471"/>
                  </a:lnTo>
                  <a:lnTo>
                    <a:pt x="0" y="19644"/>
                  </a:lnTo>
                  <a:lnTo>
                    <a:pt x="0" y="19827"/>
                  </a:lnTo>
                  <a:lnTo>
                    <a:pt x="29" y="20000"/>
                  </a:lnTo>
                  <a:lnTo>
                    <a:pt x="77" y="20173"/>
                  </a:lnTo>
                  <a:lnTo>
                    <a:pt x="135" y="20336"/>
                  </a:lnTo>
                  <a:lnTo>
                    <a:pt x="211" y="20500"/>
                  </a:lnTo>
                  <a:lnTo>
                    <a:pt x="298" y="20653"/>
                  </a:lnTo>
                  <a:lnTo>
                    <a:pt x="404" y="20798"/>
                  </a:lnTo>
                  <a:lnTo>
                    <a:pt x="538" y="20942"/>
                  </a:lnTo>
                  <a:lnTo>
                    <a:pt x="25708" y="45977"/>
                  </a:lnTo>
                  <a:lnTo>
                    <a:pt x="25708" y="45977"/>
                  </a:lnTo>
                  <a:lnTo>
                    <a:pt x="25843" y="46102"/>
                  </a:lnTo>
                  <a:lnTo>
                    <a:pt x="25987" y="46208"/>
                  </a:lnTo>
                  <a:lnTo>
                    <a:pt x="26150" y="46304"/>
                  </a:lnTo>
                  <a:lnTo>
                    <a:pt x="26304" y="46381"/>
                  </a:lnTo>
                  <a:lnTo>
                    <a:pt x="26477" y="46439"/>
                  </a:lnTo>
                  <a:lnTo>
                    <a:pt x="26650" y="46477"/>
                  </a:lnTo>
                  <a:lnTo>
                    <a:pt x="26823" y="46506"/>
                  </a:lnTo>
                  <a:lnTo>
                    <a:pt x="26996" y="46516"/>
                  </a:lnTo>
                  <a:lnTo>
                    <a:pt x="27169" y="46506"/>
                  </a:lnTo>
                  <a:lnTo>
                    <a:pt x="27342" y="46477"/>
                  </a:lnTo>
                  <a:lnTo>
                    <a:pt x="27515" y="46439"/>
                  </a:lnTo>
                  <a:lnTo>
                    <a:pt x="27679" y="46371"/>
                  </a:lnTo>
                  <a:lnTo>
                    <a:pt x="27842" y="46304"/>
                  </a:lnTo>
                  <a:lnTo>
                    <a:pt x="28005" y="46208"/>
                  </a:lnTo>
                  <a:lnTo>
                    <a:pt x="28149" y="46102"/>
                  </a:lnTo>
                  <a:lnTo>
                    <a:pt x="28284" y="45968"/>
                  </a:lnTo>
                  <a:lnTo>
                    <a:pt x="46006" y="28159"/>
                  </a:lnTo>
                  <a:lnTo>
                    <a:pt x="46006" y="28159"/>
                  </a:lnTo>
                  <a:lnTo>
                    <a:pt x="46131" y="28015"/>
                  </a:lnTo>
                  <a:lnTo>
                    <a:pt x="46246" y="27871"/>
                  </a:lnTo>
                  <a:lnTo>
                    <a:pt x="46333" y="27717"/>
                  </a:lnTo>
                  <a:lnTo>
                    <a:pt x="46410" y="27554"/>
                  </a:lnTo>
                  <a:lnTo>
                    <a:pt x="46467" y="27381"/>
                  </a:lnTo>
                  <a:lnTo>
                    <a:pt x="46506" y="27217"/>
                  </a:lnTo>
                  <a:lnTo>
                    <a:pt x="46535" y="27035"/>
                  </a:lnTo>
                  <a:lnTo>
                    <a:pt x="46544" y="26862"/>
                  </a:lnTo>
                  <a:lnTo>
                    <a:pt x="46535" y="26689"/>
                  </a:lnTo>
                  <a:lnTo>
                    <a:pt x="46506" y="26516"/>
                  </a:lnTo>
                  <a:lnTo>
                    <a:pt x="46467" y="26343"/>
                  </a:lnTo>
                  <a:lnTo>
                    <a:pt x="46410" y="26179"/>
                  </a:lnTo>
                  <a:lnTo>
                    <a:pt x="46333" y="26016"/>
                  </a:lnTo>
                  <a:lnTo>
                    <a:pt x="46237" y="25862"/>
                  </a:lnTo>
                  <a:lnTo>
                    <a:pt x="46131" y="25709"/>
                  </a:lnTo>
                  <a:lnTo>
                    <a:pt x="46006" y="25574"/>
                  </a:lnTo>
                  <a:lnTo>
                    <a:pt x="20836" y="538"/>
                  </a:lnTo>
                  <a:lnTo>
                    <a:pt x="20836" y="538"/>
                  </a:lnTo>
                  <a:lnTo>
                    <a:pt x="20692" y="404"/>
                  </a:lnTo>
                  <a:lnTo>
                    <a:pt x="20547" y="298"/>
                  </a:lnTo>
                  <a:lnTo>
                    <a:pt x="20394" y="212"/>
                  </a:lnTo>
                  <a:lnTo>
                    <a:pt x="20230" y="135"/>
                  </a:lnTo>
                  <a:lnTo>
                    <a:pt x="20057" y="77"/>
                  </a:lnTo>
                  <a:lnTo>
                    <a:pt x="19894" y="39"/>
                  </a:lnTo>
                  <a:lnTo>
                    <a:pt x="19721" y="10"/>
                  </a:lnTo>
                  <a:lnTo>
                    <a:pt x="19538" y="0"/>
                  </a:lnTo>
                  <a:lnTo>
                    <a:pt x="19365" y="10"/>
                  </a:lnTo>
                  <a:lnTo>
                    <a:pt x="19192" y="39"/>
                  </a:lnTo>
                  <a:lnTo>
                    <a:pt x="19019" y="77"/>
                  </a:lnTo>
                  <a:lnTo>
                    <a:pt x="18856" y="135"/>
                  </a:lnTo>
                  <a:lnTo>
                    <a:pt x="18693" y="212"/>
                  </a:lnTo>
                  <a:lnTo>
                    <a:pt x="18539" y="308"/>
                  </a:lnTo>
                  <a:lnTo>
                    <a:pt x="18395" y="413"/>
                  </a:lnTo>
                  <a:lnTo>
                    <a:pt x="18251" y="5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3"/>
            <p:cNvSpPr/>
            <p:nvPr/>
          </p:nvSpPr>
          <p:spPr>
            <a:xfrm>
              <a:off x="1044875" y="2124925"/>
              <a:ext cx="68275" cy="68250"/>
            </a:xfrm>
            <a:custGeom>
              <a:avLst/>
              <a:gdLst/>
              <a:ahLst/>
              <a:cxnLst/>
              <a:rect l="l" t="t" r="r" b="b"/>
              <a:pathLst>
                <a:path w="2731" h="2730" fill="none" extrusionOk="0">
                  <a:moveTo>
                    <a:pt x="2326" y="2326"/>
                  </a:moveTo>
                  <a:lnTo>
                    <a:pt x="2326" y="2326"/>
                  </a:lnTo>
                  <a:lnTo>
                    <a:pt x="2230" y="2422"/>
                  </a:lnTo>
                  <a:lnTo>
                    <a:pt x="2115" y="2509"/>
                  </a:lnTo>
                  <a:lnTo>
                    <a:pt x="2000" y="2576"/>
                  </a:lnTo>
                  <a:lnTo>
                    <a:pt x="1884" y="2634"/>
                  </a:lnTo>
                  <a:lnTo>
                    <a:pt x="1750" y="2672"/>
                  </a:lnTo>
                  <a:lnTo>
                    <a:pt x="1625" y="2710"/>
                  </a:lnTo>
                  <a:lnTo>
                    <a:pt x="1500" y="2730"/>
                  </a:lnTo>
                  <a:lnTo>
                    <a:pt x="1365" y="2730"/>
                  </a:lnTo>
                  <a:lnTo>
                    <a:pt x="1231" y="2730"/>
                  </a:lnTo>
                  <a:lnTo>
                    <a:pt x="1106" y="2710"/>
                  </a:lnTo>
                  <a:lnTo>
                    <a:pt x="981" y="2672"/>
                  </a:lnTo>
                  <a:lnTo>
                    <a:pt x="856" y="2634"/>
                  </a:lnTo>
                  <a:lnTo>
                    <a:pt x="731" y="2576"/>
                  </a:lnTo>
                  <a:lnTo>
                    <a:pt x="616" y="2509"/>
                  </a:lnTo>
                  <a:lnTo>
                    <a:pt x="500" y="2432"/>
                  </a:lnTo>
                  <a:lnTo>
                    <a:pt x="395" y="2336"/>
                  </a:lnTo>
                  <a:lnTo>
                    <a:pt x="395" y="2336"/>
                  </a:lnTo>
                  <a:lnTo>
                    <a:pt x="308" y="2230"/>
                  </a:lnTo>
                  <a:lnTo>
                    <a:pt x="222" y="2124"/>
                  </a:lnTo>
                  <a:lnTo>
                    <a:pt x="154" y="2009"/>
                  </a:lnTo>
                  <a:lnTo>
                    <a:pt x="97" y="1884"/>
                  </a:lnTo>
                  <a:lnTo>
                    <a:pt x="58" y="1759"/>
                  </a:lnTo>
                  <a:lnTo>
                    <a:pt x="20" y="1634"/>
                  </a:lnTo>
                  <a:lnTo>
                    <a:pt x="1" y="1499"/>
                  </a:lnTo>
                  <a:lnTo>
                    <a:pt x="1" y="1365"/>
                  </a:lnTo>
                  <a:lnTo>
                    <a:pt x="1" y="1240"/>
                  </a:lnTo>
                  <a:lnTo>
                    <a:pt x="20" y="1105"/>
                  </a:lnTo>
                  <a:lnTo>
                    <a:pt x="49" y="981"/>
                  </a:lnTo>
                  <a:lnTo>
                    <a:pt x="97" y="856"/>
                  </a:lnTo>
                  <a:lnTo>
                    <a:pt x="154" y="731"/>
                  </a:lnTo>
                  <a:lnTo>
                    <a:pt x="222" y="615"/>
                  </a:lnTo>
                  <a:lnTo>
                    <a:pt x="299" y="510"/>
                  </a:lnTo>
                  <a:lnTo>
                    <a:pt x="395" y="404"/>
                  </a:lnTo>
                  <a:lnTo>
                    <a:pt x="395" y="404"/>
                  </a:lnTo>
                  <a:lnTo>
                    <a:pt x="500" y="308"/>
                  </a:lnTo>
                  <a:lnTo>
                    <a:pt x="606" y="231"/>
                  </a:lnTo>
                  <a:lnTo>
                    <a:pt x="722" y="154"/>
                  </a:lnTo>
                  <a:lnTo>
                    <a:pt x="846" y="106"/>
                  </a:lnTo>
                  <a:lnTo>
                    <a:pt x="971" y="58"/>
                  </a:lnTo>
                  <a:lnTo>
                    <a:pt x="1096" y="29"/>
                  </a:lnTo>
                  <a:lnTo>
                    <a:pt x="1231" y="10"/>
                  </a:lnTo>
                  <a:lnTo>
                    <a:pt x="1356" y="0"/>
                  </a:lnTo>
                  <a:lnTo>
                    <a:pt x="1490" y="10"/>
                  </a:lnTo>
                  <a:lnTo>
                    <a:pt x="1615" y="19"/>
                  </a:lnTo>
                  <a:lnTo>
                    <a:pt x="1750" y="58"/>
                  </a:lnTo>
                  <a:lnTo>
                    <a:pt x="1875" y="96"/>
                  </a:lnTo>
                  <a:lnTo>
                    <a:pt x="1990" y="154"/>
                  </a:lnTo>
                  <a:lnTo>
                    <a:pt x="2115" y="221"/>
                  </a:lnTo>
                  <a:lnTo>
                    <a:pt x="2221" y="308"/>
                  </a:lnTo>
                  <a:lnTo>
                    <a:pt x="2326" y="394"/>
                  </a:lnTo>
                  <a:lnTo>
                    <a:pt x="2326" y="394"/>
                  </a:lnTo>
                  <a:lnTo>
                    <a:pt x="2423" y="500"/>
                  </a:lnTo>
                  <a:lnTo>
                    <a:pt x="2499" y="615"/>
                  </a:lnTo>
                  <a:lnTo>
                    <a:pt x="2567" y="731"/>
                  </a:lnTo>
                  <a:lnTo>
                    <a:pt x="2624" y="846"/>
                  </a:lnTo>
                  <a:lnTo>
                    <a:pt x="2672" y="971"/>
                  </a:lnTo>
                  <a:lnTo>
                    <a:pt x="2701" y="1105"/>
                  </a:lnTo>
                  <a:lnTo>
                    <a:pt x="2721" y="1230"/>
                  </a:lnTo>
                  <a:lnTo>
                    <a:pt x="2730" y="1365"/>
                  </a:lnTo>
                  <a:lnTo>
                    <a:pt x="2721" y="1490"/>
                  </a:lnTo>
                  <a:lnTo>
                    <a:pt x="2701" y="1624"/>
                  </a:lnTo>
                  <a:lnTo>
                    <a:pt x="2672" y="1749"/>
                  </a:lnTo>
                  <a:lnTo>
                    <a:pt x="2634" y="1874"/>
                  </a:lnTo>
                  <a:lnTo>
                    <a:pt x="2576" y="1999"/>
                  </a:lnTo>
                  <a:lnTo>
                    <a:pt x="2509" y="2115"/>
                  </a:lnTo>
                  <a:lnTo>
                    <a:pt x="2423" y="2230"/>
                  </a:lnTo>
                  <a:lnTo>
                    <a:pt x="2326" y="23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3"/>
            <p:cNvSpPr/>
            <p:nvPr/>
          </p:nvSpPr>
          <p:spPr>
            <a:xfrm>
              <a:off x="975675" y="2056200"/>
              <a:ext cx="68275" cy="68250"/>
            </a:xfrm>
            <a:custGeom>
              <a:avLst/>
              <a:gdLst/>
              <a:ahLst/>
              <a:cxnLst/>
              <a:rect l="l" t="t" r="r" b="b"/>
              <a:pathLst>
                <a:path w="2731" h="2730" fill="none" extrusionOk="0">
                  <a:moveTo>
                    <a:pt x="2336" y="2326"/>
                  </a:moveTo>
                  <a:lnTo>
                    <a:pt x="2336" y="2326"/>
                  </a:lnTo>
                  <a:lnTo>
                    <a:pt x="2231" y="2422"/>
                  </a:lnTo>
                  <a:lnTo>
                    <a:pt x="2125" y="2509"/>
                  </a:lnTo>
                  <a:lnTo>
                    <a:pt x="2009" y="2576"/>
                  </a:lnTo>
                  <a:lnTo>
                    <a:pt x="1885" y="2634"/>
                  </a:lnTo>
                  <a:lnTo>
                    <a:pt x="1760" y="2672"/>
                  </a:lnTo>
                  <a:lnTo>
                    <a:pt x="1635" y="2711"/>
                  </a:lnTo>
                  <a:lnTo>
                    <a:pt x="1500" y="2730"/>
                  </a:lnTo>
                  <a:lnTo>
                    <a:pt x="1375" y="2730"/>
                  </a:lnTo>
                  <a:lnTo>
                    <a:pt x="1241" y="2730"/>
                  </a:lnTo>
                  <a:lnTo>
                    <a:pt x="1106" y="2711"/>
                  </a:lnTo>
                  <a:lnTo>
                    <a:pt x="981" y="2682"/>
                  </a:lnTo>
                  <a:lnTo>
                    <a:pt x="856" y="2634"/>
                  </a:lnTo>
                  <a:lnTo>
                    <a:pt x="741" y="2576"/>
                  </a:lnTo>
                  <a:lnTo>
                    <a:pt x="616" y="2509"/>
                  </a:lnTo>
                  <a:lnTo>
                    <a:pt x="510" y="2432"/>
                  </a:lnTo>
                  <a:lnTo>
                    <a:pt x="405" y="2336"/>
                  </a:lnTo>
                  <a:lnTo>
                    <a:pt x="405" y="2336"/>
                  </a:lnTo>
                  <a:lnTo>
                    <a:pt x="308" y="2230"/>
                  </a:lnTo>
                  <a:lnTo>
                    <a:pt x="232" y="2125"/>
                  </a:lnTo>
                  <a:lnTo>
                    <a:pt x="164" y="2009"/>
                  </a:lnTo>
                  <a:lnTo>
                    <a:pt x="107" y="1884"/>
                  </a:lnTo>
                  <a:lnTo>
                    <a:pt x="59" y="1759"/>
                  </a:lnTo>
                  <a:lnTo>
                    <a:pt x="30" y="1634"/>
                  </a:lnTo>
                  <a:lnTo>
                    <a:pt x="10" y="1500"/>
                  </a:lnTo>
                  <a:lnTo>
                    <a:pt x="1" y="1375"/>
                  </a:lnTo>
                  <a:lnTo>
                    <a:pt x="10" y="1240"/>
                  </a:lnTo>
                  <a:lnTo>
                    <a:pt x="30" y="1106"/>
                  </a:lnTo>
                  <a:lnTo>
                    <a:pt x="59" y="981"/>
                  </a:lnTo>
                  <a:lnTo>
                    <a:pt x="97" y="856"/>
                  </a:lnTo>
                  <a:lnTo>
                    <a:pt x="155" y="731"/>
                  </a:lnTo>
                  <a:lnTo>
                    <a:pt x="222" y="616"/>
                  </a:lnTo>
                  <a:lnTo>
                    <a:pt x="308" y="510"/>
                  </a:lnTo>
                  <a:lnTo>
                    <a:pt x="405" y="404"/>
                  </a:lnTo>
                  <a:lnTo>
                    <a:pt x="405" y="404"/>
                  </a:lnTo>
                  <a:lnTo>
                    <a:pt x="501" y="308"/>
                  </a:lnTo>
                  <a:lnTo>
                    <a:pt x="616" y="231"/>
                  </a:lnTo>
                  <a:lnTo>
                    <a:pt x="731" y="154"/>
                  </a:lnTo>
                  <a:lnTo>
                    <a:pt x="847" y="106"/>
                  </a:lnTo>
                  <a:lnTo>
                    <a:pt x="972" y="58"/>
                  </a:lnTo>
                  <a:lnTo>
                    <a:pt x="1106" y="29"/>
                  </a:lnTo>
                  <a:lnTo>
                    <a:pt x="1231" y="10"/>
                  </a:lnTo>
                  <a:lnTo>
                    <a:pt x="1366" y="1"/>
                  </a:lnTo>
                  <a:lnTo>
                    <a:pt x="1500" y="10"/>
                  </a:lnTo>
                  <a:lnTo>
                    <a:pt x="1625" y="29"/>
                  </a:lnTo>
                  <a:lnTo>
                    <a:pt x="1750" y="58"/>
                  </a:lnTo>
                  <a:lnTo>
                    <a:pt x="1875" y="97"/>
                  </a:lnTo>
                  <a:lnTo>
                    <a:pt x="2000" y="154"/>
                  </a:lnTo>
                  <a:lnTo>
                    <a:pt x="2115" y="222"/>
                  </a:lnTo>
                  <a:lnTo>
                    <a:pt x="2231" y="308"/>
                  </a:lnTo>
                  <a:lnTo>
                    <a:pt x="2336" y="395"/>
                  </a:lnTo>
                  <a:lnTo>
                    <a:pt x="2336" y="395"/>
                  </a:lnTo>
                  <a:lnTo>
                    <a:pt x="2423" y="500"/>
                  </a:lnTo>
                  <a:lnTo>
                    <a:pt x="2509" y="616"/>
                  </a:lnTo>
                  <a:lnTo>
                    <a:pt x="2577" y="731"/>
                  </a:lnTo>
                  <a:lnTo>
                    <a:pt x="2634" y="846"/>
                  </a:lnTo>
                  <a:lnTo>
                    <a:pt x="2673" y="971"/>
                  </a:lnTo>
                  <a:lnTo>
                    <a:pt x="2711" y="1106"/>
                  </a:lnTo>
                  <a:lnTo>
                    <a:pt x="2730" y="1231"/>
                  </a:lnTo>
                  <a:lnTo>
                    <a:pt x="2730" y="1365"/>
                  </a:lnTo>
                  <a:lnTo>
                    <a:pt x="2730" y="1490"/>
                  </a:lnTo>
                  <a:lnTo>
                    <a:pt x="2711" y="1625"/>
                  </a:lnTo>
                  <a:lnTo>
                    <a:pt x="2682" y="1750"/>
                  </a:lnTo>
                  <a:lnTo>
                    <a:pt x="2634" y="1875"/>
                  </a:lnTo>
                  <a:lnTo>
                    <a:pt x="2577" y="2000"/>
                  </a:lnTo>
                  <a:lnTo>
                    <a:pt x="2509" y="2115"/>
                  </a:lnTo>
                  <a:lnTo>
                    <a:pt x="2432" y="2230"/>
                  </a:lnTo>
                  <a:lnTo>
                    <a:pt x="2336" y="23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3"/>
            <p:cNvSpPr/>
            <p:nvPr/>
          </p:nvSpPr>
          <p:spPr>
            <a:xfrm>
              <a:off x="906725" y="1987475"/>
              <a:ext cx="68275" cy="68275"/>
            </a:xfrm>
            <a:custGeom>
              <a:avLst/>
              <a:gdLst/>
              <a:ahLst/>
              <a:cxnLst/>
              <a:rect l="l" t="t" r="r" b="b"/>
              <a:pathLst>
                <a:path w="2731" h="2731" fill="none" extrusionOk="0">
                  <a:moveTo>
                    <a:pt x="2336" y="2327"/>
                  </a:moveTo>
                  <a:lnTo>
                    <a:pt x="2336" y="2327"/>
                  </a:lnTo>
                  <a:lnTo>
                    <a:pt x="2230" y="2423"/>
                  </a:lnTo>
                  <a:lnTo>
                    <a:pt x="2115" y="2509"/>
                  </a:lnTo>
                  <a:lnTo>
                    <a:pt x="2000" y="2577"/>
                  </a:lnTo>
                  <a:lnTo>
                    <a:pt x="1884" y="2634"/>
                  </a:lnTo>
                  <a:lnTo>
                    <a:pt x="1759" y="2673"/>
                  </a:lnTo>
                  <a:lnTo>
                    <a:pt x="1625" y="2711"/>
                  </a:lnTo>
                  <a:lnTo>
                    <a:pt x="1500" y="2730"/>
                  </a:lnTo>
                  <a:lnTo>
                    <a:pt x="1365" y="2730"/>
                  </a:lnTo>
                  <a:lnTo>
                    <a:pt x="1240" y="2730"/>
                  </a:lnTo>
                  <a:lnTo>
                    <a:pt x="1106" y="2711"/>
                  </a:lnTo>
                  <a:lnTo>
                    <a:pt x="981" y="2682"/>
                  </a:lnTo>
                  <a:lnTo>
                    <a:pt x="856" y="2634"/>
                  </a:lnTo>
                  <a:lnTo>
                    <a:pt x="731" y="2577"/>
                  </a:lnTo>
                  <a:lnTo>
                    <a:pt x="616" y="2509"/>
                  </a:lnTo>
                  <a:lnTo>
                    <a:pt x="500" y="2432"/>
                  </a:lnTo>
                  <a:lnTo>
                    <a:pt x="404" y="2336"/>
                  </a:lnTo>
                  <a:lnTo>
                    <a:pt x="404" y="2336"/>
                  </a:lnTo>
                  <a:lnTo>
                    <a:pt x="308" y="2231"/>
                  </a:lnTo>
                  <a:lnTo>
                    <a:pt x="222" y="2125"/>
                  </a:lnTo>
                  <a:lnTo>
                    <a:pt x="154" y="2010"/>
                  </a:lnTo>
                  <a:lnTo>
                    <a:pt x="97" y="1885"/>
                  </a:lnTo>
                  <a:lnTo>
                    <a:pt x="58" y="1760"/>
                  </a:lnTo>
                  <a:lnTo>
                    <a:pt x="20" y="1635"/>
                  </a:lnTo>
                  <a:lnTo>
                    <a:pt x="1" y="1500"/>
                  </a:lnTo>
                  <a:lnTo>
                    <a:pt x="1" y="1375"/>
                  </a:lnTo>
                  <a:lnTo>
                    <a:pt x="1" y="1241"/>
                  </a:lnTo>
                  <a:lnTo>
                    <a:pt x="20" y="1106"/>
                  </a:lnTo>
                  <a:lnTo>
                    <a:pt x="49" y="981"/>
                  </a:lnTo>
                  <a:lnTo>
                    <a:pt x="97" y="856"/>
                  </a:lnTo>
                  <a:lnTo>
                    <a:pt x="154" y="731"/>
                  </a:lnTo>
                  <a:lnTo>
                    <a:pt x="222" y="616"/>
                  </a:lnTo>
                  <a:lnTo>
                    <a:pt x="299" y="510"/>
                  </a:lnTo>
                  <a:lnTo>
                    <a:pt x="395" y="405"/>
                  </a:lnTo>
                  <a:lnTo>
                    <a:pt x="395" y="405"/>
                  </a:lnTo>
                  <a:lnTo>
                    <a:pt x="500" y="308"/>
                  </a:lnTo>
                  <a:lnTo>
                    <a:pt x="606" y="232"/>
                  </a:lnTo>
                  <a:lnTo>
                    <a:pt x="721" y="164"/>
                  </a:lnTo>
                  <a:lnTo>
                    <a:pt x="846" y="107"/>
                  </a:lnTo>
                  <a:lnTo>
                    <a:pt x="971" y="59"/>
                  </a:lnTo>
                  <a:lnTo>
                    <a:pt x="1096" y="30"/>
                  </a:lnTo>
                  <a:lnTo>
                    <a:pt x="1231" y="11"/>
                  </a:lnTo>
                  <a:lnTo>
                    <a:pt x="1365" y="1"/>
                  </a:lnTo>
                  <a:lnTo>
                    <a:pt x="1490" y="11"/>
                  </a:lnTo>
                  <a:lnTo>
                    <a:pt x="1625" y="30"/>
                  </a:lnTo>
                  <a:lnTo>
                    <a:pt x="1750" y="59"/>
                  </a:lnTo>
                  <a:lnTo>
                    <a:pt x="1875" y="97"/>
                  </a:lnTo>
                  <a:lnTo>
                    <a:pt x="2000" y="155"/>
                  </a:lnTo>
                  <a:lnTo>
                    <a:pt x="2115" y="222"/>
                  </a:lnTo>
                  <a:lnTo>
                    <a:pt x="2221" y="308"/>
                  </a:lnTo>
                  <a:lnTo>
                    <a:pt x="2326" y="395"/>
                  </a:lnTo>
                  <a:lnTo>
                    <a:pt x="2326" y="395"/>
                  </a:lnTo>
                  <a:lnTo>
                    <a:pt x="2422" y="501"/>
                  </a:lnTo>
                  <a:lnTo>
                    <a:pt x="2499" y="616"/>
                  </a:lnTo>
                  <a:lnTo>
                    <a:pt x="2576" y="731"/>
                  </a:lnTo>
                  <a:lnTo>
                    <a:pt x="2624" y="847"/>
                  </a:lnTo>
                  <a:lnTo>
                    <a:pt x="2672" y="972"/>
                  </a:lnTo>
                  <a:lnTo>
                    <a:pt x="2701" y="1106"/>
                  </a:lnTo>
                  <a:lnTo>
                    <a:pt x="2720" y="1231"/>
                  </a:lnTo>
                  <a:lnTo>
                    <a:pt x="2730" y="1366"/>
                  </a:lnTo>
                  <a:lnTo>
                    <a:pt x="2720" y="1491"/>
                  </a:lnTo>
                  <a:lnTo>
                    <a:pt x="2701" y="1625"/>
                  </a:lnTo>
                  <a:lnTo>
                    <a:pt x="2672" y="1750"/>
                  </a:lnTo>
                  <a:lnTo>
                    <a:pt x="2634" y="1875"/>
                  </a:lnTo>
                  <a:lnTo>
                    <a:pt x="2576" y="2000"/>
                  </a:lnTo>
                  <a:lnTo>
                    <a:pt x="2509" y="2115"/>
                  </a:lnTo>
                  <a:lnTo>
                    <a:pt x="2422" y="2231"/>
                  </a:lnTo>
                  <a:lnTo>
                    <a:pt x="2336" y="23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3"/>
            <p:cNvSpPr/>
            <p:nvPr/>
          </p:nvSpPr>
          <p:spPr>
            <a:xfrm>
              <a:off x="837525" y="1918775"/>
              <a:ext cx="68500" cy="68250"/>
            </a:xfrm>
            <a:custGeom>
              <a:avLst/>
              <a:gdLst/>
              <a:ahLst/>
              <a:cxnLst/>
              <a:rect l="l" t="t" r="r" b="b"/>
              <a:pathLst>
                <a:path w="2740" h="2730" fill="none" extrusionOk="0">
                  <a:moveTo>
                    <a:pt x="2336" y="2336"/>
                  </a:moveTo>
                  <a:lnTo>
                    <a:pt x="2336" y="2336"/>
                  </a:lnTo>
                  <a:lnTo>
                    <a:pt x="2230" y="2422"/>
                  </a:lnTo>
                  <a:lnTo>
                    <a:pt x="2125" y="2509"/>
                  </a:lnTo>
                  <a:lnTo>
                    <a:pt x="2009" y="2576"/>
                  </a:lnTo>
                  <a:lnTo>
                    <a:pt x="1884" y="2634"/>
                  </a:lnTo>
                  <a:lnTo>
                    <a:pt x="1760" y="2672"/>
                  </a:lnTo>
                  <a:lnTo>
                    <a:pt x="1635" y="2710"/>
                  </a:lnTo>
                  <a:lnTo>
                    <a:pt x="1500" y="2730"/>
                  </a:lnTo>
                  <a:lnTo>
                    <a:pt x="1375" y="2730"/>
                  </a:lnTo>
                  <a:lnTo>
                    <a:pt x="1241" y="2730"/>
                  </a:lnTo>
                  <a:lnTo>
                    <a:pt x="1116" y="2710"/>
                  </a:lnTo>
                  <a:lnTo>
                    <a:pt x="981" y="2682"/>
                  </a:lnTo>
                  <a:lnTo>
                    <a:pt x="856" y="2634"/>
                  </a:lnTo>
                  <a:lnTo>
                    <a:pt x="741" y="2576"/>
                  </a:lnTo>
                  <a:lnTo>
                    <a:pt x="625" y="2509"/>
                  </a:lnTo>
                  <a:lnTo>
                    <a:pt x="510" y="2432"/>
                  </a:lnTo>
                  <a:lnTo>
                    <a:pt x="404" y="2336"/>
                  </a:lnTo>
                  <a:lnTo>
                    <a:pt x="404" y="2336"/>
                  </a:lnTo>
                  <a:lnTo>
                    <a:pt x="308" y="2230"/>
                  </a:lnTo>
                  <a:lnTo>
                    <a:pt x="231" y="2124"/>
                  </a:lnTo>
                  <a:lnTo>
                    <a:pt x="164" y="2009"/>
                  </a:lnTo>
                  <a:lnTo>
                    <a:pt x="106" y="1884"/>
                  </a:lnTo>
                  <a:lnTo>
                    <a:pt x="58" y="1759"/>
                  </a:lnTo>
                  <a:lnTo>
                    <a:pt x="30" y="1634"/>
                  </a:lnTo>
                  <a:lnTo>
                    <a:pt x="10" y="1500"/>
                  </a:lnTo>
                  <a:lnTo>
                    <a:pt x="1" y="1375"/>
                  </a:lnTo>
                  <a:lnTo>
                    <a:pt x="10" y="1240"/>
                  </a:lnTo>
                  <a:lnTo>
                    <a:pt x="30" y="1115"/>
                  </a:lnTo>
                  <a:lnTo>
                    <a:pt x="58" y="981"/>
                  </a:lnTo>
                  <a:lnTo>
                    <a:pt x="106" y="856"/>
                  </a:lnTo>
                  <a:lnTo>
                    <a:pt x="155" y="740"/>
                  </a:lnTo>
                  <a:lnTo>
                    <a:pt x="231" y="615"/>
                  </a:lnTo>
                  <a:lnTo>
                    <a:pt x="308" y="510"/>
                  </a:lnTo>
                  <a:lnTo>
                    <a:pt x="404" y="404"/>
                  </a:lnTo>
                  <a:lnTo>
                    <a:pt x="404" y="404"/>
                  </a:lnTo>
                  <a:lnTo>
                    <a:pt x="501" y="308"/>
                  </a:lnTo>
                  <a:lnTo>
                    <a:pt x="616" y="231"/>
                  </a:lnTo>
                  <a:lnTo>
                    <a:pt x="731" y="164"/>
                  </a:lnTo>
                  <a:lnTo>
                    <a:pt x="856" y="106"/>
                  </a:lnTo>
                  <a:lnTo>
                    <a:pt x="981" y="58"/>
                  </a:lnTo>
                  <a:lnTo>
                    <a:pt x="1106" y="29"/>
                  </a:lnTo>
                  <a:lnTo>
                    <a:pt x="1231" y="10"/>
                  </a:lnTo>
                  <a:lnTo>
                    <a:pt x="1365" y="0"/>
                  </a:lnTo>
                  <a:lnTo>
                    <a:pt x="1500" y="10"/>
                  </a:lnTo>
                  <a:lnTo>
                    <a:pt x="1625" y="29"/>
                  </a:lnTo>
                  <a:lnTo>
                    <a:pt x="1760" y="58"/>
                  </a:lnTo>
                  <a:lnTo>
                    <a:pt x="1884" y="96"/>
                  </a:lnTo>
                  <a:lnTo>
                    <a:pt x="2000" y="154"/>
                  </a:lnTo>
                  <a:lnTo>
                    <a:pt x="2115" y="221"/>
                  </a:lnTo>
                  <a:lnTo>
                    <a:pt x="2230" y="308"/>
                  </a:lnTo>
                  <a:lnTo>
                    <a:pt x="2336" y="404"/>
                  </a:lnTo>
                  <a:lnTo>
                    <a:pt x="2336" y="404"/>
                  </a:lnTo>
                  <a:lnTo>
                    <a:pt x="2423" y="500"/>
                  </a:lnTo>
                  <a:lnTo>
                    <a:pt x="2509" y="615"/>
                  </a:lnTo>
                  <a:lnTo>
                    <a:pt x="2576" y="731"/>
                  </a:lnTo>
                  <a:lnTo>
                    <a:pt x="2634" y="846"/>
                  </a:lnTo>
                  <a:lnTo>
                    <a:pt x="2682" y="971"/>
                  </a:lnTo>
                  <a:lnTo>
                    <a:pt x="2711" y="1106"/>
                  </a:lnTo>
                  <a:lnTo>
                    <a:pt x="2730" y="1230"/>
                  </a:lnTo>
                  <a:lnTo>
                    <a:pt x="2740" y="1365"/>
                  </a:lnTo>
                  <a:lnTo>
                    <a:pt x="2730" y="1500"/>
                  </a:lnTo>
                  <a:lnTo>
                    <a:pt x="2711" y="1624"/>
                  </a:lnTo>
                  <a:lnTo>
                    <a:pt x="2682" y="1749"/>
                  </a:lnTo>
                  <a:lnTo>
                    <a:pt x="2634" y="1874"/>
                  </a:lnTo>
                  <a:lnTo>
                    <a:pt x="2586" y="1999"/>
                  </a:lnTo>
                  <a:lnTo>
                    <a:pt x="2509" y="2115"/>
                  </a:lnTo>
                  <a:lnTo>
                    <a:pt x="2432" y="2230"/>
                  </a:lnTo>
                  <a:lnTo>
                    <a:pt x="2336" y="233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3"/>
            <p:cNvSpPr/>
            <p:nvPr/>
          </p:nvSpPr>
          <p:spPr>
            <a:xfrm>
              <a:off x="768575" y="1850050"/>
              <a:ext cx="68250" cy="68500"/>
            </a:xfrm>
            <a:custGeom>
              <a:avLst/>
              <a:gdLst/>
              <a:ahLst/>
              <a:cxnLst/>
              <a:rect l="l" t="t" r="r" b="b"/>
              <a:pathLst>
                <a:path w="2730" h="2740" fill="none" extrusionOk="0">
                  <a:moveTo>
                    <a:pt x="2336" y="2336"/>
                  </a:moveTo>
                  <a:lnTo>
                    <a:pt x="2336" y="2336"/>
                  </a:lnTo>
                  <a:lnTo>
                    <a:pt x="2230" y="2423"/>
                  </a:lnTo>
                  <a:lnTo>
                    <a:pt x="2124" y="2509"/>
                  </a:lnTo>
                  <a:lnTo>
                    <a:pt x="2000" y="2576"/>
                  </a:lnTo>
                  <a:lnTo>
                    <a:pt x="1884" y="2634"/>
                  </a:lnTo>
                  <a:lnTo>
                    <a:pt x="1759" y="2682"/>
                  </a:lnTo>
                  <a:lnTo>
                    <a:pt x="1634" y="2711"/>
                  </a:lnTo>
                  <a:lnTo>
                    <a:pt x="1500" y="2730"/>
                  </a:lnTo>
                  <a:lnTo>
                    <a:pt x="1365" y="2740"/>
                  </a:lnTo>
                  <a:lnTo>
                    <a:pt x="1240" y="2730"/>
                  </a:lnTo>
                  <a:lnTo>
                    <a:pt x="1106" y="2711"/>
                  </a:lnTo>
                  <a:lnTo>
                    <a:pt x="981" y="2682"/>
                  </a:lnTo>
                  <a:lnTo>
                    <a:pt x="856" y="2634"/>
                  </a:lnTo>
                  <a:lnTo>
                    <a:pt x="731" y="2576"/>
                  </a:lnTo>
                  <a:lnTo>
                    <a:pt x="616" y="2509"/>
                  </a:lnTo>
                  <a:lnTo>
                    <a:pt x="510" y="2432"/>
                  </a:lnTo>
                  <a:lnTo>
                    <a:pt x="404" y="2336"/>
                  </a:lnTo>
                  <a:lnTo>
                    <a:pt x="404" y="2336"/>
                  </a:lnTo>
                  <a:lnTo>
                    <a:pt x="308" y="2230"/>
                  </a:lnTo>
                  <a:lnTo>
                    <a:pt x="231" y="2125"/>
                  </a:lnTo>
                  <a:lnTo>
                    <a:pt x="154" y="2009"/>
                  </a:lnTo>
                  <a:lnTo>
                    <a:pt x="97" y="1884"/>
                  </a:lnTo>
                  <a:lnTo>
                    <a:pt x="58" y="1759"/>
                  </a:lnTo>
                  <a:lnTo>
                    <a:pt x="29" y="1634"/>
                  </a:lnTo>
                  <a:lnTo>
                    <a:pt x="10" y="1500"/>
                  </a:lnTo>
                  <a:lnTo>
                    <a:pt x="1" y="1375"/>
                  </a:lnTo>
                  <a:lnTo>
                    <a:pt x="10" y="1240"/>
                  </a:lnTo>
                  <a:lnTo>
                    <a:pt x="20" y="1115"/>
                  </a:lnTo>
                  <a:lnTo>
                    <a:pt x="58" y="981"/>
                  </a:lnTo>
                  <a:lnTo>
                    <a:pt x="97" y="856"/>
                  </a:lnTo>
                  <a:lnTo>
                    <a:pt x="154" y="741"/>
                  </a:lnTo>
                  <a:lnTo>
                    <a:pt x="222" y="616"/>
                  </a:lnTo>
                  <a:lnTo>
                    <a:pt x="308" y="510"/>
                  </a:lnTo>
                  <a:lnTo>
                    <a:pt x="395" y="404"/>
                  </a:lnTo>
                  <a:lnTo>
                    <a:pt x="395" y="404"/>
                  </a:lnTo>
                  <a:lnTo>
                    <a:pt x="500" y="308"/>
                  </a:lnTo>
                  <a:lnTo>
                    <a:pt x="616" y="231"/>
                  </a:lnTo>
                  <a:lnTo>
                    <a:pt x="731" y="164"/>
                  </a:lnTo>
                  <a:lnTo>
                    <a:pt x="846" y="106"/>
                  </a:lnTo>
                  <a:lnTo>
                    <a:pt x="971" y="58"/>
                  </a:lnTo>
                  <a:lnTo>
                    <a:pt x="1106" y="29"/>
                  </a:lnTo>
                  <a:lnTo>
                    <a:pt x="1231" y="10"/>
                  </a:lnTo>
                  <a:lnTo>
                    <a:pt x="1365" y="1"/>
                  </a:lnTo>
                  <a:lnTo>
                    <a:pt x="1490" y="10"/>
                  </a:lnTo>
                  <a:lnTo>
                    <a:pt x="1625" y="29"/>
                  </a:lnTo>
                  <a:lnTo>
                    <a:pt x="1750" y="58"/>
                  </a:lnTo>
                  <a:lnTo>
                    <a:pt x="1875" y="106"/>
                  </a:lnTo>
                  <a:lnTo>
                    <a:pt x="2000" y="154"/>
                  </a:lnTo>
                  <a:lnTo>
                    <a:pt x="2115" y="222"/>
                  </a:lnTo>
                  <a:lnTo>
                    <a:pt x="2221" y="308"/>
                  </a:lnTo>
                  <a:lnTo>
                    <a:pt x="2326" y="404"/>
                  </a:lnTo>
                  <a:lnTo>
                    <a:pt x="2326" y="404"/>
                  </a:lnTo>
                  <a:lnTo>
                    <a:pt x="2422" y="500"/>
                  </a:lnTo>
                  <a:lnTo>
                    <a:pt x="2509" y="616"/>
                  </a:lnTo>
                  <a:lnTo>
                    <a:pt x="2576" y="731"/>
                  </a:lnTo>
                  <a:lnTo>
                    <a:pt x="2634" y="856"/>
                  </a:lnTo>
                  <a:lnTo>
                    <a:pt x="2672" y="981"/>
                  </a:lnTo>
                  <a:lnTo>
                    <a:pt x="2711" y="1106"/>
                  </a:lnTo>
                  <a:lnTo>
                    <a:pt x="2730" y="1231"/>
                  </a:lnTo>
                  <a:lnTo>
                    <a:pt x="2730" y="1365"/>
                  </a:lnTo>
                  <a:lnTo>
                    <a:pt x="2730" y="1500"/>
                  </a:lnTo>
                  <a:lnTo>
                    <a:pt x="2711" y="1625"/>
                  </a:lnTo>
                  <a:lnTo>
                    <a:pt x="2672" y="1750"/>
                  </a:lnTo>
                  <a:lnTo>
                    <a:pt x="2634" y="1884"/>
                  </a:lnTo>
                  <a:lnTo>
                    <a:pt x="2576" y="2000"/>
                  </a:lnTo>
                  <a:lnTo>
                    <a:pt x="2509" y="2115"/>
                  </a:lnTo>
                  <a:lnTo>
                    <a:pt x="2432" y="2230"/>
                  </a:lnTo>
                  <a:lnTo>
                    <a:pt x="2336" y="233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3"/>
            <p:cNvSpPr/>
            <p:nvPr/>
          </p:nvSpPr>
          <p:spPr>
            <a:xfrm>
              <a:off x="699625" y="1781350"/>
              <a:ext cx="68250" cy="68500"/>
            </a:xfrm>
            <a:custGeom>
              <a:avLst/>
              <a:gdLst/>
              <a:ahLst/>
              <a:cxnLst/>
              <a:rect l="l" t="t" r="r" b="b"/>
              <a:pathLst>
                <a:path w="2730" h="2740" fill="none" extrusionOk="0">
                  <a:moveTo>
                    <a:pt x="2326" y="2335"/>
                  </a:moveTo>
                  <a:lnTo>
                    <a:pt x="2326" y="2335"/>
                  </a:lnTo>
                  <a:lnTo>
                    <a:pt x="2230" y="2422"/>
                  </a:lnTo>
                  <a:lnTo>
                    <a:pt x="2115" y="2508"/>
                  </a:lnTo>
                  <a:lnTo>
                    <a:pt x="1999" y="2576"/>
                  </a:lnTo>
                  <a:lnTo>
                    <a:pt x="1874" y="2633"/>
                  </a:lnTo>
                  <a:lnTo>
                    <a:pt x="1749" y="2681"/>
                  </a:lnTo>
                  <a:lnTo>
                    <a:pt x="1624" y="2710"/>
                  </a:lnTo>
                  <a:lnTo>
                    <a:pt x="1500" y="2729"/>
                  </a:lnTo>
                  <a:lnTo>
                    <a:pt x="1365" y="2739"/>
                  </a:lnTo>
                  <a:lnTo>
                    <a:pt x="1230" y="2729"/>
                  </a:lnTo>
                  <a:lnTo>
                    <a:pt x="1105" y="2710"/>
                  </a:lnTo>
                  <a:lnTo>
                    <a:pt x="981" y="2681"/>
                  </a:lnTo>
                  <a:lnTo>
                    <a:pt x="856" y="2633"/>
                  </a:lnTo>
                  <a:lnTo>
                    <a:pt x="731" y="2576"/>
                  </a:lnTo>
                  <a:lnTo>
                    <a:pt x="615" y="2508"/>
                  </a:lnTo>
                  <a:lnTo>
                    <a:pt x="500" y="2432"/>
                  </a:lnTo>
                  <a:lnTo>
                    <a:pt x="394" y="2335"/>
                  </a:lnTo>
                  <a:lnTo>
                    <a:pt x="394" y="2335"/>
                  </a:lnTo>
                  <a:lnTo>
                    <a:pt x="308" y="2230"/>
                  </a:lnTo>
                  <a:lnTo>
                    <a:pt x="221" y="2124"/>
                  </a:lnTo>
                  <a:lnTo>
                    <a:pt x="154" y="2009"/>
                  </a:lnTo>
                  <a:lnTo>
                    <a:pt x="96" y="1884"/>
                  </a:lnTo>
                  <a:lnTo>
                    <a:pt x="48" y="1759"/>
                  </a:lnTo>
                  <a:lnTo>
                    <a:pt x="19" y="1634"/>
                  </a:lnTo>
                  <a:lnTo>
                    <a:pt x="0" y="1499"/>
                  </a:lnTo>
                  <a:lnTo>
                    <a:pt x="0" y="1374"/>
                  </a:lnTo>
                  <a:lnTo>
                    <a:pt x="0" y="1240"/>
                  </a:lnTo>
                  <a:lnTo>
                    <a:pt x="19" y="1115"/>
                  </a:lnTo>
                  <a:lnTo>
                    <a:pt x="48" y="980"/>
                  </a:lnTo>
                  <a:lnTo>
                    <a:pt x="96" y="855"/>
                  </a:lnTo>
                  <a:lnTo>
                    <a:pt x="154" y="740"/>
                  </a:lnTo>
                  <a:lnTo>
                    <a:pt x="221" y="625"/>
                  </a:lnTo>
                  <a:lnTo>
                    <a:pt x="298" y="509"/>
                  </a:lnTo>
                  <a:lnTo>
                    <a:pt x="394" y="404"/>
                  </a:lnTo>
                  <a:lnTo>
                    <a:pt x="394" y="404"/>
                  </a:lnTo>
                  <a:lnTo>
                    <a:pt x="500" y="308"/>
                  </a:lnTo>
                  <a:lnTo>
                    <a:pt x="606" y="231"/>
                  </a:lnTo>
                  <a:lnTo>
                    <a:pt x="721" y="163"/>
                  </a:lnTo>
                  <a:lnTo>
                    <a:pt x="846" y="106"/>
                  </a:lnTo>
                  <a:lnTo>
                    <a:pt x="971" y="58"/>
                  </a:lnTo>
                  <a:lnTo>
                    <a:pt x="1096" y="29"/>
                  </a:lnTo>
                  <a:lnTo>
                    <a:pt x="1230" y="10"/>
                  </a:lnTo>
                  <a:lnTo>
                    <a:pt x="1355" y="0"/>
                  </a:lnTo>
                  <a:lnTo>
                    <a:pt x="1490" y="10"/>
                  </a:lnTo>
                  <a:lnTo>
                    <a:pt x="1615" y="29"/>
                  </a:lnTo>
                  <a:lnTo>
                    <a:pt x="1749" y="58"/>
                  </a:lnTo>
                  <a:lnTo>
                    <a:pt x="1874" y="106"/>
                  </a:lnTo>
                  <a:lnTo>
                    <a:pt x="1990" y="154"/>
                  </a:lnTo>
                  <a:lnTo>
                    <a:pt x="2115" y="231"/>
                  </a:lnTo>
                  <a:lnTo>
                    <a:pt x="2220" y="308"/>
                  </a:lnTo>
                  <a:lnTo>
                    <a:pt x="2326" y="404"/>
                  </a:lnTo>
                  <a:lnTo>
                    <a:pt x="2326" y="404"/>
                  </a:lnTo>
                  <a:lnTo>
                    <a:pt x="2422" y="500"/>
                  </a:lnTo>
                  <a:lnTo>
                    <a:pt x="2499" y="615"/>
                  </a:lnTo>
                  <a:lnTo>
                    <a:pt x="2566" y="730"/>
                  </a:lnTo>
                  <a:lnTo>
                    <a:pt x="2624" y="855"/>
                  </a:lnTo>
                  <a:lnTo>
                    <a:pt x="2672" y="980"/>
                  </a:lnTo>
                  <a:lnTo>
                    <a:pt x="2701" y="1105"/>
                  </a:lnTo>
                  <a:lnTo>
                    <a:pt x="2720" y="1230"/>
                  </a:lnTo>
                  <a:lnTo>
                    <a:pt x="2730" y="1365"/>
                  </a:lnTo>
                  <a:lnTo>
                    <a:pt x="2720" y="1499"/>
                  </a:lnTo>
                  <a:lnTo>
                    <a:pt x="2701" y="1624"/>
                  </a:lnTo>
                  <a:lnTo>
                    <a:pt x="2672" y="1759"/>
                  </a:lnTo>
                  <a:lnTo>
                    <a:pt x="2634" y="1884"/>
                  </a:lnTo>
                  <a:lnTo>
                    <a:pt x="2576" y="1999"/>
                  </a:lnTo>
                  <a:lnTo>
                    <a:pt x="2509" y="2114"/>
                  </a:lnTo>
                  <a:lnTo>
                    <a:pt x="2422" y="2230"/>
                  </a:lnTo>
                  <a:lnTo>
                    <a:pt x="2326" y="23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3"/>
            <p:cNvSpPr/>
            <p:nvPr/>
          </p:nvSpPr>
          <p:spPr>
            <a:xfrm>
              <a:off x="630425" y="1712625"/>
              <a:ext cx="68250" cy="68500"/>
            </a:xfrm>
            <a:custGeom>
              <a:avLst/>
              <a:gdLst/>
              <a:ahLst/>
              <a:cxnLst/>
              <a:rect l="l" t="t" r="r" b="b"/>
              <a:pathLst>
                <a:path w="2730" h="2740" fill="none" extrusionOk="0">
                  <a:moveTo>
                    <a:pt x="2336" y="2336"/>
                  </a:moveTo>
                  <a:lnTo>
                    <a:pt x="2336" y="2336"/>
                  </a:lnTo>
                  <a:lnTo>
                    <a:pt x="2230" y="2432"/>
                  </a:lnTo>
                  <a:lnTo>
                    <a:pt x="2124" y="2509"/>
                  </a:lnTo>
                  <a:lnTo>
                    <a:pt x="2009" y="2576"/>
                  </a:lnTo>
                  <a:lnTo>
                    <a:pt x="1884" y="2634"/>
                  </a:lnTo>
                  <a:lnTo>
                    <a:pt x="1759" y="2682"/>
                  </a:lnTo>
                  <a:lnTo>
                    <a:pt x="1634" y="2711"/>
                  </a:lnTo>
                  <a:lnTo>
                    <a:pt x="1500" y="2730"/>
                  </a:lnTo>
                  <a:lnTo>
                    <a:pt x="1375" y="2739"/>
                  </a:lnTo>
                  <a:lnTo>
                    <a:pt x="1240" y="2730"/>
                  </a:lnTo>
                  <a:lnTo>
                    <a:pt x="1106" y="2711"/>
                  </a:lnTo>
                  <a:lnTo>
                    <a:pt x="981" y="2682"/>
                  </a:lnTo>
                  <a:lnTo>
                    <a:pt x="856" y="2634"/>
                  </a:lnTo>
                  <a:lnTo>
                    <a:pt x="731" y="2586"/>
                  </a:lnTo>
                  <a:lnTo>
                    <a:pt x="615" y="2509"/>
                  </a:lnTo>
                  <a:lnTo>
                    <a:pt x="510" y="2432"/>
                  </a:lnTo>
                  <a:lnTo>
                    <a:pt x="404" y="2336"/>
                  </a:lnTo>
                  <a:lnTo>
                    <a:pt x="404" y="2336"/>
                  </a:lnTo>
                  <a:lnTo>
                    <a:pt x="308" y="2230"/>
                  </a:lnTo>
                  <a:lnTo>
                    <a:pt x="231" y="2124"/>
                  </a:lnTo>
                  <a:lnTo>
                    <a:pt x="164" y="2009"/>
                  </a:lnTo>
                  <a:lnTo>
                    <a:pt x="106" y="1884"/>
                  </a:lnTo>
                  <a:lnTo>
                    <a:pt x="58" y="1759"/>
                  </a:lnTo>
                  <a:lnTo>
                    <a:pt x="29" y="1634"/>
                  </a:lnTo>
                  <a:lnTo>
                    <a:pt x="10" y="1500"/>
                  </a:lnTo>
                  <a:lnTo>
                    <a:pt x="0" y="1375"/>
                  </a:lnTo>
                  <a:lnTo>
                    <a:pt x="10" y="1240"/>
                  </a:lnTo>
                  <a:lnTo>
                    <a:pt x="29" y="1115"/>
                  </a:lnTo>
                  <a:lnTo>
                    <a:pt x="58" y="981"/>
                  </a:lnTo>
                  <a:lnTo>
                    <a:pt x="97" y="856"/>
                  </a:lnTo>
                  <a:lnTo>
                    <a:pt x="154" y="740"/>
                  </a:lnTo>
                  <a:lnTo>
                    <a:pt x="221" y="625"/>
                  </a:lnTo>
                  <a:lnTo>
                    <a:pt x="308" y="510"/>
                  </a:lnTo>
                  <a:lnTo>
                    <a:pt x="394" y="404"/>
                  </a:lnTo>
                  <a:lnTo>
                    <a:pt x="394" y="404"/>
                  </a:lnTo>
                  <a:lnTo>
                    <a:pt x="500" y="308"/>
                  </a:lnTo>
                  <a:lnTo>
                    <a:pt x="615" y="231"/>
                  </a:lnTo>
                  <a:lnTo>
                    <a:pt x="731" y="164"/>
                  </a:lnTo>
                  <a:lnTo>
                    <a:pt x="846" y="106"/>
                  </a:lnTo>
                  <a:lnTo>
                    <a:pt x="971" y="58"/>
                  </a:lnTo>
                  <a:lnTo>
                    <a:pt x="1106" y="29"/>
                  </a:lnTo>
                  <a:lnTo>
                    <a:pt x="1231" y="10"/>
                  </a:lnTo>
                  <a:lnTo>
                    <a:pt x="1365" y="0"/>
                  </a:lnTo>
                  <a:lnTo>
                    <a:pt x="1500" y="10"/>
                  </a:lnTo>
                  <a:lnTo>
                    <a:pt x="1625" y="29"/>
                  </a:lnTo>
                  <a:lnTo>
                    <a:pt x="1750" y="58"/>
                  </a:lnTo>
                  <a:lnTo>
                    <a:pt x="1874" y="106"/>
                  </a:lnTo>
                  <a:lnTo>
                    <a:pt x="1999" y="154"/>
                  </a:lnTo>
                  <a:lnTo>
                    <a:pt x="2115" y="231"/>
                  </a:lnTo>
                  <a:lnTo>
                    <a:pt x="2230" y="308"/>
                  </a:lnTo>
                  <a:lnTo>
                    <a:pt x="2326" y="404"/>
                  </a:lnTo>
                  <a:lnTo>
                    <a:pt x="2326" y="404"/>
                  </a:lnTo>
                  <a:lnTo>
                    <a:pt x="2422" y="510"/>
                  </a:lnTo>
                  <a:lnTo>
                    <a:pt x="2509" y="615"/>
                  </a:lnTo>
                  <a:lnTo>
                    <a:pt x="2576" y="731"/>
                  </a:lnTo>
                  <a:lnTo>
                    <a:pt x="2634" y="856"/>
                  </a:lnTo>
                  <a:lnTo>
                    <a:pt x="2672" y="981"/>
                  </a:lnTo>
                  <a:lnTo>
                    <a:pt x="2711" y="1106"/>
                  </a:lnTo>
                  <a:lnTo>
                    <a:pt x="2730" y="1240"/>
                  </a:lnTo>
                  <a:lnTo>
                    <a:pt x="2730" y="1365"/>
                  </a:lnTo>
                  <a:lnTo>
                    <a:pt x="2730" y="1500"/>
                  </a:lnTo>
                  <a:lnTo>
                    <a:pt x="2711" y="1625"/>
                  </a:lnTo>
                  <a:lnTo>
                    <a:pt x="2682" y="1759"/>
                  </a:lnTo>
                  <a:lnTo>
                    <a:pt x="2634" y="1884"/>
                  </a:lnTo>
                  <a:lnTo>
                    <a:pt x="2576" y="1999"/>
                  </a:lnTo>
                  <a:lnTo>
                    <a:pt x="2509" y="2115"/>
                  </a:lnTo>
                  <a:lnTo>
                    <a:pt x="2432" y="2230"/>
                  </a:lnTo>
                  <a:lnTo>
                    <a:pt x="2336" y="233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3"/>
            <p:cNvSpPr/>
            <p:nvPr/>
          </p:nvSpPr>
          <p:spPr>
            <a:xfrm>
              <a:off x="561475" y="1643900"/>
              <a:ext cx="68250" cy="68500"/>
            </a:xfrm>
            <a:custGeom>
              <a:avLst/>
              <a:gdLst/>
              <a:ahLst/>
              <a:cxnLst/>
              <a:rect l="l" t="t" r="r" b="b"/>
              <a:pathLst>
                <a:path w="2730" h="2740" fill="none" extrusionOk="0">
                  <a:moveTo>
                    <a:pt x="2336" y="2336"/>
                  </a:moveTo>
                  <a:lnTo>
                    <a:pt x="2336" y="2336"/>
                  </a:lnTo>
                  <a:lnTo>
                    <a:pt x="2230" y="2432"/>
                  </a:lnTo>
                  <a:lnTo>
                    <a:pt x="2115" y="2509"/>
                  </a:lnTo>
                  <a:lnTo>
                    <a:pt x="1999" y="2576"/>
                  </a:lnTo>
                  <a:lnTo>
                    <a:pt x="1884" y="2634"/>
                  </a:lnTo>
                  <a:lnTo>
                    <a:pt x="1759" y="2682"/>
                  </a:lnTo>
                  <a:lnTo>
                    <a:pt x="1624" y="2711"/>
                  </a:lnTo>
                  <a:lnTo>
                    <a:pt x="1499" y="2730"/>
                  </a:lnTo>
                  <a:lnTo>
                    <a:pt x="1365" y="2740"/>
                  </a:lnTo>
                  <a:lnTo>
                    <a:pt x="1240" y="2730"/>
                  </a:lnTo>
                  <a:lnTo>
                    <a:pt x="1105" y="2711"/>
                  </a:lnTo>
                  <a:lnTo>
                    <a:pt x="980" y="2682"/>
                  </a:lnTo>
                  <a:lnTo>
                    <a:pt x="856" y="2634"/>
                  </a:lnTo>
                  <a:lnTo>
                    <a:pt x="731" y="2586"/>
                  </a:lnTo>
                  <a:lnTo>
                    <a:pt x="615" y="2509"/>
                  </a:lnTo>
                  <a:lnTo>
                    <a:pt x="500" y="2432"/>
                  </a:lnTo>
                  <a:lnTo>
                    <a:pt x="404" y="2336"/>
                  </a:lnTo>
                  <a:lnTo>
                    <a:pt x="404" y="2336"/>
                  </a:lnTo>
                  <a:lnTo>
                    <a:pt x="308" y="2240"/>
                  </a:lnTo>
                  <a:lnTo>
                    <a:pt x="221" y="2125"/>
                  </a:lnTo>
                  <a:lnTo>
                    <a:pt x="154" y="2009"/>
                  </a:lnTo>
                  <a:lnTo>
                    <a:pt x="96" y="1884"/>
                  </a:lnTo>
                  <a:lnTo>
                    <a:pt x="58" y="1759"/>
                  </a:lnTo>
                  <a:lnTo>
                    <a:pt x="19" y="1635"/>
                  </a:lnTo>
                  <a:lnTo>
                    <a:pt x="0" y="1510"/>
                  </a:lnTo>
                  <a:lnTo>
                    <a:pt x="0" y="1375"/>
                  </a:lnTo>
                  <a:lnTo>
                    <a:pt x="0" y="1241"/>
                  </a:lnTo>
                  <a:lnTo>
                    <a:pt x="19" y="1116"/>
                  </a:lnTo>
                  <a:lnTo>
                    <a:pt x="48" y="981"/>
                  </a:lnTo>
                  <a:lnTo>
                    <a:pt x="96" y="856"/>
                  </a:lnTo>
                  <a:lnTo>
                    <a:pt x="154" y="741"/>
                  </a:lnTo>
                  <a:lnTo>
                    <a:pt x="221" y="625"/>
                  </a:lnTo>
                  <a:lnTo>
                    <a:pt x="298" y="510"/>
                  </a:lnTo>
                  <a:lnTo>
                    <a:pt x="394" y="404"/>
                  </a:lnTo>
                  <a:lnTo>
                    <a:pt x="394" y="404"/>
                  </a:lnTo>
                  <a:lnTo>
                    <a:pt x="500" y="318"/>
                  </a:lnTo>
                  <a:lnTo>
                    <a:pt x="606" y="231"/>
                  </a:lnTo>
                  <a:lnTo>
                    <a:pt x="721" y="164"/>
                  </a:lnTo>
                  <a:lnTo>
                    <a:pt x="846" y="106"/>
                  </a:lnTo>
                  <a:lnTo>
                    <a:pt x="971" y="58"/>
                  </a:lnTo>
                  <a:lnTo>
                    <a:pt x="1096" y="30"/>
                  </a:lnTo>
                  <a:lnTo>
                    <a:pt x="1230" y="10"/>
                  </a:lnTo>
                  <a:lnTo>
                    <a:pt x="1355" y="1"/>
                  </a:lnTo>
                  <a:lnTo>
                    <a:pt x="1490" y="10"/>
                  </a:lnTo>
                  <a:lnTo>
                    <a:pt x="1624" y="30"/>
                  </a:lnTo>
                  <a:lnTo>
                    <a:pt x="1749" y="58"/>
                  </a:lnTo>
                  <a:lnTo>
                    <a:pt x="1874" y="106"/>
                  </a:lnTo>
                  <a:lnTo>
                    <a:pt x="1999" y="164"/>
                  </a:lnTo>
                  <a:lnTo>
                    <a:pt x="2115" y="231"/>
                  </a:lnTo>
                  <a:lnTo>
                    <a:pt x="2220" y="308"/>
                  </a:lnTo>
                  <a:lnTo>
                    <a:pt x="2326" y="404"/>
                  </a:lnTo>
                  <a:lnTo>
                    <a:pt x="2326" y="404"/>
                  </a:lnTo>
                  <a:lnTo>
                    <a:pt x="2422" y="510"/>
                  </a:lnTo>
                  <a:lnTo>
                    <a:pt x="2499" y="616"/>
                  </a:lnTo>
                  <a:lnTo>
                    <a:pt x="2576" y="731"/>
                  </a:lnTo>
                  <a:lnTo>
                    <a:pt x="2624" y="856"/>
                  </a:lnTo>
                  <a:lnTo>
                    <a:pt x="2672" y="981"/>
                  </a:lnTo>
                  <a:lnTo>
                    <a:pt x="2701" y="1106"/>
                  </a:lnTo>
                  <a:lnTo>
                    <a:pt x="2720" y="1241"/>
                  </a:lnTo>
                  <a:lnTo>
                    <a:pt x="2730" y="1365"/>
                  </a:lnTo>
                  <a:lnTo>
                    <a:pt x="2720" y="1500"/>
                  </a:lnTo>
                  <a:lnTo>
                    <a:pt x="2701" y="1625"/>
                  </a:lnTo>
                  <a:lnTo>
                    <a:pt x="2672" y="1759"/>
                  </a:lnTo>
                  <a:lnTo>
                    <a:pt x="2633" y="1884"/>
                  </a:lnTo>
                  <a:lnTo>
                    <a:pt x="2576" y="2000"/>
                  </a:lnTo>
                  <a:lnTo>
                    <a:pt x="2509" y="2115"/>
                  </a:lnTo>
                  <a:lnTo>
                    <a:pt x="2422" y="2230"/>
                  </a:lnTo>
                  <a:lnTo>
                    <a:pt x="2336" y="233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3"/>
            <p:cNvSpPr/>
            <p:nvPr/>
          </p:nvSpPr>
          <p:spPr>
            <a:xfrm>
              <a:off x="492275" y="1575425"/>
              <a:ext cx="68500" cy="68275"/>
            </a:xfrm>
            <a:custGeom>
              <a:avLst/>
              <a:gdLst/>
              <a:ahLst/>
              <a:cxnLst/>
              <a:rect l="l" t="t" r="r" b="b"/>
              <a:pathLst>
                <a:path w="2740" h="2731" fill="none" extrusionOk="0">
                  <a:moveTo>
                    <a:pt x="2336" y="2326"/>
                  </a:moveTo>
                  <a:lnTo>
                    <a:pt x="2336" y="2326"/>
                  </a:lnTo>
                  <a:lnTo>
                    <a:pt x="2230" y="2423"/>
                  </a:lnTo>
                  <a:lnTo>
                    <a:pt x="2124" y="2499"/>
                  </a:lnTo>
                  <a:lnTo>
                    <a:pt x="2009" y="2567"/>
                  </a:lnTo>
                  <a:lnTo>
                    <a:pt x="1884" y="2624"/>
                  </a:lnTo>
                  <a:lnTo>
                    <a:pt x="1759" y="2672"/>
                  </a:lnTo>
                  <a:lnTo>
                    <a:pt x="1634" y="2701"/>
                  </a:lnTo>
                  <a:lnTo>
                    <a:pt x="1500" y="2721"/>
                  </a:lnTo>
                  <a:lnTo>
                    <a:pt x="1375" y="2730"/>
                  </a:lnTo>
                  <a:lnTo>
                    <a:pt x="1240" y="2721"/>
                  </a:lnTo>
                  <a:lnTo>
                    <a:pt x="1115" y="2701"/>
                  </a:lnTo>
                  <a:lnTo>
                    <a:pt x="981" y="2672"/>
                  </a:lnTo>
                  <a:lnTo>
                    <a:pt x="856" y="2634"/>
                  </a:lnTo>
                  <a:lnTo>
                    <a:pt x="740" y="2576"/>
                  </a:lnTo>
                  <a:lnTo>
                    <a:pt x="625" y="2509"/>
                  </a:lnTo>
                  <a:lnTo>
                    <a:pt x="510" y="2423"/>
                  </a:lnTo>
                  <a:lnTo>
                    <a:pt x="404" y="2326"/>
                  </a:lnTo>
                  <a:lnTo>
                    <a:pt x="404" y="2326"/>
                  </a:lnTo>
                  <a:lnTo>
                    <a:pt x="308" y="2230"/>
                  </a:lnTo>
                  <a:lnTo>
                    <a:pt x="231" y="2115"/>
                  </a:lnTo>
                  <a:lnTo>
                    <a:pt x="164" y="2000"/>
                  </a:lnTo>
                  <a:lnTo>
                    <a:pt x="106" y="1875"/>
                  </a:lnTo>
                  <a:lnTo>
                    <a:pt x="58" y="1750"/>
                  </a:lnTo>
                  <a:lnTo>
                    <a:pt x="29" y="1625"/>
                  </a:lnTo>
                  <a:lnTo>
                    <a:pt x="10" y="1500"/>
                  </a:lnTo>
                  <a:lnTo>
                    <a:pt x="0" y="1365"/>
                  </a:lnTo>
                  <a:lnTo>
                    <a:pt x="10" y="1231"/>
                  </a:lnTo>
                  <a:lnTo>
                    <a:pt x="29" y="1106"/>
                  </a:lnTo>
                  <a:lnTo>
                    <a:pt x="58" y="981"/>
                  </a:lnTo>
                  <a:lnTo>
                    <a:pt x="106" y="856"/>
                  </a:lnTo>
                  <a:lnTo>
                    <a:pt x="154" y="731"/>
                  </a:lnTo>
                  <a:lnTo>
                    <a:pt x="231" y="616"/>
                  </a:lnTo>
                  <a:lnTo>
                    <a:pt x="308" y="500"/>
                  </a:lnTo>
                  <a:lnTo>
                    <a:pt x="404" y="395"/>
                  </a:lnTo>
                  <a:lnTo>
                    <a:pt x="404" y="395"/>
                  </a:lnTo>
                  <a:lnTo>
                    <a:pt x="500" y="308"/>
                  </a:lnTo>
                  <a:lnTo>
                    <a:pt x="615" y="222"/>
                  </a:lnTo>
                  <a:lnTo>
                    <a:pt x="731" y="154"/>
                  </a:lnTo>
                  <a:lnTo>
                    <a:pt x="856" y="97"/>
                  </a:lnTo>
                  <a:lnTo>
                    <a:pt x="981" y="49"/>
                  </a:lnTo>
                  <a:lnTo>
                    <a:pt x="1106" y="20"/>
                  </a:lnTo>
                  <a:lnTo>
                    <a:pt x="1230" y="1"/>
                  </a:lnTo>
                  <a:lnTo>
                    <a:pt x="1365" y="1"/>
                  </a:lnTo>
                  <a:lnTo>
                    <a:pt x="1500" y="1"/>
                  </a:lnTo>
                  <a:lnTo>
                    <a:pt x="1625" y="20"/>
                  </a:lnTo>
                  <a:lnTo>
                    <a:pt x="1759" y="49"/>
                  </a:lnTo>
                  <a:lnTo>
                    <a:pt x="1884" y="97"/>
                  </a:lnTo>
                  <a:lnTo>
                    <a:pt x="1999" y="154"/>
                  </a:lnTo>
                  <a:lnTo>
                    <a:pt x="2115" y="222"/>
                  </a:lnTo>
                  <a:lnTo>
                    <a:pt x="2230" y="299"/>
                  </a:lnTo>
                  <a:lnTo>
                    <a:pt x="2336" y="395"/>
                  </a:lnTo>
                  <a:lnTo>
                    <a:pt x="2336" y="395"/>
                  </a:lnTo>
                  <a:lnTo>
                    <a:pt x="2422" y="500"/>
                  </a:lnTo>
                  <a:lnTo>
                    <a:pt x="2509" y="606"/>
                  </a:lnTo>
                  <a:lnTo>
                    <a:pt x="2576" y="722"/>
                  </a:lnTo>
                  <a:lnTo>
                    <a:pt x="2634" y="846"/>
                  </a:lnTo>
                  <a:lnTo>
                    <a:pt x="2682" y="971"/>
                  </a:lnTo>
                  <a:lnTo>
                    <a:pt x="2711" y="1096"/>
                  </a:lnTo>
                  <a:lnTo>
                    <a:pt x="2730" y="1231"/>
                  </a:lnTo>
                  <a:lnTo>
                    <a:pt x="2739" y="1356"/>
                  </a:lnTo>
                  <a:lnTo>
                    <a:pt x="2730" y="1490"/>
                  </a:lnTo>
                  <a:lnTo>
                    <a:pt x="2711" y="1615"/>
                  </a:lnTo>
                  <a:lnTo>
                    <a:pt x="2682" y="1750"/>
                  </a:lnTo>
                  <a:lnTo>
                    <a:pt x="2634" y="1875"/>
                  </a:lnTo>
                  <a:lnTo>
                    <a:pt x="2576" y="1990"/>
                  </a:lnTo>
                  <a:lnTo>
                    <a:pt x="2509" y="2115"/>
                  </a:lnTo>
                  <a:lnTo>
                    <a:pt x="2432" y="2221"/>
                  </a:lnTo>
                  <a:lnTo>
                    <a:pt x="2336" y="23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3"/>
            <p:cNvSpPr/>
            <p:nvPr/>
          </p:nvSpPr>
          <p:spPr>
            <a:xfrm>
              <a:off x="492275" y="1575425"/>
              <a:ext cx="620875" cy="617750"/>
            </a:xfrm>
            <a:custGeom>
              <a:avLst/>
              <a:gdLst/>
              <a:ahLst/>
              <a:cxnLst/>
              <a:rect l="l" t="t" r="r" b="b"/>
              <a:pathLst>
                <a:path w="24835" h="24710" extrusionOk="0">
                  <a:moveTo>
                    <a:pt x="1240" y="1"/>
                  </a:moveTo>
                  <a:lnTo>
                    <a:pt x="1106" y="20"/>
                  </a:lnTo>
                  <a:lnTo>
                    <a:pt x="981" y="49"/>
                  </a:lnTo>
                  <a:lnTo>
                    <a:pt x="856" y="97"/>
                  </a:lnTo>
                  <a:lnTo>
                    <a:pt x="731" y="154"/>
                  </a:lnTo>
                  <a:lnTo>
                    <a:pt x="615" y="222"/>
                  </a:lnTo>
                  <a:lnTo>
                    <a:pt x="500" y="308"/>
                  </a:lnTo>
                  <a:lnTo>
                    <a:pt x="404" y="395"/>
                  </a:lnTo>
                  <a:lnTo>
                    <a:pt x="308" y="500"/>
                  </a:lnTo>
                  <a:lnTo>
                    <a:pt x="231" y="616"/>
                  </a:lnTo>
                  <a:lnTo>
                    <a:pt x="154" y="731"/>
                  </a:lnTo>
                  <a:lnTo>
                    <a:pt x="106" y="846"/>
                  </a:lnTo>
                  <a:lnTo>
                    <a:pt x="58" y="971"/>
                  </a:lnTo>
                  <a:lnTo>
                    <a:pt x="29" y="1106"/>
                  </a:lnTo>
                  <a:lnTo>
                    <a:pt x="10" y="1231"/>
                  </a:lnTo>
                  <a:lnTo>
                    <a:pt x="0" y="1365"/>
                  </a:lnTo>
                  <a:lnTo>
                    <a:pt x="10" y="1490"/>
                  </a:lnTo>
                  <a:lnTo>
                    <a:pt x="29" y="1625"/>
                  </a:lnTo>
                  <a:lnTo>
                    <a:pt x="58" y="1750"/>
                  </a:lnTo>
                  <a:lnTo>
                    <a:pt x="106" y="1875"/>
                  </a:lnTo>
                  <a:lnTo>
                    <a:pt x="164" y="2000"/>
                  </a:lnTo>
                  <a:lnTo>
                    <a:pt x="231" y="2115"/>
                  </a:lnTo>
                  <a:lnTo>
                    <a:pt x="308" y="2230"/>
                  </a:lnTo>
                  <a:lnTo>
                    <a:pt x="404" y="2326"/>
                  </a:lnTo>
                  <a:lnTo>
                    <a:pt x="510" y="2423"/>
                  </a:lnTo>
                  <a:lnTo>
                    <a:pt x="615" y="2509"/>
                  </a:lnTo>
                  <a:lnTo>
                    <a:pt x="740" y="2576"/>
                  </a:lnTo>
                  <a:lnTo>
                    <a:pt x="856" y="2624"/>
                  </a:lnTo>
                  <a:lnTo>
                    <a:pt x="981" y="2672"/>
                  </a:lnTo>
                  <a:lnTo>
                    <a:pt x="1106" y="2701"/>
                  </a:lnTo>
                  <a:lnTo>
                    <a:pt x="1240" y="2721"/>
                  </a:lnTo>
                  <a:lnTo>
                    <a:pt x="1365" y="2730"/>
                  </a:lnTo>
                  <a:lnTo>
                    <a:pt x="1500" y="2721"/>
                  </a:lnTo>
                  <a:lnTo>
                    <a:pt x="1634" y="2701"/>
                  </a:lnTo>
                  <a:lnTo>
                    <a:pt x="1759" y="2672"/>
                  </a:lnTo>
                  <a:lnTo>
                    <a:pt x="1884" y="2624"/>
                  </a:lnTo>
                  <a:lnTo>
                    <a:pt x="2009" y="2567"/>
                  </a:lnTo>
                  <a:lnTo>
                    <a:pt x="2124" y="2499"/>
                  </a:lnTo>
                  <a:lnTo>
                    <a:pt x="2230" y="2423"/>
                  </a:lnTo>
                  <a:lnTo>
                    <a:pt x="2336" y="2326"/>
                  </a:lnTo>
                  <a:lnTo>
                    <a:pt x="2432" y="2221"/>
                  </a:lnTo>
                  <a:lnTo>
                    <a:pt x="2509" y="2115"/>
                  </a:lnTo>
                  <a:lnTo>
                    <a:pt x="2576" y="2000"/>
                  </a:lnTo>
                  <a:lnTo>
                    <a:pt x="2634" y="1875"/>
                  </a:lnTo>
                  <a:lnTo>
                    <a:pt x="2682" y="1750"/>
                  </a:lnTo>
                  <a:lnTo>
                    <a:pt x="2711" y="1625"/>
                  </a:lnTo>
                  <a:lnTo>
                    <a:pt x="2730" y="1490"/>
                  </a:lnTo>
                  <a:lnTo>
                    <a:pt x="2739" y="1365"/>
                  </a:lnTo>
                  <a:lnTo>
                    <a:pt x="2730" y="1231"/>
                  </a:lnTo>
                  <a:lnTo>
                    <a:pt x="2711" y="1096"/>
                  </a:lnTo>
                  <a:lnTo>
                    <a:pt x="2682" y="971"/>
                  </a:lnTo>
                  <a:lnTo>
                    <a:pt x="2634" y="846"/>
                  </a:lnTo>
                  <a:lnTo>
                    <a:pt x="2576" y="722"/>
                  </a:lnTo>
                  <a:lnTo>
                    <a:pt x="2509" y="606"/>
                  </a:lnTo>
                  <a:lnTo>
                    <a:pt x="2432" y="500"/>
                  </a:lnTo>
                  <a:lnTo>
                    <a:pt x="2336" y="395"/>
                  </a:lnTo>
                  <a:lnTo>
                    <a:pt x="2230" y="299"/>
                  </a:lnTo>
                  <a:lnTo>
                    <a:pt x="2115" y="222"/>
                  </a:lnTo>
                  <a:lnTo>
                    <a:pt x="1999" y="154"/>
                  </a:lnTo>
                  <a:lnTo>
                    <a:pt x="1884" y="97"/>
                  </a:lnTo>
                  <a:lnTo>
                    <a:pt x="1759" y="49"/>
                  </a:lnTo>
                  <a:lnTo>
                    <a:pt x="1625" y="20"/>
                  </a:lnTo>
                  <a:lnTo>
                    <a:pt x="1500" y="1"/>
                  </a:lnTo>
                  <a:close/>
                  <a:moveTo>
                    <a:pt x="4133" y="2740"/>
                  </a:moveTo>
                  <a:lnTo>
                    <a:pt x="3998" y="2749"/>
                  </a:lnTo>
                  <a:lnTo>
                    <a:pt x="3873" y="2769"/>
                  </a:lnTo>
                  <a:lnTo>
                    <a:pt x="3739" y="2797"/>
                  </a:lnTo>
                  <a:lnTo>
                    <a:pt x="3614" y="2845"/>
                  </a:lnTo>
                  <a:lnTo>
                    <a:pt x="3499" y="2903"/>
                  </a:lnTo>
                  <a:lnTo>
                    <a:pt x="3374" y="2970"/>
                  </a:lnTo>
                  <a:lnTo>
                    <a:pt x="3268" y="3057"/>
                  </a:lnTo>
                  <a:lnTo>
                    <a:pt x="3162" y="3143"/>
                  </a:lnTo>
                  <a:lnTo>
                    <a:pt x="3066" y="3249"/>
                  </a:lnTo>
                  <a:lnTo>
                    <a:pt x="2989" y="3364"/>
                  </a:lnTo>
                  <a:lnTo>
                    <a:pt x="2922" y="3480"/>
                  </a:lnTo>
                  <a:lnTo>
                    <a:pt x="2864" y="3595"/>
                  </a:lnTo>
                  <a:lnTo>
                    <a:pt x="2826" y="3720"/>
                  </a:lnTo>
                  <a:lnTo>
                    <a:pt x="2787" y="3845"/>
                  </a:lnTo>
                  <a:lnTo>
                    <a:pt x="2768" y="3980"/>
                  </a:lnTo>
                  <a:lnTo>
                    <a:pt x="2768" y="4114"/>
                  </a:lnTo>
                  <a:lnTo>
                    <a:pt x="2768" y="4239"/>
                  </a:lnTo>
                  <a:lnTo>
                    <a:pt x="2787" y="4374"/>
                  </a:lnTo>
                  <a:lnTo>
                    <a:pt x="2826" y="4498"/>
                  </a:lnTo>
                  <a:lnTo>
                    <a:pt x="2864" y="4623"/>
                  </a:lnTo>
                  <a:lnTo>
                    <a:pt x="2922" y="4748"/>
                  </a:lnTo>
                  <a:lnTo>
                    <a:pt x="2989" y="4864"/>
                  </a:lnTo>
                  <a:lnTo>
                    <a:pt x="3076" y="4979"/>
                  </a:lnTo>
                  <a:lnTo>
                    <a:pt x="3172" y="5075"/>
                  </a:lnTo>
                  <a:lnTo>
                    <a:pt x="3268" y="5171"/>
                  </a:lnTo>
                  <a:lnTo>
                    <a:pt x="3383" y="5248"/>
                  </a:lnTo>
                  <a:lnTo>
                    <a:pt x="3499" y="5325"/>
                  </a:lnTo>
                  <a:lnTo>
                    <a:pt x="3624" y="5373"/>
                  </a:lnTo>
                  <a:lnTo>
                    <a:pt x="3748" y="5421"/>
                  </a:lnTo>
                  <a:lnTo>
                    <a:pt x="3873" y="5450"/>
                  </a:lnTo>
                  <a:lnTo>
                    <a:pt x="3998" y="5469"/>
                  </a:lnTo>
                  <a:lnTo>
                    <a:pt x="4133" y="5479"/>
                  </a:lnTo>
                  <a:lnTo>
                    <a:pt x="4267" y="5469"/>
                  </a:lnTo>
                  <a:lnTo>
                    <a:pt x="4392" y="5450"/>
                  </a:lnTo>
                  <a:lnTo>
                    <a:pt x="4517" y="5421"/>
                  </a:lnTo>
                  <a:lnTo>
                    <a:pt x="4642" y="5373"/>
                  </a:lnTo>
                  <a:lnTo>
                    <a:pt x="4767" y="5315"/>
                  </a:lnTo>
                  <a:lnTo>
                    <a:pt x="4883" y="5248"/>
                  </a:lnTo>
                  <a:lnTo>
                    <a:pt x="4998" y="5171"/>
                  </a:lnTo>
                  <a:lnTo>
                    <a:pt x="5104" y="5075"/>
                  </a:lnTo>
                  <a:lnTo>
                    <a:pt x="5190" y="4969"/>
                  </a:lnTo>
                  <a:lnTo>
                    <a:pt x="5277" y="4864"/>
                  </a:lnTo>
                  <a:lnTo>
                    <a:pt x="5344" y="4739"/>
                  </a:lnTo>
                  <a:lnTo>
                    <a:pt x="5401" y="4623"/>
                  </a:lnTo>
                  <a:lnTo>
                    <a:pt x="5440" y="4498"/>
                  </a:lnTo>
                  <a:lnTo>
                    <a:pt x="5469" y="4374"/>
                  </a:lnTo>
                  <a:lnTo>
                    <a:pt x="5488" y="4239"/>
                  </a:lnTo>
                  <a:lnTo>
                    <a:pt x="5498" y="4114"/>
                  </a:lnTo>
                  <a:lnTo>
                    <a:pt x="5488" y="3980"/>
                  </a:lnTo>
                  <a:lnTo>
                    <a:pt x="5469" y="3845"/>
                  </a:lnTo>
                  <a:lnTo>
                    <a:pt x="5440" y="3720"/>
                  </a:lnTo>
                  <a:lnTo>
                    <a:pt x="5401" y="3595"/>
                  </a:lnTo>
                  <a:lnTo>
                    <a:pt x="5344" y="3470"/>
                  </a:lnTo>
                  <a:lnTo>
                    <a:pt x="5267" y="3355"/>
                  </a:lnTo>
                  <a:lnTo>
                    <a:pt x="5190" y="3249"/>
                  </a:lnTo>
                  <a:lnTo>
                    <a:pt x="5094" y="3143"/>
                  </a:lnTo>
                  <a:lnTo>
                    <a:pt x="4988" y="3047"/>
                  </a:lnTo>
                  <a:lnTo>
                    <a:pt x="4883" y="2970"/>
                  </a:lnTo>
                  <a:lnTo>
                    <a:pt x="4767" y="2903"/>
                  </a:lnTo>
                  <a:lnTo>
                    <a:pt x="4642" y="2845"/>
                  </a:lnTo>
                  <a:lnTo>
                    <a:pt x="4517" y="2797"/>
                  </a:lnTo>
                  <a:lnTo>
                    <a:pt x="4392" y="2769"/>
                  </a:lnTo>
                  <a:lnTo>
                    <a:pt x="4258" y="2749"/>
                  </a:lnTo>
                  <a:lnTo>
                    <a:pt x="4133" y="2740"/>
                  </a:lnTo>
                  <a:close/>
                  <a:moveTo>
                    <a:pt x="6891" y="5488"/>
                  </a:moveTo>
                  <a:lnTo>
                    <a:pt x="6766" y="5498"/>
                  </a:lnTo>
                  <a:lnTo>
                    <a:pt x="6632" y="5517"/>
                  </a:lnTo>
                  <a:lnTo>
                    <a:pt x="6507" y="5546"/>
                  </a:lnTo>
                  <a:lnTo>
                    <a:pt x="6382" y="5594"/>
                  </a:lnTo>
                  <a:lnTo>
                    <a:pt x="6257" y="5652"/>
                  </a:lnTo>
                  <a:lnTo>
                    <a:pt x="6141" y="5719"/>
                  </a:lnTo>
                  <a:lnTo>
                    <a:pt x="6026" y="5796"/>
                  </a:lnTo>
                  <a:lnTo>
                    <a:pt x="5920" y="5892"/>
                  </a:lnTo>
                  <a:lnTo>
                    <a:pt x="5834" y="5998"/>
                  </a:lnTo>
                  <a:lnTo>
                    <a:pt x="5747" y="6113"/>
                  </a:lnTo>
                  <a:lnTo>
                    <a:pt x="5680" y="6228"/>
                  </a:lnTo>
                  <a:lnTo>
                    <a:pt x="5623" y="6344"/>
                  </a:lnTo>
                  <a:lnTo>
                    <a:pt x="5584" y="6469"/>
                  </a:lnTo>
                  <a:lnTo>
                    <a:pt x="5555" y="6594"/>
                  </a:lnTo>
                  <a:lnTo>
                    <a:pt x="5536" y="6728"/>
                  </a:lnTo>
                  <a:lnTo>
                    <a:pt x="5526" y="6853"/>
                  </a:lnTo>
                  <a:lnTo>
                    <a:pt x="5536" y="6988"/>
                  </a:lnTo>
                  <a:lnTo>
                    <a:pt x="5555" y="7122"/>
                  </a:lnTo>
                  <a:lnTo>
                    <a:pt x="5584" y="7247"/>
                  </a:lnTo>
                  <a:lnTo>
                    <a:pt x="5632" y="7372"/>
                  </a:lnTo>
                  <a:lnTo>
                    <a:pt x="5680" y="7497"/>
                  </a:lnTo>
                  <a:lnTo>
                    <a:pt x="5757" y="7612"/>
                  </a:lnTo>
                  <a:lnTo>
                    <a:pt x="5834" y="7718"/>
                  </a:lnTo>
                  <a:lnTo>
                    <a:pt x="5930" y="7824"/>
                  </a:lnTo>
                  <a:lnTo>
                    <a:pt x="6036" y="7920"/>
                  </a:lnTo>
                  <a:lnTo>
                    <a:pt x="6141" y="7997"/>
                  </a:lnTo>
                  <a:lnTo>
                    <a:pt x="6257" y="8064"/>
                  </a:lnTo>
                  <a:lnTo>
                    <a:pt x="6382" y="8122"/>
                  </a:lnTo>
                  <a:lnTo>
                    <a:pt x="6507" y="8170"/>
                  </a:lnTo>
                  <a:lnTo>
                    <a:pt x="6632" y="8199"/>
                  </a:lnTo>
                  <a:lnTo>
                    <a:pt x="6766" y="8218"/>
                  </a:lnTo>
                  <a:lnTo>
                    <a:pt x="6891" y="8227"/>
                  </a:lnTo>
                  <a:lnTo>
                    <a:pt x="7026" y="8218"/>
                  </a:lnTo>
                  <a:lnTo>
                    <a:pt x="7151" y="8199"/>
                  </a:lnTo>
                  <a:lnTo>
                    <a:pt x="7285" y="8170"/>
                  </a:lnTo>
                  <a:lnTo>
                    <a:pt x="7410" y="8122"/>
                  </a:lnTo>
                  <a:lnTo>
                    <a:pt x="7535" y="8064"/>
                  </a:lnTo>
                  <a:lnTo>
                    <a:pt x="7650" y="7997"/>
                  </a:lnTo>
                  <a:lnTo>
                    <a:pt x="7756" y="7920"/>
                  </a:lnTo>
                  <a:lnTo>
                    <a:pt x="7862" y="7824"/>
                  </a:lnTo>
                  <a:lnTo>
                    <a:pt x="7958" y="7718"/>
                  </a:lnTo>
                  <a:lnTo>
                    <a:pt x="8035" y="7612"/>
                  </a:lnTo>
                  <a:lnTo>
                    <a:pt x="8102" y="7487"/>
                  </a:lnTo>
                  <a:lnTo>
                    <a:pt x="8160" y="7372"/>
                  </a:lnTo>
                  <a:lnTo>
                    <a:pt x="8208" y="7247"/>
                  </a:lnTo>
                  <a:lnTo>
                    <a:pt x="8237" y="7122"/>
                  </a:lnTo>
                  <a:lnTo>
                    <a:pt x="8256" y="6988"/>
                  </a:lnTo>
                  <a:lnTo>
                    <a:pt x="8256" y="6863"/>
                  </a:lnTo>
                  <a:lnTo>
                    <a:pt x="8256" y="6728"/>
                  </a:lnTo>
                  <a:lnTo>
                    <a:pt x="8237" y="6594"/>
                  </a:lnTo>
                  <a:lnTo>
                    <a:pt x="8198" y="6469"/>
                  </a:lnTo>
                  <a:lnTo>
                    <a:pt x="8160" y="6344"/>
                  </a:lnTo>
                  <a:lnTo>
                    <a:pt x="8102" y="6219"/>
                  </a:lnTo>
                  <a:lnTo>
                    <a:pt x="8035" y="6103"/>
                  </a:lnTo>
                  <a:lnTo>
                    <a:pt x="7948" y="5998"/>
                  </a:lnTo>
                  <a:lnTo>
                    <a:pt x="7852" y="5892"/>
                  </a:lnTo>
                  <a:lnTo>
                    <a:pt x="7756" y="5796"/>
                  </a:lnTo>
                  <a:lnTo>
                    <a:pt x="7641" y="5719"/>
                  </a:lnTo>
                  <a:lnTo>
                    <a:pt x="7525" y="5652"/>
                  </a:lnTo>
                  <a:lnTo>
                    <a:pt x="7410" y="5594"/>
                  </a:lnTo>
                  <a:lnTo>
                    <a:pt x="7285" y="5546"/>
                  </a:lnTo>
                  <a:lnTo>
                    <a:pt x="7151" y="5517"/>
                  </a:lnTo>
                  <a:lnTo>
                    <a:pt x="7026" y="5498"/>
                  </a:lnTo>
                  <a:lnTo>
                    <a:pt x="6891" y="5488"/>
                  </a:lnTo>
                  <a:close/>
                  <a:moveTo>
                    <a:pt x="9659" y="8237"/>
                  </a:moveTo>
                  <a:lnTo>
                    <a:pt x="9524" y="8247"/>
                  </a:lnTo>
                  <a:lnTo>
                    <a:pt x="9390" y="8266"/>
                  </a:lnTo>
                  <a:lnTo>
                    <a:pt x="9265" y="8295"/>
                  </a:lnTo>
                  <a:lnTo>
                    <a:pt x="9140" y="8343"/>
                  </a:lnTo>
                  <a:lnTo>
                    <a:pt x="9015" y="8400"/>
                  </a:lnTo>
                  <a:lnTo>
                    <a:pt x="8900" y="8468"/>
                  </a:lnTo>
                  <a:lnTo>
                    <a:pt x="8794" y="8545"/>
                  </a:lnTo>
                  <a:lnTo>
                    <a:pt x="8688" y="8641"/>
                  </a:lnTo>
                  <a:lnTo>
                    <a:pt x="8592" y="8746"/>
                  </a:lnTo>
                  <a:lnTo>
                    <a:pt x="8515" y="8852"/>
                  </a:lnTo>
                  <a:lnTo>
                    <a:pt x="8448" y="8977"/>
                  </a:lnTo>
                  <a:lnTo>
                    <a:pt x="8390" y="9092"/>
                  </a:lnTo>
                  <a:lnTo>
                    <a:pt x="8342" y="9217"/>
                  </a:lnTo>
                  <a:lnTo>
                    <a:pt x="8313" y="9342"/>
                  </a:lnTo>
                  <a:lnTo>
                    <a:pt x="8294" y="9477"/>
                  </a:lnTo>
                  <a:lnTo>
                    <a:pt x="8294" y="9602"/>
                  </a:lnTo>
                  <a:lnTo>
                    <a:pt x="8294" y="9736"/>
                  </a:lnTo>
                  <a:lnTo>
                    <a:pt x="8313" y="9871"/>
                  </a:lnTo>
                  <a:lnTo>
                    <a:pt x="8342" y="9996"/>
                  </a:lnTo>
                  <a:lnTo>
                    <a:pt x="8390" y="10121"/>
                  </a:lnTo>
                  <a:lnTo>
                    <a:pt x="8448" y="10246"/>
                  </a:lnTo>
                  <a:lnTo>
                    <a:pt x="8515" y="10361"/>
                  </a:lnTo>
                  <a:lnTo>
                    <a:pt x="8602" y="10467"/>
                  </a:lnTo>
                  <a:lnTo>
                    <a:pt x="8688" y="10572"/>
                  </a:lnTo>
                  <a:lnTo>
                    <a:pt x="8794" y="10669"/>
                  </a:lnTo>
                  <a:lnTo>
                    <a:pt x="8909" y="10745"/>
                  </a:lnTo>
                  <a:lnTo>
                    <a:pt x="9025" y="10813"/>
                  </a:lnTo>
                  <a:lnTo>
                    <a:pt x="9140" y="10870"/>
                  </a:lnTo>
                  <a:lnTo>
                    <a:pt x="9265" y="10918"/>
                  </a:lnTo>
                  <a:lnTo>
                    <a:pt x="9399" y="10947"/>
                  </a:lnTo>
                  <a:lnTo>
                    <a:pt x="9524" y="10966"/>
                  </a:lnTo>
                  <a:lnTo>
                    <a:pt x="9659" y="10976"/>
                  </a:lnTo>
                  <a:lnTo>
                    <a:pt x="9784" y="10966"/>
                  </a:lnTo>
                  <a:lnTo>
                    <a:pt x="9918" y="10947"/>
                  </a:lnTo>
                  <a:lnTo>
                    <a:pt x="10043" y="10918"/>
                  </a:lnTo>
                  <a:lnTo>
                    <a:pt x="10168" y="10870"/>
                  </a:lnTo>
                  <a:lnTo>
                    <a:pt x="10293" y="10813"/>
                  </a:lnTo>
                  <a:lnTo>
                    <a:pt x="10409" y="10745"/>
                  </a:lnTo>
                  <a:lnTo>
                    <a:pt x="10524" y="10659"/>
                  </a:lnTo>
                  <a:lnTo>
                    <a:pt x="10620" y="10572"/>
                  </a:lnTo>
                  <a:lnTo>
                    <a:pt x="10716" y="10467"/>
                  </a:lnTo>
                  <a:lnTo>
                    <a:pt x="10803" y="10351"/>
                  </a:lnTo>
                  <a:lnTo>
                    <a:pt x="10870" y="10236"/>
                  </a:lnTo>
                  <a:lnTo>
                    <a:pt x="10918" y="10121"/>
                  </a:lnTo>
                  <a:lnTo>
                    <a:pt x="10966" y="9996"/>
                  </a:lnTo>
                  <a:lnTo>
                    <a:pt x="10995" y="9871"/>
                  </a:lnTo>
                  <a:lnTo>
                    <a:pt x="11014" y="9736"/>
                  </a:lnTo>
                  <a:lnTo>
                    <a:pt x="11024" y="9611"/>
                  </a:lnTo>
                  <a:lnTo>
                    <a:pt x="11014" y="9477"/>
                  </a:lnTo>
                  <a:lnTo>
                    <a:pt x="10995" y="9342"/>
                  </a:lnTo>
                  <a:lnTo>
                    <a:pt x="10966" y="9217"/>
                  </a:lnTo>
                  <a:lnTo>
                    <a:pt x="10918" y="9092"/>
                  </a:lnTo>
                  <a:lnTo>
                    <a:pt x="10860" y="8967"/>
                  </a:lnTo>
                  <a:lnTo>
                    <a:pt x="10793" y="8852"/>
                  </a:lnTo>
                  <a:lnTo>
                    <a:pt x="10716" y="8737"/>
                  </a:lnTo>
                  <a:lnTo>
                    <a:pt x="10620" y="8641"/>
                  </a:lnTo>
                  <a:lnTo>
                    <a:pt x="10514" y="8545"/>
                  </a:lnTo>
                  <a:lnTo>
                    <a:pt x="10409" y="8468"/>
                  </a:lnTo>
                  <a:lnTo>
                    <a:pt x="10293" y="8391"/>
                  </a:lnTo>
                  <a:lnTo>
                    <a:pt x="10168" y="8343"/>
                  </a:lnTo>
                  <a:lnTo>
                    <a:pt x="10043" y="8295"/>
                  </a:lnTo>
                  <a:lnTo>
                    <a:pt x="9918" y="8266"/>
                  </a:lnTo>
                  <a:lnTo>
                    <a:pt x="9784" y="8247"/>
                  </a:lnTo>
                  <a:lnTo>
                    <a:pt x="9659" y="8237"/>
                  </a:lnTo>
                  <a:close/>
                  <a:moveTo>
                    <a:pt x="12417" y="10986"/>
                  </a:moveTo>
                  <a:lnTo>
                    <a:pt x="12283" y="10995"/>
                  </a:lnTo>
                  <a:lnTo>
                    <a:pt x="12158" y="11014"/>
                  </a:lnTo>
                  <a:lnTo>
                    <a:pt x="12023" y="11043"/>
                  </a:lnTo>
                  <a:lnTo>
                    <a:pt x="11898" y="11091"/>
                  </a:lnTo>
                  <a:lnTo>
                    <a:pt x="11783" y="11149"/>
                  </a:lnTo>
                  <a:lnTo>
                    <a:pt x="11668" y="11216"/>
                  </a:lnTo>
                  <a:lnTo>
                    <a:pt x="11552" y="11293"/>
                  </a:lnTo>
                  <a:lnTo>
                    <a:pt x="11447" y="11389"/>
                  </a:lnTo>
                  <a:lnTo>
                    <a:pt x="11360" y="11495"/>
                  </a:lnTo>
                  <a:lnTo>
                    <a:pt x="11274" y="11601"/>
                  </a:lnTo>
                  <a:lnTo>
                    <a:pt x="11206" y="11716"/>
                  </a:lnTo>
                  <a:lnTo>
                    <a:pt x="11149" y="11841"/>
                  </a:lnTo>
                  <a:lnTo>
                    <a:pt x="11110" y="11966"/>
                  </a:lnTo>
                  <a:lnTo>
                    <a:pt x="11081" y="12091"/>
                  </a:lnTo>
                  <a:lnTo>
                    <a:pt x="11062" y="12225"/>
                  </a:lnTo>
                  <a:lnTo>
                    <a:pt x="11053" y="12350"/>
                  </a:lnTo>
                  <a:lnTo>
                    <a:pt x="11062" y="12485"/>
                  </a:lnTo>
                  <a:lnTo>
                    <a:pt x="11081" y="12619"/>
                  </a:lnTo>
                  <a:lnTo>
                    <a:pt x="11110" y="12744"/>
                  </a:lnTo>
                  <a:lnTo>
                    <a:pt x="11149" y="12869"/>
                  </a:lnTo>
                  <a:lnTo>
                    <a:pt x="11206" y="12994"/>
                  </a:lnTo>
                  <a:lnTo>
                    <a:pt x="11274" y="13110"/>
                  </a:lnTo>
                  <a:lnTo>
                    <a:pt x="11360" y="13215"/>
                  </a:lnTo>
                  <a:lnTo>
                    <a:pt x="11456" y="13321"/>
                  </a:lnTo>
                  <a:lnTo>
                    <a:pt x="11562" y="13417"/>
                  </a:lnTo>
                  <a:lnTo>
                    <a:pt x="11668" y="13494"/>
                  </a:lnTo>
                  <a:lnTo>
                    <a:pt x="11783" y="13561"/>
                  </a:lnTo>
                  <a:lnTo>
                    <a:pt x="11908" y="13619"/>
                  </a:lnTo>
                  <a:lnTo>
                    <a:pt x="12033" y="13667"/>
                  </a:lnTo>
                  <a:lnTo>
                    <a:pt x="12158" y="13696"/>
                  </a:lnTo>
                  <a:lnTo>
                    <a:pt x="12283" y="13715"/>
                  </a:lnTo>
                  <a:lnTo>
                    <a:pt x="12417" y="13725"/>
                  </a:lnTo>
                  <a:lnTo>
                    <a:pt x="12552" y="13715"/>
                  </a:lnTo>
                  <a:lnTo>
                    <a:pt x="12677" y="13696"/>
                  </a:lnTo>
                  <a:lnTo>
                    <a:pt x="12811" y="13667"/>
                  </a:lnTo>
                  <a:lnTo>
                    <a:pt x="12936" y="13619"/>
                  </a:lnTo>
                  <a:lnTo>
                    <a:pt x="13052" y="13561"/>
                  </a:lnTo>
                  <a:lnTo>
                    <a:pt x="13167" y="13494"/>
                  </a:lnTo>
                  <a:lnTo>
                    <a:pt x="13282" y="13408"/>
                  </a:lnTo>
                  <a:lnTo>
                    <a:pt x="13388" y="13321"/>
                  </a:lnTo>
                  <a:lnTo>
                    <a:pt x="13484" y="13215"/>
                  </a:lnTo>
                  <a:lnTo>
                    <a:pt x="13561" y="13100"/>
                  </a:lnTo>
                  <a:lnTo>
                    <a:pt x="13628" y="12985"/>
                  </a:lnTo>
                  <a:lnTo>
                    <a:pt x="13686" y="12869"/>
                  </a:lnTo>
                  <a:lnTo>
                    <a:pt x="13724" y="12744"/>
                  </a:lnTo>
                  <a:lnTo>
                    <a:pt x="13763" y="12610"/>
                  </a:lnTo>
                  <a:lnTo>
                    <a:pt x="13782" y="12485"/>
                  </a:lnTo>
                  <a:lnTo>
                    <a:pt x="13782" y="12350"/>
                  </a:lnTo>
                  <a:lnTo>
                    <a:pt x="13782" y="12225"/>
                  </a:lnTo>
                  <a:lnTo>
                    <a:pt x="13763" y="12091"/>
                  </a:lnTo>
                  <a:lnTo>
                    <a:pt x="13724" y="11966"/>
                  </a:lnTo>
                  <a:lnTo>
                    <a:pt x="13686" y="11841"/>
                  </a:lnTo>
                  <a:lnTo>
                    <a:pt x="13628" y="11716"/>
                  </a:lnTo>
                  <a:lnTo>
                    <a:pt x="13561" y="11601"/>
                  </a:lnTo>
                  <a:lnTo>
                    <a:pt x="13474" y="11485"/>
                  </a:lnTo>
                  <a:lnTo>
                    <a:pt x="13378" y="11389"/>
                  </a:lnTo>
                  <a:lnTo>
                    <a:pt x="13282" y="11293"/>
                  </a:lnTo>
                  <a:lnTo>
                    <a:pt x="13167" y="11216"/>
                  </a:lnTo>
                  <a:lnTo>
                    <a:pt x="13052" y="11139"/>
                  </a:lnTo>
                  <a:lnTo>
                    <a:pt x="12927" y="11091"/>
                  </a:lnTo>
                  <a:lnTo>
                    <a:pt x="12802" y="11043"/>
                  </a:lnTo>
                  <a:lnTo>
                    <a:pt x="12677" y="11014"/>
                  </a:lnTo>
                  <a:lnTo>
                    <a:pt x="12552" y="10995"/>
                  </a:lnTo>
                  <a:lnTo>
                    <a:pt x="12417" y="10986"/>
                  </a:lnTo>
                  <a:close/>
                  <a:moveTo>
                    <a:pt x="15175" y="13734"/>
                  </a:moveTo>
                  <a:lnTo>
                    <a:pt x="15051" y="13744"/>
                  </a:lnTo>
                  <a:lnTo>
                    <a:pt x="14916" y="13763"/>
                  </a:lnTo>
                  <a:lnTo>
                    <a:pt x="14791" y="13792"/>
                  </a:lnTo>
                  <a:lnTo>
                    <a:pt x="14666" y="13840"/>
                  </a:lnTo>
                  <a:lnTo>
                    <a:pt x="14541" y="13898"/>
                  </a:lnTo>
                  <a:lnTo>
                    <a:pt x="14426" y="13965"/>
                  </a:lnTo>
                  <a:lnTo>
                    <a:pt x="14320" y="14042"/>
                  </a:lnTo>
                  <a:lnTo>
                    <a:pt x="14214" y="14138"/>
                  </a:lnTo>
                  <a:lnTo>
                    <a:pt x="14118" y="14244"/>
                  </a:lnTo>
                  <a:lnTo>
                    <a:pt x="14041" y="14349"/>
                  </a:lnTo>
                  <a:lnTo>
                    <a:pt x="13974" y="14465"/>
                  </a:lnTo>
                  <a:lnTo>
                    <a:pt x="13916" y="14590"/>
                  </a:lnTo>
                  <a:lnTo>
                    <a:pt x="13868" y="14715"/>
                  </a:lnTo>
                  <a:lnTo>
                    <a:pt x="13840" y="14840"/>
                  </a:lnTo>
                  <a:lnTo>
                    <a:pt x="13820" y="14974"/>
                  </a:lnTo>
                  <a:lnTo>
                    <a:pt x="13811" y="15099"/>
                  </a:lnTo>
                  <a:lnTo>
                    <a:pt x="13820" y="15234"/>
                  </a:lnTo>
                  <a:lnTo>
                    <a:pt x="13840" y="15358"/>
                  </a:lnTo>
                  <a:lnTo>
                    <a:pt x="13868" y="15493"/>
                  </a:lnTo>
                  <a:lnTo>
                    <a:pt x="13916" y="15618"/>
                  </a:lnTo>
                  <a:lnTo>
                    <a:pt x="13974" y="15743"/>
                  </a:lnTo>
                  <a:lnTo>
                    <a:pt x="14041" y="15858"/>
                  </a:lnTo>
                  <a:lnTo>
                    <a:pt x="14118" y="15964"/>
                  </a:lnTo>
                  <a:lnTo>
                    <a:pt x="14214" y="16070"/>
                  </a:lnTo>
                  <a:lnTo>
                    <a:pt x="14320" y="16166"/>
                  </a:lnTo>
                  <a:lnTo>
                    <a:pt x="14426" y="16243"/>
                  </a:lnTo>
                  <a:lnTo>
                    <a:pt x="14551" y="16310"/>
                  </a:lnTo>
                  <a:lnTo>
                    <a:pt x="14666" y="16368"/>
                  </a:lnTo>
                  <a:lnTo>
                    <a:pt x="14791" y="16416"/>
                  </a:lnTo>
                  <a:lnTo>
                    <a:pt x="14916" y="16444"/>
                  </a:lnTo>
                  <a:lnTo>
                    <a:pt x="15051" y="16464"/>
                  </a:lnTo>
                  <a:lnTo>
                    <a:pt x="15310" y="16464"/>
                  </a:lnTo>
                  <a:lnTo>
                    <a:pt x="15445" y="16444"/>
                  </a:lnTo>
                  <a:lnTo>
                    <a:pt x="15570" y="16416"/>
                  </a:lnTo>
                  <a:lnTo>
                    <a:pt x="15694" y="16368"/>
                  </a:lnTo>
                  <a:lnTo>
                    <a:pt x="15819" y="16310"/>
                  </a:lnTo>
                  <a:lnTo>
                    <a:pt x="15935" y="16243"/>
                  </a:lnTo>
                  <a:lnTo>
                    <a:pt x="16040" y="16156"/>
                  </a:lnTo>
                  <a:lnTo>
                    <a:pt x="16146" y="16070"/>
                  </a:lnTo>
                  <a:lnTo>
                    <a:pt x="16242" y="15964"/>
                  </a:lnTo>
                  <a:lnTo>
                    <a:pt x="16319" y="15849"/>
                  </a:lnTo>
                  <a:lnTo>
                    <a:pt x="16386" y="15733"/>
                  </a:lnTo>
                  <a:lnTo>
                    <a:pt x="16444" y="15618"/>
                  </a:lnTo>
                  <a:lnTo>
                    <a:pt x="16492" y="15493"/>
                  </a:lnTo>
                  <a:lnTo>
                    <a:pt x="16521" y="15358"/>
                  </a:lnTo>
                  <a:lnTo>
                    <a:pt x="16540" y="15234"/>
                  </a:lnTo>
                  <a:lnTo>
                    <a:pt x="16550" y="15099"/>
                  </a:lnTo>
                  <a:lnTo>
                    <a:pt x="16540" y="14974"/>
                  </a:lnTo>
                  <a:lnTo>
                    <a:pt x="16521" y="14840"/>
                  </a:lnTo>
                  <a:lnTo>
                    <a:pt x="16492" y="14715"/>
                  </a:lnTo>
                  <a:lnTo>
                    <a:pt x="16444" y="14590"/>
                  </a:lnTo>
                  <a:lnTo>
                    <a:pt x="16386" y="14465"/>
                  </a:lnTo>
                  <a:lnTo>
                    <a:pt x="16319" y="14349"/>
                  </a:lnTo>
                  <a:lnTo>
                    <a:pt x="16242" y="14234"/>
                  </a:lnTo>
                  <a:lnTo>
                    <a:pt x="16146" y="14138"/>
                  </a:lnTo>
                  <a:lnTo>
                    <a:pt x="16040" y="14042"/>
                  </a:lnTo>
                  <a:lnTo>
                    <a:pt x="15925" y="13955"/>
                  </a:lnTo>
                  <a:lnTo>
                    <a:pt x="15810" y="13888"/>
                  </a:lnTo>
                  <a:lnTo>
                    <a:pt x="15694" y="13840"/>
                  </a:lnTo>
                  <a:lnTo>
                    <a:pt x="15570" y="13792"/>
                  </a:lnTo>
                  <a:lnTo>
                    <a:pt x="15445" y="13763"/>
                  </a:lnTo>
                  <a:lnTo>
                    <a:pt x="15310" y="13744"/>
                  </a:lnTo>
                  <a:lnTo>
                    <a:pt x="15175" y="13734"/>
                  </a:lnTo>
                  <a:close/>
                  <a:moveTo>
                    <a:pt x="17943" y="16483"/>
                  </a:moveTo>
                  <a:lnTo>
                    <a:pt x="17809" y="16493"/>
                  </a:lnTo>
                  <a:lnTo>
                    <a:pt x="17684" y="16512"/>
                  </a:lnTo>
                  <a:lnTo>
                    <a:pt x="17549" y="16541"/>
                  </a:lnTo>
                  <a:lnTo>
                    <a:pt x="17424" y="16589"/>
                  </a:lnTo>
                  <a:lnTo>
                    <a:pt x="17309" y="16637"/>
                  </a:lnTo>
                  <a:lnTo>
                    <a:pt x="17184" y="16714"/>
                  </a:lnTo>
                  <a:lnTo>
                    <a:pt x="17078" y="16790"/>
                  </a:lnTo>
                  <a:lnTo>
                    <a:pt x="16973" y="16887"/>
                  </a:lnTo>
                  <a:lnTo>
                    <a:pt x="16877" y="16992"/>
                  </a:lnTo>
                  <a:lnTo>
                    <a:pt x="16800" y="17098"/>
                  </a:lnTo>
                  <a:lnTo>
                    <a:pt x="16732" y="17213"/>
                  </a:lnTo>
                  <a:lnTo>
                    <a:pt x="16675" y="17338"/>
                  </a:lnTo>
                  <a:lnTo>
                    <a:pt x="16636" y="17463"/>
                  </a:lnTo>
                  <a:lnTo>
                    <a:pt x="16598" y="17588"/>
                  </a:lnTo>
                  <a:lnTo>
                    <a:pt x="16579" y="17723"/>
                  </a:lnTo>
                  <a:lnTo>
                    <a:pt x="16579" y="17848"/>
                  </a:lnTo>
                  <a:lnTo>
                    <a:pt x="16579" y="17982"/>
                  </a:lnTo>
                  <a:lnTo>
                    <a:pt x="16598" y="18107"/>
                  </a:lnTo>
                  <a:lnTo>
                    <a:pt x="16636" y="18242"/>
                  </a:lnTo>
                  <a:lnTo>
                    <a:pt x="16675" y="18367"/>
                  </a:lnTo>
                  <a:lnTo>
                    <a:pt x="16732" y="18492"/>
                  </a:lnTo>
                  <a:lnTo>
                    <a:pt x="16800" y="18607"/>
                  </a:lnTo>
                  <a:lnTo>
                    <a:pt x="16886" y="18713"/>
                  </a:lnTo>
                  <a:lnTo>
                    <a:pt x="16982" y="18818"/>
                  </a:lnTo>
                  <a:lnTo>
                    <a:pt x="17078" y="18914"/>
                  </a:lnTo>
                  <a:lnTo>
                    <a:pt x="17194" y="18991"/>
                  </a:lnTo>
                  <a:lnTo>
                    <a:pt x="17309" y="19059"/>
                  </a:lnTo>
                  <a:lnTo>
                    <a:pt x="17434" y="19116"/>
                  </a:lnTo>
                  <a:lnTo>
                    <a:pt x="17559" y="19164"/>
                  </a:lnTo>
                  <a:lnTo>
                    <a:pt x="17684" y="19193"/>
                  </a:lnTo>
                  <a:lnTo>
                    <a:pt x="17809" y="19212"/>
                  </a:lnTo>
                  <a:lnTo>
                    <a:pt x="18078" y="19212"/>
                  </a:lnTo>
                  <a:lnTo>
                    <a:pt x="18203" y="19193"/>
                  </a:lnTo>
                  <a:lnTo>
                    <a:pt x="18328" y="19155"/>
                  </a:lnTo>
                  <a:lnTo>
                    <a:pt x="18462" y="19116"/>
                  </a:lnTo>
                  <a:lnTo>
                    <a:pt x="18578" y="19059"/>
                  </a:lnTo>
                  <a:lnTo>
                    <a:pt x="18693" y="18991"/>
                  </a:lnTo>
                  <a:lnTo>
                    <a:pt x="18808" y="18905"/>
                  </a:lnTo>
                  <a:lnTo>
                    <a:pt x="18914" y="18809"/>
                  </a:lnTo>
                  <a:lnTo>
                    <a:pt x="19000" y="18713"/>
                  </a:lnTo>
                  <a:lnTo>
                    <a:pt x="19087" y="18597"/>
                  </a:lnTo>
                  <a:lnTo>
                    <a:pt x="19154" y="18482"/>
                  </a:lnTo>
                  <a:lnTo>
                    <a:pt x="19212" y="18367"/>
                  </a:lnTo>
                  <a:lnTo>
                    <a:pt x="19250" y="18242"/>
                  </a:lnTo>
                  <a:lnTo>
                    <a:pt x="19279" y="18107"/>
                  </a:lnTo>
                  <a:lnTo>
                    <a:pt x="19298" y="17982"/>
                  </a:lnTo>
                  <a:lnTo>
                    <a:pt x="19308" y="17848"/>
                  </a:lnTo>
                  <a:lnTo>
                    <a:pt x="19298" y="17723"/>
                  </a:lnTo>
                  <a:lnTo>
                    <a:pt x="19279" y="17588"/>
                  </a:lnTo>
                  <a:lnTo>
                    <a:pt x="19250" y="17463"/>
                  </a:lnTo>
                  <a:lnTo>
                    <a:pt x="19212" y="17338"/>
                  </a:lnTo>
                  <a:lnTo>
                    <a:pt x="19154" y="17213"/>
                  </a:lnTo>
                  <a:lnTo>
                    <a:pt x="19077" y="17098"/>
                  </a:lnTo>
                  <a:lnTo>
                    <a:pt x="19000" y="16983"/>
                  </a:lnTo>
                  <a:lnTo>
                    <a:pt x="18904" y="16877"/>
                  </a:lnTo>
                  <a:lnTo>
                    <a:pt x="18799" y="16790"/>
                  </a:lnTo>
                  <a:lnTo>
                    <a:pt x="18693" y="16704"/>
                  </a:lnTo>
                  <a:lnTo>
                    <a:pt x="18578" y="16637"/>
                  </a:lnTo>
                  <a:lnTo>
                    <a:pt x="18453" y="16579"/>
                  </a:lnTo>
                  <a:lnTo>
                    <a:pt x="18328" y="16541"/>
                  </a:lnTo>
                  <a:lnTo>
                    <a:pt x="18203" y="16512"/>
                  </a:lnTo>
                  <a:lnTo>
                    <a:pt x="18068" y="16493"/>
                  </a:lnTo>
                  <a:lnTo>
                    <a:pt x="17943" y="16483"/>
                  </a:lnTo>
                  <a:close/>
                  <a:moveTo>
                    <a:pt x="20702" y="19232"/>
                  </a:moveTo>
                  <a:lnTo>
                    <a:pt x="20577" y="19241"/>
                  </a:lnTo>
                  <a:lnTo>
                    <a:pt x="20442" y="19260"/>
                  </a:lnTo>
                  <a:lnTo>
                    <a:pt x="20317" y="19289"/>
                  </a:lnTo>
                  <a:lnTo>
                    <a:pt x="20192" y="19337"/>
                  </a:lnTo>
                  <a:lnTo>
                    <a:pt x="20067" y="19385"/>
                  </a:lnTo>
                  <a:lnTo>
                    <a:pt x="19952" y="19462"/>
                  </a:lnTo>
                  <a:lnTo>
                    <a:pt x="19837" y="19539"/>
                  </a:lnTo>
                  <a:lnTo>
                    <a:pt x="19741" y="19635"/>
                  </a:lnTo>
                  <a:lnTo>
                    <a:pt x="19644" y="19741"/>
                  </a:lnTo>
                  <a:lnTo>
                    <a:pt x="19558" y="19847"/>
                  </a:lnTo>
                  <a:lnTo>
                    <a:pt x="19491" y="19962"/>
                  </a:lnTo>
                  <a:lnTo>
                    <a:pt x="19433" y="20087"/>
                  </a:lnTo>
                  <a:lnTo>
                    <a:pt x="19395" y="20212"/>
                  </a:lnTo>
                  <a:lnTo>
                    <a:pt x="19366" y="20337"/>
                  </a:lnTo>
                  <a:lnTo>
                    <a:pt x="19346" y="20471"/>
                  </a:lnTo>
                  <a:lnTo>
                    <a:pt x="19337" y="20596"/>
                  </a:lnTo>
                  <a:lnTo>
                    <a:pt x="19346" y="20731"/>
                  </a:lnTo>
                  <a:lnTo>
                    <a:pt x="19366" y="20856"/>
                  </a:lnTo>
                  <a:lnTo>
                    <a:pt x="19395" y="20990"/>
                  </a:lnTo>
                  <a:lnTo>
                    <a:pt x="19443" y="21115"/>
                  </a:lnTo>
                  <a:lnTo>
                    <a:pt x="19500" y="21231"/>
                  </a:lnTo>
                  <a:lnTo>
                    <a:pt x="19568" y="21356"/>
                  </a:lnTo>
                  <a:lnTo>
                    <a:pt x="19644" y="21461"/>
                  </a:lnTo>
                  <a:lnTo>
                    <a:pt x="19741" y="21567"/>
                  </a:lnTo>
                  <a:lnTo>
                    <a:pt x="19846" y="21663"/>
                  </a:lnTo>
                  <a:lnTo>
                    <a:pt x="19952" y="21740"/>
                  </a:lnTo>
                  <a:lnTo>
                    <a:pt x="20067" y="21807"/>
                  </a:lnTo>
                  <a:lnTo>
                    <a:pt x="20192" y="21865"/>
                  </a:lnTo>
                  <a:lnTo>
                    <a:pt x="20317" y="21903"/>
                  </a:lnTo>
                  <a:lnTo>
                    <a:pt x="20442" y="21942"/>
                  </a:lnTo>
                  <a:lnTo>
                    <a:pt x="20577" y="21961"/>
                  </a:lnTo>
                  <a:lnTo>
                    <a:pt x="20836" y="21961"/>
                  </a:lnTo>
                  <a:lnTo>
                    <a:pt x="20971" y="21942"/>
                  </a:lnTo>
                  <a:lnTo>
                    <a:pt x="21096" y="21903"/>
                  </a:lnTo>
                  <a:lnTo>
                    <a:pt x="21221" y="21865"/>
                  </a:lnTo>
                  <a:lnTo>
                    <a:pt x="21345" y="21807"/>
                  </a:lnTo>
                  <a:lnTo>
                    <a:pt x="21461" y="21740"/>
                  </a:lnTo>
                  <a:lnTo>
                    <a:pt x="21567" y="21653"/>
                  </a:lnTo>
                  <a:lnTo>
                    <a:pt x="21672" y="21557"/>
                  </a:lnTo>
                  <a:lnTo>
                    <a:pt x="21768" y="21461"/>
                  </a:lnTo>
                  <a:lnTo>
                    <a:pt x="21845" y="21346"/>
                  </a:lnTo>
                  <a:lnTo>
                    <a:pt x="21913" y="21231"/>
                  </a:lnTo>
                  <a:lnTo>
                    <a:pt x="21970" y="21115"/>
                  </a:lnTo>
                  <a:lnTo>
                    <a:pt x="22018" y="20990"/>
                  </a:lnTo>
                  <a:lnTo>
                    <a:pt x="22047" y="20856"/>
                  </a:lnTo>
                  <a:lnTo>
                    <a:pt x="22066" y="20731"/>
                  </a:lnTo>
                  <a:lnTo>
                    <a:pt x="22066" y="20596"/>
                  </a:lnTo>
                  <a:lnTo>
                    <a:pt x="22066" y="20471"/>
                  </a:lnTo>
                  <a:lnTo>
                    <a:pt x="22047" y="20337"/>
                  </a:lnTo>
                  <a:lnTo>
                    <a:pt x="22018" y="20212"/>
                  </a:lnTo>
                  <a:lnTo>
                    <a:pt x="21970" y="20087"/>
                  </a:lnTo>
                  <a:lnTo>
                    <a:pt x="21913" y="19962"/>
                  </a:lnTo>
                  <a:lnTo>
                    <a:pt x="21845" y="19847"/>
                  </a:lnTo>
                  <a:lnTo>
                    <a:pt x="21759" y="19731"/>
                  </a:lnTo>
                  <a:lnTo>
                    <a:pt x="21672" y="19626"/>
                  </a:lnTo>
                  <a:lnTo>
                    <a:pt x="21567" y="19539"/>
                  </a:lnTo>
                  <a:lnTo>
                    <a:pt x="21451" y="19453"/>
                  </a:lnTo>
                  <a:lnTo>
                    <a:pt x="21336" y="19385"/>
                  </a:lnTo>
                  <a:lnTo>
                    <a:pt x="21221" y="19328"/>
                  </a:lnTo>
                  <a:lnTo>
                    <a:pt x="21096" y="19289"/>
                  </a:lnTo>
                  <a:lnTo>
                    <a:pt x="20961" y="19260"/>
                  </a:lnTo>
                  <a:lnTo>
                    <a:pt x="20836" y="19241"/>
                  </a:lnTo>
                  <a:lnTo>
                    <a:pt x="20702" y="19232"/>
                  </a:lnTo>
                  <a:close/>
                  <a:moveTo>
                    <a:pt x="23469" y="21980"/>
                  </a:moveTo>
                  <a:lnTo>
                    <a:pt x="23335" y="21990"/>
                  </a:lnTo>
                  <a:lnTo>
                    <a:pt x="23200" y="22009"/>
                  </a:lnTo>
                  <a:lnTo>
                    <a:pt x="23075" y="22038"/>
                  </a:lnTo>
                  <a:lnTo>
                    <a:pt x="22950" y="22076"/>
                  </a:lnTo>
                  <a:lnTo>
                    <a:pt x="22826" y="22134"/>
                  </a:lnTo>
                  <a:lnTo>
                    <a:pt x="22710" y="22211"/>
                  </a:lnTo>
                  <a:lnTo>
                    <a:pt x="22604" y="22288"/>
                  </a:lnTo>
                  <a:lnTo>
                    <a:pt x="22499" y="22384"/>
                  </a:lnTo>
                  <a:lnTo>
                    <a:pt x="22403" y="22490"/>
                  </a:lnTo>
                  <a:lnTo>
                    <a:pt x="22326" y="22595"/>
                  </a:lnTo>
                  <a:lnTo>
                    <a:pt x="22258" y="22711"/>
                  </a:lnTo>
                  <a:lnTo>
                    <a:pt x="22201" y="22836"/>
                  </a:lnTo>
                  <a:lnTo>
                    <a:pt x="22153" y="22961"/>
                  </a:lnTo>
                  <a:lnTo>
                    <a:pt x="22124" y="23085"/>
                  </a:lnTo>
                  <a:lnTo>
                    <a:pt x="22105" y="23210"/>
                  </a:lnTo>
                  <a:lnTo>
                    <a:pt x="22105" y="23345"/>
                  </a:lnTo>
                  <a:lnTo>
                    <a:pt x="22105" y="23479"/>
                  </a:lnTo>
                  <a:lnTo>
                    <a:pt x="22124" y="23604"/>
                  </a:lnTo>
                  <a:lnTo>
                    <a:pt x="22153" y="23739"/>
                  </a:lnTo>
                  <a:lnTo>
                    <a:pt x="22201" y="23864"/>
                  </a:lnTo>
                  <a:lnTo>
                    <a:pt x="22258" y="23979"/>
                  </a:lnTo>
                  <a:lnTo>
                    <a:pt x="22326" y="24104"/>
                  </a:lnTo>
                  <a:lnTo>
                    <a:pt x="22412" y="24210"/>
                  </a:lnTo>
                  <a:lnTo>
                    <a:pt x="22499" y="24316"/>
                  </a:lnTo>
                  <a:lnTo>
                    <a:pt x="22604" y="24412"/>
                  </a:lnTo>
                  <a:lnTo>
                    <a:pt x="22720" y="24489"/>
                  </a:lnTo>
                  <a:lnTo>
                    <a:pt x="22835" y="24556"/>
                  </a:lnTo>
                  <a:lnTo>
                    <a:pt x="22950" y="24614"/>
                  </a:lnTo>
                  <a:lnTo>
                    <a:pt x="23075" y="24652"/>
                  </a:lnTo>
                  <a:lnTo>
                    <a:pt x="23210" y="24690"/>
                  </a:lnTo>
                  <a:lnTo>
                    <a:pt x="23335" y="24710"/>
                  </a:lnTo>
                  <a:lnTo>
                    <a:pt x="23594" y="24710"/>
                  </a:lnTo>
                  <a:lnTo>
                    <a:pt x="23729" y="24690"/>
                  </a:lnTo>
                  <a:lnTo>
                    <a:pt x="23854" y="24652"/>
                  </a:lnTo>
                  <a:lnTo>
                    <a:pt x="23979" y="24614"/>
                  </a:lnTo>
                  <a:lnTo>
                    <a:pt x="24104" y="24556"/>
                  </a:lnTo>
                  <a:lnTo>
                    <a:pt x="24219" y="24489"/>
                  </a:lnTo>
                  <a:lnTo>
                    <a:pt x="24334" y="24402"/>
                  </a:lnTo>
                  <a:lnTo>
                    <a:pt x="24430" y="24306"/>
                  </a:lnTo>
                  <a:lnTo>
                    <a:pt x="24527" y="24210"/>
                  </a:lnTo>
                  <a:lnTo>
                    <a:pt x="24613" y="24095"/>
                  </a:lnTo>
                  <a:lnTo>
                    <a:pt x="24680" y="23979"/>
                  </a:lnTo>
                  <a:lnTo>
                    <a:pt x="24728" y="23854"/>
                  </a:lnTo>
                  <a:lnTo>
                    <a:pt x="24776" y="23729"/>
                  </a:lnTo>
                  <a:lnTo>
                    <a:pt x="24805" y="23604"/>
                  </a:lnTo>
                  <a:lnTo>
                    <a:pt x="24825" y="23479"/>
                  </a:lnTo>
                  <a:lnTo>
                    <a:pt x="24834" y="23345"/>
                  </a:lnTo>
                  <a:lnTo>
                    <a:pt x="24825" y="23210"/>
                  </a:lnTo>
                  <a:lnTo>
                    <a:pt x="24805" y="23085"/>
                  </a:lnTo>
                  <a:lnTo>
                    <a:pt x="24776" y="22961"/>
                  </a:lnTo>
                  <a:lnTo>
                    <a:pt x="24728" y="22826"/>
                  </a:lnTo>
                  <a:lnTo>
                    <a:pt x="24671" y="22711"/>
                  </a:lnTo>
                  <a:lnTo>
                    <a:pt x="24603" y="22595"/>
                  </a:lnTo>
                  <a:lnTo>
                    <a:pt x="24527" y="22480"/>
                  </a:lnTo>
                  <a:lnTo>
                    <a:pt x="24430" y="22374"/>
                  </a:lnTo>
                  <a:lnTo>
                    <a:pt x="24325" y="22288"/>
                  </a:lnTo>
                  <a:lnTo>
                    <a:pt x="24219" y="22201"/>
                  </a:lnTo>
                  <a:lnTo>
                    <a:pt x="24104" y="22134"/>
                  </a:lnTo>
                  <a:lnTo>
                    <a:pt x="23979" y="22076"/>
                  </a:lnTo>
                  <a:lnTo>
                    <a:pt x="23854" y="22038"/>
                  </a:lnTo>
                  <a:lnTo>
                    <a:pt x="23729" y="22009"/>
                  </a:lnTo>
                  <a:lnTo>
                    <a:pt x="23594" y="21990"/>
                  </a:lnTo>
                  <a:lnTo>
                    <a:pt x="23469" y="21980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1044875" y="2124925"/>
              <a:ext cx="68275" cy="68250"/>
            </a:xfrm>
            <a:custGeom>
              <a:avLst/>
              <a:gdLst/>
              <a:ahLst/>
              <a:cxnLst/>
              <a:rect l="l" t="t" r="r" b="b"/>
              <a:pathLst>
                <a:path w="2731" h="2730" fill="none" extrusionOk="0">
                  <a:moveTo>
                    <a:pt x="1365" y="0"/>
                  </a:moveTo>
                  <a:lnTo>
                    <a:pt x="1365" y="0"/>
                  </a:lnTo>
                  <a:lnTo>
                    <a:pt x="1231" y="10"/>
                  </a:lnTo>
                  <a:lnTo>
                    <a:pt x="1096" y="29"/>
                  </a:lnTo>
                  <a:lnTo>
                    <a:pt x="971" y="58"/>
                  </a:lnTo>
                  <a:lnTo>
                    <a:pt x="846" y="96"/>
                  </a:lnTo>
                  <a:lnTo>
                    <a:pt x="722" y="154"/>
                  </a:lnTo>
                  <a:lnTo>
                    <a:pt x="606" y="231"/>
                  </a:lnTo>
                  <a:lnTo>
                    <a:pt x="500" y="308"/>
                  </a:lnTo>
                  <a:lnTo>
                    <a:pt x="395" y="404"/>
                  </a:lnTo>
                  <a:lnTo>
                    <a:pt x="395" y="404"/>
                  </a:lnTo>
                  <a:lnTo>
                    <a:pt x="299" y="510"/>
                  </a:lnTo>
                  <a:lnTo>
                    <a:pt x="222" y="615"/>
                  </a:lnTo>
                  <a:lnTo>
                    <a:pt x="154" y="731"/>
                  </a:lnTo>
                  <a:lnTo>
                    <a:pt x="97" y="856"/>
                  </a:lnTo>
                  <a:lnTo>
                    <a:pt x="49" y="981"/>
                  </a:lnTo>
                  <a:lnTo>
                    <a:pt x="20" y="1105"/>
                  </a:lnTo>
                  <a:lnTo>
                    <a:pt x="1" y="1230"/>
                  </a:lnTo>
                  <a:lnTo>
                    <a:pt x="1" y="1365"/>
                  </a:lnTo>
                  <a:lnTo>
                    <a:pt x="1" y="1365"/>
                  </a:lnTo>
                  <a:lnTo>
                    <a:pt x="1" y="1499"/>
                  </a:lnTo>
                  <a:lnTo>
                    <a:pt x="20" y="1624"/>
                  </a:lnTo>
                  <a:lnTo>
                    <a:pt x="49" y="1759"/>
                  </a:lnTo>
                  <a:lnTo>
                    <a:pt x="97" y="1884"/>
                  </a:lnTo>
                  <a:lnTo>
                    <a:pt x="154" y="1999"/>
                  </a:lnTo>
                  <a:lnTo>
                    <a:pt x="222" y="2124"/>
                  </a:lnTo>
                  <a:lnTo>
                    <a:pt x="308" y="2230"/>
                  </a:lnTo>
                  <a:lnTo>
                    <a:pt x="395" y="2336"/>
                  </a:lnTo>
                  <a:lnTo>
                    <a:pt x="395" y="2336"/>
                  </a:lnTo>
                  <a:lnTo>
                    <a:pt x="500" y="2432"/>
                  </a:lnTo>
                  <a:lnTo>
                    <a:pt x="616" y="2509"/>
                  </a:lnTo>
                  <a:lnTo>
                    <a:pt x="731" y="2576"/>
                  </a:lnTo>
                  <a:lnTo>
                    <a:pt x="846" y="2634"/>
                  </a:lnTo>
                  <a:lnTo>
                    <a:pt x="971" y="2672"/>
                  </a:lnTo>
                  <a:lnTo>
                    <a:pt x="1106" y="2710"/>
                  </a:lnTo>
                  <a:lnTo>
                    <a:pt x="1231" y="2730"/>
                  </a:lnTo>
                  <a:lnTo>
                    <a:pt x="1365" y="2730"/>
                  </a:lnTo>
                  <a:lnTo>
                    <a:pt x="1365" y="2730"/>
                  </a:lnTo>
                  <a:lnTo>
                    <a:pt x="1490" y="2730"/>
                  </a:lnTo>
                  <a:lnTo>
                    <a:pt x="1625" y="2710"/>
                  </a:lnTo>
                  <a:lnTo>
                    <a:pt x="1750" y="2672"/>
                  </a:lnTo>
                  <a:lnTo>
                    <a:pt x="1875" y="2634"/>
                  </a:lnTo>
                  <a:lnTo>
                    <a:pt x="2000" y="2576"/>
                  </a:lnTo>
                  <a:lnTo>
                    <a:pt x="2115" y="2509"/>
                  </a:lnTo>
                  <a:lnTo>
                    <a:pt x="2230" y="2422"/>
                  </a:lnTo>
                  <a:lnTo>
                    <a:pt x="2326" y="2326"/>
                  </a:lnTo>
                  <a:lnTo>
                    <a:pt x="2326" y="2326"/>
                  </a:lnTo>
                  <a:lnTo>
                    <a:pt x="2423" y="2230"/>
                  </a:lnTo>
                  <a:lnTo>
                    <a:pt x="2509" y="2115"/>
                  </a:lnTo>
                  <a:lnTo>
                    <a:pt x="2576" y="1999"/>
                  </a:lnTo>
                  <a:lnTo>
                    <a:pt x="2624" y="1874"/>
                  </a:lnTo>
                  <a:lnTo>
                    <a:pt x="2672" y="1749"/>
                  </a:lnTo>
                  <a:lnTo>
                    <a:pt x="2701" y="1624"/>
                  </a:lnTo>
                  <a:lnTo>
                    <a:pt x="2721" y="1499"/>
                  </a:lnTo>
                  <a:lnTo>
                    <a:pt x="2730" y="1365"/>
                  </a:lnTo>
                  <a:lnTo>
                    <a:pt x="2730" y="1365"/>
                  </a:lnTo>
                  <a:lnTo>
                    <a:pt x="2721" y="1230"/>
                  </a:lnTo>
                  <a:lnTo>
                    <a:pt x="2701" y="1105"/>
                  </a:lnTo>
                  <a:lnTo>
                    <a:pt x="2672" y="981"/>
                  </a:lnTo>
                  <a:lnTo>
                    <a:pt x="2624" y="846"/>
                  </a:lnTo>
                  <a:lnTo>
                    <a:pt x="2567" y="731"/>
                  </a:lnTo>
                  <a:lnTo>
                    <a:pt x="2499" y="615"/>
                  </a:lnTo>
                  <a:lnTo>
                    <a:pt x="2423" y="500"/>
                  </a:lnTo>
                  <a:lnTo>
                    <a:pt x="2326" y="394"/>
                  </a:lnTo>
                  <a:lnTo>
                    <a:pt x="2326" y="394"/>
                  </a:lnTo>
                  <a:lnTo>
                    <a:pt x="2221" y="308"/>
                  </a:lnTo>
                  <a:lnTo>
                    <a:pt x="2115" y="221"/>
                  </a:lnTo>
                  <a:lnTo>
                    <a:pt x="2000" y="154"/>
                  </a:lnTo>
                  <a:lnTo>
                    <a:pt x="1875" y="96"/>
                  </a:lnTo>
                  <a:lnTo>
                    <a:pt x="1750" y="58"/>
                  </a:lnTo>
                  <a:lnTo>
                    <a:pt x="1625" y="29"/>
                  </a:lnTo>
                  <a:lnTo>
                    <a:pt x="1490" y="10"/>
                  </a:lnTo>
                  <a:lnTo>
                    <a:pt x="13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975675" y="2056200"/>
              <a:ext cx="68275" cy="68250"/>
            </a:xfrm>
            <a:custGeom>
              <a:avLst/>
              <a:gdLst/>
              <a:ahLst/>
              <a:cxnLst/>
              <a:rect l="l" t="t" r="r" b="b"/>
              <a:pathLst>
                <a:path w="2731" h="2730" fill="none" extrusionOk="0">
                  <a:moveTo>
                    <a:pt x="1366" y="1"/>
                  </a:moveTo>
                  <a:lnTo>
                    <a:pt x="1366" y="1"/>
                  </a:lnTo>
                  <a:lnTo>
                    <a:pt x="1241" y="10"/>
                  </a:lnTo>
                  <a:lnTo>
                    <a:pt x="1106" y="29"/>
                  </a:lnTo>
                  <a:lnTo>
                    <a:pt x="981" y="58"/>
                  </a:lnTo>
                  <a:lnTo>
                    <a:pt x="856" y="106"/>
                  </a:lnTo>
                  <a:lnTo>
                    <a:pt x="731" y="154"/>
                  </a:lnTo>
                  <a:lnTo>
                    <a:pt x="616" y="231"/>
                  </a:lnTo>
                  <a:lnTo>
                    <a:pt x="501" y="308"/>
                  </a:lnTo>
                  <a:lnTo>
                    <a:pt x="405" y="404"/>
                  </a:lnTo>
                  <a:lnTo>
                    <a:pt x="405" y="404"/>
                  </a:lnTo>
                  <a:lnTo>
                    <a:pt x="308" y="510"/>
                  </a:lnTo>
                  <a:lnTo>
                    <a:pt x="222" y="616"/>
                  </a:lnTo>
                  <a:lnTo>
                    <a:pt x="155" y="731"/>
                  </a:lnTo>
                  <a:lnTo>
                    <a:pt x="97" y="856"/>
                  </a:lnTo>
                  <a:lnTo>
                    <a:pt x="59" y="981"/>
                  </a:lnTo>
                  <a:lnTo>
                    <a:pt x="30" y="1106"/>
                  </a:lnTo>
                  <a:lnTo>
                    <a:pt x="10" y="1240"/>
                  </a:lnTo>
                  <a:lnTo>
                    <a:pt x="1" y="1365"/>
                  </a:lnTo>
                  <a:lnTo>
                    <a:pt x="1" y="1365"/>
                  </a:lnTo>
                  <a:lnTo>
                    <a:pt x="10" y="1500"/>
                  </a:lnTo>
                  <a:lnTo>
                    <a:pt x="30" y="1625"/>
                  </a:lnTo>
                  <a:lnTo>
                    <a:pt x="59" y="1759"/>
                  </a:lnTo>
                  <a:lnTo>
                    <a:pt x="107" y="1884"/>
                  </a:lnTo>
                  <a:lnTo>
                    <a:pt x="164" y="2000"/>
                  </a:lnTo>
                  <a:lnTo>
                    <a:pt x="232" y="2125"/>
                  </a:lnTo>
                  <a:lnTo>
                    <a:pt x="308" y="2230"/>
                  </a:lnTo>
                  <a:lnTo>
                    <a:pt x="405" y="2336"/>
                  </a:lnTo>
                  <a:lnTo>
                    <a:pt x="405" y="2336"/>
                  </a:lnTo>
                  <a:lnTo>
                    <a:pt x="510" y="2432"/>
                  </a:lnTo>
                  <a:lnTo>
                    <a:pt x="616" y="2509"/>
                  </a:lnTo>
                  <a:lnTo>
                    <a:pt x="731" y="2576"/>
                  </a:lnTo>
                  <a:lnTo>
                    <a:pt x="856" y="2634"/>
                  </a:lnTo>
                  <a:lnTo>
                    <a:pt x="981" y="2672"/>
                  </a:lnTo>
                  <a:lnTo>
                    <a:pt x="1106" y="2711"/>
                  </a:lnTo>
                  <a:lnTo>
                    <a:pt x="1241" y="2730"/>
                  </a:lnTo>
                  <a:lnTo>
                    <a:pt x="1366" y="2730"/>
                  </a:lnTo>
                  <a:lnTo>
                    <a:pt x="1366" y="2730"/>
                  </a:lnTo>
                  <a:lnTo>
                    <a:pt x="1500" y="2730"/>
                  </a:lnTo>
                  <a:lnTo>
                    <a:pt x="1635" y="2711"/>
                  </a:lnTo>
                  <a:lnTo>
                    <a:pt x="1760" y="2672"/>
                  </a:lnTo>
                  <a:lnTo>
                    <a:pt x="1885" y="2634"/>
                  </a:lnTo>
                  <a:lnTo>
                    <a:pt x="2009" y="2576"/>
                  </a:lnTo>
                  <a:lnTo>
                    <a:pt x="2125" y="2509"/>
                  </a:lnTo>
                  <a:lnTo>
                    <a:pt x="2231" y="2422"/>
                  </a:lnTo>
                  <a:lnTo>
                    <a:pt x="2336" y="2326"/>
                  </a:lnTo>
                  <a:lnTo>
                    <a:pt x="2336" y="2326"/>
                  </a:lnTo>
                  <a:lnTo>
                    <a:pt x="2432" y="2230"/>
                  </a:lnTo>
                  <a:lnTo>
                    <a:pt x="2509" y="2115"/>
                  </a:lnTo>
                  <a:lnTo>
                    <a:pt x="2577" y="2000"/>
                  </a:lnTo>
                  <a:lnTo>
                    <a:pt x="2634" y="1884"/>
                  </a:lnTo>
                  <a:lnTo>
                    <a:pt x="2682" y="1759"/>
                  </a:lnTo>
                  <a:lnTo>
                    <a:pt x="2711" y="1625"/>
                  </a:lnTo>
                  <a:lnTo>
                    <a:pt x="2730" y="1500"/>
                  </a:lnTo>
                  <a:lnTo>
                    <a:pt x="2730" y="1365"/>
                  </a:lnTo>
                  <a:lnTo>
                    <a:pt x="2730" y="1365"/>
                  </a:lnTo>
                  <a:lnTo>
                    <a:pt x="2730" y="1240"/>
                  </a:lnTo>
                  <a:lnTo>
                    <a:pt x="2711" y="1106"/>
                  </a:lnTo>
                  <a:lnTo>
                    <a:pt x="2682" y="981"/>
                  </a:lnTo>
                  <a:lnTo>
                    <a:pt x="2634" y="856"/>
                  </a:lnTo>
                  <a:lnTo>
                    <a:pt x="2577" y="731"/>
                  </a:lnTo>
                  <a:lnTo>
                    <a:pt x="2509" y="616"/>
                  </a:lnTo>
                  <a:lnTo>
                    <a:pt x="2423" y="500"/>
                  </a:lnTo>
                  <a:lnTo>
                    <a:pt x="2336" y="395"/>
                  </a:lnTo>
                  <a:lnTo>
                    <a:pt x="2336" y="395"/>
                  </a:lnTo>
                  <a:lnTo>
                    <a:pt x="2231" y="308"/>
                  </a:lnTo>
                  <a:lnTo>
                    <a:pt x="2115" y="222"/>
                  </a:lnTo>
                  <a:lnTo>
                    <a:pt x="2000" y="154"/>
                  </a:lnTo>
                  <a:lnTo>
                    <a:pt x="1885" y="97"/>
                  </a:lnTo>
                  <a:lnTo>
                    <a:pt x="1760" y="58"/>
                  </a:lnTo>
                  <a:lnTo>
                    <a:pt x="1625" y="29"/>
                  </a:lnTo>
                  <a:lnTo>
                    <a:pt x="1500" y="10"/>
                  </a:lnTo>
                  <a:lnTo>
                    <a:pt x="13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906725" y="1987475"/>
              <a:ext cx="68275" cy="68275"/>
            </a:xfrm>
            <a:custGeom>
              <a:avLst/>
              <a:gdLst/>
              <a:ahLst/>
              <a:cxnLst/>
              <a:rect l="l" t="t" r="r" b="b"/>
              <a:pathLst>
                <a:path w="2731" h="2731" fill="none" extrusionOk="0">
                  <a:moveTo>
                    <a:pt x="1365" y="1"/>
                  </a:moveTo>
                  <a:lnTo>
                    <a:pt x="1365" y="1"/>
                  </a:lnTo>
                  <a:lnTo>
                    <a:pt x="1231" y="11"/>
                  </a:lnTo>
                  <a:lnTo>
                    <a:pt x="1106" y="30"/>
                  </a:lnTo>
                  <a:lnTo>
                    <a:pt x="971" y="59"/>
                  </a:lnTo>
                  <a:lnTo>
                    <a:pt x="846" y="107"/>
                  </a:lnTo>
                  <a:lnTo>
                    <a:pt x="731" y="155"/>
                  </a:lnTo>
                  <a:lnTo>
                    <a:pt x="606" y="232"/>
                  </a:lnTo>
                  <a:lnTo>
                    <a:pt x="500" y="308"/>
                  </a:lnTo>
                  <a:lnTo>
                    <a:pt x="395" y="405"/>
                  </a:lnTo>
                  <a:lnTo>
                    <a:pt x="395" y="405"/>
                  </a:lnTo>
                  <a:lnTo>
                    <a:pt x="299" y="510"/>
                  </a:lnTo>
                  <a:lnTo>
                    <a:pt x="222" y="616"/>
                  </a:lnTo>
                  <a:lnTo>
                    <a:pt x="154" y="731"/>
                  </a:lnTo>
                  <a:lnTo>
                    <a:pt x="97" y="856"/>
                  </a:lnTo>
                  <a:lnTo>
                    <a:pt x="58" y="981"/>
                  </a:lnTo>
                  <a:lnTo>
                    <a:pt x="20" y="1106"/>
                  </a:lnTo>
                  <a:lnTo>
                    <a:pt x="1" y="1241"/>
                  </a:lnTo>
                  <a:lnTo>
                    <a:pt x="1" y="1366"/>
                  </a:lnTo>
                  <a:lnTo>
                    <a:pt x="1" y="1366"/>
                  </a:lnTo>
                  <a:lnTo>
                    <a:pt x="1" y="1500"/>
                  </a:lnTo>
                  <a:lnTo>
                    <a:pt x="20" y="1625"/>
                  </a:lnTo>
                  <a:lnTo>
                    <a:pt x="58" y="1760"/>
                  </a:lnTo>
                  <a:lnTo>
                    <a:pt x="97" y="1885"/>
                  </a:lnTo>
                  <a:lnTo>
                    <a:pt x="154" y="2010"/>
                  </a:lnTo>
                  <a:lnTo>
                    <a:pt x="222" y="2125"/>
                  </a:lnTo>
                  <a:lnTo>
                    <a:pt x="308" y="2231"/>
                  </a:lnTo>
                  <a:lnTo>
                    <a:pt x="404" y="2336"/>
                  </a:lnTo>
                  <a:lnTo>
                    <a:pt x="404" y="2336"/>
                  </a:lnTo>
                  <a:lnTo>
                    <a:pt x="500" y="2432"/>
                  </a:lnTo>
                  <a:lnTo>
                    <a:pt x="616" y="2509"/>
                  </a:lnTo>
                  <a:lnTo>
                    <a:pt x="731" y="2577"/>
                  </a:lnTo>
                  <a:lnTo>
                    <a:pt x="856" y="2634"/>
                  </a:lnTo>
                  <a:lnTo>
                    <a:pt x="981" y="2682"/>
                  </a:lnTo>
                  <a:lnTo>
                    <a:pt x="1106" y="2711"/>
                  </a:lnTo>
                  <a:lnTo>
                    <a:pt x="1231" y="2730"/>
                  </a:lnTo>
                  <a:lnTo>
                    <a:pt x="1365" y="2730"/>
                  </a:lnTo>
                  <a:lnTo>
                    <a:pt x="1365" y="2730"/>
                  </a:lnTo>
                  <a:lnTo>
                    <a:pt x="1500" y="2730"/>
                  </a:lnTo>
                  <a:lnTo>
                    <a:pt x="1625" y="2711"/>
                  </a:lnTo>
                  <a:lnTo>
                    <a:pt x="1750" y="2673"/>
                  </a:lnTo>
                  <a:lnTo>
                    <a:pt x="1884" y="2634"/>
                  </a:lnTo>
                  <a:lnTo>
                    <a:pt x="2000" y="2577"/>
                  </a:lnTo>
                  <a:lnTo>
                    <a:pt x="2115" y="2509"/>
                  </a:lnTo>
                  <a:lnTo>
                    <a:pt x="2230" y="2423"/>
                  </a:lnTo>
                  <a:lnTo>
                    <a:pt x="2336" y="2327"/>
                  </a:lnTo>
                  <a:lnTo>
                    <a:pt x="2336" y="2327"/>
                  </a:lnTo>
                  <a:lnTo>
                    <a:pt x="2422" y="2231"/>
                  </a:lnTo>
                  <a:lnTo>
                    <a:pt x="2509" y="2115"/>
                  </a:lnTo>
                  <a:lnTo>
                    <a:pt x="2576" y="2000"/>
                  </a:lnTo>
                  <a:lnTo>
                    <a:pt x="2634" y="1885"/>
                  </a:lnTo>
                  <a:lnTo>
                    <a:pt x="2672" y="1760"/>
                  </a:lnTo>
                  <a:lnTo>
                    <a:pt x="2701" y="1625"/>
                  </a:lnTo>
                  <a:lnTo>
                    <a:pt x="2720" y="1500"/>
                  </a:lnTo>
                  <a:lnTo>
                    <a:pt x="2730" y="1366"/>
                  </a:lnTo>
                  <a:lnTo>
                    <a:pt x="2730" y="1366"/>
                  </a:lnTo>
                  <a:lnTo>
                    <a:pt x="2720" y="1241"/>
                  </a:lnTo>
                  <a:lnTo>
                    <a:pt x="2701" y="1106"/>
                  </a:lnTo>
                  <a:lnTo>
                    <a:pt x="2672" y="981"/>
                  </a:lnTo>
                  <a:lnTo>
                    <a:pt x="2634" y="856"/>
                  </a:lnTo>
                  <a:lnTo>
                    <a:pt x="2576" y="731"/>
                  </a:lnTo>
                  <a:lnTo>
                    <a:pt x="2499" y="616"/>
                  </a:lnTo>
                  <a:lnTo>
                    <a:pt x="2422" y="501"/>
                  </a:lnTo>
                  <a:lnTo>
                    <a:pt x="2326" y="395"/>
                  </a:lnTo>
                  <a:lnTo>
                    <a:pt x="2326" y="395"/>
                  </a:lnTo>
                  <a:lnTo>
                    <a:pt x="2221" y="308"/>
                  </a:lnTo>
                  <a:lnTo>
                    <a:pt x="2115" y="222"/>
                  </a:lnTo>
                  <a:lnTo>
                    <a:pt x="2000" y="155"/>
                  </a:lnTo>
                  <a:lnTo>
                    <a:pt x="1875" y="97"/>
                  </a:lnTo>
                  <a:lnTo>
                    <a:pt x="1750" y="59"/>
                  </a:lnTo>
                  <a:lnTo>
                    <a:pt x="1625" y="30"/>
                  </a:lnTo>
                  <a:lnTo>
                    <a:pt x="1490" y="11"/>
                  </a:lnTo>
                  <a:lnTo>
                    <a:pt x="13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837525" y="1918775"/>
              <a:ext cx="68500" cy="68250"/>
            </a:xfrm>
            <a:custGeom>
              <a:avLst/>
              <a:gdLst/>
              <a:ahLst/>
              <a:cxnLst/>
              <a:rect l="l" t="t" r="r" b="b"/>
              <a:pathLst>
                <a:path w="2740" h="2730" fill="none" extrusionOk="0">
                  <a:moveTo>
                    <a:pt x="1365" y="0"/>
                  </a:moveTo>
                  <a:lnTo>
                    <a:pt x="1365" y="0"/>
                  </a:lnTo>
                  <a:lnTo>
                    <a:pt x="1241" y="10"/>
                  </a:lnTo>
                  <a:lnTo>
                    <a:pt x="1106" y="29"/>
                  </a:lnTo>
                  <a:lnTo>
                    <a:pt x="981" y="58"/>
                  </a:lnTo>
                  <a:lnTo>
                    <a:pt x="856" y="106"/>
                  </a:lnTo>
                  <a:lnTo>
                    <a:pt x="731" y="164"/>
                  </a:lnTo>
                  <a:lnTo>
                    <a:pt x="616" y="231"/>
                  </a:lnTo>
                  <a:lnTo>
                    <a:pt x="510" y="308"/>
                  </a:lnTo>
                  <a:lnTo>
                    <a:pt x="404" y="404"/>
                  </a:lnTo>
                  <a:lnTo>
                    <a:pt x="404" y="404"/>
                  </a:lnTo>
                  <a:lnTo>
                    <a:pt x="308" y="510"/>
                  </a:lnTo>
                  <a:lnTo>
                    <a:pt x="231" y="615"/>
                  </a:lnTo>
                  <a:lnTo>
                    <a:pt x="164" y="731"/>
                  </a:lnTo>
                  <a:lnTo>
                    <a:pt x="106" y="856"/>
                  </a:lnTo>
                  <a:lnTo>
                    <a:pt x="58" y="981"/>
                  </a:lnTo>
                  <a:lnTo>
                    <a:pt x="30" y="1106"/>
                  </a:lnTo>
                  <a:lnTo>
                    <a:pt x="10" y="1240"/>
                  </a:lnTo>
                  <a:lnTo>
                    <a:pt x="1" y="1365"/>
                  </a:lnTo>
                  <a:lnTo>
                    <a:pt x="1" y="1365"/>
                  </a:lnTo>
                  <a:lnTo>
                    <a:pt x="10" y="1500"/>
                  </a:lnTo>
                  <a:lnTo>
                    <a:pt x="30" y="1624"/>
                  </a:lnTo>
                  <a:lnTo>
                    <a:pt x="58" y="1759"/>
                  </a:lnTo>
                  <a:lnTo>
                    <a:pt x="106" y="1884"/>
                  </a:lnTo>
                  <a:lnTo>
                    <a:pt x="164" y="2009"/>
                  </a:lnTo>
                  <a:lnTo>
                    <a:pt x="231" y="2124"/>
                  </a:lnTo>
                  <a:lnTo>
                    <a:pt x="308" y="2230"/>
                  </a:lnTo>
                  <a:lnTo>
                    <a:pt x="404" y="2336"/>
                  </a:lnTo>
                  <a:lnTo>
                    <a:pt x="404" y="2336"/>
                  </a:lnTo>
                  <a:lnTo>
                    <a:pt x="510" y="2432"/>
                  </a:lnTo>
                  <a:lnTo>
                    <a:pt x="616" y="2509"/>
                  </a:lnTo>
                  <a:lnTo>
                    <a:pt x="741" y="2576"/>
                  </a:lnTo>
                  <a:lnTo>
                    <a:pt x="856" y="2634"/>
                  </a:lnTo>
                  <a:lnTo>
                    <a:pt x="981" y="2682"/>
                  </a:lnTo>
                  <a:lnTo>
                    <a:pt x="1106" y="2710"/>
                  </a:lnTo>
                  <a:lnTo>
                    <a:pt x="1241" y="2730"/>
                  </a:lnTo>
                  <a:lnTo>
                    <a:pt x="1365" y="2730"/>
                  </a:lnTo>
                  <a:lnTo>
                    <a:pt x="1365" y="2730"/>
                  </a:lnTo>
                  <a:lnTo>
                    <a:pt x="1500" y="2730"/>
                  </a:lnTo>
                  <a:lnTo>
                    <a:pt x="1635" y="2710"/>
                  </a:lnTo>
                  <a:lnTo>
                    <a:pt x="1760" y="2682"/>
                  </a:lnTo>
                  <a:lnTo>
                    <a:pt x="1884" y="2634"/>
                  </a:lnTo>
                  <a:lnTo>
                    <a:pt x="2009" y="2576"/>
                  </a:lnTo>
                  <a:lnTo>
                    <a:pt x="2125" y="2509"/>
                  </a:lnTo>
                  <a:lnTo>
                    <a:pt x="2230" y="2422"/>
                  </a:lnTo>
                  <a:lnTo>
                    <a:pt x="2336" y="2336"/>
                  </a:lnTo>
                  <a:lnTo>
                    <a:pt x="2336" y="2336"/>
                  </a:lnTo>
                  <a:lnTo>
                    <a:pt x="2432" y="2230"/>
                  </a:lnTo>
                  <a:lnTo>
                    <a:pt x="2509" y="2115"/>
                  </a:lnTo>
                  <a:lnTo>
                    <a:pt x="2576" y="1999"/>
                  </a:lnTo>
                  <a:lnTo>
                    <a:pt x="2634" y="1884"/>
                  </a:lnTo>
                  <a:lnTo>
                    <a:pt x="2682" y="1759"/>
                  </a:lnTo>
                  <a:lnTo>
                    <a:pt x="2711" y="1624"/>
                  </a:lnTo>
                  <a:lnTo>
                    <a:pt x="2730" y="1500"/>
                  </a:lnTo>
                  <a:lnTo>
                    <a:pt x="2740" y="1365"/>
                  </a:lnTo>
                  <a:lnTo>
                    <a:pt x="2740" y="1365"/>
                  </a:lnTo>
                  <a:lnTo>
                    <a:pt x="2730" y="1240"/>
                  </a:lnTo>
                  <a:lnTo>
                    <a:pt x="2711" y="1106"/>
                  </a:lnTo>
                  <a:lnTo>
                    <a:pt x="2682" y="981"/>
                  </a:lnTo>
                  <a:lnTo>
                    <a:pt x="2634" y="856"/>
                  </a:lnTo>
                  <a:lnTo>
                    <a:pt x="2576" y="731"/>
                  </a:lnTo>
                  <a:lnTo>
                    <a:pt x="2509" y="615"/>
                  </a:lnTo>
                  <a:lnTo>
                    <a:pt x="2432" y="500"/>
                  </a:lnTo>
                  <a:lnTo>
                    <a:pt x="2336" y="404"/>
                  </a:lnTo>
                  <a:lnTo>
                    <a:pt x="2336" y="404"/>
                  </a:lnTo>
                  <a:lnTo>
                    <a:pt x="2230" y="308"/>
                  </a:lnTo>
                  <a:lnTo>
                    <a:pt x="2115" y="221"/>
                  </a:lnTo>
                  <a:lnTo>
                    <a:pt x="2000" y="154"/>
                  </a:lnTo>
                  <a:lnTo>
                    <a:pt x="1884" y="106"/>
                  </a:lnTo>
                  <a:lnTo>
                    <a:pt x="1760" y="58"/>
                  </a:lnTo>
                  <a:lnTo>
                    <a:pt x="1635" y="29"/>
                  </a:lnTo>
                  <a:lnTo>
                    <a:pt x="1500" y="10"/>
                  </a:lnTo>
                  <a:lnTo>
                    <a:pt x="13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768575" y="1850050"/>
              <a:ext cx="68250" cy="68500"/>
            </a:xfrm>
            <a:custGeom>
              <a:avLst/>
              <a:gdLst/>
              <a:ahLst/>
              <a:cxnLst/>
              <a:rect l="l" t="t" r="r" b="b"/>
              <a:pathLst>
                <a:path w="2730" h="2740" fill="none" extrusionOk="0">
                  <a:moveTo>
                    <a:pt x="1365" y="1"/>
                  </a:moveTo>
                  <a:lnTo>
                    <a:pt x="1365" y="1"/>
                  </a:lnTo>
                  <a:lnTo>
                    <a:pt x="1231" y="10"/>
                  </a:lnTo>
                  <a:lnTo>
                    <a:pt x="1106" y="29"/>
                  </a:lnTo>
                  <a:lnTo>
                    <a:pt x="971" y="58"/>
                  </a:lnTo>
                  <a:lnTo>
                    <a:pt x="846" y="106"/>
                  </a:lnTo>
                  <a:lnTo>
                    <a:pt x="731" y="164"/>
                  </a:lnTo>
                  <a:lnTo>
                    <a:pt x="616" y="231"/>
                  </a:lnTo>
                  <a:lnTo>
                    <a:pt x="500" y="308"/>
                  </a:lnTo>
                  <a:lnTo>
                    <a:pt x="395" y="404"/>
                  </a:lnTo>
                  <a:lnTo>
                    <a:pt x="395" y="404"/>
                  </a:lnTo>
                  <a:lnTo>
                    <a:pt x="308" y="510"/>
                  </a:lnTo>
                  <a:lnTo>
                    <a:pt x="222" y="616"/>
                  </a:lnTo>
                  <a:lnTo>
                    <a:pt x="154" y="731"/>
                  </a:lnTo>
                  <a:lnTo>
                    <a:pt x="97" y="856"/>
                  </a:lnTo>
                  <a:lnTo>
                    <a:pt x="58" y="981"/>
                  </a:lnTo>
                  <a:lnTo>
                    <a:pt x="29" y="1106"/>
                  </a:lnTo>
                  <a:lnTo>
                    <a:pt x="10" y="1240"/>
                  </a:lnTo>
                  <a:lnTo>
                    <a:pt x="1" y="1365"/>
                  </a:lnTo>
                  <a:lnTo>
                    <a:pt x="1" y="1365"/>
                  </a:lnTo>
                  <a:lnTo>
                    <a:pt x="10" y="1500"/>
                  </a:lnTo>
                  <a:lnTo>
                    <a:pt x="29" y="1634"/>
                  </a:lnTo>
                  <a:lnTo>
                    <a:pt x="58" y="1759"/>
                  </a:lnTo>
                  <a:lnTo>
                    <a:pt x="97" y="1884"/>
                  </a:lnTo>
                  <a:lnTo>
                    <a:pt x="154" y="2009"/>
                  </a:lnTo>
                  <a:lnTo>
                    <a:pt x="222" y="2125"/>
                  </a:lnTo>
                  <a:lnTo>
                    <a:pt x="308" y="2230"/>
                  </a:lnTo>
                  <a:lnTo>
                    <a:pt x="404" y="2336"/>
                  </a:lnTo>
                  <a:lnTo>
                    <a:pt x="404" y="2336"/>
                  </a:lnTo>
                  <a:lnTo>
                    <a:pt x="510" y="2432"/>
                  </a:lnTo>
                  <a:lnTo>
                    <a:pt x="616" y="2509"/>
                  </a:lnTo>
                  <a:lnTo>
                    <a:pt x="731" y="2576"/>
                  </a:lnTo>
                  <a:lnTo>
                    <a:pt x="856" y="2634"/>
                  </a:lnTo>
                  <a:lnTo>
                    <a:pt x="981" y="2682"/>
                  </a:lnTo>
                  <a:lnTo>
                    <a:pt x="1106" y="2711"/>
                  </a:lnTo>
                  <a:lnTo>
                    <a:pt x="1231" y="2730"/>
                  </a:lnTo>
                  <a:lnTo>
                    <a:pt x="1365" y="2740"/>
                  </a:lnTo>
                  <a:lnTo>
                    <a:pt x="1365" y="2740"/>
                  </a:lnTo>
                  <a:lnTo>
                    <a:pt x="1500" y="2730"/>
                  </a:lnTo>
                  <a:lnTo>
                    <a:pt x="1625" y="2711"/>
                  </a:lnTo>
                  <a:lnTo>
                    <a:pt x="1759" y="2682"/>
                  </a:lnTo>
                  <a:lnTo>
                    <a:pt x="1884" y="2634"/>
                  </a:lnTo>
                  <a:lnTo>
                    <a:pt x="2000" y="2576"/>
                  </a:lnTo>
                  <a:lnTo>
                    <a:pt x="2115" y="2509"/>
                  </a:lnTo>
                  <a:lnTo>
                    <a:pt x="2230" y="2423"/>
                  </a:lnTo>
                  <a:lnTo>
                    <a:pt x="2336" y="2336"/>
                  </a:lnTo>
                  <a:lnTo>
                    <a:pt x="2336" y="2336"/>
                  </a:lnTo>
                  <a:lnTo>
                    <a:pt x="2432" y="2230"/>
                  </a:lnTo>
                  <a:lnTo>
                    <a:pt x="2509" y="2115"/>
                  </a:lnTo>
                  <a:lnTo>
                    <a:pt x="2576" y="2000"/>
                  </a:lnTo>
                  <a:lnTo>
                    <a:pt x="2634" y="1884"/>
                  </a:lnTo>
                  <a:lnTo>
                    <a:pt x="2672" y="1759"/>
                  </a:lnTo>
                  <a:lnTo>
                    <a:pt x="2711" y="1625"/>
                  </a:lnTo>
                  <a:lnTo>
                    <a:pt x="2730" y="1500"/>
                  </a:lnTo>
                  <a:lnTo>
                    <a:pt x="2730" y="1365"/>
                  </a:lnTo>
                  <a:lnTo>
                    <a:pt x="2730" y="1365"/>
                  </a:lnTo>
                  <a:lnTo>
                    <a:pt x="2730" y="1240"/>
                  </a:lnTo>
                  <a:lnTo>
                    <a:pt x="2711" y="1106"/>
                  </a:lnTo>
                  <a:lnTo>
                    <a:pt x="2672" y="981"/>
                  </a:lnTo>
                  <a:lnTo>
                    <a:pt x="2634" y="856"/>
                  </a:lnTo>
                  <a:lnTo>
                    <a:pt x="2576" y="731"/>
                  </a:lnTo>
                  <a:lnTo>
                    <a:pt x="2509" y="616"/>
                  </a:lnTo>
                  <a:lnTo>
                    <a:pt x="2422" y="500"/>
                  </a:lnTo>
                  <a:lnTo>
                    <a:pt x="2326" y="404"/>
                  </a:lnTo>
                  <a:lnTo>
                    <a:pt x="2326" y="404"/>
                  </a:lnTo>
                  <a:lnTo>
                    <a:pt x="2230" y="308"/>
                  </a:lnTo>
                  <a:lnTo>
                    <a:pt x="2115" y="231"/>
                  </a:lnTo>
                  <a:lnTo>
                    <a:pt x="2000" y="154"/>
                  </a:lnTo>
                  <a:lnTo>
                    <a:pt x="1875" y="106"/>
                  </a:lnTo>
                  <a:lnTo>
                    <a:pt x="1750" y="58"/>
                  </a:lnTo>
                  <a:lnTo>
                    <a:pt x="1625" y="29"/>
                  </a:lnTo>
                  <a:lnTo>
                    <a:pt x="1500" y="10"/>
                  </a:lnTo>
                  <a:lnTo>
                    <a:pt x="13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3"/>
            <p:cNvSpPr/>
            <p:nvPr/>
          </p:nvSpPr>
          <p:spPr>
            <a:xfrm>
              <a:off x="699625" y="1781350"/>
              <a:ext cx="68250" cy="68500"/>
            </a:xfrm>
            <a:custGeom>
              <a:avLst/>
              <a:gdLst/>
              <a:ahLst/>
              <a:cxnLst/>
              <a:rect l="l" t="t" r="r" b="b"/>
              <a:pathLst>
                <a:path w="2730" h="2740" fill="none" extrusionOk="0">
                  <a:moveTo>
                    <a:pt x="1365" y="0"/>
                  </a:moveTo>
                  <a:lnTo>
                    <a:pt x="1365" y="0"/>
                  </a:lnTo>
                  <a:lnTo>
                    <a:pt x="1230" y="10"/>
                  </a:lnTo>
                  <a:lnTo>
                    <a:pt x="1096" y="29"/>
                  </a:lnTo>
                  <a:lnTo>
                    <a:pt x="971" y="58"/>
                  </a:lnTo>
                  <a:lnTo>
                    <a:pt x="846" y="106"/>
                  </a:lnTo>
                  <a:lnTo>
                    <a:pt x="721" y="163"/>
                  </a:lnTo>
                  <a:lnTo>
                    <a:pt x="606" y="231"/>
                  </a:lnTo>
                  <a:lnTo>
                    <a:pt x="500" y="308"/>
                  </a:lnTo>
                  <a:lnTo>
                    <a:pt x="394" y="404"/>
                  </a:lnTo>
                  <a:lnTo>
                    <a:pt x="394" y="404"/>
                  </a:lnTo>
                  <a:lnTo>
                    <a:pt x="298" y="509"/>
                  </a:lnTo>
                  <a:lnTo>
                    <a:pt x="221" y="615"/>
                  </a:lnTo>
                  <a:lnTo>
                    <a:pt x="154" y="740"/>
                  </a:lnTo>
                  <a:lnTo>
                    <a:pt x="96" y="855"/>
                  </a:lnTo>
                  <a:lnTo>
                    <a:pt x="48" y="980"/>
                  </a:lnTo>
                  <a:lnTo>
                    <a:pt x="19" y="1105"/>
                  </a:lnTo>
                  <a:lnTo>
                    <a:pt x="0" y="1240"/>
                  </a:lnTo>
                  <a:lnTo>
                    <a:pt x="0" y="1365"/>
                  </a:lnTo>
                  <a:lnTo>
                    <a:pt x="0" y="1365"/>
                  </a:lnTo>
                  <a:lnTo>
                    <a:pt x="0" y="1499"/>
                  </a:lnTo>
                  <a:lnTo>
                    <a:pt x="19" y="1634"/>
                  </a:lnTo>
                  <a:lnTo>
                    <a:pt x="48" y="1759"/>
                  </a:lnTo>
                  <a:lnTo>
                    <a:pt x="96" y="1884"/>
                  </a:lnTo>
                  <a:lnTo>
                    <a:pt x="154" y="2009"/>
                  </a:lnTo>
                  <a:lnTo>
                    <a:pt x="221" y="2124"/>
                  </a:lnTo>
                  <a:lnTo>
                    <a:pt x="308" y="2230"/>
                  </a:lnTo>
                  <a:lnTo>
                    <a:pt x="394" y="2335"/>
                  </a:lnTo>
                  <a:lnTo>
                    <a:pt x="394" y="2335"/>
                  </a:lnTo>
                  <a:lnTo>
                    <a:pt x="500" y="2432"/>
                  </a:lnTo>
                  <a:lnTo>
                    <a:pt x="615" y="2508"/>
                  </a:lnTo>
                  <a:lnTo>
                    <a:pt x="731" y="2576"/>
                  </a:lnTo>
                  <a:lnTo>
                    <a:pt x="846" y="2633"/>
                  </a:lnTo>
                  <a:lnTo>
                    <a:pt x="971" y="2681"/>
                  </a:lnTo>
                  <a:lnTo>
                    <a:pt x="1105" y="2710"/>
                  </a:lnTo>
                  <a:lnTo>
                    <a:pt x="1230" y="2729"/>
                  </a:lnTo>
                  <a:lnTo>
                    <a:pt x="1365" y="2739"/>
                  </a:lnTo>
                  <a:lnTo>
                    <a:pt x="1365" y="2739"/>
                  </a:lnTo>
                  <a:lnTo>
                    <a:pt x="1490" y="2729"/>
                  </a:lnTo>
                  <a:lnTo>
                    <a:pt x="1624" y="2710"/>
                  </a:lnTo>
                  <a:lnTo>
                    <a:pt x="1749" y="2681"/>
                  </a:lnTo>
                  <a:lnTo>
                    <a:pt x="1874" y="2633"/>
                  </a:lnTo>
                  <a:lnTo>
                    <a:pt x="1999" y="2576"/>
                  </a:lnTo>
                  <a:lnTo>
                    <a:pt x="2115" y="2508"/>
                  </a:lnTo>
                  <a:lnTo>
                    <a:pt x="2230" y="2422"/>
                  </a:lnTo>
                  <a:lnTo>
                    <a:pt x="2326" y="2335"/>
                  </a:lnTo>
                  <a:lnTo>
                    <a:pt x="2326" y="2335"/>
                  </a:lnTo>
                  <a:lnTo>
                    <a:pt x="2422" y="2230"/>
                  </a:lnTo>
                  <a:lnTo>
                    <a:pt x="2509" y="2114"/>
                  </a:lnTo>
                  <a:lnTo>
                    <a:pt x="2576" y="1999"/>
                  </a:lnTo>
                  <a:lnTo>
                    <a:pt x="2624" y="1884"/>
                  </a:lnTo>
                  <a:lnTo>
                    <a:pt x="2672" y="1759"/>
                  </a:lnTo>
                  <a:lnTo>
                    <a:pt x="2701" y="1634"/>
                  </a:lnTo>
                  <a:lnTo>
                    <a:pt x="2720" y="1499"/>
                  </a:lnTo>
                  <a:lnTo>
                    <a:pt x="2730" y="1374"/>
                  </a:lnTo>
                  <a:lnTo>
                    <a:pt x="2730" y="1374"/>
                  </a:lnTo>
                  <a:lnTo>
                    <a:pt x="2720" y="1240"/>
                  </a:lnTo>
                  <a:lnTo>
                    <a:pt x="2701" y="1105"/>
                  </a:lnTo>
                  <a:lnTo>
                    <a:pt x="2672" y="980"/>
                  </a:lnTo>
                  <a:lnTo>
                    <a:pt x="2624" y="855"/>
                  </a:lnTo>
                  <a:lnTo>
                    <a:pt x="2566" y="730"/>
                  </a:lnTo>
                  <a:lnTo>
                    <a:pt x="2499" y="615"/>
                  </a:lnTo>
                  <a:lnTo>
                    <a:pt x="2422" y="500"/>
                  </a:lnTo>
                  <a:lnTo>
                    <a:pt x="2326" y="404"/>
                  </a:lnTo>
                  <a:lnTo>
                    <a:pt x="2326" y="404"/>
                  </a:lnTo>
                  <a:lnTo>
                    <a:pt x="2220" y="308"/>
                  </a:lnTo>
                  <a:lnTo>
                    <a:pt x="2115" y="231"/>
                  </a:lnTo>
                  <a:lnTo>
                    <a:pt x="1999" y="154"/>
                  </a:lnTo>
                  <a:lnTo>
                    <a:pt x="1874" y="106"/>
                  </a:lnTo>
                  <a:lnTo>
                    <a:pt x="1749" y="58"/>
                  </a:lnTo>
                  <a:lnTo>
                    <a:pt x="1624" y="29"/>
                  </a:lnTo>
                  <a:lnTo>
                    <a:pt x="1490" y="10"/>
                  </a:lnTo>
                  <a:lnTo>
                    <a:pt x="13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3"/>
            <p:cNvSpPr/>
            <p:nvPr/>
          </p:nvSpPr>
          <p:spPr>
            <a:xfrm>
              <a:off x="630425" y="1712625"/>
              <a:ext cx="68250" cy="68500"/>
            </a:xfrm>
            <a:custGeom>
              <a:avLst/>
              <a:gdLst/>
              <a:ahLst/>
              <a:cxnLst/>
              <a:rect l="l" t="t" r="r" b="b"/>
              <a:pathLst>
                <a:path w="2730" h="2740" fill="none" extrusionOk="0">
                  <a:moveTo>
                    <a:pt x="1365" y="0"/>
                  </a:moveTo>
                  <a:lnTo>
                    <a:pt x="1365" y="0"/>
                  </a:lnTo>
                  <a:lnTo>
                    <a:pt x="1240" y="10"/>
                  </a:lnTo>
                  <a:lnTo>
                    <a:pt x="1106" y="29"/>
                  </a:lnTo>
                  <a:lnTo>
                    <a:pt x="981" y="58"/>
                  </a:lnTo>
                  <a:lnTo>
                    <a:pt x="856" y="106"/>
                  </a:lnTo>
                  <a:lnTo>
                    <a:pt x="731" y="164"/>
                  </a:lnTo>
                  <a:lnTo>
                    <a:pt x="615" y="231"/>
                  </a:lnTo>
                  <a:lnTo>
                    <a:pt x="500" y="308"/>
                  </a:lnTo>
                  <a:lnTo>
                    <a:pt x="394" y="404"/>
                  </a:lnTo>
                  <a:lnTo>
                    <a:pt x="394" y="404"/>
                  </a:lnTo>
                  <a:lnTo>
                    <a:pt x="308" y="510"/>
                  </a:lnTo>
                  <a:lnTo>
                    <a:pt x="221" y="625"/>
                  </a:lnTo>
                  <a:lnTo>
                    <a:pt x="154" y="740"/>
                  </a:lnTo>
                  <a:lnTo>
                    <a:pt x="97" y="856"/>
                  </a:lnTo>
                  <a:lnTo>
                    <a:pt x="58" y="981"/>
                  </a:lnTo>
                  <a:lnTo>
                    <a:pt x="29" y="1106"/>
                  </a:lnTo>
                  <a:lnTo>
                    <a:pt x="10" y="1240"/>
                  </a:lnTo>
                  <a:lnTo>
                    <a:pt x="0" y="1365"/>
                  </a:lnTo>
                  <a:lnTo>
                    <a:pt x="0" y="1365"/>
                  </a:lnTo>
                  <a:lnTo>
                    <a:pt x="10" y="1500"/>
                  </a:lnTo>
                  <a:lnTo>
                    <a:pt x="29" y="1634"/>
                  </a:lnTo>
                  <a:lnTo>
                    <a:pt x="58" y="1759"/>
                  </a:lnTo>
                  <a:lnTo>
                    <a:pt x="106" y="1884"/>
                  </a:lnTo>
                  <a:lnTo>
                    <a:pt x="154" y="2009"/>
                  </a:lnTo>
                  <a:lnTo>
                    <a:pt x="231" y="2124"/>
                  </a:lnTo>
                  <a:lnTo>
                    <a:pt x="308" y="2230"/>
                  </a:lnTo>
                  <a:lnTo>
                    <a:pt x="404" y="2336"/>
                  </a:lnTo>
                  <a:lnTo>
                    <a:pt x="404" y="2336"/>
                  </a:lnTo>
                  <a:lnTo>
                    <a:pt x="510" y="2432"/>
                  </a:lnTo>
                  <a:lnTo>
                    <a:pt x="615" y="2509"/>
                  </a:lnTo>
                  <a:lnTo>
                    <a:pt x="731" y="2576"/>
                  </a:lnTo>
                  <a:lnTo>
                    <a:pt x="856" y="2634"/>
                  </a:lnTo>
                  <a:lnTo>
                    <a:pt x="981" y="2682"/>
                  </a:lnTo>
                  <a:lnTo>
                    <a:pt x="1106" y="2711"/>
                  </a:lnTo>
                  <a:lnTo>
                    <a:pt x="1240" y="2730"/>
                  </a:lnTo>
                  <a:lnTo>
                    <a:pt x="1365" y="2739"/>
                  </a:lnTo>
                  <a:lnTo>
                    <a:pt x="1365" y="2739"/>
                  </a:lnTo>
                  <a:lnTo>
                    <a:pt x="1500" y="2730"/>
                  </a:lnTo>
                  <a:lnTo>
                    <a:pt x="1625" y="2711"/>
                  </a:lnTo>
                  <a:lnTo>
                    <a:pt x="1759" y="2682"/>
                  </a:lnTo>
                  <a:lnTo>
                    <a:pt x="1884" y="2634"/>
                  </a:lnTo>
                  <a:lnTo>
                    <a:pt x="2009" y="2576"/>
                  </a:lnTo>
                  <a:lnTo>
                    <a:pt x="2124" y="2509"/>
                  </a:lnTo>
                  <a:lnTo>
                    <a:pt x="2230" y="2432"/>
                  </a:lnTo>
                  <a:lnTo>
                    <a:pt x="2336" y="2336"/>
                  </a:lnTo>
                  <a:lnTo>
                    <a:pt x="2336" y="2336"/>
                  </a:lnTo>
                  <a:lnTo>
                    <a:pt x="2432" y="2230"/>
                  </a:lnTo>
                  <a:lnTo>
                    <a:pt x="2509" y="2124"/>
                  </a:lnTo>
                  <a:lnTo>
                    <a:pt x="2576" y="1999"/>
                  </a:lnTo>
                  <a:lnTo>
                    <a:pt x="2634" y="1884"/>
                  </a:lnTo>
                  <a:lnTo>
                    <a:pt x="2682" y="1759"/>
                  </a:lnTo>
                  <a:lnTo>
                    <a:pt x="2711" y="1634"/>
                  </a:lnTo>
                  <a:lnTo>
                    <a:pt x="2730" y="1500"/>
                  </a:lnTo>
                  <a:lnTo>
                    <a:pt x="2730" y="1375"/>
                  </a:lnTo>
                  <a:lnTo>
                    <a:pt x="2730" y="1375"/>
                  </a:lnTo>
                  <a:lnTo>
                    <a:pt x="2730" y="1240"/>
                  </a:lnTo>
                  <a:lnTo>
                    <a:pt x="2711" y="1106"/>
                  </a:lnTo>
                  <a:lnTo>
                    <a:pt x="2672" y="981"/>
                  </a:lnTo>
                  <a:lnTo>
                    <a:pt x="2634" y="856"/>
                  </a:lnTo>
                  <a:lnTo>
                    <a:pt x="2576" y="731"/>
                  </a:lnTo>
                  <a:lnTo>
                    <a:pt x="2509" y="615"/>
                  </a:lnTo>
                  <a:lnTo>
                    <a:pt x="2422" y="510"/>
                  </a:lnTo>
                  <a:lnTo>
                    <a:pt x="2326" y="404"/>
                  </a:lnTo>
                  <a:lnTo>
                    <a:pt x="2326" y="404"/>
                  </a:lnTo>
                  <a:lnTo>
                    <a:pt x="2230" y="308"/>
                  </a:lnTo>
                  <a:lnTo>
                    <a:pt x="2115" y="231"/>
                  </a:lnTo>
                  <a:lnTo>
                    <a:pt x="1999" y="164"/>
                  </a:lnTo>
                  <a:lnTo>
                    <a:pt x="1884" y="106"/>
                  </a:lnTo>
                  <a:lnTo>
                    <a:pt x="1759" y="58"/>
                  </a:lnTo>
                  <a:lnTo>
                    <a:pt x="1625" y="29"/>
                  </a:lnTo>
                  <a:lnTo>
                    <a:pt x="1500" y="10"/>
                  </a:lnTo>
                  <a:lnTo>
                    <a:pt x="13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3"/>
            <p:cNvSpPr/>
            <p:nvPr/>
          </p:nvSpPr>
          <p:spPr>
            <a:xfrm>
              <a:off x="561475" y="1643900"/>
              <a:ext cx="68250" cy="68500"/>
            </a:xfrm>
            <a:custGeom>
              <a:avLst/>
              <a:gdLst/>
              <a:ahLst/>
              <a:cxnLst/>
              <a:rect l="l" t="t" r="r" b="b"/>
              <a:pathLst>
                <a:path w="2730" h="2740" fill="none" extrusionOk="0">
                  <a:moveTo>
                    <a:pt x="1365" y="1"/>
                  </a:moveTo>
                  <a:lnTo>
                    <a:pt x="1365" y="1"/>
                  </a:lnTo>
                  <a:lnTo>
                    <a:pt x="1230" y="10"/>
                  </a:lnTo>
                  <a:lnTo>
                    <a:pt x="1105" y="30"/>
                  </a:lnTo>
                  <a:lnTo>
                    <a:pt x="971" y="58"/>
                  </a:lnTo>
                  <a:lnTo>
                    <a:pt x="846" y="106"/>
                  </a:lnTo>
                  <a:lnTo>
                    <a:pt x="731" y="164"/>
                  </a:lnTo>
                  <a:lnTo>
                    <a:pt x="606" y="231"/>
                  </a:lnTo>
                  <a:lnTo>
                    <a:pt x="500" y="318"/>
                  </a:lnTo>
                  <a:lnTo>
                    <a:pt x="394" y="404"/>
                  </a:lnTo>
                  <a:lnTo>
                    <a:pt x="394" y="404"/>
                  </a:lnTo>
                  <a:lnTo>
                    <a:pt x="298" y="510"/>
                  </a:lnTo>
                  <a:lnTo>
                    <a:pt x="221" y="625"/>
                  </a:lnTo>
                  <a:lnTo>
                    <a:pt x="154" y="741"/>
                  </a:lnTo>
                  <a:lnTo>
                    <a:pt x="96" y="856"/>
                  </a:lnTo>
                  <a:lnTo>
                    <a:pt x="58" y="981"/>
                  </a:lnTo>
                  <a:lnTo>
                    <a:pt x="19" y="1106"/>
                  </a:lnTo>
                  <a:lnTo>
                    <a:pt x="0" y="1241"/>
                  </a:lnTo>
                  <a:lnTo>
                    <a:pt x="0" y="1375"/>
                  </a:lnTo>
                  <a:lnTo>
                    <a:pt x="0" y="1375"/>
                  </a:lnTo>
                  <a:lnTo>
                    <a:pt x="0" y="1500"/>
                  </a:lnTo>
                  <a:lnTo>
                    <a:pt x="19" y="1635"/>
                  </a:lnTo>
                  <a:lnTo>
                    <a:pt x="58" y="1759"/>
                  </a:lnTo>
                  <a:lnTo>
                    <a:pt x="96" y="1884"/>
                  </a:lnTo>
                  <a:lnTo>
                    <a:pt x="154" y="2009"/>
                  </a:lnTo>
                  <a:lnTo>
                    <a:pt x="221" y="2125"/>
                  </a:lnTo>
                  <a:lnTo>
                    <a:pt x="308" y="2240"/>
                  </a:lnTo>
                  <a:lnTo>
                    <a:pt x="404" y="2336"/>
                  </a:lnTo>
                  <a:lnTo>
                    <a:pt x="404" y="2336"/>
                  </a:lnTo>
                  <a:lnTo>
                    <a:pt x="500" y="2432"/>
                  </a:lnTo>
                  <a:lnTo>
                    <a:pt x="615" y="2509"/>
                  </a:lnTo>
                  <a:lnTo>
                    <a:pt x="731" y="2586"/>
                  </a:lnTo>
                  <a:lnTo>
                    <a:pt x="856" y="2634"/>
                  </a:lnTo>
                  <a:lnTo>
                    <a:pt x="980" y="2682"/>
                  </a:lnTo>
                  <a:lnTo>
                    <a:pt x="1105" y="2711"/>
                  </a:lnTo>
                  <a:lnTo>
                    <a:pt x="1230" y="2730"/>
                  </a:lnTo>
                  <a:lnTo>
                    <a:pt x="1365" y="2740"/>
                  </a:lnTo>
                  <a:lnTo>
                    <a:pt x="1365" y="2740"/>
                  </a:lnTo>
                  <a:lnTo>
                    <a:pt x="1499" y="2730"/>
                  </a:lnTo>
                  <a:lnTo>
                    <a:pt x="1624" y="2711"/>
                  </a:lnTo>
                  <a:lnTo>
                    <a:pt x="1749" y="2682"/>
                  </a:lnTo>
                  <a:lnTo>
                    <a:pt x="1874" y="2634"/>
                  </a:lnTo>
                  <a:lnTo>
                    <a:pt x="1999" y="2576"/>
                  </a:lnTo>
                  <a:lnTo>
                    <a:pt x="2115" y="2509"/>
                  </a:lnTo>
                  <a:lnTo>
                    <a:pt x="2230" y="2432"/>
                  </a:lnTo>
                  <a:lnTo>
                    <a:pt x="2336" y="2336"/>
                  </a:lnTo>
                  <a:lnTo>
                    <a:pt x="2336" y="2336"/>
                  </a:lnTo>
                  <a:lnTo>
                    <a:pt x="2422" y="2230"/>
                  </a:lnTo>
                  <a:lnTo>
                    <a:pt x="2509" y="2125"/>
                  </a:lnTo>
                  <a:lnTo>
                    <a:pt x="2576" y="2000"/>
                  </a:lnTo>
                  <a:lnTo>
                    <a:pt x="2633" y="1884"/>
                  </a:lnTo>
                  <a:lnTo>
                    <a:pt x="2672" y="1759"/>
                  </a:lnTo>
                  <a:lnTo>
                    <a:pt x="2701" y="1635"/>
                  </a:lnTo>
                  <a:lnTo>
                    <a:pt x="2720" y="1500"/>
                  </a:lnTo>
                  <a:lnTo>
                    <a:pt x="2730" y="1375"/>
                  </a:lnTo>
                  <a:lnTo>
                    <a:pt x="2730" y="1375"/>
                  </a:lnTo>
                  <a:lnTo>
                    <a:pt x="2720" y="1241"/>
                  </a:lnTo>
                  <a:lnTo>
                    <a:pt x="2701" y="1106"/>
                  </a:lnTo>
                  <a:lnTo>
                    <a:pt x="2672" y="981"/>
                  </a:lnTo>
                  <a:lnTo>
                    <a:pt x="2633" y="856"/>
                  </a:lnTo>
                  <a:lnTo>
                    <a:pt x="2576" y="731"/>
                  </a:lnTo>
                  <a:lnTo>
                    <a:pt x="2499" y="616"/>
                  </a:lnTo>
                  <a:lnTo>
                    <a:pt x="2422" y="510"/>
                  </a:lnTo>
                  <a:lnTo>
                    <a:pt x="2326" y="404"/>
                  </a:lnTo>
                  <a:lnTo>
                    <a:pt x="2326" y="404"/>
                  </a:lnTo>
                  <a:lnTo>
                    <a:pt x="2220" y="308"/>
                  </a:lnTo>
                  <a:lnTo>
                    <a:pt x="2115" y="231"/>
                  </a:lnTo>
                  <a:lnTo>
                    <a:pt x="1999" y="164"/>
                  </a:lnTo>
                  <a:lnTo>
                    <a:pt x="1874" y="106"/>
                  </a:lnTo>
                  <a:lnTo>
                    <a:pt x="1749" y="58"/>
                  </a:lnTo>
                  <a:lnTo>
                    <a:pt x="1624" y="30"/>
                  </a:lnTo>
                  <a:lnTo>
                    <a:pt x="1490" y="10"/>
                  </a:lnTo>
                  <a:lnTo>
                    <a:pt x="13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3"/>
            <p:cNvSpPr/>
            <p:nvPr/>
          </p:nvSpPr>
          <p:spPr>
            <a:xfrm>
              <a:off x="492275" y="1575425"/>
              <a:ext cx="68500" cy="68275"/>
            </a:xfrm>
            <a:custGeom>
              <a:avLst/>
              <a:gdLst/>
              <a:ahLst/>
              <a:cxnLst/>
              <a:rect l="l" t="t" r="r" b="b"/>
              <a:pathLst>
                <a:path w="2740" h="2731" fill="none" extrusionOk="0">
                  <a:moveTo>
                    <a:pt x="1365" y="1"/>
                  </a:moveTo>
                  <a:lnTo>
                    <a:pt x="1365" y="1"/>
                  </a:lnTo>
                  <a:lnTo>
                    <a:pt x="1240" y="1"/>
                  </a:lnTo>
                  <a:lnTo>
                    <a:pt x="1106" y="20"/>
                  </a:lnTo>
                  <a:lnTo>
                    <a:pt x="981" y="49"/>
                  </a:lnTo>
                  <a:lnTo>
                    <a:pt x="856" y="97"/>
                  </a:lnTo>
                  <a:lnTo>
                    <a:pt x="731" y="154"/>
                  </a:lnTo>
                  <a:lnTo>
                    <a:pt x="615" y="222"/>
                  </a:lnTo>
                  <a:lnTo>
                    <a:pt x="500" y="308"/>
                  </a:lnTo>
                  <a:lnTo>
                    <a:pt x="404" y="395"/>
                  </a:lnTo>
                  <a:lnTo>
                    <a:pt x="404" y="395"/>
                  </a:lnTo>
                  <a:lnTo>
                    <a:pt x="308" y="500"/>
                  </a:lnTo>
                  <a:lnTo>
                    <a:pt x="231" y="616"/>
                  </a:lnTo>
                  <a:lnTo>
                    <a:pt x="154" y="731"/>
                  </a:lnTo>
                  <a:lnTo>
                    <a:pt x="106" y="846"/>
                  </a:lnTo>
                  <a:lnTo>
                    <a:pt x="58" y="971"/>
                  </a:lnTo>
                  <a:lnTo>
                    <a:pt x="29" y="1106"/>
                  </a:lnTo>
                  <a:lnTo>
                    <a:pt x="10" y="1231"/>
                  </a:lnTo>
                  <a:lnTo>
                    <a:pt x="0" y="1365"/>
                  </a:lnTo>
                  <a:lnTo>
                    <a:pt x="0" y="1365"/>
                  </a:lnTo>
                  <a:lnTo>
                    <a:pt x="10" y="1490"/>
                  </a:lnTo>
                  <a:lnTo>
                    <a:pt x="29" y="1625"/>
                  </a:lnTo>
                  <a:lnTo>
                    <a:pt x="58" y="1750"/>
                  </a:lnTo>
                  <a:lnTo>
                    <a:pt x="106" y="1875"/>
                  </a:lnTo>
                  <a:lnTo>
                    <a:pt x="164" y="2000"/>
                  </a:lnTo>
                  <a:lnTo>
                    <a:pt x="231" y="2115"/>
                  </a:lnTo>
                  <a:lnTo>
                    <a:pt x="308" y="2230"/>
                  </a:lnTo>
                  <a:lnTo>
                    <a:pt x="404" y="2326"/>
                  </a:lnTo>
                  <a:lnTo>
                    <a:pt x="404" y="2326"/>
                  </a:lnTo>
                  <a:lnTo>
                    <a:pt x="510" y="2423"/>
                  </a:lnTo>
                  <a:lnTo>
                    <a:pt x="615" y="2509"/>
                  </a:lnTo>
                  <a:lnTo>
                    <a:pt x="740" y="2576"/>
                  </a:lnTo>
                  <a:lnTo>
                    <a:pt x="856" y="2624"/>
                  </a:lnTo>
                  <a:lnTo>
                    <a:pt x="981" y="2672"/>
                  </a:lnTo>
                  <a:lnTo>
                    <a:pt x="1106" y="2701"/>
                  </a:lnTo>
                  <a:lnTo>
                    <a:pt x="1240" y="2721"/>
                  </a:lnTo>
                  <a:lnTo>
                    <a:pt x="1365" y="2730"/>
                  </a:lnTo>
                  <a:lnTo>
                    <a:pt x="1365" y="2730"/>
                  </a:lnTo>
                  <a:lnTo>
                    <a:pt x="1500" y="2721"/>
                  </a:lnTo>
                  <a:lnTo>
                    <a:pt x="1634" y="2701"/>
                  </a:lnTo>
                  <a:lnTo>
                    <a:pt x="1759" y="2672"/>
                  </a:lnTo>
                  <a:lnTo>
                    <a:pt x="1884" y="2624"/>
                  </a:lnTo>
                  <a:lnTo>
                    <a:pt x="2009" y="2567"/>
                  </a:lnTo>
                  <a:lnTo>
                    <a:pt x="2124" y="2499"/>
                  </a:lnTo>
                  <a:lnTo>
                    <a:pt x="2230" y="2423"/>
                  </a:lnTo>
                  <a:lnTo>
                    <a:pt x="2336" y="2326"/>
                  </a:lnTo>
                  <a:lnTo>
                    <a:pt x="2336" y="2326"/>
                  </a:lnTo>
                  <a:lnTo>
                    <a:pt x="2432" y="2221"/>
                  </a:lnTo>
                  <a:lnTo>
                    <a:pt x="2509" y="2115"/>
                  </a:lnTo>
                  <a:lnTo>
                    <a:pt x="2576" y="2000"/>
                  </a:lnTo>
                  <a:lnTo>
                    <a:pt x="2634" y="1875"/>
                  </a:lnTo>
                  <a:lnTo>
                    <a:pt x="2682" y="1750"/>
                  </a:lnTo>
                  <a:lnTo>
                    <a:pt x="2711" y="1625"/>
                  </a:lnTo>
                  <a:lnTo>
                    <a:pt x="2730" y="1490"/>
                  </a:lnTo>
                  <a:lnTo>
                    <a:pt x="2739" y="1365"/>
                  </a:lnTo>
                  <a:lnTo>
                    <a:pt x="2739" y="1365"/>
                  </a:lnTo>
                  <a:lnTo>
                    <a:pt x="2730" y="1231"/>
                  </a:lnTo>
                  <a:lnTo>
                    <a:pt x="2711" y="1096"/>
                  </a:lnTo>
                  <a:lnTo>
                    <a:pt x="2682" y="971"/>
                  </a:lnTo>
                  <a:lnTo>
                    <a:pt x="2634" y="846"/>
                  </a:lnTo>
                  <a:lnTo>
                    <a:pt x="2576" y="722"/>
                  </a:lnTo>
                  <a:lnTo>
                    <a:pt x="2509" y="606"/>
                  </a:lnTo>
                  <a:lnTo>
                    <a:pt x="2432" y="500"/>
                  </a:lnTo>
                  <a:lnTo>
                    <a:pt x="2336" y="395"/>
                  </a:lnTo>
                  <a:lnTo>
                    <a:pt x="2336" y="395"/>
                  </a:lnTo>
                  <a:lnTo>
                    <a:pt x="2230" y="299"/>
                  </a:lnTo>
                  <a:lnTo>
                    <a:pt x="2115" y="222"/>
                  </a:lnTo>
                  <a:lnTo>
                    <a:pt x="1999" y="154"/>
                  </a:lnTo>
                  <a:lnTo>
                    <a:pt x="1884" y="97"/>
                  </a:lnTo>
                  <a:lnTo>
                    <a:pt x="1759" y="49"/>
                  </a:lnTo>
                  <a:lnTo>
                    <a:pt x="1625" y="20"/>
                  </a:lnTo>
                  <a:lnTo>
                    <a:pt x="1500" y="1"/>
                  </a:lnTo>
                  <a:lnTo>
                    <a:pt x="13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3"/>
            <p:cNvSpPr/>
            <p:nvPr/>
          </p:nvSpPr>
          <p:spPr>
            <a:xfrm>
              <a:off x="442525" y="1601375"/>
              <a:ext cx="92050" cy="92300"/>
            </a:xfrm>
            <a:custGeom>
              <a:avLst/>
              <a:gdLst/>
              <a:ahLst/>
              <a:cxnLst/>
              <a:rect l="l" t="t" r="r" b="b"/>
              <a:pathLst>
                <a:path w="3682" h="3692" extrusionOk="0">
                  <a:moveTo>
                    <a:pt x="3115" y="1"/>
                  </a:moveTo>
                  <a:lnTo>
                    <a:pt x="2999" y="10"/>
                  </a:lnTo>
                  <a:lnTo>
                    <a:pt x="2894" y="39"/>
                  </a:lnTo>
                  <a:lnTo>
                    <a:pt x="2798" y="97"/>
                  </a:lnTo>
                  <a:lnTo>
                    <a:pt x="2750" y="126"/>
                  </a:lnTo>
                  <a:lnTo>
                    <a:pt x="2701" y="174"/>
                  </a:lnTo>
                  <a:lnTo>
                    <a:pt x="164" y="2720"/>
                  </a:lnTo>
                  <a:lnTo>
                    <a:pt x="126" y="2759"/>
                  </a:lnTo>
                  <a:lnTo>
                    <a:pt x="97" y="2807"/>
                  </a:lnTo>
                  <a:lnTo>
                    <a:pt x="39" y="2913"/>
                  </a:lnTo>
                  <a:lnTo>
                    <a:pt x="11" y="3018"/>
                  </a:lnTo>
                  <a:lnTo>
                    <a:pt x="1" y="3124"/>
                  </a:lnTo>
                  <a:lnTo>
                    <a:pt x="11" y="3230"/>
                  </a:lnTo>
                  <a:lnTo>
                    <a:pt x="49" y="3336"/>
                  </a:lnTo>
                  <a:lnTo>
                    <a:pt x="97" y="3441"/>
                  </a:lnTo>
                  <a:lnTo>
                    <a:pt x="135" y="3489"/>
                  </a:lnTo>
                  <a:lnTo>
                    <a:pt x="174" y="3528"/>
                  </a:lnTo>
                  <a:lnTo>
                    <a:pt x="212" y="3566"/>
                  </a:lnTo>
                  <a:lnTo>
                    <a:pt x="260" y="3605"/>
                  </a:lnTo>
                  <a:lnTo>
                    <a:pt x="357" y="3653"/>
                  </a:lnTo>
                  <a:lnTo>
                    <a:pt x="462" y="3682"/>
                  </a:lnTo>
                  <a:lnTo>
                    <a:pt x="578" y="3691"/>
                  </a:lnTo>
                  <a:lnTo>
                    <a:pt x="683" y="3682"/>
                  </a:lnTo>
                  <a:lnTo>
                    <a:pt x="789" y="3653"/>
                  </a:lnTo>
                  <a:lnTo>
                    <a:pt x="895" y="3605"/>
                  </a:lnTo>
                  <a:lnTo>
                    <a:pt x="933" y="3566"/>
                  </a:lnTo>
                  <a:lnTo>
                    <a:pt x="981" y="3528"/>
                  </a:lnTo>
                  <a:lnTo>
                    <a:pt x="3518" y="981"/>
                  </a:lnTo>
                  <a:lnTo>
                    <a:pt x="3557" y="933"/>
                  </a:lnTo>
                  <a:lnTo>
                    <a:pt x="3586" y="885"/>
                  </a:lnTo>
                  <a:lnTo>
                    <a:pt x="3643" y="789"/>
                  </a:lnTo>
                  <a:lnTo>
                    <a:pt x="3672" y="683"/>
                  </a:lnTo>
                  <a:lnTo>
                    <a:pt x="3682" y="568"/>
                  </a:lnTo>
                  <a:lnTo>
                    <a:pt x="3672" y="462"/>
                  </a:lnTo>
                  <a:lnTo>
                    <a:pt x="3643" y="356"/>
                  </a:lnTo>
                  <a:lnTo>
                    <a:pt x="3586" y="260"/>
                  </a:lnTo>
                  <a:lnTo>
                    <a:pt x="3557" y="212"/>
                  </a:lnTo>
                  <a:lnTo>
                    <a:pt x="3518" y="164"/>
                  </a:lnTo>
                  <a:lnTo>
                    <a:pt x="3470" y="126"/>
                  </a:lnTo>
                  <a:lnTo>
                    <a:pt x="3422" y="97"/>
                  </a:lnTo>
                  <a:lnTo>
                    <a:pt x="3326" y="39"/>
                  </a:lnTo>
                  <a:lnTo>
                    <a:pt x="3220" y="10"/>
                  </a:lnTo>
                  <a:lnTo>
                    <a:pt x="3115" y="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3"/>
            <p:cNvSpPr/>
            <p:nvPr/>
          </p:nvSpPr>
          <p:spPr>
            <a:xfrm>
              <a:off x="511725" y="1670100"/>
              <a:ext cx="92050" cy="92275"/>
            </a:xfrm>
            <a:custGeom>
              <a:avLst/>
              <a:gdLst/>
              <a:ahLst/>
              <a:cxnLst/>
              <a:rect l="l" t="t" r="r" b="b"/>
              <a:pathLst>
                <a:path w="3682" h="3691" extrusionOk="0">
                  <a:moveTo>
                    <a:pt x="3105" y="0"/>
                  </a:moveTo>
                  <a:lnTo>
                    <a:pt x="2999" y="10"/>
                  </a:lnTo>
                  <a:lnTo>
                    <a:pt x="2894" y="39"/>
                  </a:lnTo>
                  <a:lnTo>
                    <a:pt x="2788" y="96"/>
                  </a:lnTo>
                  <a:lnTo>
                    <a:pt x="2740" y="125"/>
                  </a:lnTo>
                  <a:lnTo>
                    <a:pt x="2701" y="173"/>
                  </a:lnTo>
                  <a:lnTo>
                    <a:pt x="164" y="2720"/>
                  </a:lnTo>
                  <a:lnTo>
                    <a:pt x="126" y="2759"/>
                  </a:lnTo>
                  <a:lnTo>
                    <a:pt x="87" y="2807"/>
                  </a:lnTo>
                  <a:lnTo>
                    <a:pt x="39" y="2912"/>
                  </a:lnTo>
                  <a:lnTo>
                    <a:pt x="10" y="3018"/>
                  </a:lnTo>
                  <a:lnTo>
                    <a:pt x="1" y="3124"/>
                  </a:lnTo>
                  <a:lnTo>
                    <a:pt x="10" y="3229"/>
                  </a:lnTo>
                  <a:lnTo>
                    <a:pt x="39" y="3335"/>
                  </a:lnTo>
                  <a:lnTo>
                    <a:pt x="87" y="3441"/>
                  </a:lnTo>
                  <a:lnTo>
                    <a:pt x="126" y="3489"/>
                  </a:lnTo>
                  <a:lnTo>
                    <a:pt x="164" y="3527"/>
                  </a:lnTo>
                  <a:lnTo>
                    <a:pt x="212" y="3566"/>
                  </a:lnTo>
                  <a:lnTo>
                    <a:pt x="251" y="3604"/>
                  </a:lnTo>
                  <a:lnTo>
                    <a:pt x="356" y="3652"/>
                  </a:lnTo>
                  <a:lnTo>
                    <a:pt x="462" y="3681"/>
                  </a:lnTo>
                  <a:lnTo>
                    <a:pt x="568" y="3691"/>
                  </a:lnTo>
                  <a:lnTo>
                    <a:pt x="683" y="3681"/>
                  </a:lnTo>
                  <a:lnTo>
                    <a:pt x="789" y="3652"/>
                  </a:lnTo>
                  <a:lnTo>
                    <a:pt x="885" y="3595"/>
                  </a:lnTo>
                  <a:lnTo>
                    <a:pt x="933" y="3566"/>
                  </a:lnTo>
                  <a:lnTo>
                    <a:pt x="971" y="3527"/>
                  </a:lnTo>
                  <a:lnTo>
                    <a:pt x="3509" y="971"/>
                  </a:lnTo>
                  <a:lnTo>
                    <a:pt x="3547" y="933"/>
                  </a:lnTo>
                  <a:lnTo>
                    <a:pt x="3586" y="884"/>
                  </a:lnTo>
                  <a:lnTo>
                    <a:pt x="3634" y="788"/>
                  </a:lnTo>
                  <a:lnTo>
                    <a:pt x="3672" y="683"/>
                  </a:lnTo>
                  <a:lnTo>
                    <a:pt x="3682" y="567"/>
                  </a:lnTo>
                  <a:lnTo>
                    <a:pt x="3662" y="462"/>
                  </a:lnTo>
                  <a:lnTo>
                    <a:pt x="3634" y="356"/>
                  </a:lnTo>
                  <a:lnTo>
                    <a:pt x="3586" y="260"/>
                  </a:lnTo>
                  <a:lnTo>
                    <a:pt x="3547" y="212"/>
                  </a:lnTo>
                  <a:lnTo>
                    <a:pt x="3509" y="164"/>
                  </a:lnTo>
                  <a:lnTo>
                    <a:pt x="3470" y="125"/>
                  </a:lnTo>
                  <a:lnTo>
                    <a:pt x="3422" y="96"/>
                  </a:lnTo>
                  <a:lnTo>
                    <a:pt x="3316" y="39"/>
                  </a:lnTo>
                  <a:lnTo>
                    <a:pt x="3211" y="10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3"/>
            <p:cNvSpPr/>
            <p:nvPr/>
          </p:nvSpPr>
          <p:spPr>
            <a:xfrm>
              <a:off x="580700" y="1738800"/>
              <a:ext cx="92025" cy="92300"/>
            </a:xfrm>
            <a:custGeom>
              <a:avLst/>
              <a:gdLst/>
              <a:ahLst/>
              <a:cxnLst/>
              <a:rect l="l" t="t" r="r" b="b"/>
              <a:pathLst>
                <a:path w="3681" h="3692" extrusionOk="0">
                  <a:moveTo>
                    <a:pt x="3104" y="1"/>
                  </a:moveTo>
                  <a:lnTo>
                    <a:pt x="2999" y="11"/>
                  </a:lnTo>
                  <a:lnTo>
                    <a:pt x="2893" y="39"/>
                  </a:lnTo>
                  <a:lnTo>
                    <a:pt x="2797" y="97"/>
                  </a:lnTo>
                  <a:lnTo>
                    <a:pt x="2749" y="126"/>
                  </a:lnTo>
                  <a:lnTo>
                    <a:pt x="2701" y="164"/>
                  </a:lnTo>
                  <a:lnTo>
                    <a:pt x="163" y="2721"/>
                  </a:lnTo>
                  <a:lnTo>
                    <a:pt x="125" y="2759"/>
                  </a:lnTo>
                  <a:lnTo>
                    <a:pt x="96" y="2807"/>
                  </a:lnTo>
                  <a:lnTo>
                    <a:pt x="38" y="2913"/>
                  </a:lnTo>
                  <a:lnTo>
                    <a:pt x="10" y="3019"/>
                  </a:lnTo>
                  <a:lnTo>
                    <a:pt x="0" y="3124"/>
                  </a:lnTo>
                  <a:lnTo>
                    <a:pt x="10" y="3230"/>
                  </a:lnTo>
                  <a:lnTo>
                    <a:pt x="38" y="3336"/>
                  </a:lnTo>
                  <a:lnTo>
                    <a:pt x="96" y="3442"/>
                  </a:lnTo>
                  <a:lnTo>
                    <a:pt x="125" y="3480"/>
                  </a:lnTo>
                  <a:lnTo>
                    <a:pt x="173" y="3528"/>
                  </a:lnTo>
                  <a:lnTo>
                    <a:pt x="211" y="3566"/>
                  </a:lnTo>
                  <a:lnTo>
                    <a:pt x="260" y="3605"/>
                  </a:lnTo>
                  <a:lnTo>
                    <a:pt x="356" y="3653"/>
                  </a:lnTo>
                  <a:lnTo>
                    <a:pt x="461" y="3682"/>
                  </a:lnTo>
                  <a:lnTo>
                    <a:pt x="577" y="3691"/>
                  </a:lnTo>
                  <a:lnTo>
                    <a:pt x="682" y="3682"/>
                  </a:lnTo>
                  <a:lnTo>
                    <a:pt x="788" y="3653"/>
                  </a:lnTo>
                  <a:lnTo>
                    <a:pt x="884" y="3595"/>
                  </a:lnTo>
                  <a:lnTo>
                    <a:pt x="932" y="3566"/>
                  </a:lnTo>
                  <a:lnTo>
                    <a:pt x="980" y="3528"/>
                  </a:lnTo>
                  <a:lnTo>
                    <a:pt x="3518" y="972"/>
                  </a:lnTo>
                  <a:lnTo>
                    <a:pt x="3556" y="933"/>
                  </a:lnTo>
                  <a:lnTo>
                    <a:pt x="3585" y="885"/>
                  </a:lnTo>
                  <a:lnTo>
                    <a:pt x="3642" y="789"/>
                  </a:lnTo>
                  <a:lnTo>
                    <a:pt x="3671" y="683"/>
                  </a:lnTo>
                  <a:lnTo>
                    <a:pt x="3681" y="568"/>
                  </a:lnTo>
                  <a:lnTo>
                    <a:pt x="3671" y="462"/>
                  </a:lnTo>
                  <a:lnTo>
                    <a:pt x="3642" y="357"/>
                  </a:lnTo>
                  <a:lnTo>
                    <a:pt x="3585" y="260"/>
                  </a:lnTo>
                  <a:lnTo>
                    <a:pt x="3556" y="212"/>
                  </a:lnTo>
                  <a:lnTo>
                    <a:pt x="3508" y="164"/>
                  </a:lnTo>
                  <a:lnTo>
                    <a:pt x="3469" y="126"/>
                  </a:lnTo>
                  <a:lnTo>
                    <a:pt x="3421" y="97"/>
                  </a:lnTo>
                  <a:lnTo>
                    <a:pt x="3325" y="39"/>
                  </a:lnTo>
                  <a:lnTo>
                    <a:pt x="3220" y="11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3"/>
            <p:cNvSpPr/>
            <p:nvPr/>
          </p:nvSpPr>
          <p:spPr>
            <a:xfrm>
              <a:off x="649650" y="1807525"/>
              <a:ext cx="92050" cy="92300"/>
            </a:xfrm>
            <a:custGeom>
              <a:avLst/>
              <a:gdLst/>
              <a:ahLst/>
              <a:cxnLst/>
              <a:rect l="l" t="t" r="r" b="b"/>
              <a:pathLst>
                <a:path w="3682" h="3692" extrusionOk="0">
                  <a:moveTo>
                    <a:pt x="3114" y="1"/>
                  </a:moveTo>
                  <a:lnTo>
                    <a:pt x="2999" y="10"/>
                  </a:lnTo>
                  <a:lnTo>
                    <a:pt x="2893" y="39"/>
                  </a:lnTo>
                  <a:lnTo>
                    <a:pt x="2797" y="97"/>
                  </a:lnTo>
                  <a:lnTo>
                    <a:pt x="2749" y="126"/>
                  </a:lnTo>
                  <a:lnTo>
                    <a:pt x="2710" y="164"/>
                  </a:lnTo>
                  <a:lnTo>
                    <a:pt x="173" y="2720"/>
                  </a:lnTo>
                  <a:lnTo>
                    <a:pt x="135" y="2759"/>
                  </a:lnTo>
                  <a:lnTo>
                    <a:pt x="96" y="2807"/>
                  </a:lnTo>
                  <a:lnTo>
                    <a:pt x="48" y="2903"/>
                  </a:lnTo>
                  <a:lnTo>
                    <a:pt x="10" y="3009"/>
                  </a:lnTo>
                  <a:lnTo>
                    <a:pt x="0" y="3124"/>
                  </a:lnTo>
                  <a:lnTo>
                    <a:pt x="19" y="3230"/>
                  </a:lnTo>
                  <a:lnTo>
                    <a:pt x="48" y="3335"/>
                  </a:lnTo>
                  <a:lnTo>
                    <a:pt x="96" y="3441"/>
                  </a:lnTo>
                  <a:lnTo>
                    <a:pt x="135" y="3480"/>
                  </a:lnTo>
                  <a:lnTo>
                    <a:pt x="173" y="3528"/>
                  </a:lnTo>
                  <a:lnTo>
                    <a:pt x="212" y="3566"/>
                  </a:lnTo>
                  <a:lnTo>
                    <a:pt x="260" y="3595"/>
                  </a:lnTo>
                  <a:lnTo>
                    <a:pt x="365" y="3653"/>
                  </a:lnTo>
                  <a:lnTo>
                    <a:pt x="471" y="3681"/>
                  </a:lnTo>
                  <a:lnTo>
                    <a:pt x="577" y="3691"/>
                  </a:lnTo>
                  <a:lnTo>
                    <a:pt x="683" y="3681"/>
                  </a:lnTo>
                  <a:lnTo>
                    <a:pt x="788" y="3653"/>
                  </a:lnTo>
                  <a:lnTo>
                    <a:pt x="894" y="3595"/>
                  </a:lnTo>
                  <a:lnTo>
                    <a:pt x="942" y="3566"/>
                  </a:lnTo>
                  <a:lnTo>
                    <a:pt x="981" y="3528"/>
                  </a:lnTo>
                  <a:lnTo>
                    <a:pt x="3518" y="971"/>
                  </a:lnTo>
                  <a:lnTo>
                    <a:pt x="3556" y="933"/>
                  </a:lnTo>
                  <a:lnTo>
                    <a:pt x="3595" y="885"/>
                  </a:lnTo>
                  <a:lnTo>
                    <a:pt x="3643" y="789"/>
                  </a:lnTo>
                  <a:lnTo>
                    <a:pt x="3672" y="683"/>
                  </a:lnTo>
                  <a:lnTo>
                    <a:pt x="3681" y="568"/>
                  </a:lnTo>
                  <a:lnTo>
                    <a:pt x="3672" y="462"/>
                  </a:lnTo>
                  <a:lnTo>
                    <a:pt x="3643" y="356"/>
                  </a:lnTo>
                  <a:lnTo>
                    <a:pt x="3595" y="250"/>
                  </a:lnTo>
                  <a:lnTo>
                    <a:pt x="3556" y="212"/>
                  </a:lnTo>
                  <a:lnTo>
                    <a:pt x="3518" y="164"/>
                  </a:lnTo>
                  <a:lnTo>
                    <a:pt x="3470" y="126"/>
                  </a:lnTo>
                  <a:lnTo>
                    <a:pt x="3422" y="97"/>
                  </a:lnTo>
                  <a:lnTo>
                    <a:pt x="3326" y="39"/>
                  </a:lnTo>
                  <a:lnTo>
                    <a:pt x="3220" y="10"/>
                  </a:lnTo>
                  <a:lnTo>
                    <a:pt x="3114" y="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3"/>
            <p:cNvSpPr/>
            <p:nvPr/>
          </p:nvSpPr>
          <p:spPr>
            <a:xfrm>
              <a:off x="718850" y="1876250"/>
              <a:ext cx="92025" cy="92275"/>
            </a:xfrm>
            <a:custGeom>
              <a:avLst/>
              <a:gdLst/>
              <a:ahLst/>
              <a:cxnLst/>
              <a:rect l="l" t="t" r="r" b="b"/>
              <a:pathLst>
                <a:path w="3681" h="3691" extrusionOk="0">
                  <a:moveTo>
                    <a:pt x="3104" y="0"/>
                  </a:moveTo>
                  <a:lnTo>
                    <a:pt x="2999" y="10"/>
                  </a:lnTo>
                  <a:lnTo>
                    <a:pt x="2893" y="39"/>
                  </a:lnTo>
                  <a:lnTo>
                    <a:pt x="2787" y="96"/>
                  </a:lnTo>
                  <a:lnTo>
                    <a:pt x="2749" y="125"/>
                  </a:lnTo>
                  <a:lnTo>
                    <a:pt x="2701" y="164"/>
                  </a:lnTo>
                  <a:lnTo>
                    <a:pt x="164" y="2720"/>
                  </a:lnTo>
                  <a:lnTo>
                    <a:pt x="125" y="2758"/>
                  </a:lnTo>
                  <a:lnTo>
                    <a:pt x="96" y="2807"/>
                  </a:lnTo>
                  <a:lnTo>
                    <a:pt x="39" y="2903"/>
                  </a:lnTo>
                  <a:lnTo>
                    <a:pt x="10" y="3008"/>
                  </a:lnTo>
                  <a:lnTo>
                    <a:pt x="0" y="3124"/>
                  </a:lnTo>
                  <a:lnTo>
                    <a:pt x="10" y="3229"/>
                  </a:lnTo>
                  <a:lnTo>
                    <a:pt x="39" y="3335"/>
                  </a:lnTo>
                  <a:lnTo>
                    <a:pt x="96" y="3441"/>
                  </a:lnTo>
                  <a:lnTo>
                    <a:pt x="125" y="3479"/>
                  </a:lnTo>
                  <a:lnTo>
                    <a:pt x="164" y="3527"/>
                  </a:lnTo>
                  <a:lnTo>
                    <a:pt x="212" y="3566"/>
                  </a:lnTo>
                  <a:lnTo>
                    <a:pt x="260" y="3595"/>
                  </a:lnTo>
                  <a:lnTo>
                    <a:pt x="356" y="3652"/>
                  </a:lnTo>
                  <a:lnTo>
                    <a:pt x="461" y="3681"/>
                  </a:lnTo>
                  <a:lnTo>
                    <a:pt x="567" y="3691"/>
                  </a:lnTo>
                  <a:lnTo>
                    <a:pt x="682" y="3681"/>
                  </a:lnTo>
                  <a:lnTo>
                    <a:pt x="788" y="3652"/>
                  </a:lnTo>
                  <a:lnTo>
                    <a:pt x="884" y="3595"/>
                  </a:lnTo>
                  <a:lnTo>
                    <a:pt x="932" y="3566"/>
                  </a:lnTo>
                  <a:lnTo>
                    <a:pt x="971" y="3527"/>
                  </a:lnTo>
                  <a:lnTo>
                    <a:pt x="3508" y="971"/>
                  </a:lnTo>
                  <a:lnTo>
                    <a:pt x="3556" y="932"/>
                  </a:lnTo>
                  <a:lnTo>
                    <a:pt x="3585" y="884"/>
                  </a:lnTo>
                  <a:lnTo>
                    <a:pt x="3633" y="788"/>
                  </a:lnTo>
                  <a:lnTo>
                    <a:pt x="3671" y="673"/>
                  </a:lnTo>
                  <a:lnTo>
                    <a:pt x="3681" y="567"/>
                  </a:lnTo>
                  <a:lnTo>
                    <a:pt x="3671" y="462"/>
                  </a:lnTo>
                  <a:lnTo>
                    <a:pt x="3633" y="356"/>
                  </a:lnTo>
                  <a:lnTo>
                    <a:pt x="3585" y="250"/>
                  </a:lnTo>
                  <a:lnTo>
                    <a:pt x="3546" y="212"/>
                  </a:lnTo>
                  <a:lnTo>
                    <a:pt x="3508" y="164"/>
                  </a:lnTo>
                  <a:lnTo>
                    <a:pt x="3470" y="125"/>
                  </a:lnTo>
                  <a:lnTo>
                    <a:pt x="3421" y="87"/>
                  </a:lnTo>
                  <a:lnTo>
                    <a:pt x="3325" y="39"/>
                  </a:lnTo>
                  <a:lnTo>
                    <a:pt x="3220" y="10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3"/>
            <p:cNvSpPr/>
            <p:nvPr/>
          </p:nvSpPr>
          <p:spPr>
            <a:xfrm>
              <a:off x="787800" y="1944950"/>
              <a:ext cx="92050" cy="92300"/>
            </a:xfrm>
            <a:custGeom>
              <a:avLst/>
              <a:gdLst/>
              <a:ahLst/>
              <a:cxnLst/>
              <a:rect l="l" t="t" r="r" b="b"/>
              <a:pathLst>
                <a:path w="3682" h="3692" extrusionOk="0">
                  <a:moveTo>
                    <a:pt x="3114" y="1"/>
                  </a:moveTo>
                  <a:lnTo>
                    <a:pt x="2999" y="10"/>
                  </a:lnTo>
                  <a:lnTo>
                    <a:pt x="2893" y="39"/>
                  </a:lnTo>
                  <a:lnTo>
                    <a:pt x="2797" y="97"/>
                  </a:lnTo>
                  <a:lnTo>
                    <a:pt x="2749" y="126"/>
                  </a:lnTo>
                  <a:lnTo>
                    <a:pt x="2711" y="164"/>
                  </a:lnTo>
                  <a:lnTo>
                    <a:pt x="173" y="2721"/>
                  </a:lnTo>
                  <a:lnTo>
                    <a:pt x="125" y="2759"/>
                  </a:lnTo>
                  <a:lnTo>
                    <a:pt x="96" y="2807"/>
                  </a:lnTo>
                  <a:lnTo>
                    <a:pt x="39" y="2903"/>
                  </a:lnTo>
                  <a:lnTo>
                    <a:pt x="10" y="3009"/>
                  </a:lnTo>
                  <a:lnTo>
                    <a:pt x="0" y="3124"/>
                  </a:lnTo>
                  <a:lnTo>
                    <a:pt x="10" y="3230"/>
                  </a:lnTo>
                  <a:lnTo>
                    <a:pt x="48" y="3336"/>
                  </a:lnTo>
                  <a:lnTo>
                    <a:pt x="96" y="3432"/>
                  </a:lnTo>
                  <a:lnTo>
                    <a:pt x="135" y="3480"/>
                  </a:lnTo>
                  <a:lnTo>
                    <a:pt x="173" y="3528"/>
                  </a:lnTo>
                  <a:lnTo>
                    <a:pt x="212" y="3566"/>
                  </a:lnTo>
                  <a:lnTo>
                    <a:pt x="260" y="3595"/>
                  </a:lnTo>
                  <a:lnTo>
                    <a:pt x="356" y="3653"/>
                  </a:lnTo>
                  <a:lnTo>
                    <a:pt x="462" y="3682"/>
                  </a:lnTo>
                  <a:lnTo>
                    <a:pt x="577" y="3691"/>
                  </a:lnTo>
                  <a:lnTo>
                    <a:pt x="683" y="3682"/>
                  </a:lnTo>
                  <a:lnTo>
                    <a:pt x="788" y="3653"/>
                  </a:lnTo>
                  <a:lnTo>
                    <a:pt x="894" y="3595"/>
                  </a:lnTo>
                  <a:lnTo>
                    <a:pt x="933" y="3566"/>
                  </a:lnTo>
                  <a:lnTo>
                    <a:pt x="981" y="3528"/>
                  </a:lnTo>
                  <a:lnTo>
                    <a:pt x="3518" y="972"/>
                  </a:lnTo>
                  <a:lnTo>
                    <a:pt x="3556" y="933"/>
                  </a:lnTo>
                  <a:lnTo>
                    <a:pt x="3585" y="885"/>
                  </a:lnTo>
                  <a:lnTo>
                    <a:pt x="3643" y="779"/>
                  </a:lnTo>
                  <a:lnTo>
                    <a:pt x="3672" y="674"/>
                  </a:lnTo>
                  <a:lnTo>
                    <a:pt x="3681" y="568"/>
                  </a:lnTo>
                  <a:lnTo>
                    <a:pt x="3672" y="462"/>
                  </a:lnTo>
                  <a:lnTo>
                    <a:pt x="3643" y="356"/>
                  </a:lnTo>
                  <a:lnTo>
                    <a:pt x="3585" y="251"/>
                  </a:lnTo>
                  <a:lnTo>
                    <a:pt x="3556" y="212"/>
                  </a:lnTo>
                  <a:lnTo>
                    <a:pt x="3518" y="164"/>
                  </a:lnTo>
                  <a:lnTo>
                    <a:pt x="3470" y="126"/>
                  </a:lnTo>
                  <a:lnTo>
                    <a:pt x="3422" y="87"/>
                  </a:lnTo>
                  <a:lnTo>
                    <a:pt x="3326" y="39"/>
                  </a:lnTo>
                  <a:lnTo>
                    <a:pt x="3220" y="10"/>
                  </a:lnTo>
                  <a:lnTo>
                    <a:pt x="3114" y="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3"/>
            <p:cNvSpPr/>
            <p:nvPr/>
          </p:nvSpPr>
          <p:spPr>
            <a:xfrm>
              <a:off x="857000" y="2013675"/>
              <a:ext cx="92050" cy="92275"/>
            </a:xfrm>
            <a:custGeom>
              <a:avLst/>
              <a:gdLst/>
              <a:ahLst/>
              <a:cxnLst/>
              <a:rect l="l" t="t" r="r" b="b"/>
              <a:pathLst>
                <a:path w="3682" h="3691" extrusionOk="0">
                  <a:moveTo>
                    <a:pt x="3104" y="0"/>
                  </a:moveTo>
                  <a:lnTo>
                    <a:pt x="2999" y="10"/>
                  </a:lnTo>
                  <a:lnTo>
                    <a:pt x="2893" y="39"/>
                  </a:lnTo>
                  <a:lnTo>
                    <a:pt x="2787" y="97"/>
                  </a:lnTo>
                  <a:lnTo>
                    <a:pt x="2739" y="125"/>
                  </a:lnTo>
                  <a:lnTo>
                    <a:pt x="2701" y="164"/>
                  </a:lnTo>
                  <a:lnTo>
                    <a:pt x="164" y="2720"/>
                  </a:lnTo>
                  <a:lnTo>
                    <a:pt x="125" y="2759"/>
                  </a:lnTo>
                  <a:lnTo>
                    <a:pt x="87" y="2807"/>
                  </a:lnTo>
                  <a:lnTo>
                    <a:pt x="39" y="2903"/>
                  </a:lnTo>
                  <a:lnTo>
                    <a:pt x="10" y="3009"/>
                  </a:lnTo>
                  <a:lnTo>
                    <a:pt x="0" y="3124"/>
                  </a:lnTo>
                  <a:lnTo>
                    <a:pt x="10" y="3230"/>
                  </a:lnTo>
                  <a:lnTo>
                    <a:pt x="39" y="3335"/>
                  </a:lnTo>
                  <a:lnTo>
                    <a:pt x="87" y="3431"/>
                  </a:lnTo>
                  <a:lnTo>
                    <a:pt x="125" y="3480"/>
                  </a:lnTo>
                  <a:lnTo>
                    <a:pt x="164" y="3528"/>
                  </a:lnTo>
                  <a:lnTo>
                    <a:pt x="212" y="3566"/>
                  </a:lnTo>
                  <a:lnTo>
                    <a:pt x="250" y="3595"/>
                  </a:lnTo>
                  <a:lnTo>
                    <a:pt x="356" y="3653"/>
                  </a:lnTo>
                  <a:lnTo>
                    <a:pt x="462" y="3681"/>
                  </a:lnTo>
                  <a:lnTo>
                    <a:pt x="567" y="3691"/>
                  </a:lnTo>
                  <a:lnTo>
                    <a:pt x="683" y="3681"/>
                  </a:lnTo>
                  <a:lnTo>
                    <a:pt x="788" y="3653"/>
                  </a:lnTo>
                  <a:lnTo>
                    <a:pt x="884" y="3595"/>
                  </a:lnTo>
                  <a:lnTo>
                    <a:pt x="932" y="3566"/>
                  </a:lnTo>
                  <a:lnTo>
                    <a:pt x="971" y="3518"/>
                  </a:lnTo>
                  <a:lnTo>
                    <a:pt x="3508" y="971"/>
                  </a:lnTo>
                  <a:lnTo>
                    <a:pt x="3547" y="933"/>
                  </a:lnTo>
                  <a:lnTo>
                    <a:pt x="3585" y="885"/>
                  </a:lnTo>
                  <a:lnTo>
                    <a:pt x="3633" y="779"/>
                  </a:lnTo>
                  <a:lnTo>
                    <a:pt x="3671" y="673"/>
                  </a:lnTo>
                  <a:lnTo>
                    <a:pt x="3681" y="568"/>
                  </a:lnTo>
                  <a:lnTo>
                    <a:pt x="3662" y="462"/>
                  </a:lnTo>
                  <a:lnTo>
                    <a:pt x="3633" y="356"/>
                  </a:lnTo>
                  <a:lnTo>
                    <a:pt x="3585" y="250"/>
                  </a:lnTo>
                  <a:lnTo>
                    <a:pt x="3547" y="202"/>
                  </a:lnTo>
                  <a:lnTo>
                    <a:pt x="3508" y="164"/>
                  </a:lnTo>
                  <a:lnTo>
                    <a:pt x="3470" y="125"/>
                  </a:lnTo>
                  <a:lnTo>
                    <a:pt x="3422" y="87"/>
                  </a:lnTo>
                  <a:lnTo>
                    <a:pt x="3316" y="39"/>
                  </a:lnTo>
                  <a:lnTo>
                    <a:pt x="3210" y="10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3"/>
            <p:cNvSpPr/>
            <p:nvPr/>
          </p:nvSpPr>
          <p:spPr>
            <a:xfrm>
              <a:off x="925950" y="2082400"/>
              <a:ext cx="92050" cy="92275"/>
            </a:xfrm>
            <a:custGeom>
              <a:avLst/>
              <a:gdLst/>
              <a:ahLst/>
              <a:cxnLst/>
              <a:rect l="l" t="t" r="r" b="b"/>
              <a:pathLst>
                <a:path w="3682" h="3691" extrusionOk="0">
                  <a:moveTo>
                    <a:pt x="3105" y="0"/>
                  </a:moveTo>
                  <a:lnTo>
                    <a:pt x="2999" y="10"/>
                  </a:lnTo>
                  <a:lnTo>
                    <a:pt x="2893" y="39"/>
                  </a:lnTo>
                  <a:lnTo>
                    <a:pt x="2797" y="87"/>
                  </a:lnTo>
                  <a:lnTo>
                    <a:pt x="2749" y="125"/>
                  </a:lnTo>
                  <a:lnTo>
                    <a:pt x="2701" y="164"/>
                  </a:lnTo>
                  <a:lnTo>
                    <a:pt x="164" y="2710"/>
                  </a:lnTo>
                  <a:lnTo>
                    <a:pt x="125" y="2758"/>
                  </a:lnTo>
                  <a:lnTo>
                    <a:pt x="97" y="2806"/>
                  </a:lnTo>
                  <a:lnTo>
                    <a:pt x="39" y="2903"/>
                  </a:lnTo>
                  <a:lnTo>
                    <a:pt x="10" y="3008"/>
                  </a:lnTo>
                  <a:lnTo>
                    <a:pt x="0" y="3124"/>
                  </a:lnTo>
                  <a:lnTo>
                    <a:pt x="10" y="3229"/>
                  </a:lnTo>
                  <a:lnTo>
                    <a:pt x="39" y="3335"/>
                  </a:lnTo>
                  <a:lnTo>
                    <a:pt x="97" y="3431"/>
                  </a:lnTo>
                  <a:lnTo>
                    <a:pt x="125" y="3479"/>
                  </a:lnTo>
                  <a:lnTo>
                    <a:pt x="173" y="3527"/>
                  </a:lnTo>
                  <a:lnTo>
                    <a:pt x="212" y="3566"/>
                  </a:lnTo>
                  <a:lnTo>
                    <a:pt x="260" y="3595"/>
                  </a:lnTo>
                  <a:lnTo>
                    <a:pt x="356" y="3652"/>
                  </a:lnTo>
                  <a:lnTo>
                    <a:pt x="462" y="3681"/>
                  </a:lnTo>
                  <a:lnTo>
                    <a:pt x="577" y="3691"/>
                  </a:lnTo>
                  <a:lnTo>
                    <a:pt x="683" y="3681"/>
                  </a:lnTo>
                  <a:lnTo>
                    <a:pt x="789" y="3652"/>
                  </a:lnTo>
                  <a:lnTo>
                    <a:pt x="885" y="3595"/>
                  </a:lnTo>
                  <a:lnTo>
                    <a:pt x="933" y="3556"/>
                  </a:lnTo>
                  <a:lnTo>
                    <a:pt x="981" y="3518"/>
                  </a:lnTo>
                  <a:lnTo>
                    <a:pt x="3518" y="971"/>
                  </a:lnTo>
                  <a:lnTo>
                    <a:pt x="3556" y="923"/>
                  </a:lnTo>
                  <a:lnTo>
                    <a:pt x="3585" y="884"/>
                  </a:lnTo>
                  <a:lnTo>
                    <a:pt x="3643" y="779"/>
                  </a:lnTo>
                  <a:lnTo>
                    <a:pt x="3672" y="673"/>
                  </a:lnTo>
                  <a:lnTo>
                    <a:pt x="3681" y="567"/>
                  </a:lnTo>
                  <a:lnTo>
                    <a:pt x="3672" y="461"/>
                  </a:lnTo>
                  <a:lnTo>
                    <a:pt x="3643" y="356"/>
                  </a:lnTo>
                  <a:lnTo>
                    <a:pt x="3585" y="250"/>
                  </a:lnTo>
                  <a:lnTo>
                    <a:pt x="3556" y="202"/>
                  </a:lnTo>
                  <a:lnTo>
                    <a:pt x="3508" y="164"/>
                  </a:lnTo>
                  <a:lnTo>
                    <a:pt x="3470" y="125"/>
                  </a:lnTo>
                  <a:lnTo>
                    <a:pt x="3422" y="87"/>
                  </a:lnTo>
                  <a:lnTo>
                    <a:pt x="3326" y="39"/>
                  </a:lnTo>
                  <a:lnTo>
                    <a:pt x="3220" y="10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3"/>
            <p:cNvSpPr/>
            <p:nvPr/>
          </p:nvSpPr>
          <p:spPr>
            <a:xfrm>
              <a:off x="994900" y="2150875"/>
              <a:ext cx="92050" cy="92525"/>
            </a:xfrm>
            <a:custGeom>
              <a:avLst/>
              <a:gdLst/>
              <a:ahLst/>
              <a:cxnLst/>
              <a:rect l="l" t="t" r="r" b="b"/>
              <a:pathLst>
                <a:path w="3682" h="3701" extrusionOk="0">
                  <a:moveTo>
                    <a:pt x="3115" y="0"/>
                  </a:moveTo>
                  <a:lnTo>
                    <a:pt x="2999" y="19"/>
                  </a:lnTo>
                  <a:lnTo>
                    <a:pt x="2894" y="48"/>
                  </a:lnTo>
                  <a:lnTo>
                    <a:pt x="2797" y="96"/>
                  </a:lnTo>
                  <a:lnTo>
                    <a:pt x="2749" y="135"/>
                  </a:lnTo>
                  <a:lnTo>
                    <a:pt x="2711" y="173"/>
                  </a:lnTo>
                  <a:lnTo>
                    <a:pt x="174" y="2720"/>
                  </a:lnTo>
                  <a:lnTo>
                    <a:pt x="135" y="2768"/>
                  </a:lnTo>
                  <a:lnTo>
                    <a:pt x="97" y="2816"/>
                  </a:lnTo>
                  <a:lnTo>
                    <a:pt x="49" y="2912"/>
                  </a:lnTo>
                  <a:lnTo>
                    <a:pt x="10" y="3018"/>
                  </a:lnTo>
                  <a:lnTo>
                    <a:pt x="1" y="3133"/>
                  </a:lnTo>
                  <a:lnTo>
                    <a:pt x="20" y="3239"/>
                  </a:lnTo>
                  <a:lnTo>
                    <a:pt x="49" y="3345"/>
                  </a:lnTo>
                  <a:lnTo>
                    <a:pt x="97" y="3441"/>
                  </a:lnTo>
                  <a:lnTo>
                    <a:pt x="135" y="3489"/>
                  </a:lnTo>
                  <a:lnTo>
                    <a:pt x="174" y="3537"/>
                  </a:lnTo>
                  <a:lnTo>
                    <a:pt x="212" y="3575"/>
                  </a:lnTo>
                  <a:lnTo>
                    <a:pt x="260" y="3604"/>
                  </a:lnTo>
                  <a:lnTo>
                    <a:pt x="366" y="3662"/>
                  </a:lnTo>
                  <a:lnTo>
                    <a:pt x="472" y="3691"/>
                  </a:lnTo>
                  <a:lnTo>
                    <a:pt x="577" y="3700"/>
                  </a:lnTo>
                  <a:lnTo>
                    <a:pt x="683" y="3691"/>
                  </a:lnTo>
                  <a:lnTo>
                    <a:pt x="789" y="3652"/>
                  </a:lnTo>
                  <a:lnTo>
                    <a:pt x="895" y="3604"/>
                  </a:lnTo>
                  <a:lnTo>
                    <a:pt x="943" y="3566"/>
                  </a:lnTo>
                  <a:lnTo>
                    <a:pt x="981" y="3527"/>
                  </a:lnTo>
                  <a:lnTo>
                    <a:pt x="3518" y="980"/>
                  </a:lnTo>
                  <a:lnTo>
                    <a:pt x="3557" y="932"/>
                  </a:lnTo>
                  <a:lnTo>
                    <a:pt x="3595" y="894"/>
                  </a:lnTo>
                  <a:lnTo>
                    <a:pt x="3643" y="788"/>
                  </a:lnTo>
                  <a:lnTo>
                    <a:pt x="3672" y="683"/>
                  </a:lnTo>
                  <a:lnTo>
                    <a:pt x="3682" y="577"/>
                  </a:lnTo>
                  <a:lnTo>
                    <a:pt x="3672" y="461"/>
                  </a:lnTo>
                  <a:lnTo>
                    <a:pt x="3643" y="356"/>
                  </a:lnTo>
                  <a:lnTo>
                    <a:pt x="3595" y="260"/>
                  </a:lnTo>
                  <a:lnTo>
                    <a:pt x="3557" y="212"/>
                  </a:lnTo>
                  <a:lnTo>
                    <a:pt x="3518" y="173"/>
                  </a:lnTo>
                  <a:lnTo>
                    <a:pt x="3470" y="135"/>
                  </a:lnTo>
                  <a:lnTo>
                    <a:pt x="3432" y="96"/>
                  </a:lnTo>
                  <a:lnTo>
                    <a:pt x="3326" y="48"/>
                  </a:lnTo>
                  <a:lnTo>
                    <a:pt x="3220" y="19"/>
                  </a:lnTo>
                  <a:lnTo>
                    <a:pt x="3115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3"/>
            <p:cNvSpPr/>
            <p:nvPr/>
          </p:nvSpPr>
          <p:spPr>
            <a:xfrm>
              <a:off x="648200" y="1252525"/>
              <a:ext cx="513225" cy="513950"/>
            </a:xfrm>
            <a:custGeom>
              <a:avLst/>
              <a:gdLst/>
              <a:ahLst/>
              <a:cxnLst/>
              <a:rect l="l" t="t" r="r" b="b"/>
              <a:pathLst>
                <a:path w="20529" h="20558" extrusionOk="0">
                  <a:moveTo>
                    <a:pt x="12956" y="0"/>
                  </a:moveTo>
                  <a:lnTo>
                    <a:pt x="12802" y="10"/>
                  </a:lnTo>
                  <a:lnTo>
                    <a:pt x="12648" y="38"/>
                  </a:lnTo>
                  <a:lnTo>
                    <a:pt x="12494" y="77"/>
                  </a:lnTo>
                  <a:lnTo>
                    <a:pt x="12341" y="125"/>
                  </a:lnTo>
                  <a:lnTo>
                    <a:pt x="12196" y="192"/>
                  </a:lnTo>
                  <a:lnTo>
                    <a:pt x="12062" y="279"/>
                  </a:lnTo>
                  <a:lnTo>
                    <a:pt x="11927" y="375"/>
                  </a:lnTo>
                  <a:lnTo>
                    <a:pt x="11802" y="490"/>
                  </a:lnTo>
                  <a:lnTo>
                    <a:pt x="481" y="11869"/>
                  </a:lnTo>
                  <a:lnTo>
                    <a:pt x="366" y="11994"/>
                  </a:lnTo>
                  <a:lnTo>
                    <a:pt x="270" y="12129"/>
                  </a:lnTo>
                  <a:lnTo>
                    <a:pt x="183" y="12263"/>
                  </a:lnTo>
                  <a:lnTo>
                    <a:pt x="116" y="12407"/>
                  </a:lnTo>
                  <a:lnTo>
                    <a:pt x="68" y="12561"/>
                  </a:lnTo>
                  <a:lnTo>
                    <a:pt x="29" y="12715"/>
                  </a:lnTo>
                  <a:lnTo>
                    <a:pt x="10" y="12869"/>
                  </a:lnTo>
                  <a:lnTo>
                    <a:pt x="1" y="13022"/>
                  </a:lnTo>
                  <a:lnTo>
                    <a:pt x="10" y="13186"/>
                  </a:lnTo>
                  <a:lnTo>
                    <a:pt x="29" y="13340"/>
                  </a:lnTo>
                  <a:lnTo>
                    <a:pt x="68" y="13493"/>
                  </a:lnTo>
                  <a:lnTo>
                    <a:pt x="126" y="13638"/>
                  </a:lnTo>
                  <a:lnTo>
                    <a:pt x="193" y="13782"/>
                  </a:lnTo>
                  <a:lnTo>
                    <a:pt x="270" y="13926"/>
                  </a:lnTo>
                  <a:lnTo>
                    <a:pt x="366" y="14060"/>
                  </a:lnTo>
                  <a:lnTo>
                    <a:pt x="481" y="14176"/>
                  </a:lnTo>
                  <a:lnTo>
                    <a:pt x="6411" y="20077"/>
                  </a:lnTo>
                  <a:lnTo>
                    <a:pt x="6536" y="20192"/>
                  </a:lnTo>
                  <a:lnTo>
                    <a:pt x="6670" y="20288"/>
                  </a:lnTo>
                  <a:lnTo>
                    <a:pt x="6805" y="20375"/>
                  </a:lnTo>
                  <a:lnTo>
                    <a:pt x="6959" y="20442"/>
                  </a:lnTo>
                  <a:lnTo>
                    <a:pt x="7103" y="20490"/>
                  </a:lnTo>
                  <a:lnTo>
                    <a:pt x="7257" y="20528"/>
                  </a:lnTo>
                  <a:lnTo>
                    <a:pt x="7410" y="20548"/>
                  </a:lnTo>
                  <a:lnTo>
                    <a:pt x="7574" y="20557"/>
                  </a:lnTo>
                  <a:lnTo>
                    <a:pt x="7728" y="20548"/>
                  </a:lnTo>
                  <a:lnTo>
                    <a:pt x="7881" y="20528"/>
                  </a:lnTo>
                  <a:lnTo>
                    <a:pt x="8035" y="20490"/>
                  </a:lnTo>
                  <a:lnTo>
                    <a:pt x="8189" y="20432"/>
                  </a:lnTo>
                  <a:lnTo>
                    <a:pt x="8333" y="20365"/>
                  </a:lnTo>
                  <a:lnTo>
                    <a:pt x="8468" y="20288"/>
                  </a:lnTo>
                  <a:lnTo>
                    <a:pt x="8602" y="20182"/>
                  </a:lnTo>
                  <a:lnTo>
                    <a:pt x="8727" y="20077"/>
                  </a:lnTo>
                  <a:lnTo>
                    <a:pt x="20048" y="8688"/>
                  </a:lnTo>
                  <a:lnTo>
                    <a:pt x="20164" y="8563"/>
                  </a:lnTo>
                  <a:lnTo>
                    <a:pt x="20260" y="8438"/>
                  </a:lnTo>
                  <a:lnTo>
                    <a:pt x="20337" y="8294"/>
                  </a:lnTo>
                  <a:lnTo>
                    <a:pt x="20404" y="8150"/>
                  </a:lnTo>
                  <a:lnTo>
                    <a:pt x="20462" y="7996"/>
                  </a:lnTo>
                  <a:lnTo>
                    <a:pt x="20500" y="7842"/>
                  </a:lnTo>
                  <a:lnTo>
                    <a:pt x="20519" y="7689"/>
                  </a:lnTo>
                  <a:lnTo>
                    <a:pt x="20529" y="7535"/>
                  </a:lnTo>
                  <a:lnTo>
                    <a:pt x="20519" y="7381"/>
                  </a:lnTo>
                  <a:lnTo>
                    <a:pt x="20490" y="7218"/>
                  </a:lnTo>
                  <a:lnTo>
                    <a:pt x="20452" y="7073"/>
                  </a:lnTo>
                  <a:lnTo>
                    <a:pt x="20404" y="6920"/>
                  </a:lnTo>
                  <a:lnTo>
                    <a:pt x="20337" y="6776"/>
                  </a:lnTo>
                  <a:lnTo>
                    <a:pt x="20250" y="6631"/>
                  </a:lnTo>
                  <a:lnTo>
                    <a:pt x="20154" y="6506"/>
                  </a:lnTo>
                  <a:lnTo>
                    <a:pt x="20048" y="6382"/>
                  </a:lnTo>
                  <a:lnTo>
                    <a:pt x="14109" y="481"/>
                  </a:lnTo>
                  <a:lnTo>
                    <a:pt x="13994" y="365"/>
                  </a:lnTo>
                  <a:lnTo>
                    <a:pt x="13859" y="269"/>
                  </a:lnTo>
                  <a:lnTo>
                    <a:pt x="13715" y="192"/>
                  </a:lnTo>
                  <a:lnTo>
                    <a:pt x="13571" y="125"/>
                  </a:lnTo>
                  <a:lnTo>
                    <a:pt x="13427" y="67"/>
                  </a:lnTo>
                  <a:lnTo>
                    <a:pt x="13273" y="29"/>
                  </a:lnTo>
                  <a:lnTo>
                    <a:pt x="13109" y="10"/>
                  </a:lnTo>
                  <a:lnTo>
                    <a:pt x="129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0" name="Google Shape;1520;p33"/>
          <p:cNvGrpSpPr/>
          <p:nvPr/>
        </p:nvGrpSpPr>
        <p:grpSpPr>
          <a:xfrm>
            <a:off x="8360630" y="4421762"/>
            <a:ext cx="520821" cy="511426"/>
            <a:chOff x="1919225" y="1252525"/>
            <a:chExt cx="692950" cy="680450"/>
          </a:xfrm>
        </p:grpSpPr>
        <p:sp>
          <p:nvSpPr>
            <p:cNvPr id="1521" name="Google Shape;1521;p33"/>
            <p:cNvSpPr/>
            <p:nvPr/>
          </p:nvSpPr>
          <p:spPr>
            <a:xfrm>
              <a:off x="2056175" y="1252525"/>
              <a:ext cx="556000" cy="546850"/>
            </a:xfrm>
            <a:custGeom>
              <a:avLst/>
              <a:gdLst/>
              <a:ahLst/>
              <a:cxnLst/>
              <a:rect l="l" t="t" r="r" b="b"/>
              <a:pathLst>
                <a:path w="22240" h="21874" extrusionOk="0">
                  <a:moveTo>
                    <a:pt x="22028" y="0"/>
                  </a:moveTo>
                  <a:lnTo>
                    <a:pt x="21970" y="10"/>
                  </a:lnTo>
                  <a:lnTo>
                    <a:pt x="15935" y="1980"/>
                  </a:lnTo>
                  <a:lnTo>
                    <a:pt x="15810" y="2028"/>
                  </a:lnTo>
                  <a:lnTo>
                    <a:pt x="15685" y="2076"/>
                  </a:lnTo>
                  <a:lnTo>
                    <a:pt x="15569" y="2134"/>
                  </a:lnTo>
                  <a:lnTo>
                    <a:pt x="15454" y="2201"/>
                  </a:lnTo>
                  <a:lnTo>
                    <a:pt x="15339" y="2268"/>
                  </a:lnTo>
                  <a:lnTo>
                    <a:pt x="15233" y="2345"/>
                  </a:lnTo>
                  <a:lnTo>
                    <a:pt x="15137" y="2432"/>
                  </a:lnTo>
                  <a:lnTo>
                    <a:pt x="15031" y="2528"/>
                  </a:lnTo>
                  <a:lnTo>
                    <a:pt x="0" y="17251"/>
                  </a:lnTo>
                  <a:lnTo>
                    <a:pt x="4527" y="21874"/>
                  </a:lnTo>
                  <a:lnTo>
                    <a:pt x="19567" y="7150"/>
                  </a:lnTo>
                  <a:lnTo>
                    <a:pt x="19654" y="7054"/>
                  </a:lnTo>
                  <a:lnTo>
                    <a:pt x="19740" y="6958"/>
                  </a:lnTo>
                  <a:lnTo>
                    <a:pt x="19827" y="6852"/>
                  </a:lnTo>
                  <a:lnTo>
                    <a:pt x="19894" y="6737"/>
                  </a:lnTo>
                  <a:lnTo>
                    <a:pt x="19961" y="6622"/>
                  </a:lnTo>
                  <a:lnTo>
                    <a:pt x="20029" y="6506"/>
                  </a:lnTo>
                  <a:lnTo>
                    <a:pt x="20086" y="6391"/>
                  </a:lnTo>
                  <a:lnTo>
                    <a:pt x="20125" y="6266"/>
                  </a:lnTo>
                  <a:lnTo>
                    <a:pt x="22229" y="269"/>
                  </a:lnTo>
                  <a:lnTo>
                    <a:pt x="22239" y="211"/>
                  </a:lnTo>
                  <a:lnTo>
                    <a:pt x="22229" y="154"/>
                  </a:lnTo>
                  <a:lnTo>
                    <a:pt x="22210" y="106"/>
                  </a:lnTo>
                  <a:lnTo>
                    <a:pt x="22181" y="58"/>
                  </a:lnTo>
                  <a:lnTo>
                    <a:pt x="22133" y="29"/>
                  </a:lnTo>
                  <a:lnTo>
                    <a:pt x="220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3"/>
            <p:cNvSpPr/>
            <p:nvPr/>
          </p:nvSpPr>
          <p:spPr>
            <a:xfrm>
              <a:off x="2548225" y="1252525"/>
              <a:ext cx="63950" cy="63675"/>
            </a:xfrm>
            <a:custGeom>
              <a:avLst/>
              <a:gdLst/>
              <a:ahLst/>
              <a:cxnLst/>
              <a:rect l="l" t="t" r="r" b="b"/>
              <a:pathLst>
                <a:path w="2558" h="2547" extrusionOk="0">
                  <a:moveTo>
                    <a:pt x="2346" y="0"/>
                  </a:moveTo>
                  <a:lnTo>
                    <a:pt x="2288" y="10"/>
                  </a:lnTo>
                  <a:lnTo>
                    <a:pt x="1" y="759"/>
                  </a:lnTo>
                  <a:lnTo>
                    <a:pt x="1750" y="2547"/>
                  </a:lnTo>
                  <a:lnTo>
                    <a:pt x="2547" y="269"/>
                  </a:lnTo>
                  <a:lnTo>
                    <a:pt x="2557" y="211"/>
                  </a:lnTo>
                  <a:lnTo>
                    <a:pt x="2547" y="154"/>
                  </a:lnTo>
                  <a:lnTo>
                    <a:pt x="2528" y="106"/>
                  </a:lnTo>
                  <a:lnTo>
                    <a:pt x="2499" y="58"/>
                  </a:lnTo>
                  <a:lnTo>
                    <a:pt x="2451" y="29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3"/>
            <p:cNvSpPr/>
            <p:nvPr/>
          </p:nvSpPr>
          <p:spPr>
            <a:xfrm>
              <a:off x="2093875" y="1345250"/>
              <a:ext cx="422900" cy="415700"/>
            </a:xfrm>
            <a:custGeom>
              <a:avLst/>
              <a:gdLst/>
              <a:ahLst/>
              <a:cxnLst/>
              <a:rect l="l" t="t" r="r" b="b"/>
              <a:pathLst>
                <a:path w="16916" h="16628" extrusionOk="0">
                  <a:moveTo>
                    <a:pt x="15849" y="1"/>
                  </a:moveTo>
                  <a:lnTo>
                    <a:pt x="15743" y="10"/>
                  </a:lnTo>
                  <a:lnTo>
                    <a:pt x="15647" y="20"/>
                  </a:lnTo>
                  <a:lnTo>
                    <a:pt x="15541" y="49"/>
                  </a:lnTo>
                  <a:lnTo>
                    <a:pt x="15445" y="78"/>
                  </a:lnTo>
                  <a:lnTo>
                    <a:pt x="15349" y="126"/>
                  </a:lnTo>
                  <a:lnTo>
                    <a:pt x="15253" y="174"/>
                  </a:lnTo>
                  <a:lnTo>
                    <a:pt x="15167" y="241"/>
                  </a:lnTo>
                  <a:lnTo>
                    <a:pt x="15080" y="308"/>
                  </a:lnTo>
                  <a:lnTo>
                    <a:pt x="1" y="15080"/>
                  </a:lnTo>
                  <a:lnTo>
                    <a:pt x="1510" y="16627"/>
                  </a:lnTo>
                  <a:lnTo>
                    <a:pt x="16589" y="1856"/>
                  </a:lnTo>
                  <a:lnTo>
                    <a:pt x="16666" y="1769"/>
                  </a:lnTo>
                  <a:lnTo>
                    <a:pt x="16733" y="1683"/>
                  </a:lnTo>
                  <a:lnTo>
                    <a:pt x="16791" y="1596"/>
                  </a:lnTo>
                  <a:lnTo>
                    <a:pt x="16839" y="1500"/>
                  </a:lnTo>
                  <a:lnTo>
                    <a:pt x="16868" y="1404"/>
                  </a:lnTo>
                  <a:lnTo>
                    <a:pt x="16896" y="1298"/>
                  </a:lnTo>
                  <a:lnTo>
                    <a:pt x="16916" y="1202"/>
                  </a:lnTo>
                  <a:lnTo>
                    <a:pt x="16916" y="1096"/>
                  </a:lnTo>
                  <a:lnTo>
                    <a:pt x="16916" y="991"/>
                  </a:lnTo>
                  <a:lnTo>
                    <a:pt x="16896" y="885"/>
                  </a:lnTo>
                  <a:lnTo>
                    <a:pt x="16877" y="789"/>
                  </a:lnTo>
                  <a:lnTo>
                    <a:pt x="16839" y="683"/>
                  </a:lnTo>
                  <a:lnTo>
                    <a:pt x="16800" y="587"/>
                  </a:lnTo>
                  <a:lnTo>
                    <a:pt x="16743" y="500"/>
                  </a:lnTo>
                  <a:lnTo>
                    <a:pt x="16685" y="414"/>
                  </a:lnTo>
                  <a:lnTo>
                    <a:pt x="16608" y="327"/>
                  </a:lnTo>
                  <a:lnTo>
                    <a:pt x="16531" y="251"/>
                  </a:lnTo>
                  <a:lnTo>
                    <a:pt x="16445" y="183"/>
                  </a:lnTo>
                  <a:lnTo>
                    <a:pt x="16349" y="135"/>
                  </a:lnTo>
                  <a:lnTo>
                    <a:pt x="16253" y="87"/>
                  </a:lnTo>
                  <a:lnTo>
                    <a:pt x="16156" y="49"/>
                  </a:lnTo>
                  <a:lnTo>
                    <a:pt x="16051" y="30"/>
                  </a:lnTo>
                  <a:lnTo>
                    <a:pt x="15955" y="10"/>
                  </a:lnTo>
                  <a:lnTo>
                    <a:pt x="15849" y="1"/>
                  </a:lnTo>
                  <a:close/>
                </a:path>
              </a:pathLst>
            </a:custGeom>
            <a:solidFill>
              <a:srgbClr val="F1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3"/>
            <p:cNvSpPr/>
            <p:nvPr/>
          </p:nvSpPr>
          <p:spPr>
            <a:xfrm>
              <a:off x="2056175" y="1306825"/>
              <a:ext cx="422875" cy="415425"/>
            </a:xfrm>
            <a:custGeom>
              <a:avLst/>
              <a:gdLst/>
              <a:ahLst/>
              <a:cxnLst/>
              <a:rect l="l" t="t" r="r" b="b"/>
              <a:pathLst>
                <a:path w="16915" h="16617" extrusionOk="0">
                  <a:moveTo>
                    <a:pt x="15742" y="0"/>
                  </a:moveTo>
                  <a:lnTo>
                    <a:pt x="15637" y="19"/>
                  </a:lnTo>
                  <a:lnTo>
                    <a:pt x="15540" y="38"/>
                  </a:lnTo>
                  <a:lnTo>
                    <a:pt x="15444" y="77"/>
                  </a:lnTo>
                  <a:lnTo>
                    <a:pt x="15348" y="115"/>
                  </a:lnTo>
                  <a:lnTo>
                    <a:pt x="15252" y="173"/>
                  </a:lnTo>
                  <a:lnTo>
                    <a:pt x="15166" y="231"/>
                  </a:lnTo>
                  <a:lnTo>
                    <a:pt x="15079" y="308"/>
                  </a:lnTo>
                  <a:lnTo>
                    <a:pt x="0" y="15079"/>
                  </a:lnTo>
                  <a:lnTo>
                    <a:pt x="1509" y="16617"/>
                  </a:lnTo>
                  <a:lnTo>
                    <a:pt x="16588" y="1845"/>
                  </a:lnTo>
                  <a:lnTo>
                    <a:pt x="16665" y="1768"/>
                  </a:lnTo>
                  <a:lnTo>
                    <a:pt x="16732" y="1682"/>
                  </a:lnTo>
                  <a:lnTo>
                    <a:pt x="16790" y="1586"/>
                  </a:lnTo>
                  <a:lnTo>
                    <a:pt x="16828" y="1499"/>
                  </a:lnTo>
                  <a:lnTo>
                    <a:pt x="16867" y="1394"/>
                  </a:lnTo>
                  <a:lnTo>
                    <a:pt x="16896" y="1297"/>
                  </a:lnTo>
                  <a:lnTo>
                    <a:pt x="16905" y="1192"/>
                  </a:lnTo>
                  <a:lnTo>
                    <a:pt x="16915" y="1086"/>
                  </a:lnTo>
                  <a:lnTo>
                    <a:pt x="16915" y="990"/>
                  </a:lnTo>
                  <a:lnTo>
                    <a:pt x="16896" y="884"/>
                  </a:lnTo>
                  <a:lnTo>
                    <a:pt x="16876" y="778"/>
                  </a:lnTo>
                  <a:lnTo>
                    <a:pt x="16838" y="682"/>
                  </a:lnTo>
                  <a:lnTo>
                    <a:pt x="16799" y="586"/>
                  </a:lnTo>
                  <a:lnTo>
                    <a:pt x="16742" y="490"/>
                  </a:lnTo>
                  <a:lnTo>
                    <a:pt x="16684" y="404"/>
                  </a:lnTo>
                  <a:lnTo>
                    <a:pt x="16607" y="327"/>
                  </a:lnTo>
                  <a:lnTo>
                    <a:pt x="16530" y="250"/>
                  </a:lnTo>
                  <a:lnTo>
                    <a:pt x="16444" y="183"/>
                  </a:lnTo>
                  <a:lnTo>
                    <a:pt x="16348" y="125"/>
                  </a:lnTo>
                  <a:lnTo>
                    <a:pt x="16252" y="87"/>
                  </a:lnTo>
                  <a:lnTo>
                    <a:pt x="16156" y="48"/>
                  </a:lnTo>
                  <a:lnTo>
                    <a:pt x="16050" y="19"/>
                  </a:lnTo>
                  <a:lnTo>
                    <a:pt x="15954" y="0"/>
                  </a:lnTo>
                  <a:close/>
                </a:path>
              </a:pathLst>
            </a:custGeom>
            <a:solidFill>
              <a:srgbClr val="FF8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3"/>
            <p:cNvSpPr/>
            <p:nvPr/>
          </p:nvSpPr>
          <p:spPr>
            <a:xfrm>
              <a:off x="2131600" y="1383950"/>
              <a:ext cx="422900" cy="415425"/>
            </a:xfrm>
            <a:custGeom>
              <a:avLst/>
              <a:gdLst/>
              <a:ahLst/>
              <a:cxnLst/>
              <a:rect l="l" t="t" r="r" b="b"/>
              <a:pathLst>
                <a:path w="16916" h="16617" extrusionOk="0">
                  <a:moveTo>
                    <a:pt x="15743" y="0"/>
                  </a:moveTo>
                  <a:lnTo>
                    <a:pt x="15647" y="19"/>
                  </a:lnTo>
                  <a:lnTo>
                    <a:pt x="15541" y="38"/>
                  </a:lnTo>
                  <a:lnTo>
                    <a:pt x="15445" y="77"/>
                  </a:lnTo>
                  <a:lnTo>
                    <a:pt x="15349" y="115"/>
                  </a:lnTo>
                  <a:lnTo>
                    <a:pt x="15253" y="173"/>
                  </a:lnTo>
                  <a:lnTo>
                    <a:pt x="15166" y="231"/>
                  </a:lnTo>
                  <a:lnTo>
                    <a:pt x="15080" y="308"/>
                  </a:lnTo>
                  <a:lnTo>
                    <a:pt x="1" y="15079"/>
                  </a:lnTo>
                  <a:lnTo>
                    <a:pt x="1510" y="16617"/>
                  </a:lnTo>
                  <a:lnTo>
                    <a:pt x="16598" y="1845"/>
                  </a:lnTo>
                  <a:lnTo>
                    <a:pt x="16666" y="1768"/>
                  </a:lnTo>
                  <a:lnTo>
                    <a:pt x="16733" y="1682"/>
                  </a:lnTo>
                  <a:lnTo>
                    <a:pt x="16791" y="1586"/>
                  </a:lnTo>
                  <a:lnTo>
                    <a:pt x="16839" y="1490"/>
                  </a:lnTo>
                  <a:lnTo>
                    <a:pt x="16867" y="1394"/>
                  </a:lnTo>
                  <a:lnTo>
                    <a:pt x="16896" y="1297"/>
                  </a:lnTo>
                  <a:lnTo>
                    <a:pt x="16916" y="1192"/>
                  </a:lnTo>
                  <a:lnTo>
                    <a:pt x="16916" y="1086"/>
                  </a:lnTo>
                  <a:lnTo>
                    <a:pt x="16916" y="990"/>
                  </a:lnTo>
                  <a:lnTo>
                    <a:pt x="16896" y="884"/>
                  </a:lnTo>
                  <a:lnTo>
                    <a:pt x="16877" y="778"/>
                  </a:lnTo>
                  <a:lnTo>
                    <a:pt x="16848" y="682"/>
                  </a:lnTo>
                  <a:lnTo>
                    <a:pt x="16800" y="586"/>
                  </a:lnTo>
                  <a:lnTo>
                    <a:pt x="16743" y="490"/>
                  </a:lnTo>
                  <a:lnTo>
                    <a:pt x="16685" y="404"/>
                  </a:lnTo>
                  <a:lnTo>
                    <a:pt x="16608" y="327"/>
                  </a:lnTo>
                  <a:lnTo>
                    <a:pt x="16531" y="250"/>
                  </a:lnTo>
                  <a:lnTo>
                    <a:pt x="16445" y="183"/>
                  </a:lnTo>
                  <a:lnTo>
                    <a:pt x="16348" y="125"/>
                  </a:lnTo>
                  <a:lnTo>
                    <a:pt x="16252" y="77"/>
                  </a:lnTo>
                  <a:lnTo>
                    <a:pt x="16156" y="48"/>
                  </a:lnTo>
                  <a:lnTo>
                    <a:pt x="16060" y="19"/>
                  </a:lnTo>
                  <a:lnTo>
                    <a:pt x="159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3"/>
            <p:cNvSpPr/>
            <p:nvPr/>
          </p:nvSpPr>
          <p:spPr>
            <a:xfrm>
              <a:off x="1919225" y="1700600"/>
              <a:ext cx="232825" cy="232375"/>
            </a:xfrm>
            <a:custGeom>
              <a:avLst/>
              <a:gdLst/>
              <a:ahLst/>
              <a:cxnLst/>
              <a:rect l="l" t="t" r="r" b="b"/>
              <a:pathLst>
                <a:path w="9313" h="9295" extrusionOk="0">
                  <a:moveTo>
                    <a:pt x="4786" y="1"/>
                  </a:moveTo>
                  <a:lnTo>
                    <a:pt x="654" y="4047"/>
                  </a:lnTo>
                  <a:lnTo>
                    <a:pt x="500" y="4210"/>
                  </a:lnTo>
                  <a:lnTo>
                    <a:pt x="375" y="4383"/>
                  </a:lnTo>
                  <a:lnTo>
                    <a:pt x="260" y="4566"/>
                  </a:lnTo>
                  <a:lnTo>
                    <a:pt x="173" y="4758"/>
                  </a:lnTo>
                  <a:lnTo>
                    <a:pt x="96" y="4960"/>
                  </a:lnTo>
                  <a:lnTo>
                    <a:pt x="48" y="5162"/>
                  </a:lnTo>
                  <a:lnTo>
                    <a:pt x="19" y="5364"/>
                  </a:lnTo>
                  <a:lnTo>
                    <a:pt x="0" y="5575"/>
                  </a:lnTo>
                  <a:lnTo>
                    <a:pt x="10" y="5777"/>
                  </a:lnTo>
                  <a:lnTo>
                    <a:pt x="38" y="5979"/>
                  </a:lnTo>
                  <a:lnTo>
                    <a:pt x="87" y="6190"/>
                  </a:lnTo>
                  <a:lnTo>
                    <a:pt x="154" y="6382"/>
                  </a:lnTo>
                  <a:lnTo>
                    <a:pt x="240" y="6575"/>
                  </a:lnTo>
                  <a:lnTo>
                    <a:pt x="346" y="6767"/>
                  </a:lnTo>
                  <a:lnTo>
                    <a:pt x="471" y="6940"/>
                  </a:lnTo>
                  <a:lnTo>
                    <a:pt x="615" y="7103"/>
                  </a:lnTo>
                  <a:lnTo>
                    <a:pt x="2134" y="8650"/>
                  </a:lnTo>
                  <a:lnTo>
                    <a:pt x="2287" y="8795"/>
                  </a:lnTo>
                  <a:lnTo>
                    <a:pt x="2460" y="8929"/>
                  </a:lnTo>
                  <a:lnTo>
                    <a:pt x="2643" y="9035"/>
                  </a:lnTo>
                  <a:lnTo>
                    <a:pt x="2835" y="9131"/>
                  </a:lnTo>
                  <a:lnTo>
                    <a:pt x="3037" y="9198"/>
                  </a:lnTo>
                  <a:lnTo>
                    <a:pt x="3239" y="9246"/>
                  </a:lnTo>
                  <a:lnTo>
                    <a:pt x="3441" y="9285"/>
                  </a:lnTo>
                  <a:lnTo>
                    <a:pt x="3652" y="9294"/>
                  </a:lnTo>
                  <a:lnTo>
                    <a:pt x="3854" y="9285"/>
                  </a:lnTo>
                  <a:lnTo>
                    <a:pt x="4065" y="9256"/>
                  </a:lnTo>
                  <a:lnTo>
                    <a:pt x="4267" y="9208"/>
                  </a:lnTo>
                  <a:lnTo>
                    <a:pt x="4459" y="9141"/>
                  </a:lnTo>
                  <a:lnTo>
                    <a:pt x="4652" y="9054"/>
                  </a:lnTo>
                  <a:lnTo>
                    <a:pt x="4844" y="8948"/>
                  </a:lnTo>
                  <a:lnTo>
                    <a:pt x="5017" y="8823"/>
                  </a:lnTo>
                  <a:lnTo>
                    <a:pt x="5180" y="8679"/>
                  </a:lnTo>
                  <a:lnTo>
                    <a:pt x="9313" y="4624"/>
                  </a:lnTo>
                  <a:lnTo>
                    <a:pt x="4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3"/>
            <p:cNvSpPr/>
            <p:nvPr/>
          </p:nvSpPr>
          <p:spPr>
            <a:xfrm>
              <a:off x="2016050" y="1674900"/>
              <a:ext cx="162425" cy="163650"/>
            </a:xfrm>
            <a:custGeom>
              <a:avLst/>
              <a:gdLst/>
              <a:ahLst/>
              <a:cxnLst/>
              <a:rect l="l" t="t" r="r" b="b"/>
              <a:pathLst>
                <a:path w="6497" h="6546" extrusionOk="0">
                  <a:moveTo>
                    <a:pt x="1961" y="0"/>
                  </a:moveTo>
                  <a:lnTo>
                    <a:pt x="0" y="1923"/>
                  </a:lnTo>
                  <a:lnTo>
                    <a:pt x="4536" y="6545"/>
                  </a:lnTo>
                  <a:lnTo>
                    <a:pt x="6497" y="4623"/>
                  </a:lnTo>
                  <a:lnTo>
                    <a:pt x="19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8" name="Google Shape;1528;p33"/>
          <p:cNvGrpSpPr/>
          <p:nvPr/>
        </p:nvGrpSpPr>
        <p:grpSpPr>
          <a:xfrm>
            <a:off x="8471907" y="146712"/>
            <a:ext cx="520853" cy="599727"/>
            <a:chOff x="1917050" y="2293825"/>
            <a:chExt cx="641050" cy="738125"/>
          </a:xfrm>
        </p:grpSpPr>
        <p:sp>
          <p:nvSpPr>
            <p:cNvPr id="1529" name="Google Shape;1529;p33"/>
            <p:cNvSpPr/>
            <p:nvPr/>
          </p:nvSpPr>
          <p:spPr>
            <a:xfrm>
              <a:off x="2100600" y="2293825"/>
              <a:ext cx="152350" cy="219625"/>
            </a:xfrm>
            <a:custGeom>
              <a:avLst/>
              <a:gdLst/>
              <a:ahLst/>
              <a:cxnLst/>
              <a:rect l="l" t="t" r="r" b="b"/>
              <a:pathLst>
                <a:path w="6094" h="8785" extrusionOk="0">
                  <a:moveTo>
                    <a:pt x="952" y="0"/>
                  </a:moveTo>
                  <a:lnTo>
                    <a:pt x="875" y="10"/>
                  </a:lnTo>
                  <a:lnTo>
                    <a:pt x="798" y="20"/>
                  </a:lnTo>
                  <a:lnTo>
                    <a:pt x="731" y="39"/>
                  </a:lnTo>
                  <a:lnTo>
                    <a:pt x="664" y="68"/>
                  </a:lnTo>
                  <a:lnTo>
                    <a:pt x="606" y="87"/>
                  </a:lnTo>
                  <a:lnTo>
                    <a:pt x="539" y="125"/>
                  </a:lnTo>
                  <a:lnTo>
                    <a:pt x="433" y="202"/>
                  </a:lnTo>
                  <a:lnTo>
                    <a:pt x="337" y="298"/>
                  </a:lnTo>
                  <a:lnTo>
                    <a:pt x="260" y="404"/>
                  </a:lnTo>
                  <a:lnTo>
                    <a:pt x="183" y="529"/>
                  </a:lnTo>
                  <a:lnTo>
                    <a:pt x="126" y="654"/>
                  </a:lnTo>
                  <a:lnTo>
                    <a:pt x="78" y="798"/>
                  </a:lnTo>
                  <a:lnTo>
                    <a:pt x="39" y="942"/>
                  </a:lnTo>
                  <a:lnTo>
                    <a:pt x="10" y="1086"/>
                  </a:lnTo>
                  <a:lnTo>
                    <a:pt x="10" y="1163"/>
                  </a:lnTo>
                  <a:lnTo>
                    <a:pt x="1" y="1231"/>
                  </a:lnTo>
                  <a:lnTo>
                    <a:pt x="10" y="1298"/>
                  </a:lnTo>
                  <a:lnTo>
                    <a:pt x="20" y="1356"/>
                  </a:lnTo>
                  <a:lnTo>
                    <a:pt x="39" y="1413"/>
                  </a:lnTo>
                  <a:lnTo>
                    <a:pt x="68" y="1471"/>
                  </a:lnTo>
                  <a:lnTo>
                    <a:pt x="97" y="1519"/>
                  </a:lnTo>
                  <a:lnTo>
                    <a:pt x="135" y="1577"/>
                  </a:lnTo>
                  <a:lnTo>
                    <a:pt x="241" y="1673"/>
                  </a:lnTo>
                  <a:lnTo>
                    <a:pt x="366" y="1759"/>
                  </a:lnTo>
                  <a:lnTo>
                    <a:pt x="520" y="1855"/>
                  </a:lnTo>
                  <a:lnTo>
                    <a:pt x="693" y="1961"/>
                  </a:lnTo>
                  <a:lnTo>
                    <a:pt x="1135" y="2182"/>
                  </a:lnTo>
                  <a:lnTo>
                    <a:pt x="1673" y="2461"/>
                  </a:lnTo>
                  <a:lnTo>
                    <a:pt x="1981" y="2634"/>
                  </a:lnTo>
                  <a:lnTo>
                    <a:pt x="2317" y="2836"/>
                  </a:lnTo>
                  <a:lnTo>
                    <a:pt x="2682" y="3057"/>
                  </a:lnTo>
                  <a:lnTo>
                    <a:pt x="3067" y="3316"/>
                  </a:lnTo>
                  <a:lnTo>
                    <a:pt x="3259" y="3460"/>
                  </a:lnTo>
                  <a:lnTo>
                    <a:pt x="3441" y="3614"/>
                  </a:lnTo>
                  <a:lnTo>
                    <a:pt x="3624" y="3787"/>
                  </a:lnTo>
                  <a:lnTo>
                    <a:pt x="3787" y="3960"/>
                  </a:lnTo>
                  <a:lnTo>
                    <a:pt x="3941" y="4152"/>
                  </a:lnTo>
                  <a:lnTo>
                    <a:pt x="4095" y="4344"/>
                  </a:lnTo>
                  <a:lnTo>
                    <a:pt x="4229" y="4556"/>
                  </a:lnTo>
                  <a:lnTo>
                    <a:pt x="4364" y="4758"/>
                  </a:lnTo>
                  <a:lnTo>
                    <a:pt x="4489" y="4979"/>
                  </a:lnTo>
                  <a:lnTo>
                    <a:pt x="4604" y="5190"/>
                  </a:lnTo>
                  <a:lnTo>
                    <a:pt x="4710" y="5411"/>
                  </a:lnTo>
                  <a:lnTo>
                    <a:pt x="4816" y="5632"/>
                  </a:lnTo>
                  <a:lnTo>
                    <a:pt x="4902" y="5853"/>
                  </a:lnTo>
                  <a:lnTo>
                    <a:pt x="4989" y="6074"/>
                  </a:lnTo>
                  <a:lnTo>
                    <a:pt x="5142" y="6516"/>
                  </a:lnTo>
                  <a:lnTo>
                    <a:pt x="5277" y="6930"/>
                  </a:lnTo>
                  <a:lnTo>
                    <a:pt x="5383" y="7324"/>
                  </a:lnTo>
                  <a:lnTo>
                    <a:pt x="5460" y="7679"/>
                  </a:lnTo>
                  <a:lnTo>
                    <a:pt x="5527" y="7987"/>
                  </a:lnTo>
                  <a:lnTo>
                    <a:pt x="5575" y="8246"/>
                  </a:lnTo>
                  <a:lnTo>
                    <a:pt x="5604" y="8439"/>
                  </a:lnTo>
                  <a:lnTo>
                    <a:pt x="5633" y="8612"/>
                  </a:lnTo>
                  <a:lnTo>
                    <a:pt x="6094" y="8785"/>
                  </a:lnTo>
                  <a:lnTo>
                    <a:pt x="6094" y="8515"/>
                  </a:lnTo>
                  <a:lnTo>
                    <a:pt x="6084" y="8198"/>
                  </a:lnTo>
                  <a:lnTo>
                    <a:pt x="6055" y="7775"/>
                  </a:lnTo>
                  <a:lnTo>
                    <a:pt x="5998" y="7257"/>
                  </a:lnTo>
                  <a:lnTo>
                    <a:pt x="5959" y="6968"/>
                  </a:lnTo>
                  <a:lnTo>
                    <a:pt x="5911" y="6661"/>
                  </a:lnTo>
                  <a:lnTo>
                    <a:pt x="5854" y="6334"/>
                  </a:lnTo>
                  <a:lnTo>
                    <a:pt x="5777" y="5988"/>
                  </a:lnTo>
                  <a:lnTo>
                    <a:pt x="5700" y="5623"/>
                  </a:lnTo>
                  <a:lnTo>
                    <a:pt x="5594" y="5248"/>
                  </a:lnTo>
                  <a:lnTo>
                    <a:pt x="5546" y="5056"/>
                  </a:lnTo>
                  <a:lnTo>
                    <a:pt x="5479" y="4863"/>
                  </a:lnTo>
                  <a:lnTo>
                    <a:pt x="5412" y="4671"/>
                  </a:lnTo>
                  <a:lnTo>
                    <a:pt x="5335" y="4479"/>
                  </a:lnTo>
                  <a:lnTo>
                    <a:pt x="5162" y="4095"/>
                  </a:lnTo>
                  <a:lnTo>
                    <a:pt x="4969" y="3720"/>
                  </a:lnTo>
                  <a:lnTo>
                    <a:pt x="4758" y="3345"/>
                  </a:lnTo>
                  <a:lnTo>
                    <a:pt x="4527" y="2970"/>
                  </a:lnTo>
                  <a:lnTo>
                    <a:pt x="4287" y="2615"/>
                  </a:lnTo>
                  <a:lnTo>
                    <a:pt x="4028" y="2278"/>
                  </a:lnTo>
                  <a:lnTo>
                    <a:pt x="3768" y="1942"/>
                  </a:lnTo>
                  <a:lnTo>
                    <a:pt x="3499" y="1634"/>
                  </a:lnTo>
                  <a:lnTo>
                    <a:pt x="3230" y="1346"/>
                  </a:lnTo>
                  <a:lnTo>
                    <a:pt x="2961" y="1077"/>
                  </a:lnTo>
                  <a:lnTo>
                    <a:pt x="2692" y="837"/>
                  </a:lnTo>
                  <a:lnTo>
                    <a:pt x="2432" y="625"/>
                  </a:lnTo>
                  <a:lnTo>
                    <a:pt x="2173" y="443"/>
                  </a:lnTo>
                  <a:lnTo>
                    <a:pt x="1933" y="298"/>
                  </a:lnTo>
                  <a:lnTo>
                    <a:pt x="1702" y="183"/>
                  </a:lnTo>
                  <a:lnTo>
                    <a:pt x="1490" y="97"/>
                  </a:lnTo>
                  <a:lnTo>
                    <a:pt x="1298" y="39"/>
                  </a:lnTo>
                  <a:lnTo>
                    <a:pt x="1202" y="20"/>
                  </a:lnTo>
                  <a:lnTo>
                    <a:pt x="1116" y="10"/>
                  </a:lnTo>
                  <a:lnTo>
                    <a:pt x="10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3"/>
            <p:cNvSpPr/>
            <p:nvPr/>
          </p:nvSpPr>
          <p:spPr>
            <a:xfrm>
              <a:off x="1926175" y="2475225"/>
              <a:ext cx="631925" cy="546625"/>
            </a:xfrm>
            <a:custGeom>
              <a:avLst/>
              <a:gdLst/>
              <a:ahLst/>
              <a:cxnLst/>
              <a:rect l="l" t="t" r="r" b="b"/>
              <a:pathLst>
                <a:path w="25277" h="21865" extrusionOk="0">
                  <a:moveTo>
                    <a:pt x="7506" y="1"/>
                  </a:moveTo>
                  <a:lnTo>
                    <a:pt x="7170" y="10"/>
                  </a:lnTo>
                  <a:lnTo>
                    <a:pt x="6834" y="29"/>
                  </a:lnTo>
                  <a:lnTo>
                    <a:pt x="6497" y="58"/>
                  </a:lnTo>
                  <a:lnTo>
                    <a:pt x="6151" y="106"/>
                  </a:lnTo>
                  <a:lnTo>
                    <a:pt x="5796" y="173"/>
                  </a:lnTo>
                  <a:lnTo>
                    <a:pt x="5450" y="260"/>
                  </a:lnTo>
                  <a:lnTo>
                    <a:pt x="5104" y="356"/>
                  </a:lnTo>
                  <a:lnTo>
                    <a:pt x="4748" y="471"/>
                  </a:lnTo>
                  <a:lnTo>
                    <a:pt x="4402" y="616"/>
                  </a:lnTo>
                  <a:lnTo>
                    <a:pt x="4056" y="779"/>
                  </a:lnTo>
                  <a:lnTo>
                    <a:pt x="3710" y="962"/>
                  </a:lnTo>
                  <a:lnTo>
                    <a:pt x="3537" y="1067"/>
                  </a:lnTo>
                  <a:lnTo>
                    <a:pt x="3374" y="1173"/>
                  </a:lnTo>
                  <a:lnTo>
                    <a:pt x="3047" y="1394"/>
                  </a:lnTo>
                  <a:lnTo>
                    <a:pt x="2730" y="1634"/>
                  </a:lnTo>
                  <a:lnTo>
                    <a:pt x="2442" y="1884"/>
                  </a:lnTo>
                  <a:lnTo>
                    <a:pt x="2172" y="2134"/>
                  </a:lnTo>
                  <a:lnTo>
                    <a:pt x="1923" y="2403"/>
                  </a:lnTo>
                  <a:lnTo>
                    <a:pt x="1692" y="2672"/>
                  </a:lnTo>
                  <a:lnTo>
                    <a:pt x="1471" y="2951"/>
                  </a:lnTo>
                  <a:lnTo>
                    <a:pt x="1269" y="3239"/>
                  </a:lnTo>
                  <a:lnTo>
                    <a:pt x="1086" y="3528"/>
                  </a:lnTo>
                  <a:lnTo>
                    <a:pt x="923" y="3826"/>
                  </a:lnTo>
                  <a:lnTo>
                    <a:pt x="769" y="4133"/>
                  </a:lnTo>
                  <a:lnTo>
                    <a:pt x="635" y="4441"/>
                  </a:lnTo>
                  <a:lnTo>
                    <a:pt x="510" y="4748"/>
                  </a:lnTo>
                  <a:lnTo>
                    <a:pt x="404" y="5065"/>
                  </a:lnTo>
                  <a:lnTo>
                    <a:pt x="308" y="5382"/>
                  </a:lnTo>
                  <a:lnTo>
                    <a:pt x="231" y="5700"/>
                  </a:lnTo>
                  <a:lnTo>
                    <a:pt x="154" y="6026"/>
                  </a:lnTo>
                  <a:lnTo>
                    <a:pt x="106" y="6344"/>
                  </a:lnTo>
                  <a:lnTo>
                    <a:pt x="58" y="6670"/>
                  </a:lnTo>
                  <a:lnTo>
                    <a:pt x="29" y="6987"/>
                  </a:lnTo>
                  <a:lnTo>
                    <a:pt x="10" y="7305"/>
                  </a:lnTo>
                  <a:lnTo>
                    <a:pt x="0" y="7631"/>
                  </a:lnTo>
                  <a:lnTo>
                    <a:pt x="10" y="7948"/>
                  </a:lnTo>
                  <a:lnTo>
                    <a:pt x="20" y="8256"/>
                  </a:lnTo>
                  <a:lnTo>
                    <a:pt x="39" y="8573"/>
                  </a:lnTo>
                  <a:lnTo>
                    <a:pt x="68" y="8881"/>
                  </a:lnTo>
                  <a:lnTo>
                    <a:pt x="106" y="9179"/>
                  </a:lnTo>
                  <a:lnTo>
                    <a:pt x="154" y="9477"/>
                  </a:lnTo>
                  <a:lnTo>
                    <a:pt x="212" y="9775"/>
                  </a:lnTo>
                  <a:lnTo>
                    <a:pt x="279" y="10063"/>
                  </a:lnTo>
                  <a:lnTo>
                    <a:pt x="346" y="10342"/>
                  </a:lnTo>
                  <a:lnTo>
                    <a:pt x="423" y="10611"/>
                  </a:lnTo>
                  <a:lnTo>
                    <a:pt x="654" y="11360"/>
                  </a:lnTo>
                  <a:lnTo>
                    <a:pt x="923" y="12168"/>
                  </a:lnTo>
                  <a:lnTo>
                    <a:pt x="1211" y="13013"/>
                  </a:lnTo>
                  <a:lnTo>
                    <a:pt x="1375" y="13446"/>
                  </a:lnTo>
                  <a:lnTo>
                    <a:pt x="1548" y="13878"/>
                  </a:lnTo>
                  <a:lnTo>
                    <a:pt x="1721" y="14320"/>
                  </a:lnTo>
                  <a:lnTo>
                    <a:pt x="1903" y="14762"/>
                  </a:lnTo>
                  <a:lnTo>
                    <a:pt x="2105" y="15205"/>
                  </a:lnTo>
                  <a:lnTo>
                    <a:pt x="2307" y="15647"/>
                  </a:lnTo>
                  <a:lnTo>
                    <a:pt x="2528" y="16079"/>
                  </a:lnTo>
                  <a:lnTo>
                    <a:pt x="2749" y="16512"/>
                  </a:lnTo>
                  <a:lnTo>
                    <a:pt x="2980" y="16944"/>
                  </a:lnTo>
                  <a:lnTo>
                    <a:pt x="3230" y="17357"/>
                  </a:lnTo>
                  <a:lnTo>
                    <a:pt x="3480" y="17771"/>
                  </a:lnTo>
                  <a:lnTo>
                    <a:pt x="3749" y="18165"/>
                  </a:lnTo>
                  <a:lnTo>
                    <a:pt x="4027" y="18549"/>
                  </a:lnTo>
                  <a:lnTo>
                    <a:pt x="4306" y="18914"/>
                  </a:lnTo>
                  <a:lnTo>
                    <a:pt x="4604" y="19270"/>
                  </a:lnTo>
                  <a:lnTo>
                    <a:pt x="4921" y="19606"/>
                  </a:lnTo>
                  <a:lnTo>
                    <a:pt x="5238" y="19923"/>
                  </a:lnTo>
                  <a:lnTo>
                    <a:pt x="5402" y="20067"/>
                  </a:lnTo>
                  <a:lnTo>
                    <a:pt x="5565" y="20212"/>
                  </a:lnTo>
                  <a:lnTo>
                    <a:pt x="5738" y="20346"/>
                  </a:lnTo>
                  <a:lnTo>
                    <a:pt x="5911" y="20481"/>
                  </a:lnTo>
                  <a:lnTo>
                    <a:pt x="6094" y="20606"/>
                  </a:lnTo>
                  <a:lnTo>
                    <a:pt x="6267" y="20731"/>
                  </a:lnTo>
                  <a:lnTo>
                    <a:pt x="6449" y="20846"/>
                  </a:lnTo>
                  <a:lnTo>
                    <a:pt x="6632" y="20952"/>
                  </a:lnTo>
                  <a:lnTo>
                    <a:pt x="6824" y="21048"/>
                  </a:lnTo>
                  <a:lnTo>
                    <a:pt x="7016" y="21144"/>
                  </a:lnTo>
                  <a:lnTo>
                    <a:pt x="7208" y="21230"/>
                  </a:lnTo>
                  <a:lnTo>
                    <a:pt x="7410" y="21307"/>
                  </a:lnTo>
                  <a:lnTo>
                    <a:pt x="7612" y="21375"/>
                  </a:lnTo>
                  <a:lnTo>
                    <a:pt x="7814" y="21442"/>
                  </a:lnTo>
                  <a:lnTo>
                    <a:pt x="8025" y="21490"/>
                  </a:lnTo>
                  <a:lnTo>
                    <a:pt x="8227" y="21538"/>
                  </a:lnTo>
                  <a:lnTo>
                    <a:pt x="8448" y="21576"/>
                  </a:lnTo>
                  <a:lnTo>
                    <a:pt x="8660" y="21605"/>
                  </a:lnTo>
                  <a:lnTo>
                    <a:pt x="9515" y="21692"/>
                  </a:lnTo>
                  <a:lnTo>
                    <a:pt x="10313" y="21759"/>
                  </a:lnTo>
                  <a:lnTo>
                    <a:pt x="11072" y="21807"/>
                  </a:lnTo>
                  <a:lnTo>
                    <a:pt x="11783" y="21845"/>
                  </a:lnTo>
                  <a:lnTo>
                    <a:pt x="12465" y="21865"/>
                  </a:lnTo>
                  <a:lnTo>
                    <a:pt x="13109" y="21865"/>
                  </a:lnTo>
                  <a:lnTo>
                    <a:pt x="13724" y="21836"/>
                  </a:lnTo>
                  <a:lnTo>
                    <a:pt x="14301" y="21797"/>
                  </a:lnTo>
                  <a:lnTo>
                    <a:pt x="14589" y="21769"/>
                  </a:lnTo>
                  <a:lnTo>
                    <a:pt x="14868" y="21730"/>
                  </a:lnTo>
                  <a:lnTo>
                    <a:pt x="15137" y="21692"/>
                  </a:lnTo>
                  <a:lnTo>
                    <a:pt x="15406" y="21653"/>
                  </a:lnTo>
                  <a:lnTo>
                    <a:pt x="15666" y="21596"/>
                  </a:lnTo>
                  <a:lnTo>
                    <a:pt x="15935" y="21538"/>
                  </a:lnTo>
                  <a:lnTo>
                    <a:pt x="16185" y="21480"/>
                  </a:lnTo>
                  <a:lnTo>
                    <a:pt x="16435" y="21413"/>
                  </a:lnTo>
                  <a:lnTo>
                    <a:pt x="16694" y="21336"/>
                  </a:lnTo>
                  <a:lnTo>
                    <a:pt x="16934" y="21259"/>
                  </a:lnTo>
                  <a:lnTo>
                    <a:pt x="17184" y="21173"/>
                  </a:lnTo>
                  <a:lnTo>
                    <a:pt x="17425" y="21086"/>
                  </a:lnTo>
                  <a:lnTo>
                    <a:pt x="17674" y="20990"/>
                  </a:lnTo>
                  <a:lnTo>
                    <a:pt x="17915" y="20884"/>
                  </a:lnTo>
                  <a:lnTo>
                    <a:pt x="18405" y="20654"/>
                  </a:lnTo>
                  <a:lnTo>
                    <a:pt x="18645" y="20529"/>
                  </a:lnTo>
                  <a:lnTo>
                    <a:pt x="18895" y="20385"/>
                  </a:lnTo>
                  <a:lnTo>
                    <a:pt x="19164" y="20212"/>
                  </a:lnTo>
                  <a:lnTo>
                    <a:pt x="19424" y="20029"/>
                  </a:lnTo>
                  <a:lnTo>
                    <a:pt x="19702" y="19818"/>
                  </a:lnTo>
                  <a:lnTo>
                    <a:pt x="19971" y="19597"/>
                  </a:lnTo>
                  <a:lnTo>
                    <a:pt x="20250" y="19347"/>
                  </a:lnTo>
                  <a:lnTo>
                    <a:pt x="20538" y="19087"/>
                  </a:lnTo>
                  <a:lnTo>
                    <a:pt x="20817" y="18808"/>
                  </a:lnTo>
                  <a:lnTo>
                    <a:pt x="21105" y="18511"/>
                  </a:lnTo>
                  <a:lnTo>
                    <a:pt x="21384" y="18193"/>
                  </a:lnTo>
                  <a:lnTo>
                    <a:pt x="21663" y="17867"/>
                  </a:lnTo>
                  <a:lnTo>
                    <a:pt x="21942" y="17511"/>
                  </a:lnTo>
                  <a:lnTo>
                    <a:pt x="22220" y="17146"/>
                  </a:lnTo>
                  <a:lnTo>
                    <a:pt x="22489" y="16761"/>
                  </a:lnTo>
                  <a:lnTo>
                    <a:pt x="22749" y="16367"/>
                  </a:lnTo>
                  <a:lnTo>
                    <a:pt x="23008" y="15954"/>
                  </a:lnTo>
                  <a:lnTo>
                    <a:pt x="23258" y="15522"/>
                  </a:lnTo>
                  <a:lnTo>
                    <a:pt x="23489" y="15080"/>
                  </a:lnTo>
                  <a:lnTo>
                    <a:pt x="23719" y="14618"/>
                  </a:lnTo>
                  <a:lnTo>
                    <a:pt x="23941" y="14147"/>
                  </a:lnTo>
                  <a:lnTo>
                    <a:pt x="24142" y="13657"/>
                  </a:lnTo>
                  <a:lnTo>
                    <a:pt x="24335" y="13157"/>
                  </a:lnTo>
                  <a:lnTo>
                    <a:pt x="24508" y="12648"/>
                  </a:lnTo>
                  <a:lnTo>
                    <a:pt x="24671" y="12119"/>
                  </a:lnTo>
                  <a:lnTo>
                    <a:pt x="24815" y="11581"/>
                  </a:lnTo>
                  <a:lnTo>
                    <a:pt x="24940" y="11024"/>
                  </a:lnTo>
                  <a:lnTo>
                    <a:pt x="25055" y="10466"/>
                  </a:lnTo>
                  <a:lnTo>
                    <a:pt x="25142" y="9890"/>
                  </a:lnTo>
                  <a:lnTo>
                    <a:pt x="25209" y="9294"/>
                  </a:lnTo>
                  <a:lnTo>
                    <a:pt x="25228" y="8996"/>
                  </a:lnTo>
                  <a:lnTo>
                    <a:pt x="25248" y="8698"/>
                  </a:lnTo>
                  <a:lnTo>
                    <a:pt x="25267" y="8391"/>
                  </a:lnTo>
                  <a:lnTo>
                    <a:pt x="25276" y="8083"/>
                  </a:lnTo>
                  <a:lnTo>
                    <a:pt x="25161" y="8016"/>
                  </a:lnTo>
                  <a:lnTo>
                    <a:pt x="25046" y="7929"/>
                  </a:lnTo>
                  <a:lnTo>
                    <a:pt x="24940" y="7843"/>
                  </a:lnTo>
                  <a:lnTo>
                    <a:pt x="24844" y="7756"/>
                  </a:lnTo>
                  <a:lnTo>
                    <a:pt x="24748" y="7660"/>
                  </a:lnTo>
                  <a:lnTo>
                    <a:pt x="24661" y="7564"/>
                  </a:lnTo>
                  <a:lnTo>
                    <a:pt x="24575" y="7458"/>
                  </a:lnTo>
                  <a:lnTo>
                    <a:pt x="24488" y="7353"/>
                  </a:lnTo>
                  <a:lnTo>
                    <a:pt x="24421" y="7237"/>
                  </a:lnTo>
                  <a:lnTo>
                    <a:pt x="24344" y="7132"/>
                  </a:lnTo>
                  <a:lnTo>
                    <a:pt x="24286" y="7007"/>
                  </a:lnTo>
                  <a:lnTo>
                    <a:pt x="24219" y="6891"/>
                  </a:lnTo>
                  <a:lnTo>
                    <a:pt x="24114" y="6641"/>
                  </a:lnTo>
                  <a:lnTo>
                    <a:pt x="24037" y="6392"/>
                  </a:lnTo>
                  <a:lnTo>
                    <a:pt x="23835" y="6286"/>
                  </a:lnTo>
                  <a:lnTo>
                    <a:pt x="23652" y="6171"/>
                  </a:lnTo>
                  <a:lnTo>
                    <a:pt x="23479" y="6046"/>
                  </a:lnTo>
                  <a:lnTo>
                    <a:pt x="23316" y="5901"/>
                  </a:lnTo>
                  <a:lnTo>
                    <a:pt x="23172" y="5748"/>
                  </a:lnTo>
                  <a:lnTo>
                    <a:pt x="23037" y="5584"/>
                  </a:lnTo>
                  <a:lnTo>
                    <a:pt x="22912" y="5421"/>
                  </a:lnTo>
                  <a:lnTo>
                    <a:pt x="22806" y="5238"/>
                  </a:lnTo>
                  <a:lnTo>
                    <a:pt x="22710" y="5056"/>
                  </a:lnTo>
                  <a:lnTo>
                    <a:pt x="22624" y="4863"/>
                  </a:lnTo>
                  <a:lnTo>
                    <a:pt x="22557" y="4662"/>
                  </a:lnTo>
                  <a:lnTo>
                    <a:pt x="22499" y="4460"/>
                  </a:lnTo>
                  <a:lnTo>
                    <a:pt x="22451" y="4258"/>
                  </a:lnTo>
                  <a:lnTo>
                    <a:pt x="22412" y="4047"/>
                  </a:lnTo>
                  <a:lnTo>
                    <a:pt x="22393" y="3835"/>
                  </a:lnTo>
                  <a:lnTo>
                    <a:pt x="22384" y="3624"/>
                  </a:lnTo>
                  <a:lnTo>
                    <a:pt x="22211" y="3480"/>
                  </a:lnTo>
                  <a:lnTo>
                    <a:pt x="22047" y="3326"/>
                  </a:lnTo>
                  <a:lnTo>
                    <a:pt x="21893" y="3162"/>
                  </a:lnTo>
                  <a:lnTo>
                    <a:pt x="21759" y="2989"/>
                  </a:lnTo>
                  <a:lnTo>
                    <a:pt x="21605" y="2932"/>
                  </a:lnTo>
                  <a:lnTo>
                    <a:pt x="21451" y="2864"/>
                  </a:lnTo>
                  <a:lnTo>
                    <a:pt x="21307" y="2797"/>
                  </a:lnTo>
                  <a:lnTo>
                    <a:pt x="21163" y="2711"/>
                  </a:lnTo>
                  <a:lnTo>
                    <a:pt x="21038" y="2624"/>
                  </a:lnTo>
                  <a:lnTo>
                    <a:pt x="20913" y="2528"/>
                  </a:lnTo>
                  <a:lnTo>
                    <a:pt x="20788" y="2432"/>
                  </a:lnTo>
                  <a:lnTo>
                    <a:pt x="20683" y="2326"/>
                  </a:lnTo>
                  <a:lnTo>
                    <a:pt x="20577" y="2211"/>
                  </a:lnTo>
                  <a:lnTo>
                    <a:pt x="20481" y="2096"/>
                  </a:lnTo>
                  <a:lnTo>
                    <a:pt x="20385" y="1971"/>
                  </a:lnTo>
                  <a:lnTo>
                    <a:pt x="20298" y="1846"/>
                  </a:lnTo>
                  <a:lnTo>
                    <a:pt x="20221" y="1711"/>
                  </a:lnTo>
                  <a:lnTo>
                    <a:pt x="20154" y="1577"/>
                  </a:lnTo>
                  <a:lnTo>
                    <a:pt x="20087" y="1432"/>
                  </a:lnTo>
                  <a:lnTo>
                    <a:pt x="20029" y="1298"/>
                  </a:lnTo>
                  <a:lnTo>
                    <a:pt x="19885" y="1269"/>
                  </a:lnTo>
                  <a:lnTo>
                    <a:pt x="19750" y="1240"/>
                  </a:lnTo>
                  <a:lnTo>
                    <a:pt x="19616" y="1202"/>
                  </a:lnTo>
                  <a:lnTo>
                    <a:pt x="19481" y="1154"/>
                  </a:lnTo>
                  <a:lnTo>
                    <a:pt x="19356" y="1115"/>
                  </a:lnTo>
                  <a:lnTo>
                    <a:pt x="19241" y="1058"/>
                  </a:lnTo>
                  <a:lnTo>
                    <a:pt x="19126" y="1000"/>
                  </a:lnTo>
                  <a:lnTo>
                    <a:pt x="19010" y="942"/>
                  </a:lnTo>
                  <a:lnTo>
                    <a:pt x="18905" y="875"/>
                  </a:lnTo>
                  <a:lnTo>
                    <a:pt x="18799" y="798"/>
                  </a:lnTo>
                  <a:lnTo>
                    <a:pt x="18703" y="731"/>
                  </a:lnTo>
                  <a:lnTo>
                    <a:pt x="18607" y="644"/>
                  </a:lnTo>
                  <a:lnTo>
                    <a:pt x="18424" y="481"/>
                  </a:lnTo>
                  <a:lnTo>
                    <a:pt x="18261" y="298"/>
                  </a:lnTo>
                  <a:lnTo>
                    <a:pt x="18068" y="308"/>
                  </a:lnTo>
                  <a:lnTo>
                    <a:pt x="17867" y="327"/>
                  </a:lnTo>
                  <a:lnTo>
                    <a:pt x="17463" y="395"/>
                  </a:lnTo>
                  <a:lnTo>
                    <a:pt x="17040" y="471"/>
                  </a:lnTo>
                  <a:lnTo>
                    <a:pt x="16598" y="558"/>
                  </a:lnTo>
                  <a:lnTo>
                    <a:pt x="15714" y="760"/>
                  </a:lnTo>
                  <a:lnTo>
                    <a:pt x="15253" y="856"/>
                  </a:lnTo>
                  <a:lnTo>
                    <a:pt x="14801" y="942"/>
                  </a:lnTo>
                  <a:lnTo>
                    <a:pt x="14349" y="1019"/>
                  </a:lnTo>
                  <a:lnTo>
                    <a:pt x="13897" y="1077"/>
                  </a:lnTo>
                  <a:lnTo>
                    <a:pt x="13676" y="1106"/>
                  </a:lnTo>
                  <a:lnTo>
                    <a:pt x="13455" y="1115"/>
                  </a:lnTo>
                  <a:lnTo>
                    <a:pt x="13244" y="1125"/>
                  </a:lnTo>
                  <a:lnTo>
                    <a:pt x="13023" y="1125"/>
                  </a:lnTo>
                  <a:lnTo>
                    <a:pt x="12811" y="1115"/>
                  </a:lnTo>
                  <a:lnTo>
                    <a:pt x="12600" y="1096"/>
                  </a:lnTo>
                  <a:lnTo>
                    <a:pt x="12398" y="1067"/>
                  </a:lnTo>
                  <a:lnTo>
                    <a:pt x="12196" y="1029"/>
                  </a:lnTo>
                  <a:lnTo>
                    <a:pt x="11995" y="971"/>
                  </a:lnTo>
                  <a:lnTo>
                    <a:pt x="11802" y="914"/>
                  </a:lnTo>
                  <a:lnTo>
                    <a:pt x="11610" y="837"/>
                  </a:lnTo>
                  <a:lnTo>
                    <a:pt x="11427" y="750"/>
                  </a:lnTo>
                  <a:lnTo>
                    <a:pt x="11235" y="673"/>
                  </a:lnTo>
                  <a:lnTo>
                    <a:pt x="10995" y="587"/>
                  </a:lnTo>
                  <a:lnTo>
                    <a:pt x="10678" y="481"/>
                  </a:lnTo>
                  <a:lnTo>
                    <a:pt x="10284" y="375"/>
                  </a:lnTo>
                  <a:lnTo>
                    <a:pt x="9832" y="260"/>
                  </a:lnTo>
                  <a:lnTo>
                    <a:pt x="9582" y="212"/>
                  </a:lnTo>
                  <a:lnTo>
                    <a:pt x="9313" y="164"/>
                  </a:lnTo>
                  <a:lnTo>
                    <a:pt x="9034" y="116"/>
                  </a:lnTo>
                  <a:lnTo>
                    <a:pt x="8746" y="77"/>
                  </a:lnTo>
                  <a:lnTo>
                    <a:pt x="8448" y="49"/>
                  </a:lnTo>
                  <a:lnTo>
                    <a:pt x="8141" y="20"/>
                  </a:lnTo>
                  <a:lnTo>
                    <a:pt x="7824" y="10"/>
                  </a:lnTo>
                  <a:lnTo>
                    <a:pt x="75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3"/>
            <p:cNvSpPr/>
            <p:nvPr/>
          </p:nvSpPr>
          <p:spPr>
            <a:xfrm>
              <a:off x="1917050" y="2466825"/>
              <a:ext cx="641050" cy="565125"/>
            </a:xfrm>
            <a:custGeom>
              <a:avLst/>
              <a:gdLst/>
              <a:ahLst/>
              <a:cxnLst/>
              <a:rect l="l" t="t" r="r" b="b"/>
              <a:pathLst>
                <a:path w="25642" h="22605" extrusionOk="0">
                  <a:moveTo>
                    <a:pt x="7708" y="0"/>
                  </a:moveTo>
                  <a:lnTo>
                    <a:pt x="7362" y="19"/>
                  </a:lnTo>
                  <a:lnTo>
                    <a:pt x="7016" y="39"/>
                  </a:lnTo>
                  <a:lnTo>
                    <a:pt x="6660" y="77"/>
                  </a:lnTo>
                  <a:lnTo>
                    <a:pt x="6305" y="135"/>
                  </a:lnTo>
                  <a:lnTo>
                    <a:pt x="5949" y="202"/>
                  </a:lnTo>
                  <a:lnTo>
                    <a:pt x="5594" y="288"/>
                  </a:lnTo>
                  <a:lnTo>
                    <a:pt x="5238" y="394"/>
                  </a:lnTo>
                  <a:lnTo>
                    <a:pt x="4873" y="509"/>
                  </a:lnTo>
                  <a:lnTo>
                    <a:pt x="4517" y="654"/>
                  </a:lnTo>
                  <a:lnTo>
                    <a:pt x="4171" y="817"/>
                  </a:lnTo>
                  <a:lnTo>
                    <a:pt x="3825" y="1009"/>
                  </a:lnTo>
                  <a:lnTo>
                    <a:pt x="3652" y="1105"/>
                  </a:lnTo>
                  <a:lnTo>
                    <a:pt x="3489" y="1211"/>
                  </a:lnTo>
                  <a:lnTo>
                    <a:pt x="3153" y="1442"/>
                  </a:lnTo>
                  <a:lnTo>
                    <a:pt x="2845" y="1682"/>
                  </a:lnTo>
                  <a:lnTo>
                    <a:pt x="2557" y="1932"/>
                  </a:lnTo>
                  <a:lnTo>
                    <a:pt x="2288" y="2191"/>
                  </a:lnTo>
                  <a:lnTo>
                    <a:pt x="2028" y="2460"/>
                  </a:lnTo>
                  <a:lnTo>
                    <a:pt x="1788" y="2739"/>
                  </a:lnTo>
                  <a:lnTo>
                    <a:pt x="1567" y="3027"/>
                  </a:lnTo>
                  <a:lnTo>
                    <a:pt x="1365" y="3325"/>
                  </a:lnTo>
                  <a:lnTo>
                    <a:pt x="1173" y="3633"/>
                  </a:lnTo>
                  <a:lnTo>
                    <a:pt x="1000" y="3940"/>
                  </a:lnTo>
                  <a:lnTo>
                    <a:pt x="846" y="4258"/>
                  </a:lnTo>
                  <a:lnTo>
                    <a:pt x="702" y="4575"/>
                  </a:lnTo>
                  <a:lnTo>
                    <a:pt x="567" y="4902"/>
                  </a:lnTo>
                  <a:lnTo>
                    <a:pt x="452" y="5228"/>
                  </a:lnTo>
                  <a:lnTo>
                    <a:pt x="356" y="5555"/>
                  </a:lnTo>
                  <a:lnTo>
                    <a:pt x="269" y="5891"/>
                  </a:lnTo>
                  <a:lnTo>
                    <a:pt x="192" y="6228"/>
                  </a:lnTo>
                  <a:lnTo>
                    <a:pt x="135" y="6555"/>
                  </a:lnTo>
                  <a:lnTo>
                    <a:pt x="87" y="6891"/>
                  </a:lnTo>
                  <a:lnTo>
                    <a:pt x="48" y="7227"/>
                  </a:lnTo>
                  <a:lnTo>
                    <a:pt x="19" y="7564"/>
                  </a:lnTo>
                  <a:lnTo>
                    <a:pt x="10" y="7890"/>
                  </a:lnTo>
                  <a:lnTo>
                    <a:pt x="0" y="8217"/>
                  </a:lnTo>
                  <a:lnTo>
                    <a:pt x="10" y="8544"/>
                  </a:lnTo>
                  <a:lnTo>
                    <a:pt x="29" y="8871"/>
                  </a:lnTo>
                  <a:lnTo>
                    <a:pt x="48" y="9188"/>
                  </a:lnTo>
                  <a:lnTo>
                    <a:pt x="87" y="9495"/>
                  </a:lnTo>
                  <a:lnTo>
                    <a:pt x="135" y="9803"/>
                  </a:lnTo>
                  <a:lnTo>
                    <a:pt x="183" y="10101"/>
                  </a:lnTo>
                  <a:lnTo>
                    <a:pt x="250" y="10389"/>
                  </a:lnTo>
                  <a:lnTo>
                    <a:pt x="317" y="10668"/>
                  </a:lnTo>
                  <a:lnTo>
                    <a:pt x="394" y="10937"/>
                  </a:lnTo>
                  <a:lnTo>
                    <a:pt x="625" y="11696"/>
                  </a:lnTo>
                  <a:lnTo>
                    <a:pt x="894" y="12513"/>
                  </a:lnTo>
                  <a:lnTo>
                    <a:pt x="1202" y="13369"/>
                  </a:lnTo>
                  <a:lnTo>
                    <a:pt x="1365" y="13811"/>
                  </a:lnTo>
                  <a:lnTo>
                    <a:pt x="1538" y="14262"/>
                  </a:lnTo>
                  <a:lnTo>
                    <a:pt x="1721" y="14714"/>
                  </a:lnTo>
                  <a:lnTo>
                    <a:pt x="1922" y="15175"/>
                  </a:lnTo>
                  <a:lnTo>
                    <a:pt x="2124" y="15627"/>
                  </a:lnTo>
                  <a:lnTo>
                    <a:pt x="2336" y="16079"/>
                  </a:lnTo>
                  <a:lnTo>
                    <a:pt x="2557" y="16540"/>
                  </a:lnTo>
                  <a:lnTo>
                    <a:pt x="2787" y="16982"/>
                  </a:lnTo>
                  <a:lnTo>
                    <a:pt x="3037" y="17424"/>
                  </a:lnTo>
                  <a:lnTo>
                    <a:pt x="3287" y="17857"/>
                  </a:lnTo>
                  <a:lnTo>
                    <a:pt x="3547" y="18280"/>
                  </a:lnTo>
                  <a:lnTo>
                    <a:pt x="3825" y="18693"/>
                  </a:lnTo>
                  <a:lnTo>
                    <a:pt x="4104" y="19096"/>
                  </a:lnTo>
                  <a:lnTo>
                    <a:pt x="4402" y="19481"/>
                  </a:lnTo>
                  <a:lnTo>
                    <a:pt x="4709" y="19846"/>
                  </a:lnTo>
                  <a:lnTo>
                    <a:pt x="5027" y="20192"/>
                  </a:lnTo>
                  <a:lnTo>
                    <a:pt x="5353" y="20519"/>
                  </a:lnTo>
                  <a:lnTo>
                    <a:pt x="5517" y="20673"/>
                  </a:lnTo>
                  <a:lnTo>
                    <a:pt x="5690" y="20826"/>
                  </a:lnTo>
                  <a:lnTo>
                    <a:pt x="5863" y="20971"/>
                  </a:lnTo>
                  <a:lnTo>
                    <a:pt x="6036" y="21105"/>
                  </a:lnTo>
                  <a:lnTo>
                    <a:pt x="6218" y="21240"/>
                  </a:lnTo>
                  <a:lnTo>
                    <a:pt x="6401" y="21365"/>
                  </a:lnTo>
                  <a:lnTo>
                    <a:pt x="6584" y="21480"/>
                  </a:lnTo>
                  <a:lnTo>
                    <a:pt x="6766" y="21595"/>
                  </a:lnTo>
                  <a:lnTo>
                    <a:pt x="6958" y="21701"/>
                  </a:lnTo>
                  <a:lnTo>
                    <a:pt x="7151" y="21797"/>
                  </a:lnTo>
                  <a:lnTo>
                    <a:pt x="7352" y="21884"/>
                  </a:lnTo>
                  <a:lnTo>
                    <a:pt x="7554" y="21960"/>
                  </a:lnTo>
                  <a:lnTo>
                    <a:pt x="7756" y="22037"/>
                  </a:lnTo>
                  <a:lnTo>
                    <a:pt x="7958" y="22095"/>
                  </a:lnTo>
                  <a:lnTo>
                    <a:pt x="8169" y="22153"/>
                  </a:lnTo>
                  <a:lnTo>
                    <a:pt x="8381" y="22201"/>
                  </a:lnTo>
                  <a:lnTo>
                    <a:pt x="8592" y="22239"/>
                  </a:lnTo>
                  <a:lnTo>
                    <a:pt x="8804" y="22268"/>
                  </a:lnTo>
                  <a:lnTo>
                    <a:pt x="9659" y="22354"/>
                  </a:lnTo>
                  <a:lnTo>
                    <a:pt x="10466" y="22431"/>
                  </a:lnTo>
                  <a:lnTo>
                    <a:pt x="11235" y="22499"/>
                  </a:lnTo>
                  <a:lnTo>
                    <a:pt x="11956" y="22547"/>
                  </a:lnTo>
                  <a:lnTo>
                    <a:pt x="12648" y="22585"/>
                  </a:lnTo>
                  <a:lnTo>
                    <a:pt x="13311" y="22604"/>
                  </a:lnTo>
                  <a:lnTo>
                    <a:pt x="13936" y="22604"/>
                  </a:lnTo>
                  <a:lnTo>
                    <a:pt x="14541" y="22585"/>
                  </a:lnTo>
                  <a:lnTo>
                    <a:pt x="14829" y="22566"/>
                  </a:lnTo>
                  <a:lnTo>
                    <a:pt x="15118" y="22547"/>
                  </a:lnTo>
                  <a:lnTo>
                    <a:pt x="15396" y="22518"/>
                  </a:lnTo>
                  <a:lnTo>
                    <a:pt x="15666" y="22489"/>
                  </a:lnTo>
                  <a:lnTo>
                    <a:pt x="15944" y="22441"/>
                  </a:lnTo>
                  <a:lnTo>
                    <a:pt x="16204" y="22402"/>
                  </a:lnTo>
                  <a:lnTo>
                    <a:pt x="16473" y="22345"/>
                  </a:lnTo>
                  <a:lnTo>
                    <a:pt x="16732" y="22287"/>
                  </a:lnTo>
                  <a:lnTo>
                    <a:pt x="16982" y="22220"/>
                  </a:lnTo>
                  <a:lnTo>
                    <a:pt x="17242" y="22153"/>
                  </a:lnTo>
                  <a:lnTo>
                    <a:pt x="17492" y="22076"/>
                  </a:lnTo>
                  <a:lnTo>
                    <a:pt x="17741" y="21989"/>
                  </a:lnTo>
                  <a:lnTo>
                    <a:pt x="17982" y="21893"/>
                  </a:lnTo>
                  <a:lnTo>
                    <a:pt x="18232" y="21797"/>
                  </a:lnTo>
                  <a:lnTo>
                    <a:pt x="18481" y="21691"/>
                  </a:lnTo>
                  <a:lnTo>
                    <a:pt x="18722" y="21576"/>
                  </a:lnTo>
                  <a:lnTo>
                    <a:pt x="18962" y="21441"/>
                  </a:lnTo>
                  <a:lnTo>
                    <a:pt x="19212" y="21297"/>
                  </a:lnTo>
                  <a:lnTo>
                    <a:pt x="19471" y="21124"/>
                  </a:lnTo>
                  <a:lnTo>
                    <a:pt x="19740" y="20922"/>
                  </a:lnTo>
                  <a:lnTo>
                    <a:pt x="20010" y="20711"/>
                  </a:lnTo>
                  <a:lnTo>
                    <a:pt x="20288" y="20471"/>
                  </a:lnTo>
                  <a:lnTo>
                    <a:pt x="20567" y="20211"/>
                  </a:lnTo>
                  <a:lnTo>
                    <a:pt x="20855" y="19933"/>
                  </a:lnTo>
                  <a:lnTo>
                    <a:pt x="21144" y="19625"/>
                  </a:lnTo>
                  <a:lnTo>
                    <a:pt x="21422" y="19308"/>
                  </a:lnTo>
                  <a:lnTo>
                    <a:pt x="21711" y="18972"/>
                  </a:lnTo>
                  <a:lnTo>
                    <a:pt x="21999" y="18626"/>
                  </a:lnTo>
                  <a:lnTo>
                    <a:pt x="22278" y="18251"/>
                  </a:lnTo>
                  <a:lnTo>
                    <a:pt x="22556" y="17866"/>
                  </a:lnTo>
                  <a:lnTo>
                    <a:pt x="22835" y="17463"/>
                  </a:lnTo>
                  <a:lnTo>
                    <a:pt x="23104" y="17040"/>
                  </a:lnTo>
                  <a:lnTo>
                    <a:pt x="23364" y="16607"/>
                  </a:lnTo>
                  <a:lnTo>
                    <a:pt x="23614" y="16156"/>
                  </a:lnTo>
                  <a:lnTo>
                    <a:pt x="23863" y="15694"/>
                  </a:lnTo>
                  <a:lnTo>
                    <a:pt x="24094" y="15223"/>
                  </a:lnTo>
                  <a:lnTo>
                    <a:pt x="24315" y="14733"/>
                  </a:lnTo>
                  <a:lnTo>
                    <a:pt x="24517" y="14233"/>
                  </a:lnTo>
                  <a:lnTo>
                    <a:pt x="24709" y="13724"/>
                  </a:lnTo>
                  <a:lnTo>
                    <a:pt x="24892" y="13205"/>
                  </a:lnTo>
                  <a:lnTo>
                    <a:pt x="25055" y="12677"/>
                  </a:lnTo>
                  <a:lnTo>
                    <a:pt x="25199" y="12138"/>
                  </a:lnTo>
                  <a:lnTo>
                    <a:pt x="25324" y="11581"/>
                  </a:lnTo>
                  <a:lnTo>
                    <a:pt x="25430" y="11024"/>
                  </a:lnTo>
                  <a:lnTo>
                    <a:pt x="25516" y="10466"/>
                  </a:lnTo>
                  <a:lnTo>
                    <a:pt x="25555" y="10178"/>
                  </a:lnTo>
                  <a:lnTo>
                    <a:pt x="25584" y="9889"/>
                  </a:lnTo>
                  <a:lnTo>
                    <a:pt x="25603" y="9601"/>
                  </a:lnTo>
                  <a:lnTo>
                    <a:pt x="25622" y="9313"/>
                  </a:lnTo>
                  <a:lnTo>
                    <a:pt x="25632" y="9015"/>
                  </a:lnTo>
                  <a:lnTo>
                    <a:pt x="25641" y="8727"/>
                  </a:lnTo>
                  <a:lnTo>
                    <a:pt x="25382" y="8707"/>
                  </a:lnTo>
                  <a:lnTo>
                    <a:pt x="25132" y="8659"/>
                  </a:lnTo>
                  <a:lnTo>
                    <a:pt x="24892" y="8602"/>
                  </a:lnTo>
                  <a:lnTo>
                    <a:pt x="24671" y="8534"/>
                  </a:lnTo>
                  <a:lnTo>
                    <a:pt x="24459" y="8448"/>
                  </a:lnTo>
                  <a:lnTo>
                    <a:pt x="24267" y="8342"/>
                  </a:lnTo>
                  <a:lnTo>
                    <a:pt x="24075" y="8227"/>
                  </a:lnTo>
                  <a:lnTo>
                    <a:pt x="23902" y="8102"/>
                  </a:lnTo>
                  <a:lnTo>
                    <a:pt x="23748" y="7958"/>
                  </a:lnTo>
                  <a:lnTo>
                    <a:pt x="23594" y="7804"/>
                  </a:lnTo>
                  <a:lnTo>
                    <a:pt x="23460" y="7641"/>
                  </a:lnTo>
                  <a:lnTo>
                    <a:pt x="23344" y="7477"/>
                  </a:lnTo>
                  <a:lnTo>
                    <a:pt x="23229" y="7295"/>
                  </a:lnTo>
                  <a:lnTo>
                    <a:pt x="23133" y="7112"/>
                  </a:lnTo>
                  <a:lnTo>
                    <a:pt x="23047" y="6920"/>
                  </a:lnTo>
                  <a:lnTo>
                    <a:pt x="22979" y="6718"/>
                  </a:lnTo>
                  <a:lnTo>
                    <a:pt x="22777" y="6699"/>
                  </a:lnTo>
                  <a:lnTo>
                    <a:pt x="22576" y="6660"/>
                  </a:lnTo>
                  <a:lnTo>
                    <a:pt x="22393" y="6622"/>
                  </a:lnTo>
                  <a:lnTo>
                    <a:pt x="22210" y="6564"/>
                  </a:lnTo>
                  <a:lnTo>
                    <a:pt x="22037" y="6507"/>
                  </a:lnTo>
                  <a:lnTo>
                    <a:pt x="21874" y="6430"/>
                  </a:lnTo>
                  <a:lnTo>
                    <a:pt x="21720" y="6343"/>
                  </a:lnTo>
                  <a:lnTo>
                    <a:pt x="21566" y="6257"/>
                  </a:lnTo>
                  <a:lnTo>
                    <a:pt x="21432" y="6161"/>
                  </a:lnTo>
                  <a:lnTo>
                    <a:pt x="21297" y="6055"/>
                  </a:lnTo>
                  <a:lnTo>
                    <a:pt x="21172" y="5939"/>
                  </a:lnTo>
                  <a:lnTo>
                    <a:pt x="21057" y="5815"/>
                  </a:lnTo>
                  <a:lnTo>
                    <a:pt x="20942" y="5690"/>
                  </a:lnTo>
                  <a:lnTo>
                    <a:pt x="20846" y="5555"/>
                  </a:lnTo>
                  <a:lnTo>
                    <a:pt x="20750" y="5421"/>
                  </a:lnTo>
                  <a:lnTo>
                    <a:pt x="20663" y="5276"/>
                  </a:lnTo>
                  <a:lnTo>
                    <a:pt x="20586" y="5132"/>
                  </a:lnTo>
                  <a:lnTo>
                    <a:pt x="20519" y="4978"/>
                  </a:lnTo>
                  <a:lnTo>
                    <a:pt x="20461" y="4825"/>
                  </a:lnTo>
                  <a:lnTo>
                    <a:pt x="20404" y="4661"/>
                  </a:lnTo>
                  <a:lnTo>
                    <a:pt x="20365" y="4508"/>
                  </a:lnTo>
                  <a:lnTo>
                    <a:pt x="20327" y="4344"/>
                  </a:lnTo>
                  <a:lnTo>
                    <a:pt x="20298" y="4181"/>
                  </a:lnTo>
                  <a:lnTo>
                    <a:pt x="20269" y="4008"/>
                  </a:lnTo>
                  <a:lnTo>
                    <a:pt x="20259" y="3844"/>
                  </a:lnTo>
                  <a:lnTo>
                    <a:pt x="20250" y="3671"/>
                  </a:lnTo>
                  <a:lnTo>
                    <a:pt x="20259" y="3508"/>
                  </a:lnTo>
                  <a:lnTo>
                    <a:pt x="20269" y="3335"/>
                  </a:lnTo>
                  <a:lnTo>
                    <a:pt x="20279" y="3172"/>
                  </a:lnTo>
                  <a:lnTo>
                    <a:pt x="20307" y="2999"/>
                  </a:lnTo>
                  <a:lnTo>
                    <a:pt x="20346" y="2835"/>
                  </a:lnTo>
                  <a:lnTo>
                    <a:pt x="20384" y="2672"/>
                  </a:lnTo>
                  <a:lnTo>
                    <a:pt x="20221" y="2595"/>
                  </a:lnTo>
                  <a:lnTo>
                    <a:pt x="20077" y="2509"/>
                  </a:lnTo>
                  <a:lnTo>
                    <a:pt x="19933" y="2412"/>
                  </a:lnTo>
                  <a:lnTo>
                    <a:pt x="19798" y="2307"/>
                  </a:lnTo>
                  <a:lnTo>
                    <a:pt x="19673" y="2201"/>
                  </a:lnTo>
                  <a:lnTo>
                    <a:pt x="19558" y="2076"/>
                  </a:lnTo>
                  <a:lnTo>
                    <a:pt x="19443" y="1951"/>
                  </a:lnTo>
                  <a:lnTo>
                    <a:pt x="19337" y="1826"/>
                  </a:lnTo>
                  <a:lnTo>
                    <a:pt x="19241" y="1692"/>
                  </a:lnTo>
                  <a:lnTo>
                    <a:pt x="19154" y="1547"/>
                  </a:lnTo>
                  <a:lnTo>
                    <a:pt x="19077" y="1403"/>
                  </a:lnTo>
                  <a:lnTo>
                    <a:pt x="19010" y="1250"/>
                  </a:lnTo>
                  <a:lnTo>
                    <a:pt x="18943" y="1096"/>
                  </a:lnTo>
                  <a:lnTo>
                    <a:pt x="18885" y="942"/>
                  </a:lnTo>
                  <a:lnTo>
                    <a:pt x="18837" y="779"/>
                  </a:lnTo>
                  <a:lnTo>
                    <a:pt x="18799" y="625"/>
                  </a:lnTo>
                  <a:lnTo>
                    <a:pt x="18405" y="644"/>
                  </a:lnTo>
                  <a:lnTo>
                    <a:pt x="17991" y="682"/>
                  </a:lnTo>
                  <a:lnTo>
                    <a:pt x="17559" y="740"/>
                  </a:lnTo>
                  <a:lnTo>
                    <a:pt x="17117" y="807"/>
                  </a:lnTo>
                  <a:lnTo>
                    <a:pt x="16213" y="942"/>
                  </a:lnTo>
                  <a:lnTo>
                    <a:pt x="15752" y="1000"/>
                  </a:lnTo>
                  <a:lnTo>
                    <a:pt x="15291" y="1057"/>
                  </a:lnTo>
                  <a:lnTo>
                    <a:pt x="14829" y="1096"/>
                  </a:lnTo>
                  <a:lnTo>
                    <a:pt x="14368" y="1125"/>
                  </a:lnTo>
                  <a:lnTo>
                    <a:pt x="13916" y="1125"/>
                  </a:lnTo>
                  <a:lnTo>
                    <a:pt x="13695" y="1115"/>
                  </a:lnTo>
                  <a:lnTo>
                    <a:pt x="13474" y="1105"/>
                  </a:lnTo>
                  <a:lnTo>
                    <a:pt x="13253" y="1077"/>
                  </a:lnTo>
                  <a:lnTo>
                    <a:pt x="13042" y="1048"/>
                  </a:lnTo>
                  <a:lnTo>
                    <a:pt x="12830" y="1009"/>
                  </a:lnTo>
                  <a:lnTo>
                    <a:pt x="12629" y="961"/>
                  </a:lnTo>
                  <a:lnTo>
                    <a:pt x="12417" y="904"/>
                  </a:lnTo>
                  <a:lnTo>
                    <a:pt x="12225" y="836"/>
                  </a:lnTo>
                  <a:lnTo>
                    <a:pt x="12033" y="750"/>
                  </a:lnTo>
                  <a:lnTo>
                    <a:pt x="11841" y="663"/>
                  </a:lnTo>
                  <a:lnTo>
                    <a:pt x="11629" y="586"/>
                  </a:lnTo>
                  <a:lnTo>
                    <a:pt x="11379" y="509"/>
                  </a:lnTo>
                  <a:lnTo>
                    <a:pt x="11043" y="413"/>
                  </a:lnTo>
                  <a:lnTo>
                    <a:pt x="10630" y="317"/>
                  </a:lnTo>
                  <a:lnTo>
                    <a:pt x="10149" y="212"/>
                  </a:lnTo>
                  <a:lnTo>
                    <a:pt x="9880" y="173"/>
                  </a:lnTo>
                  <a:lnTo>
                    <a:pt x="9601" y="125"/>
                  </a:lnTo>
                  <a:lnTo>
                    <a:pt x="9313" y="87"/>
                  </a:lnTo>
                  <a:lnTo>
                    <a:pt x="9015" y="58"/>
                  </a:lnTo>
                  <a:lnTo>
                    <a:pt x="8698" y="29"/>
                  </a:lnTo>
                  <a:lnTo>
                    <a:pt x="8381" y="10"/>
                  </a:lnTo>
                  <a:lnTo>
                    <a:pt x="80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7AC95389-EAC4-48D7-879C-16FCEA8C5E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800585"/>
              </p:ext>
            </p:extLst>
          </p:nvPr>
        </p:nvGraphicFramePr>
        <p:xfrm>
          <a:off x="2824396" y="68440"/>
          <a:ext cx="4496029" cy="4910130"/>
        </p:xfrm>
        <a:graphic>
          <a:graphicData uri="http://schemas.openxmlformats.org/drawingml/2006/table">
            <a:tbl>
              <a:tblPr firstRow="1" bandRow="1">
                <a:tableStyleId>{2844A519-65EE-4C70-A8CC-6AE43672D6B0}</a:tableStyleId>
              </a:tblPr>
              <a:tblGrid>
                <a:gridCol w="4496029">
                  <a:extLst>
                    <a:ext uri="{9D8B030D-6E8A-4147-A177-3AD203B41FA5}">
                      <a16:colId xmlns:a16="http://schemas.microsoft.com/office/drawing/2014/main" val="1190086120"/>
                    </a:ext>
                  </a:extLst>
                </a:gridCol>
              </a:tblGrid>
              <a:tr h="5139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400" dirty="0">
                          <a:effectLst/>
                          <a:latin typeface="Modern Love Caps" panose="04070805081001020A01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CLAUDIO BROITMAN</a:t>
                      </a:r>
                      <a:endParaRPr lang="es-MX" sz="1400" dirty="0">
                        <a:effectLst/>
                        <a:latin typeface="Modern Love Caps" panose="04070805081001020A01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MX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103353"/>
                  </a:ext>
                </a:extLst>
              </a:tr>
              <a:tr h="4391970">
                <a:tc>
                  <a:txBody>
                    <a:bodyPr/>
                    <a:lstStyle/>
                    <a:p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Ink Free" panose="03080402000500000000" pitchFamily="66" charset="0"/>
                          <a:ea typeface="Arial"/>
                          <a:cs typeface="Arial"/>
                          <a:sym typeface="Arial"/>
                        </a:rPr>
                        <a:t>La</a:t>
                      </a:r>
                      <a:r>
                        <a:rPr lang="es-MX" sz="12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latin typeface="Ink Free" panose="03080402000500000000" pitchFamily="66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Ink Free" panose="03080402000500000000" pitchFamily="66" charset="0"/>
                          <a:ea typeface="Arial"/>
                          <a:cs typeface="Arial"/>
                          <a:sym typeface="Arial"/>
                        </a:rPr>
                        <a:t>multiplicación ha figurado en los programas como contenido de segundo año y en general esto no ha cambiado mucho en los últimos tiempos.</a:t>
                      </a:r>
                    </a:p>
                    <a:p>
                      <a:endParaRPr lang="es-MX" sz="1200" b="1" i="0" u="none" strike="noStrike" cap="none" dirty="0">
                        <a:solidFill>
                          <a:srgbClr val="000000"/>
                        </a:solidFill>
                        <a:effectLst/>
                        <a:latin typeface="Ink Free" panose="03080402000500000000" pitchFamily="66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Ink Free" panose="03080402000500000000" pitchFamily="66" charset="0"/>
                          <a:ea typeface="Arial"/>
                          <a:cs typeface="Arial"/>
                          <a:sym typeface="Arial"/>
                        </a:rPr>
                        <a:t>Es importante plantear situaciones a lo largo de la escolaridad para que los niños tengan oportunidades de ir construyendo y reorganizando sus conocimientos sobre las operaciones.</a:t>
                      </a:r>
                    </a:p>
                    <a:p>
                      <a:endParaRPr lang="es-MX" sz="1200" b="1" i="0" u="none" strike="noStrike" cap="none" dirty="0">
                        <a:solidFill>
                          <a:srgbClr val="000000"/>
                        </a:solidFill>
                        <a:effectLst/>
                        <a:latin typeface="Ink Free" panose="03080402000500000000" pitchFamily="66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Ink Free" panose="03080402000500000000" pitchFamily="66" charset="0"/>
                          <a:ea typeface="Arial"/>
                          <a:cs typeface="Arial"/>
                          <a:sym typeface="Arial"/>
                        </a:rPr>
                        <a:t>La construcción del sentido de la multiplicación no se logra cuando se esta abordando el algoritmo.</a:t>
                      </a:r>
                    </a:p>
                    <a:p>
                      <a:endParaRPr lang="es-MX" sz="1200" b="1" i="0" u="none" strike="noStrike" cap="none" dirty="0">
                        <a:solidFill>
                          <a:srgbClr val="000000"/>
                        </a:solidFill>
                        <a:effectLst/>
                        <a:latin typeface="Ink Free" panose="03080402000500000000" pitchFamily="66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Ink Free" panose="03080402000500000000" pitchFamily="66" charset="0"/>
                          <a:ea typeface="Arial"/>
                          <a:cs typeface="Arial"/>
                          <a:sym typeface="Arial"/>
                        </a:rPr>
                        <a:t>Los niños saben hacer las cuentas pero no saben identificar que tipo de operación se utiliza para cierto problema.</a:t>
                      </a:r>
                    </a:p>
                    <a:p>
                      <a:endParaRPr lang="es-MX" sz="1200" b="1" i="0" u="none" strike="noStrike" cap="none" dirty="0">
                        <a:solidFill>
                          <a:srgbClr val="000000"/>
                        </a:solidFill>
                        <a:effectLst/>
                        <a:latin typeface="Ink Free" panose="03080402000500000000" pitchFamily="66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Ink Free" panose="03080402000500000000" pitchFamily="66" charset="0"/>
                          <a:ea typeface="Arial"/>
                          <a:cs typeface="Arial"/>
                          <a:sym typeface="Arial"/>
                        </a:rPr>
                        <a:t>A partir de la reforma matematica moderna se considero que los niños tenían que construir por si mismos diferentes representaciones simbólicas antes de conocer los símbolos convencionales.</a:t>
                      </a:r>
                      <a:endParaRPr lang="es-ES" sz="1200" b="1" i="0" u="none" strike="noStrike" cap="none" dirty="0">
                        <a:solidFill>
                          <a:srgbClr val="000000"/>
                        </a:solidFill>
                        <a:effectLst/>
                        <a:latin typeface="Ink Free" panose="03080402000500000000" pitchFamily="66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956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785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7EF1A8-D007-49D5-9969-DB0CD5EFC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920" y="1139320"/>
            <a:ext cx="3679371" cy="371400"/>
          </a:xfrm>
        </p:spPr>
        <p:txBody>
          <a:bodyPr>
            <a:normAutofit fontScale="90000"/>
          </a:bodyPr>
          <a:lstStyle/>
          <a:p>
            <a:r>
              <a:rPr lang="es-ES" dirty="0"/>
              <a:t>La operaciones en el 1er ciclo. Broitman. </a:t>
            </a:r>
          </a:p>
        </p:txBody>
      </p:sp>
      <p:grpSp>
        <p:nvGrpSpPr>
          <p:cNvPr id="3" name="Google Shape;1344;p32">
            <a:extLst>
              <a:ext uri="{FF2B5EF4-FFF2-40B4-BE49-F238E27FC236}">
                <a16:creationId xmlns:a16="http://schemas.microsoft.com/office/drawing/2014/main" id="{BF6FE27B-33AD-4E70-AA4E-5E03A7EAA0EC}"/>
              </a:ext>
            </a:extLst>
          </p:cNvPr>
          <p:cNvGrpSpPr/>
          <p:nvPr/>
        </p:nvGrpSpPr>
        <p:grpSpPr>
          <a:xfrm>
            <a:off x="4908995" y="2888501"/>
            <a:ext cx="3967310" cy="2018960"/>
            <a:chOff x="457200" y="1114425"/>
            <a:chExt cx="3562200" cy="1743103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" name="Google Shape;1345;p32">
              <a:extLst>
                <a:ext uri="{FF2B5EF4-FFF2-40B4-BE49-F238E27FC236}">
                  <a16:creationId xmlns:a16="http://schemas.microsoft.com/office/drawing/2014/main" id="{FA77A702-561D-420A-84D4-D401084B5E5E}"/>
                </a:ext>
              </a:extLst>
            </p:cNvPr>
            <p:cNvSpPr/>
            <p:nvPr/>
          </p:nvSpPr>
          <p:spPr>
            <a:xfrm>
              <a:off x="457200" y="1114425"/>
              <a:ext cx="3562200" cy="1743000"/>
            </a:xfrm>
            <a:prstGeom prst="roundRect">
              <a:avLst>
                <a:gd name="adj" fmla="val 7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" name="Google Shape;1346;p32">
              <a:extLst>
                <a:ext uri="{FF2B5EF4-FFF2-40B4-BE49-F238E27FC236}">
                  <a16:creationId xmlns:a16="http://schemas.microsoft.com/office/drawing/2014/main" id="{3E112DC7-ABB7-457F-BF44-15BE05A49C65}"/>
                </a:ext>
              </a:extLst>
            </p:cNvPr>
            <p:cNvCxnSpPr/>
            <p:nvPr/>
          </p:nvCxnSpPr>
          <p:spPr>
            <a:xfrm>
              <a:off x="884989" y="1115728"/>
              <a:ext cx="0" cy="1741800"/>
            </a:xfrm>
            <a:prstGeom prst="straightConnector1">
              <a:avLst/>
            </a:prstGeom>
            <a:grp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" name="Google Shape;1347;p32">
              <a:extLst>
                <a:ext uri="{FF2B5EF4-FFF2-40B4-BE49-F238E27FC236}">
                  <a16:creationId xmlns:a16="http://schemas.microsoft.com/office/drawing/2014/main" id="{D2880585-083D-4045-A64D-0053836AB2CB}"/>
                </a:ext>
              </a:extLst>
            </p:cNvPr>
            <p:cNvGrpSpPr/>
            <p:nvPr/>
          </p:nvGrpSpPr>
          <p:grpSpPr>
            <a:xfrm>
              <a:off x="595703" y="1273368"/>
              <a:ext cx="169200" cy="1426500"/>
              <a:chOff x="595703" y="1268668"/>
              <a:chExt cx="169200" cy="1426500"/>
            </a:xfrm>
            <a:grpFill/>
          </p:grpSpPr>
          <p:sp>
            <p:nvSpPr>
              <p:cNvPr id="7" name="Google Shape;1348;p32">
                <a:extLst>
                  <a:ext uri="{FF2B5EF4-FFF2-40B4-BE49-F238E27FC236}">
                    <a16:creationId xmlns:a16="http://schemas.microsoft.com/office/drawing/2014/main" id="{57936F85-67C6-4486-A789-C2F0C61B6EED}"/>
                  </a:ext>
                </a:extLst>
              </p:cNvPr>
              <p:cNvSpPr/>
              <p:nvPr/>
            </p:nvSpPr>
            <p:spPr>
              <a:xfrm>
                <a:off x="595703" y="1268668"/>
                <a:ext cx="169200" cy="1692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349;p32">
                <a:extLst>
                  <a:ext uri="{FF2B5EF4-FFF2-40B4-BE49-F238E27FC236}">
                    <a16:creationId xmlns:a16="http://schemas.microsoft.com/office/drawing/2014/main" id="{8934A230-1345-4E7F-A2BA-DD387521EEDE}"/>
                  </a:ext>
                </a:extLst>
              </p:cNvPr>
              <p:cNvSpPr/>
              <p:nvPr/>
            </p:nvSpPr>
            <p:spPr>
              <a:xfrm>
                <a:off x="595703" y="1687768"/>
                <a:ext cx="169200" cy="1692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350;p32">
                <a:extLst>
                  <a:ext uri="{FF2B5EF4-FFF2-40B4-BE49-F238E27FC236}">
                    <a16:creationId xmlns:a16="http://schemas.microsoft.com/office/drawing/2014/main" id="{455C65E9-FCDD-4F21-9673-35F50FD3A363}"/>
                  </a:ext>
                </a:extLst>
              </p:cNvPr>
              <p:cNvSpPr/>
              <p:nvPr/>
            </p:nvSpPr>
            <p:spPr>
              <a:xfrm>
                <a:off x="595703" y="2106868"/>
                <a:ext cx="169200" cy="1692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351;p32">
                <a:extLst>
                  <a:ext uri="{FF2B5EF4-FFF2-40B4-BE49-F238E27FC236}">
                    <a16:creationId xmlns:a16="http://schemas.microsoft.com/office/drawing/2014/main" id="{5220663B-B815-4C31-9953-19227B35DAB2}"/>
                  </a:ext>
                </a:extLst>
              </p:cNvPr>
              <p:cNvSpPr/>
              <p:nvPr/>
            </p:nvSpPr>
            <p:spPr>
              <a:xfrm>
                <a:off x="595703" y="2525968"/>
                <a:ext cx="169200" cy="1692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" name="Google Shape;1378;p32">
            <a:extLst>
              <a:ext uri="{FF2B5EF4-FFF2-40B4-BE49-F238E27FC236}">
                <a16:creationId xmlns:a16="http://schemas.microsoft.com/office/drawing/2014/main" id="{5514DE25-6D50-40F2-AADD-C786DB4C693F}"/>
              </a:ext>
            </a:extLst>
          </p:cNvPr>
          <p:cNvSpPr txBox="1"/>
          <p:nvPr/>
        </p:nvSpPr>
        <p:spPr>
          <a:xfrm>
            <a:off x="5503623" y="3180373"/>
            <a:ext cx="3107967" cy="25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600" dirty="0">
                <a:effectLst/>
                <a:latin typeface="Modern Love Caps" panose="04070805081001020A01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La enseñanza de la división en los primeros años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1717727-2528-4277-BE81-86B62920B747}"/>
              </a:ext>
            </a:extLst>
          </p:cNvPr>
          <p:cNvSpPr txBox="1"/>
          <p:nvPr/>
        </p:nvSpPr>
        <p:spPr>
          <a:xfrm>
            <a:off x="5503623" y="3528525"/>
            <a:ext cx="325449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Ink Free" panose="03080402000500000000" pitchFamily="66" charset="0"/>
              </a:rPr>
              <a:t>Los niños pueden “dividir” sin saber “dividir”.</a:t>
            </a:r>
          </a:p>
          <a:p>
            <a:r>
              <a:rPr lang="es-ES" sz="1200" b="1" dirty="0">
                <a:latin typeface="Ink Free" panose="03080402000500000000" pitchFamily="66" charset="0"/>
              </a:rPr>
              <a:t>Por ejemplo: 5 caramelos a cada uno de los 5 niños:</a:t>
            </a:r>
          </a:p>
          <a:p>
            <a:r>
              <a:rPr lang="es-ES" sz="1200" b="1" dirty="0">
                <a:latin typeface="Ink Free" panose="03080402000500000000" pitchFamily="66" charset="0"/>
              </a:rPr>
              <a:t>5+5+5+5+5= 25</a:t>
            </a:r>
          </a:p>
          <a:p>
            <a:r>
              <a:rPr lang="es-ES" sz="1200" b="1" dirty="0">
                <a:latin typeface="Ink Free" panose="03080402000500000000" pitchFamily="66" charset="0"/>
              </a:rPr>
              <a:t>“Ernesto tiene 20 chocolates y los quiere repartir en partes iguales a sus 5 amigos. ¿Cuántos chocolates les reparte a cada uno?</a:t>
            </a:r>
            <a:endParaRPr lang="es-ES" sz="1200" dirty="0">
              <a:latin typeface="Ink Free" panose="03080402000500000000" pitchFamily="66" charset="0"/>
            </a:endParaRPr>
          </a:p>
          <a:p>
            <a:endParaRPr lang="es-E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E9C4112-D30C-4980-BDBA-1858AF7472C8}"/>
              </a:ext>
            </a:extLst>
          </p:cNvPr>
          <p:cNvSpPr txBox="1"/>
          <p:nvPr/>
        </p:nvSpPr>
        <p:spPr>
          <a:xfrm>
            <a:off x="360784" y="174171"/>
            <a:ext cx="406814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i="0" u="none" strike="noStrike" cap="none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Arial"/>
                <a:cs typeface="Arial"/>
                <a:sym typeface="Arial"/>
              </a:rPr>
              <a:t>La enseñanza de la suma se realizaba mediante una secuencia de operaciones que iban de una menor a mayor complejidad. </a:t>
            </a:r>
          </a:p>
          <a:p>
            <a:endParaRPr lang="es-ES" sz="1400" b="1" i="0" u="none" strike="noStrike" cap="none" dirty="0">
              <a:solidFill>
                <a:srgbClr val="000000"/>
              </a:solidFill>
              <a:effectLst/>
              <a:latin typeface="Ink Free" panose="03080402000500000000" pitchFamily="66" charset="0"/>
              <a:ea typeface="Arial"/>
              <a:cs typeface="Arial"/>
              <a:sym typeface="Arial"/>
            </a:endParaRPr>
          </a:p>
          <a:p>
            <a:r>
              <a:rPr lang="es-ES" sz="1400" b="1" i="0" u="none" strike="noStrike" cap="none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Arial"/>
                <a:cs typeface="Arial"/>
                <a:sym typeface="Arial"/>
              </a:rPr>
              <a:t>Para hacer cálculos como 5+5 o 10+10, es conveniente usar procedimientos no algorítmicos y basarse en las propiedades del numero. </a:t>
            </a:r>
          </a:p>
          <a:p>
            <a:endParaRPr lang="es-ES" sz="1400" b="1" i="0" u="none" strike="noStrike" cap="none" dirty="0">
              <a:solidFill>
                <a:srgbClr val="000000"/>
              </a:solidFill>
              <a:effectLst/>
              <a:latin typeface="Ink Free" panose="03080402000500000000" pitchFamily="66" charset="0"/>
              <a:ea typeface="Arial"/>
              <a:cs typeface="Arial"/>
              <a:sym typeface="Arial"/>
            </a:endParaRPr>
          </a:p>
          <a:p>
            <a:r>
              <a:rPr lang="es-ES" sz="1400" b="1" i="0" u="none" strike="noStrike" cap="none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Arial"/>
                <a:cs typeface="Arial"/>
                <a:sym typeface="Arial"/>
              </a:rPr>
              <a:t>Los niños en situaciones de calculo oral obtienen resultados correctos a comparación de que los resuelvan por escrito se tienen mas dificultades y los resultados son lejanos a los posible</a:t>
            </a:r>
            <a:endParaRPr lang="es-MX" sz="1400" b="1" dirty="0">
              <a:latin typeface="Ink Free" panose="03080402000500000000" pitchFamily="66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85665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F4CDB-0FD4-451B-AB9E-F4B7245CD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28" y="233916"/>
            <a:ext cx="5474614" cy="1118765"/>
          </a:xfrm>
        </p:spPr>
        <p:txBody>
          <a:bodyPr>
            <a:normAutofit fontScale="90000"/>
          </a:bodyPr>
          <a:lstStyle/>
          <a:p>
            <a:r>
              <a:rPr lang="es-MX" dirty="0"/>
              <a:t>Diferentes maneras de aprendizaje en los niños: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D41D00A-11DE-4032-9BA5-831889C776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67" b="96667" l="4400" r="93600">
                        <a14:foregroundMark x1="31200" y1="6333" x2="16400" y2="13000"/>
                        <a14:foregroundMark x1="16400" y1="13000" x2="8600" y2="22667"/>
                        <a14:foregroundMark x1="8600" y1="22667" x2="9200" y2="38000"/>
                        <a14:foregroundMark x1="9200" y1="38000" x2="17800" y2="50500"/>
                        <a14:foregroundMark x1="17800" y1="50500" x2="31400" y2="56167"/>
                        <a14:foregroundMark x1="24400" y1="5500" x2="37000" y2="5167"/>
                        <a14:foregroundMark x1="37000" y1="5167" x2="62400" y2="8500"/>
                        <a14:foregroundMark x1="62400" y1="8500" x2="74000" y2="27500"/>
                        <a14:foregroundMark x1="74000" y1="27500" x2="73600" y2="30167"/>
                        <a14:foregroundMark x1="51200" y1="3333" x2="33600" y2="5167"/>
                        <a14:foregroundMark x1="4800" y1="26833" x2="4600" y2="37333"/>
                        <a14:foregroundMark x1="4600" y1="37333" x2="4400" y2="38167"/>
                        <a14:foregroundMark x1="33600" y1="2833" x2="42000" y2="2333"/>
                        <a14:foregroundMark x1="64800" y1="72500" x2="71600" y2="88833"/>
                        <a14:foregroundMark x1="71600" y1="88833" x2="92400" y2="74667"/>
                        <a14:foregroundMark x1="92400" y1="74667" x2="93600" y2="73667"/>
                        <a14:foregroundMark x1="65600" y1="96667" x2="75600" y2="90500"/>
                        <a14:foregroundMark x1="67800" y1="55000" x2="73800" y2="63667"/>
                        <a14:foregroundMark x1="73800" y1="63667" x2="74600" y2="64333"/>
                      </a14:backgroundRemoval>
                    </a14:imgEffect>
                  </a14:imgLayer>
                </a14:imgProps>
              </a:ext>
            </a:extLst>
          </a:blip>
          <a:srcRect l="1380" t="1447" r="2868" b="1602"/>
          <a:stretch/>
        </p:blipFill>
        <p:spPr>
          <a:xfrm>
            <a:off x="6495340" y="299367"/>
            <a:ext cx="2296632" cy="2790434"/>
          </a:xfrm>
          <a:prstGeom prst="rect">
            <a:avLst/>
          </a:prstGeom>
        </p:spPr>
      </p:pic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CCEF97D7-E548-46D4-B8EF-EAD634F3AD60}"/>
              </a:ext>
            </a:extLst>
          </p:cNvPr>
          <p:cNvSpPr/>
          <p:nvPr/>
        </p:nvSpPr>
        <p:spPr>
          <a:xfrm>
            <a:off x="170121" y="1413709"/>
            <a:ext cx="6475608" cy="3729791"/>
          </a:xfrm>
          <a:custGeom>
            <a:avLst/>
            <a:gdLst>
              <a:gd name="connsiteX0" fmla="*/ 928582 w 9502950"/>
              <a:gd name="connsiteY0" fmla="*/ 1833402 h 5701416"/>
              <a:gd name="connsiteX1" fmla="*/ 971112 w 9502950"/>
              <a:gd name="connsiteY1" fmla="*/ 5278350 h 5701416"/>
              <a:gd name="connsiteX2" fmla="*/ 7456972 w 9502950"/>
              <a:gd name="connsiteY2" fmla="*/ 5108229 h 5701416"/>
              <a:gd name="connsiteX3" fmla="*/ 9083754 w 9502950"/>
              <a:gd name="connsiteY3" fmla="*/ 429904 h 5701416"/>
              <a:gd name="connsiteX4" fmla="*/ 588340 w 9502950"/>
              <a:gd name="connsiteY4" fmla="*/ 376741 h 5701416"/>
              <a:gd name="connsiteX5" fmla="*/ 854154 w 9502950"/>
              <a:gd name="connsiteY5" fmla="*/ 1897197 h 5701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02950" h="5701416">
                <a:moveTo>
                  <a:pt x="928582" y="1833402"/>
                </a:moveTo>
                <a:cubicBezTo>
                  <a:pt x="405814" y="3282973"/>
                  <a:pt x="-116953" y="4732545"/>
                  <a:pt x="971112" y="5278350"/>
                </a:cubicBezTo>
                <a:cubicBezTo>
                  <a:pt x="2059177" y="5824155"/>
                  <a:pt x="6104865" y="5916303"/>
                  <a:pt x="7456972" y="5108229"/>
                </a:cubicBezTo>
                <a:cubicBezTo>
                  <a:pt x="8809079" y="4300155"/>
                  <a:pt x="10228526" y="1218485"/>
                  <a:pt x="9083754" y="429904"/>
                </a:cubicBezTo>
                <a:cubicBezTo>
                  <a:pt x="7938982" y="-358677"/>
                  <a:pt x="1959940" y="132192"/>
                  <a:pt x="588340" y="376741"/>
                </a:cubicBezTo>
                <a:cubicBezTo>
                  <a:pt x="-783260" y="621290"/>
                  <a:pt x="645047" y="2090355"/>
                  <a:pt x="854154" y="189719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F41C86F-EAB8-470F-BA94-8F4F2BC9C285}"/>
              </a:ext>
            </a:extLst>
          </p:cNvPr>
          <p:cNvSpPr txBox="1"/>
          <p:nvPr/>
        </p:nvSpPr>
        <p:spPr>
          <a:xfrm>
            <a:off x="584319" y="1658640"/>
            <a:ext cx="534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Algunos niños utilizan procedimiento en los que representan gráficamente las figuras. Primero dibujan todo y luego cuentan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Otros representan gráficamente los paquetes y simbólicamente las figuras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Algunos representan directamente las figuras agrupándolas de a 4 sin necesidad de dibujarlas adentro de los paquetes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Otros niños utilizan algún tipo de material para armas grupos de 4 para posteriormente contarlas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A0FF7BE-CE1C-4B06-86B5-1C5D9AD0A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5729" y="3212266"/>
            <a:ext cx="1790680" cy="180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88925"/>
      </p:ext>
    </p:extLst>
  </p:cSld>
  <p:clrMapOvr>
    <a:masterClrMapping/>
  </p:clrMapOvr>
</p:sld>
</file>

<file path=ppt/theme/theme1.xml><?xml version="1.0" encoding="utf-8"?>
<a:theme xmlns:a="http://schemas.openxmlformats.org/drawingml/2006/main" name="Classroom Checklist Infographics by Slidesgo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D9D9D9"/>
      </a:lt2>
      <a:accent1>
        <a:srgbClr val="E55A66"/>
      </a:accent1>
      <a:accent2>
        <a:srgbClr val="FFC580"/>
      </a:accent2>
      <a:accent3>
        <a:srgbClr val="E7D594"/>
      </a:accent3>
      <a:accent4>
        <a:srgbClr val="6182B4"/>
      </a:accent4>
      <a:accent5>
        <a:srgbClr val="539792"/>
      </a:accent5>
      <a:accent6>
        <a:srgbClr val="70627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1126</Words>
  <Application>Microsoft Office PowerPoint</Application>
  <PresentationFormat>Presentación en pantalla (16:9)</PresentationFormat>
  <Paragraphs>120</Paragraphs>
  <Slides>8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9" baseType="lpstr">
      <vt:lpstr>Calibri</vt:lpstr>
      <vt:lpstr>Ink Free</vt:lpstr>
      <vt:lpstr>Fira Sans Extra Condensed SemiBold</vt:lpstr>
      <vt:lpstr>Roboto</vt:lpstr>
      <vt:lpstr>Fira Sans Extra Condensed</vt:lpstr>
      <vt:lpstr>Arial</vt:lpstr>
      <vt:lpstr>Arial Narrow</vt:lpstr>
      <vt:lpstr>Modern Love Caps</vt:lpstr>
      <vt:lpstr>Modern Love</vt:lpstr>
      <vt:lpstr>Classroom Checklist Infographics by Slidesgo</vt:lpstr>
      <vt:lpstr>Imagen de mapa de bits</vt:lpstr>
      <vt:lpstr>ESCUELA NORMAL DE EDUCACION PREESCOLAR        CICLO ESCOLAR: 2021 – 2022  PENSAMIENTO CUANTITATIVO  Semestre: 1°   Sección: D  UNIDAD DE APRENDIZAJE III  DE LOS NÚMEROS EN CONTEXTO A SU FUNDAMENTACIÓN CONCEPTUAL</vt:lpstr>
      <vt:lpstr>Presentación de PowerPoint</vt:lpstr>
      <vt:lpstr>Presentación de PowerPoint</vt:lpstr>
      <vt:lpstr>Autores y sus diferentes conceptos.</vt:lpstr>
      <vt:lpstr>Presentación de PowerPoint</vt:lpstr>
      <vt:lpstr>Presentación de PowerPoint</vt:lpstr>
      <vt:lpstr>La operaciones en el 1er ciclo. Broitman. </vt:lpstr>
      <vt:lpstr>Diferentes maneras de aprendizaje en los niños: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NORMAL DE EDUCACION PREESCOLAR        CICLO ESCOLAR: 2021 – 2022  PENSAMIENTO CUANTITATIVO  Semestre: 1°   Sección: D  UNIDAD DE APRENDIZAJE III  DE LOS NÚMEROS EN CONTEXTO A SU FUNDAMENTACIÓN CONCEPTUAL</dc:title>
  <dc:creator>romina</dc:creator>
  <cp:lastModifiedBy>MARCA</cp:lastModifiedBy>
  <cp:revision>11</cp:revision>
  <dcterms:modified xsi:type="dcterms:W3CDTF">2021-11-04T21:11:25Z</dcterms:modified>
</cp:coreProperties>
</file>