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18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0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10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683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45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59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31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73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79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7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3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F6A5-1CB5-479C-98EC-152C2EDBF10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B81B-646E-4667-95B6-A88CD003DE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621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55234" y="318442"/>
            <a:ext cx="690438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Escuela Normal de Educación Preescolar.</a:t>
            </a:r>
            <a:endParaRPr kumimoji="0" lang="es-MX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Licenciatura en Educación Preescolar</a:t>
            </a:r>
            <a:endParaRPr kumimoji="0" lang="es-MX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Ciclo escolar 2021-2022</a:t>
            </a:r>
            <a:endParaRPr kumimoji="0" lang="es-MX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42"/>
            <a:ext cx="2822713" cy="21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6036" y="2145480"/>
            <a:ext cx="1112292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Asignatura: </a:t>
            </a:r>
            <a:r>
              <a:rPr lang="es-MX" dirty="0" smtClean="0">
                <a:ea typeface="Arial" panose="020B0604020202020204" pitchFamily="34" charset="0"/>
              </a:rPr>
              <a:t>LITERATURA INFANTIL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Maestro: </a:t>
            </a:r>
            <a:r>
              <a:rPr lang="es-MX" b="1" dirty="0" smtClean="0">
                <a:ea typeface="Arial" panose="020B0604020202020204" pitchFamily="34" charset="0"/>
              </a:rPr>
              <a:t>R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amiro </a:t>
            </a:r>
            <a:r>
              <a:rPr kumimoji="0" lang="es-MX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Garcia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b="1" dirty="0" err="1">
                <a:ea typeface="Arial" panose="020B0604020202020204" pitchFamily="34" charset="0"/>
              </a:rPr>
              <a:t>E</a:t>
            </a:r>
            <a:r>
              <a:rPr kumimoji="0" lang="es-MX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lias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Unidad de aprendizaje II.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Actúa de manera ética ante la diversidad de situaciones que se presentan en la práctica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profesion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Ávila Olivares Mariana Abigail #3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Grado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3°     	    	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Sección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“D”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Saltillo, Coahuila</a:t>
            </a:r>
            <a:endParaRPr kumimoji="0" lang="es-MX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3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/>
          </p:cNvSpPr>
          <p:nvPr/>
        </p:nvSpPr>
        <p:spPr>
          <a:xfrm>
            <a:off x="5552660" y="1797995"/>
            <a:ext cx="6188765" cy="9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391" tIns="48391" rIns="48391" bIns="4839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5400" kern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Bebas Neue"/>
              </a:rPr>
              <a:t>Escuela Normal de Educación Preescolar </a:t>
            </a:r>
            <a:endParaRPr lang="es-MX" sz="5400" kern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Bebas Neue"/>
            </a:endParaRPr>
          </a:p>
        </p:txBody>
      </p:sp>
      <p:pic>
        <p:nvPicPr>
          <p:cNvPr id="6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0377" y="1908313"/>
            <a:ext cx="4459431" cy="30362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6;p13"/>
          <p:cNvSpPr/>
          <p:nvPr/>
        </p:nvSpPr>
        <p:spPr>
          <a:xfrm flipV="1">
            <a:off x="0" y="5487952"/>
            <a:ext cx="12132440" cy="580082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Google Shape;56;p13"/>
          <p:cNvSpPr/>
          <p:nvPr/>
        </p:nvSpPr>
        <p:spPr>
          <a:xfrm flipV="1">
            <a:off x="0" y="5735442"/>
            <a:ext cx="12132440" cy="580082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216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78296" y="2258061"/>
            <a:ext cx="9144000" cy="1655762"/>
          </a:xfrm>
        </p:spPr>
        <p:txBody>
          <a:bodyPr>
            <a:noAutofit/>
          </a:bodyPr>
          <a:lstStyle/>
          <a:p>
            <a:r>
              <a:rPr lang="es-MX" sz="8000" dirty="0" err="1" smtClean="0">
                <a:latin typeface="Comic Sans MS" panose="030F0702030302020204" pitchFamily="66" charset="0"/>
              </a:rPr>
              <a:t>Drums</a:t>
            </a:r>
            <a:r>
              <a:rPr lang="es-MX" sz="8000" dirty="0" smtClean="0">
                <a:latin typeface="Comic Sans MS" panose="030F0702030302020204" pitchFamily="66" charset="0"/>
              </a:rPr>
              <a:t> el mostro comelón </a:t>
            </a:r>
            <a:endParaRPr lang="es-MX" sz="8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s://i.pinimg.com/564x/0f/27/e8/0f27e881f6135d106b541624b2c82a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6" y="-439079"/>
            <a:ext cx="6563017" cy="65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902226" y="4399721"/>
            <a:ext cx="314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omic Sans MS" panose="030F0702030302020204" pitchFamily="66" charset="0"/>
              </a:rPr>
              <a:t>Mariana Abigail Avila olivares </a:t>
            </a:r>
            <a:endParaRPr lang="es-MX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8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i.pinimg.com/564x/4e/57/b5/4e57b52cc51b857a5e872dcc95d8d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2702"/>
            <a:ext cx="430306" cy="244476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-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95719"/>
            <a:ext cx="5239870" cy="27454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s-MX" sz="4000" dirty="0" smtClean="0">
                <a:latin typeface="Comic Sans MS" panose="030F0702030302020204" pitchFamily="66" charset="0"/>
              </a:rPr>
              <a:t>abía una vez un mostro llamado </a:t>
            </a:r>
            <a:r>
              <a:rPr lang="es-MX" sz="4000" dirty="0" err="1" smtClean="0">
                <a:latin typeface="Comic Sans MS" panose="030F0702030302020204" pitchFamily="66" charset="0"/>
              </a:rPr>
              <a:t>drums</a:t>
            </a:r>
            <a:r>
              <a:rPr lang="es-MX" sz="4000" dirty="0" smtClean="0">
                <a:latin typeface="Comic Sans MS" panose="030F0702030302020204" pitchFamily="66" charset="0"/>
              </a:rPr>
              <a:t>, el vivía en el bosque por que en la ciudad le tenían miedo aunque el no sabia por que. </a:t>
            </a:r>
            <a:endParaRPr lang="es-MX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i.pinimg.com/564x/0f/27/e8/0f27e881f6135d106b541624b2c82a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07" y="1416227"/>
            <a:ext cx="3749488" cy="37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0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.pinimg.com/564x/1d/ee/97/1dee97d6da9636b55a0d9bb5771e26d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 b="14632"/>
          <a:stretch/>
        </p:blipFill>
        <p:spPr bwMode="auto">
          <a:xfrm>
            <a:off x="0" y="-824752"/>
            <a:ext cx="12215719" cy="76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612" y="-487270"/>
            <a:ext cx="10515600" cy="1276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3300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s-MX" sz="3300" dirty="0" smtClean="0">
                <a:latin typeface="Comic Sans MS" panose="030F0702030302020204" pitchFamily="66" charset="0"/>
              </a:rPr>
              <a:t>n día </a:t>
            </a:r>
            <a:r>
              <a:rPr lang="es-MX" sz="3300" dirty="0" err="1" smtClean="0">
                <a:latin typeface="Comic Sans MS" panose="030F0702030302020204" pitchFamily="66" charset="0"/>
              </a:rPr>
              <a:t>drums</a:t>
            </a:r>
            <a:r>
              <a:rPr lang="es-MX" sz="3300" dirty="0" smtClean="0">
                <a:latin typeface="Comic Sans MS" panose="030F0702030302020204" pitchFamily="66" charset="0"/>
              </a:rPr>
              <a:t> se le acabo la comida y  no sabia a quien pedir comida así que decidió ir a la ciudad cuando lo vieron todos se escondieron el para no asustarlos paso rápido pero un niño lo saludo.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7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39/2f/4d/392f4d6feb6dce1977a7fff5caf273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87" b="45959"/>
          <a:stretch/>
        </p:blipFill>
        <p:spPr bwMode="auto">
          <a:xfrm>
            <a:off x="-17929" y="0"/>
            <a:ext cx="12209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87035" y="1072590"/>
            <a:ext cx="6066181" cy="44668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mamá del niño espantada le grito Jorge ven aquí, Jorge se asusto con el grito de su mamá y </a:t>
            </a:r>
            <a:r>
              <a:rPr lang="es-MX" sz="36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drums</a:t>
            </a:r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también entonces se abrazaron, y la mamá se sorprendió así que le regalo una canastilla de comida a </a:t>
            </a:r>
            <a:r>
              <a:rPr lang="es-MX" sz="36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drums</a:t>
            </a:r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 </a:t>
            </a:r>
            <a:r>
              <a:rPr lang="es-MX" sz="36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drums</a:t>
            </a:r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sonrió </a:t>
            </a:r>
            <a:endParaRPr lang="es-MX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i.pinimg.com/564x/0f/27/e8/0f27e881f6135d106b541624b2c82a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279" y="1072590"/>
            <a:ext cx="4611756" cy="46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.pinimg.com/564x/4e/57/b5/4e57b52cc51b857a5e872dcc95d8d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1536" y="7030992"/>
            <a:ext cx="363071" cy="1325563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ñ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535" y="2128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MX" sz="3200" dirty="0" smtClean="0">
                <a:latin typeface="Comic Sans MS" panose="030F0702030302020204" pitchFamily="66" charset="0"/>
              </a:rPr>
              <a:t>espués el niño y la mamá lo visitaban y algunos le seguían teniendo miedo pero </a:t>
            </a:r>
            <a:r>
              <a:rPr lang="es-MX" sz="3200" dirty="0" err="1" smtClean="0">
                <a:latin typeface="Comic Sans MS" panose="030F0702030302020204" pitchFamily="66" charset="0"/>
              </a:rPr>
              <a:t>drums</a:t>
            </a:r>
            <a:r>
              <a:rPr lang="es-MX" sz="3200" dirty="0" smtClean="0">
                <a:latin typeface="Comic Sans MS" panose="030F0702030302020204" pitchFamily="66" charset="0"/>
              </a:rPr>
              <a:t> trataba de que todos lo conocieran tal cual era </a:t>
            </a:r>
            <a:endParaRPr lang="es-MX" sz="3200" dirty="0">
              <a:latin typeface="Comic Sans MS" panose="030F0702030302020204" pitchFamily="66" charset="0"/>
            </a:endParaRPr>
          </a:p>
        </p:txBody>
      </p:sp>
      <p:pic>
        <p:nvPicPr>
          <p:cNvPr id="44046" name="Picture 14" descr="Ilustración De La Mamá Y El Niño Caminando A La Escuela Fotos, Retratos,  Imágenes Y Fotografía De Archivo Libres De Derecho. Image 28964415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" b="100000" l="5793" r="100000">
                        <a14:foregroundMark x1="44584" y1="95846" x2="44584" y2="95846"/>
                        <a14:foregroundMark x1="43703" y1="97000" x2="43703" y2="97000"/>
                        <a14:foregroundMark x1="74811" y1="94154" x2="74811" y2="94154"/>
                        <a14:foregroundMark x1="84257" y1="97000" x2="85139" y2="86615"/>
                        <a14:foregroundMark x1="75693" y1="97615" x2="70025" y2="90692"/>
                        <a14:foregroundMark x1="44584" y1="97615" x2="44584" y2="91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06" y="2915640"/>
            <a:ext cx="2263588" cy="37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pinimg.com/564x/0f/27/e8/0f27e881f6135d106b541624b2c82a0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14" y="2036876"/>
            <a:ext cx="2700450" cy="27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.pinimg.com/564x/23/f4/21/23f421988dc57a07138388db00db4c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3"/>
          <a:stretch/>
        </p:blipFill>
        <p:spPr bwMode="auto">
          <a:xfrm>
            <a:off x="0" y="-8966"/>
            <a:ext cx="12192000" cy="68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9907"/>
            <a:ext cx="10515600" cy="1401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MX" sz="3600" dirty="0" smtClean="0">
                <a:latin typeface="Comic Sans MS" panose="030F0702030302020204" pitchFamily="66" charset="0"/>
              </a:rPr>
              <a:t>espués </a:t>
            </a:r>
            <a:r>
              <a:rPr lang="es-MX" sz="3600" dirty="0" err="1" smtClean="0">
                <a:latin typeface="Comic Sans MS" panose="030F0702030302020204" pitchFamily="66" charset="0"/>
              </a:rPr>
              <a:t>drums</a:t>
            </a:r>
            <a:r>
              <a:rPr lang="es-MX" sz="3600" dirty="0" smtClean="0">
                <a:latin typeface="Comic Sans MS" panose="030F0702030302020204" pitchFamily="66" charset="0"/>
              </a:rPr>
              <a:t> era el mejor amigo de todos los niños, jugaban, comían juntos y paseaban </a:t>
            </a:r>
            <a:endParaRPr lang="es-MX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i.pinimg.com/564x/0f/27/e8/0f27e881f6135d106b541624b2c82a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14" y="1631576"/>
            <a:ext cx="4375336" cy="43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s://i.pinimg.com/564x/00/6d/f3/006df30696521fdad8f2d16778d3c6c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9" b="92742" l="5496" r="96454">
                        <a14:foregroundMark x1="84220" y1="86559" x2="84220" y2="86559"/>
                        <a14:foregroundMark x1="81206" y1="84409" x2="81206" y2="84409"/>
                        <a14:foregroundMark x1="73582" y1="84140" x2="73582" y2="84140"/>
                        <a14:backgroundMark x1="48759" y1="43548" x2="48759" y2="43548"/>
                        <a14:backgroundMark x1="69858" y1="45699" x2="69858" y2="45699"/>
                        <a14:backgroundMark x1="85816" y1="43011" x2="85816" y2="43011"/>
                        <a14:backgroundMark x1="35816" y1="43011" x2="35816" y2="43011"/>
                        <a14:backgroundMark x1="31738" y1="49731" x2="31738" y2="49731"/>
                        <a14:backgroundMark x1="36170" y1="53763" x2="36170" y2="53763"/>
                        <a14:backgroundMark x1="87943" y1="40591" x2="87943" y2="40591"/>
                        <a14:backgroundMark x1="71277" y1="44624" x2="71277" y2="44624"/>
                        <a14:backgroundMark x1="59220" y1="84946" x2="59220" y2="84946"/>
                        <a14:backgroundMark x1="59220" y1="76882" x2="59220" y2="76882"/>
                        <a14:backgroundMark x1="58511" y1="81989" x2="58511" y2="8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82" y="2455210"/>
            <a:ext cx="53721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183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Bebas Neue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-</vt:lpstr>
      <vt:lpstr>Presentación de PowerPoint</vt:lpstr>
      <vt:lpstr>Presentación de PowerPoint</vt:lpstr>
      <vt:lpstr>ñ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MAAO</dc:creator>
  <cp:lastModifiedBy>MAAO</cp:lastModifiedBy>
  <cp:revision>14</cp:revision>
  <dcterms:created xsi:type="dcterms:W3CDTF">2021-11-08T23:10:36Z</dcterms:created>
  <dcterms:modified xsi:type="dcterms:W3CDTF">2021-11-09T05:27:21Z</dcterms:modified>
</cp:coreProperties>
</file>