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018CF-AD65-4E2D-B98E-4F198A409D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A9D4B5-26A6-428D-BF65-59AC59FC4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EA20DC-BFA0-4D45-9585-A121C8F9F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2AF2-DA8D-46F9-BF69-CA820BC0AE8C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18FCA5-3B59-42DB-9054-392534428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C280EF-7447-4C31-9378-913BA200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E2E-5877-4ACD-9D4C-B00F739448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8041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C787D0-518C-4CA7-8E6C-3A6DF91FD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740B62-2218-4A30-A8DE-927E93F970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D722AF-8DDB-4EA6-9039-6FF73BE40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2AF2-DA8D-46F9-BF69-CA820BC0AE8C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722D9F-1DB0-4F91-B2CF-2EAD004B6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DF95C1-6787-4F92-AE24-4A0AD1897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E2E-5877-4ACD-9D4C-B00F739448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FD8D4E8-C418-4EB0-AEBB-DD5DFDD501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1128520-B986-4770-9932-95A4332BB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4DD9CC-294A-4D0B-B87B-E55D3D6E9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2AF2-DA8D-46F9-BF69-CA820BC0AE8C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3B4D30-E46D-4DDB-AA06-FD8E12B37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CC3677-30DD-4E76-AD30-B05F62455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E2E-5877-4ACD-9D4C-B00F739448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49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E9A56B-A122-4D0A-A013-713A0974A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AA52B3-F75E-4FF9-A74C-9742ED719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F5E2AE-00AC-4789-909F-95C02C70D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2AF2-DA8D-46F9-BF69-CA820BC0AE8C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D7F6ED-A87B-4FC7-A32C-02F5EE9C8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190AD8-1799-470D-B729-FDA4A276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E2E-5877-4ACD-9D4C-B00F739448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4979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9AE17-9F49-44A6-AF95-DE1CC666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763FF4-347B-4735-A170-30B574A67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73AA5E-29A4-46A0-86C8-BEF4CF2A5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2AF2-DA8D-46F9-BF69-CA820BC0AE8C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B611E-7744-48CD-9226-2231449DF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A585DB-CB30-406B-8CAF-08D183974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E2E-5877-4ACD-9D4C-B00F739448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038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0817DD-C484-4AC1-9B95-77A6AC1A0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8C1708-8DBE-42E5-B35E-9EB4121DB4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7AE9DE-2E63-467E-8FE1-CC31FFF24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12FFDC-7E33-49FC-8897-BE853EFD2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2AF2-DA8D-46F9-BF69-CA820BC0AE8C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9C62FA-5F1E-4D4F-8831-71E841100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F1A6DC-1A81-49D1-A61A-DBAABBB25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E2E-5877-4ACD-9D4C-B00F739448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1644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DDF22-667F-497E-9A51-5D672F90D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9AB587-2439-4A73-9ED9-9D71F46DC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7C3EE2-4CC5-4654-984D-2EF68C940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D38734F-0116-4C4C-B3FE-B32EE87A16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84D9594-8A0F-449B-A3E9-FF39341A0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93AE7A8-F929-4C95-A025-7716F502F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2AF2-DA8D-46F9-BF69-CA820BC0AE8C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EE2F515-8920-4A9D-AC64-1B05B70CF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6DE8A9A-9B91-4141-A58D-C07BCA94D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E2E-5877-4ACD-9D4C-B00F739448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4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303948-E6E1-4085-A4A0-FE1243FF9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84E5160-DA22-4D3D-869B-8BD1D4481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2AF2-DA8D-46F9-BF69-CA820BC0AE8C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0CDEA89-3ED6-4BE2-A1DD-81B839076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DD550BE-AE2B-49B5-AAB0-CA8084C6C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E2E-5877-4ACD-9D4C-B00F739448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175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B9AF600-1282-4612-93EF-3CC223180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2AF2-DA8D-46F9-BF69-CA820BC0AE8C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CF1402E-ED31-4F66-8186-1ABBFCD2B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29A0165-5899-49AD-A68E-B285B1FCF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E2E-5877-4ACD-9D4C-B00F739448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03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8A51DD-B350-4861-9D6F-06ABF9808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F07EE0-B2B6-496B-AEE6-C6B727464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1EB223-6267-48A7-A3C7-79443F717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04CF0F-047F-44E2-9219-A52908571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2AF2-DA8D-46F9-BF69-CA820BC0AE8C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886D48-4F18-463B-97B7-BED9E970D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FC7038-ED20-45BD-B3DA-EF9B9A69E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E2E-5877-4ACD-9D4C-B00F739448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9644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DF2D6D-F39D-4721-9765-157737EAB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051B48-E295-421D-9800-F6A9EA50C0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91857DB-8631-4409-8BAD-4E6C54E10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4798BC-BE20-4F25-B673-EB0166CB9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2AF2-DA8D-46F9-BF69-CA820BC0AE8C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4E1AAA-D80E-436D-9E3E-B1DF4066F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4E9EB0-5708-47D2-A0B5-1F76CC56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E2E-5877-4ACD-9D4C-B00F739448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492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FF7B1EA-193A-4396-82D3-A3819B03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6EE4F4-225C-4C97-86BB-D2F812220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57AA2F-4814-4A00-9292-2BD0DBBD7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F2AF2-DA8D-46F9-BF69-CA820BC0AE8C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76463E-6735-4A8F-8A01-268A46473C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3B8C53-7371-48DA-8CE8-3DB6A7F056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D1E2E-5877-4ACD-9D4C-B00F739448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384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8E7DADDC-5503-4675-B2B3-DF46D5C8BC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54975"/>
            <a:ext cx="9144000" cy="4548049"/>
          </a:xfrm>
        </p:spPr>
        <p:txBody>
          <a:bodyPr>
            <a:normAutofit/>
          </a:bodyPr>
          <a:lstStyle/>
          <a:p>
            <a:r>
              <a:rPr lang="es-MX" dirty="0"/>
              <a:t>Escuela Normal de Educación Preescolar</a:t>
            </a:r>
          </a:p>
          <a:p>
            <a:r>
              <a:rPr lang="es-MX" dirty="0"/>
              <a:t>Licenciatura en Educación Preescolar</a:t>
            </a:r>
          </a:p>
          <a:p>
            <a:r>
              <a:rPr lang="es-MX" dirty="0"/>
              <a:t>Ciclo Escolar 2021-2022</a:t>
            </a:r>
          </a:p>
          <a:p>
            <a:r>
              <a:rPr lang="es-MX" dirty="0"/>
              <a:t>1°A</a:t>
            </a:r>
          </a:p>
          <a:p>
            <a:r>
              <a:rPr lang="es-MX" dirty="0"/>
              <a:t>Tutoría Grupal</a:t>
            </a:r>
          </a:p>
          <a:p>
            <a:r>
              <a:rPr lang="es-MX" dirty="0"/>
              <a:t>Docente: Irma Edith Vargas Rodríguez</a:t>
            </a:r>
          </a:p>
          <a:p>
            <a:r>
              <a:rPr lang="es-MX" dirty="0"/>
              <a:t>Alumnas:</a:t>
            </a:r>
          </a:p>
          <a:p>
            <a:r>
              <a:rPr lang="es-MX" dirty="0"/>
              <a:t>Zaceht Michel Hernández Breniz #14</a:t>
            </a:r>
          </a:p>
          <a:p>
            <a:r>
              <a:rPr lang="es-MX" dirty="0"/>
              <a:t>Dulce Monserrat Palomo Uribe #18</a:t>
            </a:r>
          </a:p>
          <a:p>
            <a:r>
              <a:rPr lang="es-MX" dirty="0"/>
              <a:t>TUTORÍA ENTRE PARES</a:t>
            </a:r>
          </a:p>
        </p:txBody>
      </p:sp>
      <p:pic>
        <p:nvPicPr>
          <p:cNvPr id="5" name="Imagen 4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C9EB391D-BED5-4E72-ADF4-FB02E0DB8B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434" y="1154975"/>
            <a:ext cx="18573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669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t="-2000" r="-3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D92C6DB2-EAF2-4A74-9E66-BD281C204AB1}"/>
              </a:ext>
            </a:extLst>
          </p:cNvPr>
          <p:cNvSpPr/>
          <p:nvPr/>
        </p:nvSpPr>
        <p:spPr>
          <a:xfrm>
            <a:off x="4704522" y="911855"/>
            <a:ext cx="2782955" cy="466371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D94D741-AFF6-4CF3-84CD-154A41DDA156}"/>
              </a:ext>
            </a:extLst>
          </p:cNvPr>
          <p:cNvSpPr txBox="1"/>
          <p:nvPr/>
        </p:nvSpPr>
        <p:spPr>
          <a:xfrm>
            <a:off x="4982817" y="978116"/>
            <a:ext cx="2226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Tipología de textos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5CE7022-FDA0-4D66-BB93-6DB3CAF5A124}"/>
              </a:ext>
            </a:extLst>
          </p:cNvPr>
          <p:cNvSpPr txBox="1"/>
          <p:nvPr/>
        </p:nvSpPr>
        <p:spPr>
          <a:xfrm>
            <a:off x="1630016" y="1815548"/>
            <a:ext cx="8931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Una </a:t>
            </a:r>
            <a:r>
              <a:rPr lang="es-MX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tipología</a:t>
            </a: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textual es una forma de organizar la diversidad textual y de clasificar los distintos </a:t>
            </a:r>
            <a:r>
              <a:rPr lang="es-MX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textos</a:t>
            </a:r>
            <a:r>
              <a:rPr lang="es-MX" dirty="0">
                <a:solidFill>
                  <a:srgbClr val="202124"/>
                </a:solidFill>
                <a:latin typeface="arial" panose="020B0604020202020204" pitchFamily="34" charset="0"/>
              </a:rPr>
              <a:t>. </a:t>
            </a: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La clasificación más comúnmente aceptada en los trabajos de lingüística del texto es la que distingue entre narración, descripción, argumentación, explicación y diálogo.</a:t>
            </a:r>
            <a:endParaRPr lang="es-MX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BA10544B-B065-4EF3-B069-F08577B2A937}"/>
              </a:ext>
            </a:extLst>
          </p:cNvPr>
          <p:cNvSpPr/>
          <p:nvPr/>
        </p:nvSpPr>
        <p:spPr>
          <a:xfrm>
            <a:off x="4704522" y="3220013"/>
            <a:ext cx="2782955" cy="466371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3D78B0D-5409-49FA-AF78-0DA8C263E975}"/>
              </a:ext>
            </a:extLst>
          </p:cNvPr>
          <p:cNvSpPr txBox="1"/>
          <p:nvPr/>
        </p:nvSpPr>
        <p:spPr>
          <a:xfrm>
            <a:off x="5420136" y="3283200"/>
            <a:ext cx="1351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Conceptos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B689E6F-66E0-4B7E-A4C3-7A432C31F805}"/>
              </a:ext>
            </a:extLst>
          </p:cNvPr>
          <p:cNvSpPr txBox="1"/>
          <p:nvPr/>
        </p:nvSpPr>
        <p:spPr>
          <a:xfrm>
            <a:off x="921022" y="3683310"/>
            <a:ext cx="10648126" cy="3048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Cohesión: </a:t>
            </a:r>
            <a:r>
              <a:rPr lang="es-MX" sz="18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la unión entre palabras, párrafos, y oraciones, a través del uso de conectores, pronombres, sinónimos, antónimos, hiperonimia, hiponimia con la finalidad de evitar el uso constante de las palabras, pero manteniendo una idea coherente para el lector.</a:t>
            </a: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Fonología: </a:t>
            </a:r>
            <a:r>
              <a:rPr lang="es-MX" sz="18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 fonología es la rama de la lingüística que estudia el sistema de los sonidos de la lengua en general, y de cada lengua en particular, incluyendo las sílabas, la entonación, la acentuación, etc., a un nivel abstracto o mental.</a:t>
            </a: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Léxico: </a:t>
            </a:r>
            <a:r>
              <a:rPr lang="es-MX" sz="18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como léxico se puede denominar el conjunto de palabras, modismos o giros que caracterizan el lenguaje que usa un autor para expresarse.</a:t>
            </a: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0237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t="-2000" r="-3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7440BBA-5F4D-480B-B68A-05F4802F59C1}"/>
              </a:ext>
            </a:extLst>
          </p:cNvPr>
          <p:cNvSpPr txBox="1"/>
          <p:nvPr/>
        </p:nvSpPr>
        <p:spPr>
          <a:xfrm>
            <a:off x="1186069" y="1306560"/>
            <a:ext cx="9819861" cy="483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Lingüística del texto: </a:t>
            </a:r>
            <a:r>
              <a:rPr lang="es-MX" sz="18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es una rama de la Lingüística General, cuyo objeto de estudio es el texto. Además, se relaciona estrechamente con el análisis del discurso, por lo que se utiliza frecuentemente como sinónimo.</a:t>
            </a: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Morfología: </a:t>
            </a:r>
            <a:r>
              <a:rPr lang="es-MX" sz="18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comprende la </a:t>
            </a:r>
            <a:r>
              <a:rPr lang="es-MX" sz="1800" b="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parte de la gramática</a:t>
            </a:r>
            <a:r>
              <a:rPr lang="es-MX" sz="18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que se ocupa de clasificar y explicar el funcionamiento y significado de </a:t>
            </a:r>
            <a:r>
              <a:rPr lang="es-MX" sz="1800" b="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 variaciones de forma en las palabras dentro de la estructura de la lengua</a:t>
            </a:r>
            <a:r>
              <a:rPr lang="es-MX" sz="18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Pragmática: </a:t>
            </a:r>
            <a:r>
              <a:rPr lang="es-MX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pragmática es una rama de la lingüística que se centran en estudiar como el contexto influye en la interpretación del significado de un mensaje. </a:t>
            </a: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Semántica: </a:t>
            </a:r>
            <a:r>
              <a:rPr lang="es-MX" sz="18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Parte de la lingüística que estudia el significado de las expresiones lingüísticas.</a:t>
            </a: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Sintaxis: </a:t>
            </a:r>
            <a:r>
              <a:rPr lang="es-MX" sz="18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Disciplina lingüística que estudia el orden y la relación de las palabras o sintagmas en la oración, así como las funciones que cumplen.</a:t>
            </a: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Síntesis: </a:t>
            </a:r>
            <a:r>
              <a:rPr lang="es-MX" sz="18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una descripción abreviada de los contenidos más importantes de un determinado texto.</a:t>
            </a: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03002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t="-2000" r="-3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7440BBA-5F4D-480B-B68A-05F4802F59C1}"/>
              </a:ext>
            </a:extLst>
          </p:cNvPr>
          <p:cNvSpPr txBox="1"/>
          <p:nvPr/>
        </p:nvSpPr>
        <p:spPr>
          <a:xfrm>
            <a:off x="1219200" y="1139688"/>
            <a:ext cx="9263269" cy="4336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Sociolingüística: </a:t>
            </a:r>
            <a:r>
              <a:rPr lang="es-MX" sz="18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es un campo científico de la lingüística y la sociología definiéndose como el estudio de la influencia de la sociedad en el lenguaje, incluyendo las normas culturales y el contexto en que se mueven los hablantes.</a:t>
            </a: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Sociología del lenguaje: </a:t>
            </a: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s-MX" sz="18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oma las comunidades de habla y las lenguas como instituciones sociales; estudia, pues, la distribución de lenguas y dialectos, los contactos entre lenguas en una comunidad de habla, las situaciones de bilingüismo, de diglosia, las alternancias de código entre lenguas, etc.</a:t>
            </a: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Pragmalingüística: </a:t>
            </a:r>
            <a:r>
              <a:rPr lang="es-MX" sz="1800" spc="-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dedica a la difusión de estudios integrados en las áreas de investigación de la lingüística, tanto teórica como aplicada, pragmática, cognición y discurso.</a:t>
            </a: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Paralenguaje: </a:t>
            </a:r>
            <a:r>
              <a:rPr lang="es-MX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son elementos no </a:t>
            </a:r>
            <a:r>
              <a:rPr lang="es-MX" sz="1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verbales de la voz</a:t>
            </a: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La manera en la que expresamos las </a:t>
            </a:r>
            <a:r>
              <a:rPr lang="es-MX" sz="1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palabras</a:t>
            </a: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de cada </a:t>
            </a:r>
            <a:r>
              <a:rPr lang="es-MX" sz="1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lenguaje</a:t>
            </a: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y de manera conjunta con la </a:t>
            </a:r>
            <a:r>
              <a:rPr lang="es-MX" sz="1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comunicación no verbal</a:t>
            </a: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838924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529</Words>
  <Application>Microsoft Office PowerPoint</Application>
  <PresentationFormat>Panorámica</PresentationFormat>
  <Paragraphs>26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DULCE MONSERRAT PALOMO URIBE</dc:creator>
  <cp:lastModifiedBy>DULCE MONSERRAT PALOMO URIBE</cp:lastModifiedBy>
  <cp:revision>3</cp:revision>
  <dcterms:created xsi:type="dcterms:W3CDTF">2021-10-30T01:38:31Z</dcterms:created>
  <dcterms:modified xsi:type="dcterms:W3CDTF">2021-11-02T15:41:28Z</dcterms:modified>
</cp:coreProperties>
</file>