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A5DB0-A8E7-4169-96DF-33C1FF0D8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2D7084-F583-4CAB-8BF1-D447BABDA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A392EF-AEF4-46EC-88A6-574DB397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836325-9D6E-430F-A379-EA60B129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FBDED1-F072-4464-86F7-42AA6345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0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35DD1-774A-4982-A98D-5F68F796F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D63725-DDA8-44AC-905D-075F2427F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5B0B1B-B54C-4C96-A259-97E2A5B8E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1F7B91-4C26-474D-B74F-5E884E9F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54A85A-072C-49A2-88F3-875B15E0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09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9566D85-42A3-4123-B6EC-9F744EDCC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DA59B9-C12B-4D0C-BCD2-678304A50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64C682-DF1D-49FA-96B9-E9A506EBB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75F7C6-C2E2-4A1D-90F9-EF17F3998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A04A2-97EA-494F-B4E8-1175C781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36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5DC84-920B-49D5-A175-D2628F7D3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346E82-4BC5-4EB1-AEA2-B993A63D4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B84256-1318-402E-A314-DF89B3B02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FC0331-D7D4-4922-931E-B524A30F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D5B783-4742-466B-9752-1DE384A2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6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7CD94-6E34-45CB-AB3F-BC23DF3B4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86D5BD-F026-4450-BD3A-75C6B5AEF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E12970-C2C2-4F07-A827-4929BFCF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072906-B355-4030-B894-2B1FE7F1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3518D-0A93-4A03-A634-813B4C4C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625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22F1E-2BF8-411C-825D-AADB8A2A7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9DEA32-E4F4-4374-AEC9-6B054FBF6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9E97E4-49AA-4FCD-9FC1-A18B82237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48D412-ED07-4049-AD9E-CD7886B6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1175F2-85E5-4388-870C-81713F06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636A78-2BC6-48BC-99CB-EF3942F9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85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E6B48-F15D-428D-A158-72688C5A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A55976-4D1C-4C51-9224-5632543AB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EC6E33-BDBC-4F6C-B6ED-B0002AC9A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556B47-895F-4BE2-BD4E-62A7740F0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2336F2-3A79-442E-88ED-A34AE2C1C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816872-30B9-43CD-968C-9FEA8436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2FE482-061C-4CF8-96DB-FFBA62A8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F04C2F-EE81-4C6D-B0A6-0D1CD765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03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1E9B4-7783-4197-AF34-A8196E9AB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E35CD8-9249-4BE2-B7DA-CC2443905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BEE8F0-409A-4540-B2E2-169B3AD8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B1757C6-DC10-462C-8251-35862BF1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56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274DC80-38CC-4A41-92E2-3D756EC68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8801A5-AEB6-4326-8BE4-F14539C3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3AAE16-A9EF-430F-A2E8-A74284DEA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53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B177C-9733-4A7D-A25F-B8330DEDB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555212-1EC4-4E37-BC6E-22795B28B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BD353B-70D4-4794-B859-B68E799DB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E7EB93-0536-45B3-89AE-E3DBB992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F1C5B6-E06C-4ECC-8E1A-D7F343F79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0AB5D2-DFD5-4976-969C-36E1F306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010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A1A92-B717-4564-98A6-B253B1698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9C2BF5-C6CA-48FA-90BB-9E438B55E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875C69-5E01-4B26-8FF4-28EBA8674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A55091-BE29-4451-853F-B293C141D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8598E5-1581-4E1B-A91F-37938C06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F30924-04F0-470C-836C-747F5B3C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9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FF6942-3894-4AC0-A286-D9F3F1CC3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FCE58A-C6CC-41F9-8434-C0E2E06CC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63F9AE-1872-43E1-9C44-C926FBAAB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E204C-4266-4D1D-A872-A16A8B7C4B62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F6444-BB64-4B63-85A5-8B3A2FFF4A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8493FF-6640-4E3E-A658-7A3CADBB4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EE0D3-E004-4A99-BC78-25B1787B1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46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B9073D6-3523-4A27-90D4-5E666A9BF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48" y="66261"/>
            <a:ext cx="4028661" cy="237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372889536">
            <a:extLst>
              <a:ext uri="{FF2B5EF4-FFF2-40B4-BE49-F238E27FC236}">
                <a16:creationId xmlns:a16="http://schemas.microsoft.com/office/drawing/2014/main" id="{B58C3A5F-BDD8-47D9-9E3D-BEA235E75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61" y="382452"/>
            <a:ext cx="2076726" cy="154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CB8BB955-BE47-4E2D-B17A-D083A99DA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512"/>
            <a:ext cx="121920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Ciclo escolar 2021-2022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1°A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Alumnas: 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Dulce Monserrat Palomo Uribe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Zaceht Michel Hern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ndez Breniz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Lenguaje y comunicaci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Docente: Yara Alejandra Hern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ndez Figueroa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Organizador grafico: Antes de empezar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Saltillo, Coahuila de Zaragoza                        Octubre del 2021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7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0264A673-844B-4B70-8254-88394FBB569D}"/>
              </a:ext>
            </a:extLst>
          </p:cNvPr>
          <p:cNvGrpSpPr/>
          <p:nvPr/>
        </p:nvGrpSpPr>
        <p:grpSpPr>
          <a:xfrm>
            <a:off x="1810495" y="1387336"/>
            <a:ext cx="9871797" cy="5212247"/>
            <a:chOff x="609598" y="1166190"/>
            <a:chExt cx="10547745" cy="514547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grpSpPr>
        <p:sp>
          <p:nvSpPr>
            <p:cNvPr id="4" name="Rectángulo: esquinas redondeadas 3">
              <a:extLst>
                <a:ext uri="{FF2B5EF4-FFF2-40B4-BE49-F238E27FC236}">
                  <a16:creationId xmlns:a16="http://schemas.microsoft.com/office/drawing/2014/main" id="{5DB3CBBF-61DA-4B46-B82B-B1B980E20E5B}"/>
                </a:ext>
              </a:extLst>
            </p:cNvPr>
            <p:cNvSpPr/>
            <p:nvPr/>
          </p:nvSpPr>
          <p:spPr>
            <a:xfrm>
              <a:off x="609598" y="1166190"/>
              <a:ext cx="3366051" cy="5023329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3FAF9F09-5F25-40A4-BEB7-3E9735AFF3B4}"/>
                </a:ext>
              </a:extLst>
            </p:cNvPr>
            <p:cNvSpPr/>
            <p:nvPr/>
          </p:nvSpPr>
          <p:spPr>
            <a:xfrm>
              <a:off x="4153139" y="1166190"/>
              <a:ext cx="3366053" cy="514546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20AEFBCA-9B71-4695-A2EF-5A2DBEEFED63}"/>
                </a:ext>
              </a:extLst>
            </p:cNvPr>
            <p:cNvSpPr/>
            <p:nvPr/>
          </p:nvSpPr>
          <p:spPr>
            <a:xfrm>
              <a:off x="7696683" y="1166191"/>
              <a:ext cx="3460660" cy="5145469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2FE3F87-2CD0-43B0-A129-D10E7B098271}"/>
              </a:ext>
            </a:extLst>
          </p:cNvPr>
          <p:cNvGrpSpPr/>
          <p:nvPr/>
        </p:nvGrpSpPr>
        <p:grpSpPr>
          <a:xfrm>
            <a:off x="2076327" y="377686"/>
            <a:ext cx="9022003" cy="776906"/>
            <a:chOff x="1882965" y="470453"/>
            <a:chExt cx="9238422" cy="712758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grpSpPr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C052EABE-ECF9-406A-BAC8-0CF5A7B4398F}"/>
                </a:ext>
              </a:extLst>
            </p:cNvPr>
            <p:cNvSpPr/>
            <p:nvPr/>
          </p:nvSpPr>
          <p:spPr>
            <a:xfrm>
              <a:off x="1882965" y="470453"/>
              <a:ext cx="2372139" cy="66260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>
                  <a:solidFill>
                    <a:schemeClr val="tx1"/>
                  </a:solidFill>
                  <a:latin typeface="Modern Love Caps" panose="04070805081001020A01" pitchFamily="82" charset="0"/>
                </a:rPr>
                <a:t>Nivel 1</a:t>
              </a:r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CEB3FC1D-7368-44DE-B5B9-4FC86DB0170B}"/>
                </a:ext>
              </a:extLst>
            </p:cNvPr>
            <p:cNvSpPr/>
            <p:nvPr/>
          </p:nvSpPr>
          <p:spPr>
            <a:xfrm>
              <a:off x="5433655" y="520603"/>
              <a:ext cx="2372139" cy="66260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>
                  <a:solidFill>
                    <a:schemeClr val="tx1"/>
                  </a:solidFill>
                  <a:latin typeface="Modern Love Caps" panose="04070805081001020A01" pitchFamily="82" charset="0"/>
                </a:rPr>
                <a:t>Nivel 2 </a:t>
              </a:r>
            </a:p>
          </p:txBody>
        </p:sp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9EEC9831-7157-4141-B4AE-4C7B054F824A}"/>
                </a:ext>
              </a:extLst>
            </p:cNvPr>
            <p:cNvSpPr/>
            <p:nvPr/>
          </p:nvSpPr>
          <p:spPr>
            <a:xfrm>
              <a:off x="8749248" y="520603"/>
              <a:ext cx="2372139" cy="66260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>
                  <a:solidFill>
                    <a:schemeClr val="tx1"/>
                  </a:solidFill>
                  <a:latin typeface="Modern Love Caps" panose="04070805081001020A01" pitchFamily="82" charset="0"/>
                </a:rPr>
                <a:t>Nivel 3</a:t>
              </a:r>
            </a:p>
          </p:txBody>
        </p:sp>
      </p:grp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C310BA2-3DCF-4FCD-9912-EDBD8EF1E645}"/>
              </a:ext>
            </a:extLst>
          </p:cNvPr>
          <p:cNvSpPr/>
          <p:nvPr/>
        </p:nvSpPr>
        <p:spPr>
          <a:xfrm>
            <a:off x="637037" y="2345634"/>
            <a:ext cx="811110" cy="2996649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3600" dirty="0">
                <a:solidFill>
                  <a:schemeClr val="tx1"/>
                </a:solidFill>
                <a:latin typeface="Modern Love Caps" panose="04070805081001020A01" pitchFamily="82" charset="0"/>
              </a:rPr>
              <a:t>Características</a:t>
            </a:r>
            <a:r>
              <a:rPr lang="es-MX" dirty="0"/>
              <a:t>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9620D8A-5C93-4A21-BF4B-4CF33EA88F97}"/>
              </a:ext>
            </a:extLst>
          </p:cNvPr>
          <p:cNvSpPr txBox="1"/>
          <p:nvPr/>
        </p:nvSpPr>
        <p:spPr>
          <a:xfrm>
            <a:off x="1943834" y="1731552"/>
            <a:ext cx="2883659" cy="4224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"/>
            </a:pPr>
            <a:r>
              <a:rPr lang="es-MX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niños buscan criterios para distinguir entre los modos básicos de representación gráfica: el dibujo y la escritura</a:t>
            </a:r>
            <a:endParaRPr lang="es-MX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"/>
            </a:pPr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niños reconocen dos de las características básicas de cualquier sistema de escritura: que las formas son arbitrarias y que están ordenadas de modo lineal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"/>
            </a:pPr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medida que avanzan en este nivel los niños establecen exigencias cuantitativas (y exigencias; ambas exigencias constituyen "dos principios organizadores”.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A6E79CF-20ED-49B7-A31E-9E3E391D10BD}"/>
              </a:ext>
            </a:extLst>
          </p:cNvPr>
          <p:cNvSpPr txBox="1"/>
          <p:nvPr/>
        </p:nvSpPr>
        <p:spPr>
          <a:xfrm>
            <a:off x="5241064" y="1967461"/>
            <a:ext cx="2928503" cy="3994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"/>
            </a:pPr>
            <a:r>
              <a:rPr lang="es-MX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niños buscan criterios para distinguir entre los modos básicos de representación gráfica: el dibujo y la escritura</a:t>
            </a:r>
            <a:endParaRPr lang="es-MX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"/>
            </a:pPr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niños reconocen dos de las características básicas de cualquier sistema de escritura: que las formas son arbitrarias y que están ordenadas de modo lineal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"/>
            </a:pPr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medida que avanzan en este nivel los niños establecen exigencias cuantitativas (y exigencias; ambas exigencias constituyen "dos principios organizadores”.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94FB5F-63D0-41EF-A70D-E91A34886654}"/>
              </a:ext>
            </a:extLst>
          </p:cNvPr>
          <p:cNvSpPr txBox="1"/>
          <p:nvPr/>
        </p:nvSpPr>
        <p:spPr>
          <a:xfrm>
            <a:off x="8417405" y="1628126"/>
            <a:ext cx="3290887" cy="4431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niños comienzan a establecer relación entre los aspectos sonoros y los aspectos gráficos de la escritura, mediante tres modos evolutivos sucesivos.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"/>
            </a:pPr>
            <a:r>
              <a:rPr lang="es-MX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hipótesis silábica: U</a:t>
            </a: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letra para representar a cada sílaba. El control está centrado en los aspectos cuantitativos y, progresivamente, la letra que se usa para representar a cada sílaba está vinculada con los aspectos sonoros de la palabra y suele ser constitutiva de la escritura convencional de ésta.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"/>
            </a:pP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hipótesis silábico-alfabética: Es un período de transición en el que se mantienen y se cuestionan simultáneamente las relaciones silábicas, por ello las escrituras presentan sílabas representadas con una única letra y otras con más de una letra.</a:t>
            </a:r>
          </a:p>
          <a:p>
            <a:pPr marL="171450" indent="-171450">
              <a:buFont typeface="Symbol" panose="05050102010706020507" pitchFamily="18" charset="2"/>
              <a:buChar char=""/>
            </a:pPr>
            <a:r>
              <a:rPr lang="es-MX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hipótesis alfabética: </a:t>
            </a:r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Implica que las escrituras presentan casi todas las características del sistema convencional, pero sin uso aún de las normas ortográficas</a:t>
            </a:r>
            <a:r>
              <a:rPr lang="es-MX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481941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338</Words>
  <Application>Microsoft Office PowerPoint</Application>
  <PresentationFormat>Panorámica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Modern Love Caps</vt:lpstr>
      <vt:lpstr>Symbol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ZACEHT MICHEL HERNANDEZ BRENIZ</dc:creator>
  <cp:lastModifiedBy>ZACEHT MICHEL HERNANDEZ BRENIZ</cp:lastModifiedBy>
  <cp:revision>1</cp:revision>
  <dcterms:created xsi:type="dcterms:W3CDTF">2021-11-03T20:09:41Z</dcterms:created>
  <dcterms:modified xsi:type="dcterms:W3CDTF">2021-11-03T20:45:43Z</dcterms:modified>
</cp:coreProperties>
</file>