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5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58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93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03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65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48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358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09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61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23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780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1CD0-53B8-4E52-AEB0-7AE32BA40C6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D7CE4-62FD-498E-8346-C1A5565706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226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escu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4" t="4216" r="21353" b="9637"/>
          <a:stretch>
            <a:fillRect/>
          </a:stretch>
        </p:blipFill>
        <p:spPr bwMode="auto">
          <a:xfrm>
            <a:off x="786166" y="980283"/>
            <a:ext cx="1436496" cy="1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23693" y="367196"/>
            <a:ext cx="1035407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Lenguaje y Comunicaci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Organizador</a:t>
            </a:r>
            <a:r>
              <a:rPr kumimoji="0" lang="es-MX" alt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grafico </a:t>
            </a:r>
            <a:r>
              <a:rPr kumimoji="0" lang="es-MX" alt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HIPOTESIS DE LA ESCRITURA EN LOS NIÑOS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Titular: Yara Alejandra Hern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ndez Figueroa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 Carolina Mor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 No. De lista 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grado, 1 semestre secci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2021-2022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de Zaragoza	          </a:t>
            </a:r>
            <a:r>
              <a:rPr lang="es-MX" altLang="es-MX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noviembre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2021</a:t>
            </a: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51918" y="241672"/>
            <a:ext cx="49245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¿Qué hipótesis tienen los niños acerca del siste</a:t>
            </a:r>
            <a:r>
              <a:rPr lang="es-E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 de escritura?</a:t>
            </a:r>
            <a:endParaRPr lang="es-E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Triángulo isósceles 4"/>
          <p:cNvSpPr/>
          <p:nvPr/>
        </p:nvSpPr>
        <p:spPr>
          <a:xfrm>
            <a:off x="162560" y="1580606"/>
            <a:ext cx="3576320" cy="5065522"/>
          </a:xfrm>
          <a:prstGeom prst="triangle">
            <a:avLst>
              <a:gd name="adj" fmla="val 50040"/>
            </a:avLst>
          </a:prstGeom>
          <a:solidFill>
            <a:srgbClr val="7030A0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Primer Nivel</a:t>
            </a:r>
          </a:p>
          <a:p>
            <a:pPr algn="ctr"/>
            <a:endParaRPr lang="es-MX" b="1" dirty="0" smtClean="0"/>
          </a:p>
          <a:p>
            <a:pPr algn="just"/>
            <a:r>
              <a:rPr lang="es-MX" sz="1400" dirty="0" smtClean="0"/>
              <a:t>La linealidad y la arbitrariedad de las formas son las dos características que aparecen muy tempranamente en las producciones escritas de los niños pequeños.</a:t>
            </a:r>
          </a:p>
          <a:p>
            <a:pPr algn="ctr"/>
            <a:endParaRPr lang="es-MX" sz="1400" dirty="0"/>
          </a:p>
        </p:txBody>
      </p:sp>
      <p:sp>
        <p:nvSpPr>
          <p:cNvPr id="6" name="Elipse 5"/>
          <p:cNvSpPr/>
          <p:nvPr/>
        </p:nvSpPr>
        <p:spPr>
          <a:xfrm>
            <a:off x="3830321" y="2155371"/>
            <a:ext cx="4177210" cy="4325399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Segundo Nivel</a:t>
            </a:r>
          </a:p>
          <a:p>
            <a:pPr algn="ctr"/>
            <a:endParaRPr lang="es-MX" b="1" dirty="0" smtClean="0"/>
          </a:p>
          <a:p>
            <a:pPr algn="just"/>
            <a:r>
              <a:rPr lang="es-MX" sz="1400" dirty="0" smtClean="0"/>
              <a:t>Esta operando con el signo lingüístico en su totalidad (significado y significante juntos, como una única entidad), las exigencias cuantitativas y cualitativas se extienden a las relaciones entre palabras, y los niños no admiten que dos escrituras iguales pueden servir para decir cosas diferentes.</a:t>
            </a:r>
            <a:endParaRPr lang="es-MX" sz="1400" dirty="0"/>
          </a:p>
        </p:txBody>
      </p:sp>
      <p:sp>
        <p:nvSpPr>
          <p:cNvPr id="7" name="Rectángulo 6"/>
          <p:cNvSpPr/>
          <p:nvPr/>
        </p:nvSpPr>
        <p:spPr>
          <a:xfrm>
            <a:off x="8412480" y="1449977"/>
            <a:ext cx="3540034" cy="5196151"/>
          </a:xfrm>
          <a:prstGeom prst="rect">
            <a:avLst/>
          </a:prstGeom>
          <a:solidFill>
            <a:srgbClr val="7030A0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Tercer Nivel</a:t>
            </a:r>
          </a:p>
          <a:p>
            <a:pPr algn="ctr"/>
            <a:endParaRPr lang="es-MX" b="1" dirty="0" smtClean="0"/>
          </a:p>
          <a:p>
            <a:pPr algn="just"/>
            <a:r>
              <a:rPr lang="es-MX" sz="1400" dirty="0" smtClean="0"/>
              <a:t>Comienzan a establecer relación entre los aspectos sonoros y los aspectos gráficos de la escritura, mediante tres modos evolutivos sucesivos.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b="1" dirty="0" smtClean="0"/>
              <a:t>Hipótesis Silábica</a:t>
            </a:r>
            <a:r>
              <a:rPr lang="es-MX" sz="1400" dirty="0" smtClean="0"/>
              <a:t>.-  Una letra para representar a cada silaba.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b="1" dirty="0" smtClean="0"/>
              <a:t>Hipótesis Silabico-alfabetica</a:t>
            </a:r>
            <a:r>
              <a:rPr lang="es-MX" sz="1400" dirty="0" smtClean="0"/>
              <a:t>.-  Oscila entre una letra para cada silaba y una letra para cada sonido.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b="1" dirty="0" smtClean="0"/>
              <a:t>Hipótesis alfabética</a:t>
            </a:r>
            <a:r>
              <a:rPr lang="es-MX" sz="1400" dirty="0" smtClean="0"/>
              <a:t>.-  cada letra representa un sonido.</a:t>
            </a:r>
            <a:endParaRPr lang="es-MX" sz="1400" dirty="0"/>
          </a:p>
        </p:txBody>
      </p:sp>
      <p:cxnSp>
        <p:nvCxnSpPr>
          <p:cNvPr id="9" name="Conector angular 8"/>
          <p:cNvCxnSpPr/>
          <p:nvPr/>
        </p:nvCxnSpPr>
        <p:spPr>
          <a:xfrm rot="10800000" flipV="1">
            <a:off x="2221749" y="695363"/>
            <a:ext cx="1723235" cy="120178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/>
          <p:nvPr/>
        </p:nvCxnSpPr>
        <p:spPr>
          <a:xfrm>
            <a:off x="6883443" y="695362"/>
            <a:ext cx="1437597" cy="120178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5826034" y="1188720"/>
            <a:ext cx="0" cy="7084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61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204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Eva Carolina Moron Perez</dc:creator>
  <cp:lastModifiedBy>Eva Carolina Moron Perez</cp:lastModifiedBy>
  <cp:revision>3</cp:revision>
  <dcterms:created xsi:type="dcterms:W3CDTF">2021-11-03T20:46:52Z</dcterms:created>
  <dcterms:modified xsi:type="dcterms:W3CDTF">2021-11-03T21:05:23Z</dcterms:modified>
</cp:coreProperties>
</file>