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</p:sldIdLst>
  <p:sldSz cx="18288000" cy="10287000"/>
  <p:notesSz cx="18288000" cy="10287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58492" y="0"/>
            <a:ext cx="10629900" cy="10274300"/>
          </a:xfrm>
          <a:custGeom>
            <a:avLst/>
            <a:gdLst/>
            <a:ahLst/>
            <a:cxnLst/>
            <a:rect l="l" t="t" r="r" b="b"/>
            <a:pathLst>
              <a:path w="10629900" h="10274300">
                <a:moveTo>
                  <a:pt x="251695" y="4991099"/>
                </a:moveTo>
                <a:lnTo>
                  <a:pt x="6642702" y="4991099"/>
                </a:lnTo>
                <a:lnTo>
                  <a:pt x="6596403" y="4978399"/>
                </a:lnTo>
                <a:lnTo>
                  <a:pt x="6550190" y="4978399"/>
                </a:lnTo>
                <a:lnTo>
                  <a:pt x="6322291" y="4914899"/>
                </a:lnTo>
                <a:lnTo>
                  <a:pt x="6277717" y="4889499"/>
                </a:lnTo>
                <a:lnTo>
                  <a:pt x="6233603" y="4876799"/>
                </a:lnTo>
                <a:lnTo>
                  <a:pt x="6190002" y="4851399"/>
                </a:lnTo>
                <a:lnTo>
                  <a:pt x="6146968" y="4838699"/>
                </a:lnTo>
                <a:lnTo>
                  <a:pt x="6062811" y="4787899"/>
                </a:lnTo>
                <a:lnTo>
                  <a:pt x="6021796" y="4762499"/>
                </a:lnTo>
                <a:lnTo>
                  <a:pt x="5981561" y="4737099"/>
                </a:lnTo>
                <a:lnTo>
                  <a:pt x="5942158" y="4711699"/>
                </a:lnTo>
                <a:lnTo>
                  <a:pt x="5903642" y="4686299"/>
                </a:lnTo>
                <a:lnTo>
                  <a:pt x="5866066" y="4648199"/>
                </a:lnTo>
                <a:lnTo>
                  <a:pt x="5829483" y="4622799"/>
                </a:lnTo>
                <a:lnTo>
                  <a:pt x="5793946" y="4584699"/>
                </a:lnTo>
                <a:lnTo>
                  <a:pt x="5759510" y="4559299"/>
                </a:lnTo>
                <a:lnTo>
                  <a:pt x="5726226" y="4521199"/>
                </a:lnTo>
                <a:lnTo>
                  <a:pt x="5693270" y="4483099"/>
                </a:lnTo>
                <a:lnTo>
                  <a:pt x="5661258" y="4457699"/>
                </a:lnTo>
                <a:lnTo>
                  <a:pt x="5630162" y="4419599"/>
                </a:lnTo>
                <a:lnTo>
                  <a:pt x="5599954" y="4381499"/>
                </a:lnTo>
                <a:lnTo>
                  <a:pt x="5570607" y="4343399"/>
                </a:lnTo>
                <a:lnTo>
                  <a:pt x="5542093" y="4305299"/>
                </a:lnTo>
                <a:lnTo>
                  <a:pt x="5514384" y="4254499"/>
                </a:lnTo>
                <a:lnTo>
                  <a:pt x="5487453" y="4216399"/>
                </a:lnTo>
                <a:lnTo>
                  <a:pt x="5461272" y="4178299"/>
                </a:lnTo>
                <a:lnTo>
                  <a:pt x="5435813" y="4140199"/>
                </a:lnTo>
                <a:lnTo>
                  <a:pt x="5411049" y="4089399"/>
                </a:lnTo>
                <a:lnTo>
                  <a:pt x="5386952" y="4051299"/>
                </a:lnTo>
                <a:lnTo>
                  <a:pt x="5363494" y="4000499"/>
                </a:lnTo>
                <a:lnTo>
                  <a:pt x="5340647" y="3962399"/>
                </a:lnTo>
                <a:lnTo>
                  <a:pt x="5318385" y="3911599"/>
                </a:lnTo>
                <a:lnTo>
                  <a:pt x="5296678" y="3873499"/>
                </a:lnTo>
                <a:lnTo>
                  <a:pt x="5275501" y="3822699"/>
                </a:lnTo>
                <a:lnTo>
                  <a:pt x="5254824" y="3784599"/>
                </a:lnTo>
                <a:lnTo>
                  <a:pt x="5234620" y="3733799"/>
                </a:lnTo>
                <a:lnTo>
                  <a:pt x="5214862" y="3682999"/>
                </a:lnTo>
                <a:lnTo>
                  <a:pt x="5195522" y="3632199"/>
                </a:lnTo>
                <a:lnTo>
                  <a:pt x="5176572" y="3594099"/>
                </a:lnTo>
                <a:lnTo>
                  <a:pt x="5157984" y="3543299"/>
                </a:lnTo>
                <a:lnTo>
                  <a:pt x="5139732" y="3492499"/>
                </a:lnTo>
                <a:lnTo>
                  <a:pt x="5121786" y="3454399"/>
                </a:lnTo>
                <a:lnTo>
                  <a:pt x="5104120" y="3403599"/>
                </a:lnTo>
                <a:lnTo>
                  <a:pt x="5086706" y="3352799"/>
                </a:lnTo>
                <a:lnTo>
                  <a:pt x="5069516" y="3301999"/>
                </a:lnTo>
                <a:lnTo>
                  <a:pt x="5052523" y="3251199"/>
                </a:lnTo>
                <a:lnTo>
                  <a:pt x="5035698" y="3213099"/>
                </a:lnTo>
                <a:lnTo>
                  <a:pt x="5019014" y="3162299"/>
                </a:lnTo>
                <a:lnTo>
                  <a:pt x="5002444" y="3111499"/>
                </a:lnTo>
                <a:lnTo>
                  <a:pt x="4969534" y="3009899"/>
                </a:lnTo>
                <a:lnTo>
                  <a:pt x="4953138" y="2971799"/>
                </a:lnTo>
                <a:lnTo>
                  <a:pt x="4920327" y="2870199"/>
                </a:lnTo>
                <a:lnTo>
                  <a:pt x="4903857" y="2832099"/>
                </a:lnTo>
                <a:lnTo>
                  <a:pt x="4887306" y="2781299"/>
                </a:lnTo>
                <a:lnTo>
                  <a:pt x="4870647" y="2730499"/>
                </a:lnTo>
                <a:lnTo>
                  <a:pt x="4853853" y="2692399"/>
                </a:lnTo>
                <a:lnTo>
                  <a:pt x="4836896" y="2641599"/>
                </a:lnTo>
                <a:lnTo>
                  <a:pt x="4819747" y="2603499"/>
                </a:lnTo>
                <a:lnTo>
                  <a:pt x="4802380" y="2552699"/>
                </a:lnTo>
                <a:lnTo>
                  <a:pt x="4784767" y="2514599"/>
                </a:lnTo>
                <a:lnTo>
                  <a:pt x="4765420" y="2463799"/>
                </a:lnTo>
                <a:lnTo>
                  <a:pt x="4746320" y="2412999"/>
                </a:lnTo>
                <a:lnTo>
                  <a:pt x="4727466" y="2362199"/>
                </a:lnTo>
                <a:lnTo>
                  <a:pt x="4708858" y="2311399"/>
                </a:lnTo>
                <a:lnTo>
                  <a:pt x="4690496" y="2273299"/>
                </a:lnTo>
                <a:lnTo>
                  <a:pt x="4672381" y="2222499"/>
                </a:lnTo>
                <a:lnTo>
                  <a:pt x="4654511" y="2171699"/>
                </a:lnTo>
                <a:lnTo>
                  <a:pt x="4636888" y="2120899"/>
                </a:lnTo>
                <a:lnTo>
                  <a:pt x="4619511" y="2082799"/>
                </a:lnTo>
                <a:lnTo>
                  <a:pt x="4602379" y="2031999"/>
                </a:lnTo>
                <a:lnTo>
                  <a:pt x="4585494" y="1981199"/>
                </a:lnTo>
                <a:lnTo>
                  <a:pt x="4568855" y="1930399"/>
                </a:lnTo>
                <a:lnTo>
                  <a:pt x="4552463" y="1879599"/>
                </a:lnTo>
                <a:lnTo>
                  <a:pt x="4536316" y="1828799"/>
                </a:lnTo>
                <a:lnTo>
                  <a:pt x="4520415" y="1790699"/>
                </a:lnTo>
                <a:lnTo>
                  <a:pt x="4504761" y="1739899"/>
                </a:lnTo>
                <a:lnTo>
                  <a:pt x="4489353" y="1689099"/>
                </a:lnTo>
                <a:lnTo>
                  <a:pt x="4474191" y="1638299"/>
                </a:lnTo>
                <a:lnTo>
                  <a:pt x="4459275" y="1587499"/>
                </a:lnTo>
                <a:lnTo>
                  <a:pt x="4444605" y="1536699"/>
                </a:lnTo>
                <a:lnTo>
                  <a:pt x="4430181" y="1485899"/>
                </a:lnTo>
                <a:lnTo>
                  <a:pt x="4416003" y="1447799"/>
                </a:lnTo>
                <a:lnTo>
                  <a:pt x="4402072" y="1396999"/>
                </a:lnTo>
                <a:lnTo>
                  <a:pt x="4388387" y="1346199"/>
                </a:lnTo>
                <a:lnTo>
                  <a:pt x="4374947" y="1295399"/>
                </a:lnTo>
                <a:lnTo>
                  <a:pt x="4361754" y="1244599"/>
                </a:lnTo>
                <a:lnTo>
                  <a:pt x="4348807" y="1193799"/>
                </a:lnTo>
                <a:lnTo>
                  <a:pt x="4336111" y="1142999"/>
                </a:lnTo>
                <a:lnTo>
                  <a:pt x="4323669" y="1092199"/>
                </a:lnTo>
                <a:lnTo>
                  <a:pt x="4311483" y="1041399"/>
                </a:lnTo>
                <a:lnTo>
                  <a:pt x="4299551" y="990599"/>
                </a:lnTo>
                <a:lnTo>
                  <a:pt x="4287874" y="939799"/>
                </a:lnTo>
                <a:lnTo>
                  <a:pt x="4276452" y="888999"/>
                </a:lnTo>
                <a:lnTo>
                  <a:pt x="4265285" y="838199"/>
                </a:lnTo>
                <a:lnTo>
                  <a:pt x="4254373" y="800099"/>
                </a:lnTo>
                <a:lnTo>
                  <a:pt x="4243716" y="749299"/>
                </a:lnTo>
                <a:lnTo>
                  <a:pt x="4233314" y="698499"/>
                </a:lnTo>
                <a:lnTo>
                  <a:pt x="4223167" y="647699"/>
                </a:lnTo>
                <a:lnTo>
                  <a:pt x="4213275" y="596899"/>
                </a:lnTo>
                <a:lnTo>
                  <a:pt x="4203638" y="546099"/>
                </a:lnTo>
                <a:lnTo>
                  <a:pt x="4194255" y="495299"/>
                </a:lnTo>
                <a:lnTo>
                  <a:pt x="4185128" y="444499"/>
                </a:lnTo>
                <a:lnTo>
                  <a:pt x="4176256" y="393699"/>
                </a:lnTo>
                <a:lnTo>
                  <a:pt x="4167638" y="342899"/>
                </a:lnTo>
                <a:lnTo>
                  <a:pt x="4159275" y="292099"/>
                </a:lnTo>
                <a:lnTo>
                  <a:pt x="4151168" y="241299"/>
                </a:lnTo>
                <a:lnTo>
                  <a:pt x="4143315" y="190499"/>
                </a:lnTo>
                <a:lnTo>
                  <a:pt x="4135717" y="139699"/>
                </a:lnTo>
                <a:lnTo>
                  <a:pt x="4128375" y="88899"/>
                </a:lnTo>
                <a:lnTo>
                  <a:pt x="4121287" y="38099"/>
                </a:lnTo>
                <a:lnTo>
                  <a:pt x="4115605" y="0"/>
                </a:lnTo>
                <a:lnTo>
                  <a:pt x="2055" y="0"/>
                </a:lnTo>
                <a:lnTo>
                  <a:pt x="1672" y="88899"/>
                </a:lnTo>
                <a:lnTo>
                  <a:pt x="1302" y="190499"/>
                </a:lnTo>
                <a:lnTo>
                  <a:pt x="985" y="292099"/>
                </a:lnTo>
                <a:lnTo>
                  <a:pt x="597" y="444499"/>
                </a:lnTo>
                <a:lnTo>
                  <a:pt x="310" y="596899"/>
                </a:lnTo>
                <a:lnTo>
                  <a:pt x="123" y="736599"/>
                </a:lnTo>
                <a:lnTo>
                  <a:pt x="0" y="888999"/>
                </a:lnTo>
                <a:lnTo>
                  <a:pt x="105" y="1396999"/>
                </a:lnTo>
                <a:lnTo>
                  <a:pt x="228" y="1549399"/>
                </a:lnTo>
                <a:lnTo>
                  <a:pt x="1315" y="2412999"/>
                </a:lnTo>
                <a:lnTo>
                  <a:pt x="1636" y="2743199"/>
                </a:lnTo>
                <a:lnTo>
                  <a:pt x="1758" y="2908299"/>
                </a:lnTo>
                <a:lnTo>
                  <a:pt x="1821" y="3111499"/>
                </a:lnTo>
                <a:lnTo>
                  <a:pt x="2535" y="3200399"/>
                </a:lnTo>
                <a:lnTo>
                  <a:pt x="3119" y="3251199"/>
                </a:lnTo>
                <a:lnTo>
                  <a:pt x="3870" y="3301999"/>
                </a:lnTo>
                <a:lnTo>
                  <a:pt x="4800" y="3352799"/>
                </a:lnTo>
                <a:lnTo>
                  <a:pt x="5923" y="3390899"/>
                </a:lnTo>
                <a:lnTo>
                  <a:pt x="7250" y="3441699"/>
                </a:lnTo>
                <a:lnTo>
                  <a:pt x="8794" y="3492499"/>
                </a:lnTo>
                <a:lnTo>
                  <a:pt x="10567" y="3543299"/>
                </a:lnTo>
                <a:lnTo>
                  <a:pt x="12582" y="3581399"/>
                </a:lnTo>
                <a:lnTo>
                  <a:pt x="14851" y="3632199"/>
                </a:lnTo>
                <a:lnTo>
                  <a:pt x="17385" y="3682999"/>
                </a:lnTo>
                <a:lnTo>
                  <a:pt x="20198" y="3733799"/>
                </a:lnTo>
                <a:lnTo>
                  <a:pt x="23302" y="3784599"/>
                </a:lnTo>
                <a:lnTo>
                  <a:pt x="26709" y="3822699"/>
                </a:lnTo>
                <a:lnTo>
                  <a:pt x="30431" y="3873499"/>
                </a:lnTo>
                <a:lnTo>
                  <a:pt x="34482" y="3924299"/>
                </a:lnTo>
                <a:lnTo>
                  <a:pt x="38872" y="3975099"/>
                </a:lnTo>
                <a:lnTo>
                  <a:pt x="43615" y="4013199"/>
                </a:lnTo>
                <a:lnTo>
                  <a:pt x="48723" y="4063999"/>
                </a:lnTo>
                <a:lnTo>
                  <a:pt x="54208" y="4114799"/>
                </a:lnTo>
                <a:lnTo>
                  <a:pt x="60082" y="4165599"/>
                </a:lnTo>
                <a:lnTo>
                  <a:pt x="66358" y="4203699"/>
                </a:lnTo>
                <a:lnTo>
                  <a:pt x="73049" y="4254499"/>
                </a:lnTo>
                <a:lnTo>
                  <a:pt x="80166" y="4305299"/>
                </a:lnTo>
                <a:lnTo>
                  <a:pt x="87721" y="4343399"/>
                </a:lnTo>
                <a:lnTo>
                  <a:pt x="95728" y="4394199"/>
                </a:lnTo>
                <a:lnTo>
                  <a:pt x="104199" y="4444999"/>
                </a:lnTo>
                <a:lnTo>
                  <a:pt x="113145" y="4483099"/>
                </a:lnTo>
                <a:lnTo>
                  <a:pt x="122579" y="4533899"/>
                </a:lnTo>
                <a:lnTo>
                  <a:pt x="132515" y="4571999"/>
                </a:lnTo>
                <a:lnTo>
                  <a:pt x="142962" y="4622799"/>
                </a:lnTo>
                <a:lnTo>
                  <a:pt x="153935" y="4660899"/>
                </a:lnTo>
                <a:lnTo>
                  <a:pt x="165446" y="4711699"/>
                </a:lnTo>
                <a:lnTo>
                  <a:pt x="177506" y="4762499"/>
                </a:lnTo>
                <a:lnTo>
                  <a:pt x="190129" y="4800599"/>
                </a:lnTo>
                <a:lnTo>
                  <a:pt x="203326" y="4838699"/>
                </a:lnTo>
                <a:lnTo>
                  <a:pt x="217110" y="4889499"/>
                </a:lnTo>
                <a:lnTo>
                  <a:pt x="231494" y="4927599"/>
                </a:lnTo>
                <a:lnTo>
                  <a:pt x="246489" y="4978399"/>
                </a:lnTo>
                <a:lnTo>
                  <a:pt x="251695" y="4991099"/>
                </a:lnTo>
                <a:close/>
              </a:path>
              <a:path w="10629900" h="10274300">
                <a:moveTo>
                  <a:pt x="9246534" y="1447799"/>
                </a:moveTo>
                <a:lnTo>
                  <a:pt x="9555829" y="1447799"/>
                </a:lnTo>
                <a:lnTo>
                  <a:pt x="9535303" y="1435099"/>
                </a:lnTo>
                <a:lnTo>
                  <a:pt x="9267073" y="1435099"/>
                </a:lnTo>
                <a:lnTo>
                  <a:pt x="9246534" y="1447799"/>
                </a:lnTo>
                <a:close/>
              </a:path>
              <a:path w="10629900" h="10274300">
                <a:moveTo>
                  <a:pt x="9164868" y="1460499"/>
                </a:moveTo>
                <a:lnTo>
                  <a:pt x="9637451" y="1460499"/>
                </a:lnTo>
                <a:lnTo>
                  <a:pt x="9617134" y="1447799"/>
                </a:lnTo>
                <a:lnTo>
                  <a:pt x="9185204" y="1447799"/>
                </a:lnTo>
                <a:lnTo>
                  <a:pt x="9164868" y="1460499"/>
                </a:lnTo>
                <a:close/>
              </a:path>
              <a:path w="10629900" h="10274300">
                <a:moveTo>
                  <a:pt x="9104283" y="1473199"/>
                </a:moveTo>
                <a:lnTo>
                  <a:pt x="9697997" y="1473199"/>
                </a:lnTo>
                <a:lnTo>
                  <a:pt x="9677888" y="1460499"/>
                </a:lnTo>
                <a:lnTo>
                  <a:pt x="9124407" y="1460499"/>
                </a:lnTo>
                <a:lnTo>
                  <a:pt x="9104283" y="1473199"/>
                </a:lnTo>
                <a:close/>
              </a:path>
              <a:path w="10629900" h="10274300">
                <a:moveTo>
                  <a:pt x="9044435" y="1485899"/>
                </a:moveTo>
                <a:lnTo>
                  <a:pt x="9737947" y="1485899"/>
                </a:lnTo>
                <a:lnTo>
                  <a:pt x="9718016" y="1473199"/>
                </a:lnTo>
                <a:lnTo>
                  <a:pt x="9064291" y="1473199"/>
                </a:lnTo>
                <a:lnTo>
                  <a:pt x="9044435" y="1485899"/>
                </a:lnTo>
                <a:close/>
              </a:path>
              <a:path w="10629900" h="10274300">
                <a:moveTo>
                  <a:pt x="9005010" y="1498599"/>
                </a:moveTo>
                <a:lnTo>
                  <a:pt x="9777534" y="1498599"/>
                </a:lnTo>
                <a:lnTo>
                  <a:pt x="9757790" y="1485899"/>
                </a:lnTo>
                <a:lnTo>
                  <a:pt x="9024671" y="1485899"/>
                </a:lnTo>
                <a:lnTo>
                  <a:pt x="9005010" y="1498599"/>
                </a:lnTo>
                <a:close/>
              </a:path>
              <a:path w="10629900" h="10274300">
                <a:moveTo>
                  <a:pt x="8946719" y="1523999"/>
                </a:moveTo>
                <a:lnTo>
                  <a:pt x="9855393" y="1523999"/>
                </a:lnTo>
                <a:lnTo>
                  <a:pt x="9836101" y="1511299"/>
                </a:lnTo>
                <a:lnTo>
                  <a:pt x="9816689" y="1511299"/>
                </a:lnTo>
                <a:lnTo>
                  <a:pt x="9797167" y="1498599"/>
                </a:lnTo>
                <a:lnTo>
                  <a:pt x="8985465" y="1498599"/>
                </a:lnTo>
                <a:lnTo>
                  <a:pt x="8946719" y="1523999"/>
                </a:lnTo>
                <a:close/>
              </a:path>
              <a:path w="10629900" h="10274300">
                <a:moveTo>
                  <a:pt x="6854671" y="10274299"/>
                </a:moveTo>
                <a:lnTo>
                  <a:pt x="10629506" y="10274299"/>
                </a:lnTo>
                <a:lnTo>
                  <a:pt x="10629506" y="2070099"/>
                </a:lnTo>
                <a:lnTo>
                  <a:pt x="10625752" y="2070099"/>
                </a:lnTo>
                <a:lnTo>
                  <a:pt x="10587632" y="2019299"/>
                </a:lnTo>
                <a:lnTo>
                  <a:pt x="10548479" y="1981199"/>
                </a:lnTo>
                <a:lnTo>
                  <a:pt x="10508293" y="1943099"/>
                </a:lnTo>
                <a:lnTo>
                  <a:pt x="10467139" y="1904999"/>
                </a:lnTo>
                <a:lnTo>
                  <a:pt x="10425085" y="1866899"/>
                </a:lnTo>
                <a:lnTo>
                  <a:pt x="10382130" y="1841499"/>
                </a:lnTo>
                <a:lnTo>
                  <a:pt x="10338274" y="1803399"/>
                </a:lnTo>
                <a:lnTo>
                  <a:pt x="10293517" y="1765299"/>
                </a:lnTo>
                <a:lnTo>
                  <a:pt x="10247933" y="1739899"/>
                </a:lnTo>
                <a:lnTo>
                  <a:pt x="10201594" y="1701799"/>
                </a:lnTo>
                <a:lnTo>
                  <a:pt x="10154502" y="1676399"/>
                </a:lnTo>
                <a:lnTo>
                  <a:pt x="10058056" y="1625599"/>
                </a:lnTo>
                <a:lnTo>
                  <a:pt x="10040443" y="1612899"/>
                </a:lnTo>
                <a:lnTo>
                  <a:pt x="10004699" y="1587499"/>
                </a:lnTo>
                <a:lnTo>
                  <a:pt x="9986568" y="1587499"/>
                </a:lnTo>
                <a:lnTo>
                  <a:pt x="9931226" y="1549399"/>
                </a:lnTo>
                <a:lnTo>
                  <a:pt x="9912474" y="1549399"/>
                </a:lnTo>
                <a:lnTo>
                  <a:pt x="9874552" y="1523999"/>
                </a:lnTo>
                <a:lnTo>
                  <a:pt x="8927529" y="1523999"/>
                </a:lnTo>
                <a:lnTo>
                  <a:pt x="8908475" y="1536699"/>
                </a:lnTo>
                <a:lnTo>
                  <a:pt x="8889557" y="1536699"/>
                </a:lnTo>
                <a:lnTo>
                  <a:pt x="8833660" y="1574799"/>
                </a:lnTo>
                <a:lnTo>
                  <a:pt x="8815338" y="1574799"/>
                </a:lnTo>
                <a:lnTo>
                  <a:pt x="8797174" y="1587499"/>
                </a:lnTo>
                <a:lnTo>
                  <a:pt x="8763060" y="1612899"/>
                </a:lnTo>
                <a:lnTo>
                  <a:pt x="8730141" y="1638299"/>
                </a:lnTo>
                <a:lnTo>
                  <a:pt x="8698390" y="1663699"/>
                </a:lnTo>
                <a:lnTo>
                  <a:pt x="8667779" y="1689099"/>
                </a:lnTo>
                <a:lnTo>
                  <a:pt x="8638281" y="1714499"/>
                </a:lnTo>
                <a:lnTo>
                  <a:pt x="8609871" y="1739899"/>
                </a:lnTo>
                <a:lnTo>
                  <a:pt x="8556201" y="1790699"/>
                </a:lnTo>
                <a:lnTo>
                  <a:pt x="8506554" y="1854199"/>
                </a:lnTo>
                <a:lnTo>
                  <a:pt x="8483172" y="1879599"/>
                </a:lnTo>
                <a:lnTo>
                  <a:pt x="8460714" y="1917699"/>
                </a:lnTo>
                <a:lnTo>
                  <a:pt x="8439154" y="1943099"/>
                </a:lnTo>
                <a:lnTo>
                  <a:pt x="8418465" y="1981199"/>
                </a:lnTo>
                <a:lnTo>
                  <a:pt x="8398619" y="2006599"/>
                </a:lnTo>
                <a:lnTo>
                  <a:pt x="8379590" y="2044699"/>
                </a:lnTo>
                <a:lnTo>
                  <a:pt x="8361351" y="2082799"/>
                </a:lnTo>
                <a:lnTo>
                  <a:pt x="8343875" y="2120899"/>
                </a:lnTo>
                <a:lnTo>
                  <a:pt x="8327135" y="2146299"/>
                </a:lnTo>
                <a:lnTo>
                  <a:pt x="8311103" y="2184399"/>
                </a:lnTo>
                <a:lnTo>
                  <a:pt x="8295753" y="2222499"/>
                </a:lnTo>
                <a:lnTo>
                  <a:pt x="8281058" y="2260599"/>
                </a:lnTo>
                <a:lnTo>
                  <a:pt x="8266991" y="2298699"/>
                </a:lnTo>
                <a:lnTo>
                  <a:pt x="8253524" y="2336799"/>
                </a:lnTo>
                <a:lnTo>
                  <a:pt x="8240632" y="2374899"/>
                </a:lnTo>
                <a:lnTo>
                  <a:pt x="8228286" y="2412999"/>
                </a:lnTo>
                <a:lnTo>
                  <a:pt x="8216460" y="2451099"/>
                </a:lnTo>
                <a:lnTo>
                  <a:pt x="8205127" y="2501899"/>
                </a:lnTo>
                <a:lnTo>
                  <a:pt x="8194260" y="2539999"/>
                </a:lnTo>
                <a:lnTo>
                  <a:pt x="8183832" y="2578099"/>
                </a:lnTo>
                <a:lnTo>
                  <a:pt x="8173816" y="2616199"/>
                </a:lnTo>
                <a:lnTo>
                  <a:pt x="8164185" y="2654299"/>
                </a:lnTo>
                <a:lnTo>
                  <a:pt x="8154911" y="2705099"/>
                </a:lnTo>
                <a:lnTo>
                  <a:pt x="8145969" y="2743199"/>
                </a:lnTo>
                <a:lnTo>
                  <a:pt x="8137331" y="2781299"/>
                </a:lnTo>
                <a:lnTo>
                  <a:pt x="8128970" y="2832099"/>
                </a:lnTo>
                <a:lnTo>
                  <a:pt x="8120858" y="2870199"/>
                </a:lnTo>
                <a:lnTo>
                  <a:pt x="8112970" y="2908299"/>
                </a:lnTo>
                <a:lnTo>
                  <a:pt x="8105278" y="2959099"/>
                </a:lnTo>
                <a:lnTo>
                  <a:pt x="8097755" y="2997199"/>
                </a:lnTo>
                <a:lnTo>
                  <a:pt x="8090374" y="3047999"/>
                </a:lnTo>
                <a:lnTo>
                  <a:pt x="8083108" y="3086099"/>
                </a:lnTo>
                <a:lnTo>
                  <a:pt x="8075930" y="3124199"/>
                </a:lnTo>
                <a:lnTo>
                  <a:pt x="8068813" y="3174999"/>
                </a:lnTo>
                <a:lnTo>
                  <a:pt x="8047559" y="3301999"/>
                </a:lnTo>
                <a:lnTo>
                  <a:pt x="8040417" y="3340099"/>
                </a:lnTo>
                <a:lnTo>
                  <a:pt x="8033200" y="3390899"/>
                </a:lnTo>
                <a:lnTo>
                  <a:pt x="8025883" y="3428999"/>
                </a:lnTo>
                <a:lnTo>
                  <a:pt x="8018439" y="3479799"/>
                </a:lnTo>
                <a:lnTo>
                  <a:pt x="8010839" y="3517899"/>
                </a:lnTo>
                <a:lnTo>
                  <a:pt x="8003058" y="3555999"/>
                </a:lnTo>
                <a:lnTo>
                  <a:pt x="7995067" y="3606799"/>
                </a:lnTo>
                <a:lnTo>
                  <a:pt x="7986842" y="3644899"/>
                </a:lnTo>
                <a:lnTo>
                  <a:pt x="7978353" y="3682999"/>
                </a:lnTo>
                <a:lnTo>
                  <a:pt x="7969574" y="3733799"/>
                </a:lnTo>
                <a:lnTo>
                  <a:pt x="7960479" y="3771899"/>
                </a:lnTo>
                <a:lnTo>
                  <a:pt x="7951041" y="3809999"/>
                </a:lnTo>
                <a:lnTo>
                  <a:pt x="7941231" y="3848099"/>
                </a:lnTo>
                <a:lnTo>
                  <a:pt x="7931024" y="3898899"/>
                </a:lnTo>
                <a:lnTo>
                  <a:pt x="7920392" y="3936999"/>
                </a:lnTo>
                <a:lnTo>
                  <a:pt x="7909308" y="3975099"/>
                </a:lnTo>
                <a:lnTo>
                  <a:pt x="7897746" y="4013199"/>
                </a:lnTo>
                <a:lnTo>
                  <a:pt x="7885678" y="4051299"/>
                </a:lnTo>
                <a:lnTo>
                  <a:pt x="7873078" y="4089399"/>
                </a:lnTo>
                <a:lnTo>
                  <a:pt x="7859918" y="4127499"/>
                </a:lnTo>
                <a:lnTo>
                  <a:pt x="7846171" y="4165599"/>
                </a:lnTo>
                <a:lnTo>
                  <a:pt x="7831811" y="4203699"/>
                </a:lnTo>
                <a:lnTo>
                  <a:pt x="7816810" y="4241799"/>
                </a:lnTo>
                <a:lnTo>
                  <a:pt x="7801142" y="4279899"/>
                </a:lnTo>
                <a:lnTo>
                  <a:pt x="7784779" y="4317999"/>
                </a:lnTo>
                <a:lnTo>
                  <a:pt x="7767694" y="4343399"/>
                </a:lnTo>
                <a:lnTo>
                  <a:pt x="7749861" y="4381499"/>
                </a:lnTo>
                <a:lnTo>
                  <a:pt x="7731253" y="4419599"/>
                </a:lnTo>
                <a:lnTo>
                  <a:pt x="7711842" y="4444999"/>
                </a:lnTo>
                <a:lnTo>
                  <a:pt x="7691601" y="4483099"/>
                </a:lnTo>
                <a:lnTo>
                  <a:pt x="7670504" y="4508499"/>
                </a:lnTo>
                <a:lnTo>
                  <a:pt x="7648524" y="4546599"/>
                </a:lnTo>
                <a:lnTo>
                  <a:pt x="7625633" y="4571999"/>
                </a:lnTo>
                <a:lnTo>
                  <a:pt x="7601805" y="4610099"/>
                </a:lnTo>
                <a:lnTo>
                  <a:pt x="7551228" y="4660899"/>
                </a:lnTo>
                <a:lnTo>
                  <a:pt x="7496578" y="4711699"/>
                </a:lnTo>
                <a:lnTo>
                  <a:pt x="7467658" y="4737099"/>
                </a:lnTo>
                <a:lnTo>
                  <a:pt x="7437638" y="4762499"/>
                </a:lnTo>
                <a:lnTo>
                  <a:pt x="7406492" y="4787899"/>
                </a:lnTo>
                <a:lnTo>
                  <a:pt x="7374193" y="4813299"/>
                </a:lnTo>
                <a:lnTo>
                  <a:pt x="7340713" y="4838699"/>
                </a:lnTo>
                <a:lnTo>
                  <a:pt x="7306026" y="4851399"/>
                </a:lnTo>
                <a:lnTo>
                  <a:pt x="7270105" y="4876799"/>
                </a:lnTo>
                <a:lnTo>
                  <a:pt x="7228195" y="4889499"/>
                </a:lnTo>
                <a:lnTo>
                  <a:pt x="7185625" y="4914899"/>
                </a:lnTo>
                <a:lnTo>
                  <a:pt x="6919326" y="4991099"/>
                </a:lnTo>
                <a:lnTo>
                  <a:pt x="251695" y="4991099"/>
                </a:lnTo>
                <a:lnTo>
                  <a:pt x="262107" y="5016499"/>
                </a:lnTo>
                <a:lnTo>
                  <a:pt x="267526" y="5029199"/>
                </a:lnTo>
                <a:lnTo>
                  <a:pt x="4438886" y="5029199"/>
                </a:lnTo>
                <a:lnTo>
                  <a:pt x="4459287" y="5041899"/>
                </a:lnTo>
                <a:lnTo>
                  <a:pt x="4560921" y="5041899"/>
                </a:lnTo>
                <a:lnTo>
                  <a:pt x="4581134" y="5054599"/>
                </a:lnTo>
                <a:lnTo>
                  <a:pt x="4641433" y="5054599"/>
                </a:lnTo>
                <a:lnTo>
                  <a:pt x="4661409" y="5067299"/>
                </a:lnTo>
                <a:lnTo>
                  <a:pt x="4701127" y="5067299"/>
                </a:lnTo>
                <a:lnTo>
                  <a:pt x="4720869" y="5079999"/>
                </a:lnTo>
                <a:lnTo>
                  <a:pt x="4740522" y="5079999"/>
                </a:lnTo>
                <a:lnTo>
                  <a:pt x="4760076" y="5092699"/>
                </a:lnTo>
                <a:lnTo>
                  <a:pt x="4779532" y="5092699"/>
                </a:lnTo>
                <a:lnTo>
                  <a:pt x="4798889" y="5105399"/>
                </a:lnTo>
                <a:lnTo>
                  <a:pt x="4818135" y="5105399"/>
                </a:lnTo>
                <a:lnTo>
                  <a:pt x="4837262" y="5118099"/>
                </a:lnTo>
                <a:lnTo>
                  <a:pt x="4856270" y="5118099"/>
                </a:lnTo>
                <a:lnTo>
                  <a:pt x="4893915" y="5143499"/>
                </a:lnTo>
                <a:lnTo>
                  <a:pt x="4912533" y="5143499"/>
                </a:lnTo>
                <a:lnTo>
                  <a:pt x="4967539" y="5181599"/>
                </a:lnTo>
                <a:lnTo>
                  <a:pt x="4985569" y="5181599"/>
                </a:lnTo>
                <a:lnTo>
                  <a:pt x="5021151" y="5206999"/>
                </a:lnTo>
                <a:lnTo>
                  <a:pt x="5056058" y="5232399"/>
                </a:lnTo>
                <a:lnTo>
                  <a:pt x="5073244" y="5232399"/>
                </a:lnTo>
                <a:lnTo>
                  <a:pt x="5107074" y="5257799"/>
                </a:lnTo>
                <a:lnTo>
                  <a:pt x="5140126" y="5283199"/>
                </a:lnTo>
                <a:lnTo>
                  <a:pt x="5172385" y="5308599"/>
                </a:lnTo>
                <a:lnTo>
                  <a:pt x="5203798" y="5333999"/>
                </a:lnTo>
                <a:lnTo>
                  <a:pt x="5234350" y="5359399"/>
                </a:lnTo>
                <a:lnTo>
                  <a:pt x="5263991" y="5384799"/>
                </a:lnTo>
                <a:lnTo>
                  <a:pt x="5278467" y="5410199"/>
                </a:lnTo>
                <a:lnTo>
                  <a:pt x="5292706" y="5422899"/>
                </a:lnTo>
                <a:lnTo>
                  <a:pt x="5333951" y="5460999"/>
                </a:lnTo>
                <a:lnTo>
                  <a:pt x="5366374" y="5499099"/>
                </a:lnTo>
                <a:lnTo>
                  <a:pt x="5398172" y="5537199"/>
                </a:lnTo>
                <a:lnTo>
                  <a:pt x="5429342" y="5587999"/>
                </a:lnTo>
                <a:lnTo>
                  <a:pt x="5459886" y="5626099"/>
                </a:lnTo>
                <a:lnTo>
                  <a:pt x="5489804" y="5664199"/>
                </a:lnTo>
                <a:lnTo>
                  <a:pt x="5519095" y="5702299"/>
                </a:lnTo>
                <a:lnTo>
                  <a:pt x="5547759" y="5740399"/>
                </a:lnTo>
                <a:lnTo>
                  <a:pt x="5575797" y="5791199"/>
                </a:lnTo>
                <a:lnTo>
                  <a:pt x="5603208" y="5829299"/>
                </a:lnTo>
                <a:lnTo>
                  <a:pt x="5629993" y="5867399"/>
                </a:lnTo>
                <a:lnTo>
                  <a:pt x="5656151" y="5918199"/>
                </a:lnTo>
                <a:lnTo>
                  <a:pt x="5681682" y="5956299"/>
                </a:lnTo>
                <a:lnTo>
                  <a:pt x="5706587" y="6007099"/>
                </a:lnTo>
                <a:lnTo>
                  <a:pt x="5730829" y="6045199"/>
                </a:lnTo>
                <a:lnTo>
                  <a:pt x="5754372" y="6095999"/>
                </a:lnTo>
                <a:lnTo>
                  <a:pt x="5777216" y="6134099"/>
                </a:lnTo>
                <a:lnTo>
                  <a:pt x="5799361" y="6184899"/>
                </a:lnTo>
                <a:lnTo>
                  <a:pt x="5820806" y="6222999"/>
                </a:lnTo>
                <a:lnTo>
                  <a:pt x="5841552" y="6273799"/>
                </a:lnTo>
                <a:lnTo>
                  <a:pt x="5861598" y="6324599"/>
                </a:lnTo>
                <a:lnTo>
                  <a:pt x="5880945" y="6362699"/>
                </a:lnTo>
                <a:lnTo>
                  <a:pt x="5899594" y="6413499"/>
                </a:lnTo>
                <a:lnTo>
                  <a:pt x="5917542" y="6464299"/>
                </a:lnTo>
                <a:lnTo>
                  <a:pt x="5934792" y="6502399"/>
                </a:lnTo>
                <a:lnTo>
                  <a:pt x="5951342" y="6553199"/>
                </a:lnTo>
                <a:lnTo>
                  <a:pt x="5967193" y="6603999"/>
                </a:lnTo>
                <a:lnTo>
                  <a:pt x="5985856" y="6654799"/>
                </a:lnTo>
                <a:lnTo>
                  <a:pt x="6004363" y="6692899"/>
                </a:lnTo>
                <a:lnTo>
                  <a:pt x="6022715" y="6743699"/>
                </a:lnTo>
                <a:lnTo>
                  <a:pt x="6040912" y="6794499"/>
                </a:lnTo>
                <a:lnTo>
                  <a:pt x="6058953" y="6832599"/>
                </a:lnTo>
                <a:lnTo>
                  <a:pt x="6076839" y="6883399"/>
                </a:lnTo>
                <a:lnTo>
                  <a:pt x="6094570" y="6934199"/>
                </a:lnTo>
                <a:lnTo>
                  <a:pt x="6112145" y="6984999"/>
                </a:lnTo>
                <a:lnTo>
                  <a:pt x="6129565" y="7023099"/>
                </a:lnTo>
                <a:lnTo>
                  <a:pt x="6146830" y="7073899"/>
                </a:lnTo>
                <a:lnTo>
                  <a:pt x="6163939" y="7124699"/>
                </a:lnTo>
                <a:lnTo>
                  <a:pt x="6180893" y="7175499"/>
                </a:lnTo>
                <a:lnTo>
                  <a:pt x="6197692" y="7213599"/>
                </a:lnTo>
                <a:lnTo>
                  <a:pt x="6214335" y="7264399"/>
                </a:lnTo>
                <a:lnTo>
                  <a:pt x="6230823" y="7315199"/>
                </a:lnTo>
                <a:lnTo>
                  <a:pt x="6247155" y="7365999"/>
                </a:lnTo>
                <a:lnTo>
                  <a:pt x="6263332" y="7404099"/>
                </a:lnTo>
                <a:lnTo>
                  <a:pt x="6279354" y="7454899"/>
                </a:lnTo>
                <a:lnTo>
                  <a:pt x="6295220" y="7505699"/>
                </a:lnTo>
                <a:lnTo>
                  <a:pt x="6310932" y="7556499"/>
                </a:lnTo>
                <a:lnTo>
                  <a:pt x="6326487" y="7607299"/>
                </a:lnTo>
                <a:lnTo>
                  <a:pt x="6341888" y="7645399"/>
                </a:lnTo>
                <a:lnTo>
                  <a:pt x="6357133" y="7696199"/>
                </a:lnTo>
                <a:lnTo>
                  <a:pt x="6372222" y="7746999"/>
                </a:lnTo>
                <a:lnTo>
                  <a:pt x="6387157" y="7797799"/>
                </a:lnTo>
                <a:lnTo>
                  <a:pt x="6401936" y="7848599"/>
                </a:lnTo>
                <a:lnTo>
                  <a:pt x="6416559" y="7886699"/>
                </a:lnTo>
                <a:lnTo>
                  <a:pt x="6431028" y="7937499"/>
                </a:lnTo>
                <a:lnTo>
                  <a:pt x="6445341" y="7988299"/>
                </a:lnTo>
                <a:lnTo>
                  <a:pt x="6459498" y="8039099"/>
                </a:lnTo>
                <a:lnTo>
                  <a:pt x="6473501" y="8089899"/>
                </a:lnTo>
                <a:lnTo>
                  <a:pt x="6487348" y="8127999"/>
                </a:lnTo>
                <a:lnTo>
                  <a:pt x="6501039" y="8178799"/>
                </a:lnTo>
                <a:lnTo>
                  <a:pt x="6514575" y="8229599"/>
                </a:lnTo>
                <a:lnTo>
                  <a:pt x="6527956" y="8280399"/>
                </a:lnTo>
                <a:lnTo>
                  <a:pt x="6541182" y="8331199"/>
                </a:lnTo>
                <a:lnTo>
                  <a:pt x="6554252" y="8381999"/>
                </a:lnTo>
                <a:lnTo>
                  <a:pt x="6567167" y="8420099"/>
                </a:lnTo>
                <a:lnTo>
                  <a:pt x="6579926" y="8470899"/>
                </a:lnTo>
                <a:lnTo>
                  <a:pt x="6592530" y="8521699"/>
                </a:lnTo>
                <a:lnTo>
                  <a:pt x="6604979" y="8572499"/>
                </a:lnTo>
                <a:lnTo>
                  <a:pt x="6617272" y="8623299"/>
                </a:lnTo>
                <a:lnTo>
                  <a:pt x="6629410" y="8674099"/>
                </a:lnTo>
                <a:lnTo>
                  <a:pt x="6641393" y="8724899"/>
                </a:lnTo>
                <a:lnTo>
                  <a:pt x="6653220" y="8762999"/>
                </a:lnTo>
                <a:lnTo>
                  <a:pt x="6664892" y="8813799"/>
                </a:lnTo>
                <a:lnTo>
                  <a:pt x="6676409" y="8864599"/>
                </a:lnTo>
                <a:lnTo>
                  <a:pt x="6687770" y="8915399"/>
                </a:lnTo>
                <a:lnTo>
                  <a:pt x="6698976" y="8966199"/>
                </a:lnTo>
                <a:lnTo>
                  <a:pt x="6710027" y="9016999"/>
                </a:lnTo>
                <a:lnTo>
                  <a:pt x="6720922" y="9067799"/>
                </a:lnTo>
                <a:lnTo>
                  <a:pt x="6731662" y="9118599"/>
                </a:lnTo>
                <a:lnTo>
                  <a:pt x="6742247" y="9169399"/>
                </a:lnTo>
                <a:lnTo>
                  <a:pt x="6752676" y="9207499"/>
                </a:lnTo>
                <a:lnTo>
                  <a:pt x="6762950" y="9258299"/>
                </a:lnTo>
                <a:lnTo>
                  <a:pt x="6772231" y="9309099"/>
                </a:lnTo>
                <a:lnTo>
                  <a:pt x="6780824" y="9359899"/>
                </a:lnTo>
                <a:lnTo>
                  <a:pt x="6788761" y="9410699"/>
                </a:lnTo>
                <a:lnTo>
                  <a:pt x="6796074" y="9461499"/>
                </a:lnTo>
                <a:lnTo>
                  <a:pt x="6802795" y="9512299"/>
                </a:lnTo>
                <a:lnTo>
                  <a:pt x="6808955" y="9563099"/>
                </a:lnTo>
                <a:lnTo>
                  <a:pt x="6814587" y="9613899"/>
                </a:lnTo>
                <a:lnTo>
                  <a:pt x="6819723" y="9664699"/>
                </a:lnTo>
                <a:lnTo>
                  <a:pt x="6824394" y="9715499"/>
                </a:lnTo>
                <a:lnTo>
                  <a:pt x="6828632" y="9766299"/>
                </a:lnTo>
                <a:lnTo>
                  <a:pt x="6832470" y="9817099"/>
                </a:lnTo>
                <a:lnTo>
                  <a:pt x="6835940" y="9867899"/>
                </a:lnTo>
                <a:lnTo>
                  <a:pt x="6839073" y="9918699"/>
                </a:lnTo>
                <a:lnTo>
                  <a:pt x="6841901" y="9969499"/>
                </a:lnTo>
                <a:lnTo>
                  <a:pt x="6844456" y="10020299"/>
                </a:lnTo>
                <a:lnTo>
                  <a:pt x="6846771" y="10071099"/>
                </a:lnTo>
                <a:lnTo>
                  <a:pt x="6848877" y="10121899"/>
                </a:lnTo>
                <a:lnTo>
                  <a:pt x="6850806" y="10172699"/>
                </a:lnTo>
                <a:lnTo>
                  <a:pt x="6852590" y="10223499"/>
                </a:lnTo>
                <a:lnTo>
                  <a:pt x="6854262" y="10261599"/>
                </a:lnTo>
                <a:lnTo>
                  <a:pt x="6854671" y="10274299"/>
                </a:lnTo>
                <a:close/>
              </a:path>
              <a:path w="10629900" h="10274300">
                <a:moveTo>
                  <a:pt x="1386935" y="6286499"/>
                </a:moveTo>
                <a:lnTo>
                  <a:pt x="2610698" y="6286499"/>
                </a:lnTo>
                <a:lnTo>
                  <a:pt x="2674853" y="6248399"/>
                </a:lnTo>
                <a:lnTo>
                  <a:pt x="2737398" y="6210299"/>
                </a:lnTo>
                <a:lnTo>
                  <a:pt x="2798177" y="6172199"/>
                </a:lnTo>
                <a:lnTo>
                  <a:pt x="2837538" y="6146799"/>
                </a:lnTo>
                <a:lnTo>
                  <a:pt x="2876140" y="6121399"/>
                </a:lnTo>
                <a:lnTo>
                  <a:pt x="2914037" y="6083299"/>
                </a:lnTo>
                <a:lnTo>
                  <a:pt x="2951279" y="6057899"/>
                </a:lnTo>
                <a:lnTo>
                  <a:pt x="2987919" y="6019799"/>
                </a:lnTo>
                <a:lnTo>
                  <a:pt x="3024009" y="5994399"/>
                </a:lnTo>
                <a:lnTo>
                  <a:pt x="3059601" y="5956299"/>
                </a:lnTo>
                <a:lnTo>
                  <a:pt x="3094748" y="5918199"/>
                </a:lnTo>
                <a:lnTo>
                  <a:pt x="3129500" y="5892799"/>
                </a:lnTo>
                <a:lnTo>
                  <a:pt x="3198034" y="5816599"/>
                </a:lnTo>
                <a:lnTo>
                  <a:pt x="3299184" y="5702299"/>
                </a:lnTo>
                <a:lnTo>
                  <a:pt x="3332669" y="5676899"/>
                </a:lnTo>
                <a:lnTo>
                  <a:pt x="3466843" y="5524499"/>
                </a:lnTo>
                <a:lnTo>
                  <a:pt x="3500705" y="5499099"/>
                </a:lnTo>
                <a:lnTo>
                  <a:pt x="3569176" y="5422899"/>
                </a:lnTo>
                <a:lnTo>
                  <a:pt x="3603890" y="5397499"/>
                </a:lnTo>
                <a:lnTo>
                  <a:pt x="3638991" y="5359399"/>
                </a:lnTo>
                <a:lnTo>
                  <a:pt x="3674533" y="5333999"/>
                </a:lnTo>
                <a:lnTo>
                  <a:pt x="3710566" y="5295899"/>
                </a:lnTo>
                <a:lnTo>
                  <a:pt x="3747144" y="5270499"/>
                </a:lnTo>
                <a:lnTo>
                  <a:pt x="3784319" y="5245099"/>
                </a:lnTo>
                <a:lnTo>
                  <a:pt x="3822142" y="5219699"/>
                </a:lnTo>
                <a:lnTo>
                  <a:pt x="3860665" y="5194299"/>
                </a:lnTo>
                <a:lnTo>
                  <a:pt x="3899942" y="5168899"/>
                </a:lnTo>
                <a:lnTo>
                  <a:pt x="3940023" y="5143499"/>
                </a:lnTo>
                <a:lnTo>
                  <a:pt x="3980961" y="5118099"/>
                </a:lnTo>
                <a:lnTo>
                  <a:pt x="4022808" y="5105399"/>
                </a:lnTo>
                <a:lnTo>
                  <a:pt x="4065617" y="5079999"/>
                </a:lnTo>
                <a:lnTo>
                  <a:pt x="4154326" y="5054599"/>
                </a:lnTo>
                <a:lnTo>
                  <a:pt x="4194569" y="5054599"/>
                </a:lnTo>
                <a:lnTo>
                  <a:pt x="4214769" y="5041899"/>
                </a:lnTo>
                <a:lnTo>
                  <a:pt x="4316377" y="5041899"/>
                </a:lnTo>
                <a:lnTo>
                  <a:pt x="4336781" y="5029199"/>
                </a:lnTo>
                <a:lnTo>
                  <a:pt x="267526" y="5029199"/>
                </a:lnTo>
                <a:lnTo>
                  <a:pt x="278362" y="5054599"/>
                </a:lnTo>
                <a:lnTo>
                  <a:pt x="295266" y="5105399"/>
                </a:lnTo>
                <a:lnTo>
                  <a:pt x="312830" y="5143499"/>
                </a:lnTo>
                <a:lnTo>
                  <a:pt x="331068" y="5181599"/>
                </a:lnTo>
                <a:lnTo>
                  <a:pt x="349991" y="5232399"/>
                </a:lnTo>
                <a:lnTo>
                  <a:pt x="369612" y="5270499"/>
                </a:lnTo>
                <a:lnTo>
                  <a:pt x="389944" y="5308599"/>
                </a:lnTo>
                <a:lnTo>
                  <a:pt x="410998" y="5346699"/>
                </a:lnTo>
                <a:lnTo>
                  <a:pt x="432786" y="5384799"/>
                </a:lnTo>
                <a:lnTo>
                  <a:pt x="455323" y="5422899"/>
                </a:lnTo>
                <a:lnTo>
                  <a:pt x="478618" y="5460999"/>
                </a:lnTo>
                <a:lnTo>
                  <a:pt x="502686" y="5499099"/>
                </a:lnTo>
                <a:lnTo>
                  <a:pt x="527538" y="5537199"/>
                </a:lnTo>
                <a:lnTo>
                  <a:pt x="553186" y="5575299"/>
                </a:lnTo>
                <a:lnTo>
                  <a:pt x="579644" y="5613399"/>
                </a:lnTo>
                <a:lnTo>
                  <a:pt x="606922" y="5651499"/>
                </a:lnTo>
                <a:lnTo>
                  <a:pt x="635034" y="5689599"/>
                </a:lnTo>
                <a:lnTo>
                  <a:pt x="663993" y="5727699"/>
                </a:lnTo>
                <a:lnTo>
                  <a:pt x="693809" y="5753099"/>
                </a:lnTo>
                <a:lnTo>
                  <a:pt x="724496" y="5791199"/>
                </a:lnTo>
                <a:lnTo>
                  <a:pt x="756066" y="5829299"/>
                </a:lnTo>
                <a:lnTo>
                  <a:pt x="788532" y="5854699"/>
                </a:lnTo>
                <a:lnTo>
                  <a:pt x="821905" y="5892799"/>
                </a:lnTo>
                <a:lnTo>
                  <a:pt x="856198" y="5918199"/>
                </a:lnTo>
                <a:lnTo>
                  <a:pt x="891423" y="5956299"/>
                </a:lnTo>
                <a:lnTo>
                  <a:pt x="927593" y="5981699"/>
                </a:lnTo>
                <a:lnTo>
                  <a:pt x="964719" y="6019799"/>
                </a:lnTo>
                <a:lnTo>
                  <a:pt x="1002815" y="6045199"/>
                </a:lnTo>
                <a:lnTo>
                  <a:pt x="1041893" y="6070599"/>
                </a:lnTo>
                <a:lnTo>
                  <a:pt x="1081965" y="6108699"/>
                </a:lnTo>
                <a:lnTo>
                  <a:pt x="1123043" y="6134099"/>
                </a:lnTo>
                <a:lnTo>
                  <a:pt x="1165140" y="6159499"/>
                </a:lnTo>
                <a:lnTo>
                  <a:pt x="1208267" y="6184899"/>
                </a:lnTo>
                <a:lnTo>
                  <a:pt x="1252438" y="6210299"/>
                </a:lnTo>
                <a:lnTo>
                  <a:pt x="1297665" y="6235699"/>
                </a:lnTo>
                <a:lnTo>
                  <a:pt x="1343959" y="6261099"/>
                </a:lnTo>
                <a:lnTo>
                  <a:pt x="1386935" y="6286499"/>
                </a:lnTo>
                <a:close/>
              </a:path>
              <a:path w="10629900" h="10274300">
                <a:moveTo>
                  <a:pt x="1519546" y="6337299"/>
                </a:moveTo>
                <a:lnTo>
                  <a:pt x="2478182" y="6337299"/>
                </a:lnTo>
                <a:lnTo>
                  <a:pt x="2522921" y="6311899"/>
                </a:lnTo>
                <a:lnTo>
                  <a:pt x="2545091" y="6311899"/>
                </a:lnTo>
                <a:lnTo>
                  <a:pt x="2588985" y="6286499"/>
                </a:lnTo>
                <a:lnTo>
                  <a:pt x="1408664" y="6286499"/>
                </a:lnTo>
                <a:lnTo>
                  <a:pt x="1474774" y="6324599"/>
                </a:lnTo>
                <a:lnTo>
                  <a:pt x="1497091" y="6324599"/>
                </a:lnTo>
                <a:lnTo>
                  <a:pt x="1519546" y="6337299"/>
                </a:lnTo>
                <a:close/>
              </a:path>
              <a:path w="10629900" h="10274300">
                <a:moveTo>
                  <a:pt x="1587633" y="6362699"/>
                </a:moveTo>
                <a:lnTo>
                  <a:pt x="2387220" y="6362699"/>
                </a:lnTo>
                <a:lnTo>
                  <a:pt x="2410127" y="6349999"/>
                </a:lnTo>
                <a:lnTo>
                  <a:pt x="2432925" y="6349999"/>
                </a:lnTo>
                <a:lnTo>
                  <a:pt x="2455613" y="6337299"/>
                </a:lnTo>
                <a:lnTo>
                  <a:pt x="1542127" y="6337299"/>
                </a:lnTo>
                <a:lnTo>
                  <a:pt x="1587633" y="6362699"/>
                </a:lnTo>
                <a:close/>
              </a:path>
              <a:path w="10629900" h="10274300">
                <a:moveTo>
                  <a:pt x="1656699" y="6375399"/>
                </a:moveTo>
                <a:lnTo>
                  <a:pt x="2341090" y="6375399"/>
                </a:lnTo>
                <a:lnTo>
                  <a:pt x="2364203" y="6362699"/>
                </a:lnTo>
                <a:lnTo>
                  <a:pt x="1633583" y="6362699"/>
                </a:lnTo>
                <a:lnTo>
                  <a:pt x="1656699" y="6375399"/>
                </a:lnTo>
                <a:close/>
              </a:path>
              <a:path w="10629900" h="10274300">
                <a:moveTo>
                  <a:pt x="1703202" y="6388099"/>
                </a:moveTo>
                <a:lnTo>
                  <a:pt x="2294610" y="6388099"/>
                </a:lnTo>
                <a:lnTo>
                  <a:pt x="2317893" y="6375399"/>
                </a:lnTo>
                <a:lnTo>
                  <a:pt x="1679906" y="6375399"/>
                </a:lnTo>
                <a:lnTo>
                  <a:pt x="1703202" y="6388099"/>
                </a:lnTo>
                <a:close/>
              </a:path>
              <a:path w="10629900" h="10274300">
                <a:moveTo>
                  <a:pt x="1773525" y="6400799"/>
                </a:moveTo>
                <a:lnTo>
                  <a:pt x="2224305" y="6400799"/>
                </a:lnTo>
                <a:lnTo>
                  <a:pt x="2247803" y="6388099"/>
                </a:lnTo>
                <a:lnTo>
                  <a:pt x="1750019" y="6388099"/>
                </a:lnTo>
                <a:lnTo>
                  <a:pt x="1773525" y="6400799"/>
                </a:lnTo>
                <a:close/>
              </a:path>
              <a:path w="10629900" h="10274300">
                <a:moveTo>
                  <a:pt x="1868089" y="6413499"/>
                </a:moveTo>
                <a:lnTo>
                  <a:pt x="2129760" y="6413499"/>
                </a:lnTo>
                <a:lnTo>
                  <a:pt x="2153461" y="6400799"/>
                </a:lnTo>
                <a:lnTo>
                  <a:pt x="1844384" y="6400799"/>
                </a:lnTo>
                <a:lnTo>
                  <a:pt x="1868089" y="6413499"/>
                </a:lnTo>
                <a:close/>
              </a:path>
            </a:pathLst>
          </a:custGeom>
          <a:solidFill>
            <a:srgbClr val="25ACEB">
              <a:alpha val="2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3271179"/>
            <a:ext cx="7248525" cy="1488440"/>
          </a:xfrm>
          <a:custGeom>
            <a:avLst/>
            <a:gdLst/>
            <a:ahLst/>
            <a:cxnLst/>
            <a:rect l="l" t="t" r="r" b="b"/>
            <a:pathLst>
              <a:path w="7248525" h="1488439">
                <a:moveTo>
                  <a:pt x="7248525" y="105827"/>
                </a:moveTo>
                <a:lnTo>
                  <a:pt x="3754885" y="105827"/>
                </a:lnTo>
                <a:lnTo>
                  <a:pt x="4233035" y="103218"/>
                </a:lnTo>
                <a:lnTo>
                  <a:pt x="5164591" y="83221"/>
                </a:lnTo>
                <a:lnTo>
                  <a:pt x="7248525" y="0"/>
                </a:lnTo>
                <a:lnTo>
                  <a:pt x="7248525" y="105827"/>
                </a:lnTo>
                <a:close/>
              </a:path>
              <a:path w="7248525" h="1488439">
                <a:moveTo>
                  <a:pt x="4265960" y="1488280"/>
                </a:moveTo>
                <a:lnTo>
                  <a:pt x="2423102" y="1477958"/>
                </a:lnTo>
                <a:lnTo>
                  <a:pt x="1255489" y="1426348"/>
                </a:lnTo>
                <a:lnTo>
                  <a:pt x="0" y="1326691"/>
                </a:lnTo>
                <a:lnTo>
                  <a:pt x="0" y="21876"/>
                </a:lnTo>
                <a:lnTo>
                  <a:pt x="2341689" y="74156"/>
                </a:lnTo>
                <a:lnTo>
                  <a:pt x="2900871" y="94442"/>
                </a:lnTo>
                <a:lnTo>
                  <a:pt x="3513015" y="104814"/>
                </a:lnTo>
                <a:lnTo>
                  <a:pt x="7248525" y="105827"/>
                </a:lnTo>
                <a:lnTo>
                  <a:pt x="7248525" y="1365604"/>
                </a:lnTo>
                <a:lnTo>
                  <a:pt x="6699658" y="1395381"/>
                </a:lnTo>
                <a:lnTo>
                  <a:pt x="4265960" y="1488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12179" y="8955544"/>
            <a:ext cx="3363595" cy="1292860"/>
          </a:xfrm>
          <a:custGeom>
            <a:avLst/>
            <a:gdLst/>
            <a:ahLst/>
            <a:cxnLst/>
            <a:rect l="l" t="t" r="r" b="b"/>
            <a:pathLst>
              <a:path w="3363595" h="1292859">
                <a:moveTo>
                  <a:pt x="172478" y="941768"/>
                </a:moveTo>
                <a:lnTo>
                  <a:pt x="170091" y="903630"/>
                </a:lnTo>
                <a:lnTo>
                  <a:pt x="157543" y="867232"/>
                </a:lnTo>
                <a:lnTo>
                  <a:pt x="132105" y="838377"/>
                </a:lnTo>
                <a:lnTo>
                  <a:pt x="97599" y="821334"/>
                </a:lnTo>
                <a:lnTo>
                  <a:pt x="90017" y="819607"/>
                </a:lnTo>
                <a:lnTo>
                  <a:pt x="84696" y="817956"/>
                </a:lnTo>
                <a:lnTo>
                  <a:pt x="41021" y="836193"/>
                </a:lnTo>
                <a:lnTo>
                  <a:pt x="39839" y="838149"/>
                </a:lnTo>
                <a:lnTo>
                  <a:pt x="39839" y="1223962"/>
                </a:lnTo>
                <a:lnTo>
                  <a:pt x="38925" y="1225461"/>
                </a:lnTo>
                <a:lnTo>
                  <a:pt x="36144" y="1228521"/>
                </a:lnTo>
                <a:lnTo>
                  <a:pt x="33134" y="1231341"/>
                </a:lnTo>
                <a:lnTo>
                  <a:pt x="29895" y="1233893"/>
                </a:lnTo>
                <a:lnTo>
                  <a:pt x="29565" y="1233893"/>
                </a:lnTo>
                <a:lnTo>
                  <a:pt x="28651" y="1229410"/>
                </a:lnTo>
                <a:lnTo>
                  <a:pt x="28562" y="1223962"/>
                </a:lnTo>
                <a:lnTo>
                  <a:pt x="28892" y="1221105"/>
                </a:lnTo>
                <a:lnTo>
                  <a:pt x="28981" y="1219098"/>
                </a:lnTo>
                <a:lnTo>
                  <a:pt x="35483" y="1219415"/>
                </a:lnTo>
                <a:lnTo>
                  <a:pt x="38925" y="1218971"/>
                </a:lnTo>
                <a:lnTo>
                  <a:pt x="38925" y="1221105"/>
                </a:lnTo>
                <a:lnTo>
                  <a:pt x="39839" y="1223962"/>
                </a:lnTo>
                <a:lnTo>
                  <a:pt x="39839" y="838149"/>
                </a:lnTo>
                <a:lnTo>
                  <a:pt x="25019" y="880821"/>
                </a:lnTo>
                <a:lnTo>
                  <a:pt x="15773" y="951052"/>
                </a:lnTo>
                <a:lnTo>
                  <a:pt x="13360" y="1019987"/>
                </a:lnTo>
                <a:lnTo>
                  <a:pt x="12217" y="1054442"/>
                </a:lnTo>
                <a:lnTo>
                  <a:pt x="11607" y="1065301"/>
                </a:lnTo>
                <a:lnTo>
                  <a:pt x="10807" y="1076159"/>
                </a:lnTo>
                <a:lnTo>
                  <a:pt x="10045" y="1087018"/>
                </a:lnTo>
                <a:lnTo>
                  <a:pt x="9550" y="1097876"/>
                </a:lnTo>
                <a:lnTo>
                  <a:pt x="9017" y="1121460"/>
                </a:lnTo>
                <a:lnTo>
                  <a:pt x="8674" y="1145044"/>
                </a:lnTo>
                <a:lnTo>
                  <a:pt x="8204" y="1168615"/>
                </a:lnTo>
                <a:lnTo>
                  <a:pt x="7277" y="1192149"/>
                </a:lnTo>
                <a:lnTo>
                  <a:pt x="6184" y="1209992"/>
                </a:lnTo>
                <a:lnTo>
                  <a:pt x="5245" y="1218971"/>
                </a:lnTo>
                <a:lnTo>
                  <a:pt x="5232" y="1219098"/>
                </a:lnTo>
                <a:lnTo>
                  <a:pt x="4343" y="1227632"/>
                </a:lnTo>
                <a:lnTo>
                  <a:pt x="3543" y="1233893"/>
                </a:lnTo>
                <a:lnTo>
                  <a:pt x="0" y="1261948"/>
                </a:lnTo>
                <a:lnTo>
                  <a:pt x="26238" y="1289977"/>
                </a:lnTo>
                <a:lnTo>
                  <a:pt x="42976" y="1292860"/>
                </a:lnTo>
                <a:lnTo>
                  <a:pt x="48564" y="1292390"/>
                </a:lnTo>
                <a:lnTo>
                  <a:pt x="54076" y="1290840"/>
                </a:lnTo>
                <a:lnTo>
                  <a:pt x="69786" y="1287487"/>
                </a:lnTo>
                <a:lnTo>
                  <a:pt x="119913" y="1274152"/>
                </a:lnTo>
                <a:lnTo>
                  <a:pt x="134670" y="1236433"/>
                </a:lnTo>
                <a:lnTo>
                  <a:pt x="145288" y="1190028"/>
                </a:lnTo>
                <a:lnTo>
                  <a:pt x="154165" y="1143393"/>
                </a:lnTo>
                <a:lnTo>
                  <a:pt x="161302" y="1096518"/>
                </a:lnTo>
                <a:lnTo>
                  <a:pt x="166687" y="1049426"/>
                </a:lnTo>
                <a:lnTo>
                  <a:pt x="170332" y="1002093"/>
                </a:lnTo>
                <a:lnTo>
                  <a:pt x="172237" y="954532"/>
                </a:lnTo>
                <a:lnTo>
                  <a:pt x="172478" y="941768"/>
                </a:lnTo>
                <a:close/>
              </a:path>
              <a:path w="3363595" h="1292859">
                <a:moveTo>
                  <a:pt x="2354453" y="353580"/>
                </a:moveTo>
                <a:lnTo>
                  <a:pt x="2336139" y="309956"/>
                </a:lnTo>
                <a:lnTo>
                  <a:pt x="2273592" y="282930"/>
                </a:lnTo>
                <a:lnTo>
                  <a:pt x="2238489" y="278282"/>
                </a:lnTo>
                <a:lnTo>
                  <a:pt x="2232418" y="278739"/>
                </a:lnTo>
                <a:lnTo>
                  <a:pt x="2193302" y="305689"/>
                </a:lnTo>
                <a:lnTo>
                  <a:pt x="2180145" y="356222"/>
                </a:lnTo>
                <a:lnTo>
                  <a:pt x="2176132" y="396100"/>
                </a:lnTo>
                <a:lnTo>
                  <a:pt x="2177046" y="427024"/>
                </a:lnTo>
                <a:lnTo>
                  <a:pt x="2181314" y="488861"/>
                </a:lnTo>
                <a:lnTo>
                  <a:pt x="2182647" y="536067"/>
                </a:lnTo>
                <a:lnTo>
                  <a:pt x="2181466" y="552221"/>
                </a:lnTo>
                <a:lnTo>
                  <a:pt x="2179078" y="568248"/>
                </a:lnTo>
                <a:lnTo>
                  <a:pt x="2169503" y="609904"/>
                </a:lnTo>
                <a:lnTo>
                  <a:pt x="2167115" y="635774"/>
                </a:lnTo>
                <a:lnTo>
                  <a:pt x="2168309" y="661720"/>
                </a:lnTo>
                <a:lnTo>
                  <a:pt x="2173071" y="687743"/>
                </a:lnTo>
                <a:lnTo>
                  <a:pt x="2191740" y="700024"/>
                </a:lnTo>
                <a:lnTo>
                  <a:pt x="2210536" y="709383"/>
                </a:lnTo>
                <a:lnTo>
                  <a:pt x="2227707" y="720026"/>
                </a:lnTo>
                <a:lnTo>
                  <a:pt x="2241512" y="736180"/>
                </a:lnTo>
                <a:lnTo>
                  <a:pt x="2254288" y="745274"/>
                </a:lnTo>
                <a:lnTo>
                  <a:pt x="2272487" y="745032"/>
                </a:lnTo>
                <a:lnTo>
                  <a:pt x="2309723" y="698398"/>
                </a:lnTo>
                <a:lnTo>
                  <a:pt x="2343912" y="476554"/>
                </a:lnTo>
                <a:lnTo>
                  <a:pt x="2350909" y="427329"/>
                </a:lnTo>
                <a:lnTo>
                  <a:pt x="2353500" y="394525"/>
                </a:lnTo>
                <a:lnTo>
                  <a:pt x="2354453" y="353580"/>
                </a:lnTo>
                <a:close/>
              </a:path>
              <a:path w="3363595" h="1292859">
                <a:moveTo>
                  <a:pt x="2840736" y="85940"/>
                </a:moveTo>
                <a:lnTo>
                  <a:pt x="2825788" y="38049"/>
                </a:lnTo>
                <a:lnTo>
                  <a:pt x="2796273" y="12382"/>
                </a:lnTo>
                <a:lnTo>
                  <a:pt x="2757525" y="0"/>
                </a:lnTo>
                <a:lnTo>
                  <a:pt x="2743847" y="381"/>
                </a:lnTo>
                <a:lnTo>
                  <a:pt x="2730423" y="3060"/>
                </a:lnTo>
                <a:lnTo>
                  <a:pt x="2717635" y="7950"/>
                </a:lnTo>
                <a:lnTo>
                  <a:pt x="2700007" y="19151"/>
                </a:lnTo>
                <a:lnTo>
                  <a:pt x="2684221" y="27393"/>
                </a:lnTo>
                <a:lnTo>
                  <a:pt x="2663507" y="88176"/>
                </a:lnTo>
                <a:lnTo>
                  <a:pt x="2655354" y="151853"/>
                </a:lnTo>
                <a:lnTo>
                  <a:pt x="2654439" y="205778"/>
                </a:lnTo>
                <a:lnTo>
                  <a:pt x="2648496" y="313359"/>
                </a:lnTo>
                <a:lnTo>
                  <a:pt x="2640215" y="420776"/>
                </a:lnTo>
                <a:lnTo>
                  <a:pt x="2639923" y="440728"/>
                </a:lnTo>
                <a:lnTo>
                  <a:pt x="2640800" y="460590"/>
                </a:lnTo>
                <a:lnTo>
                  <a:pt x="2646057" y="500049"/>
                </a:lnTo>
                <a:lnTo>
                  <a:pt x="2665069" y="515366"/>
                </a:lnTo>
                <a:lnTo>
                  <a:pt x="2674988" y="514718"/>
                </a:lnTo>
                <a:lnTo>
                  <a:pt x="2673680" y="515950"/>
                </a:lnTo>
                <a:lnTo>
                  <a:pt x="2680766" y="514921"/>
                </a:lnTo>
                <a:lnTo>
                  <a:pt x="2691104" y="510374"/>
                </a:lnTo>
                <a:lnTo>
                  <a:pt x="2704274" y="520763"/>
                </a:lnTo>
                <a:lnTo>
                  <a:pt x="2750185" y="537489"/>
                </a:lnTo>
                <a:lnTo>
                  <a:pt x="2762389" y="538314"/>
                </a:lnTo>
                <a:lnTo>
                  <a:pt x="2774607" y="537743"/>
                </a:lnTo>
                <a:lnTo>
                  <a:pt x="2801785" y="500443"/>
                </a:lnTo>
                <a:lnTo>
                  <a:pt x="2807017" y="462356"/>
                </a:lnTo>
                <a:lnTo>
                  <a:pt x="2806496" y="449592"/>
                </a:lnTo>
                <a:lnTo>
                  <a:pt x="2804845" y="436816"/>
                </a:lnTo>
                <a:lnTo>
                  <a:pt x="2806877" y="383362"/>
                </a:lnTo>
                <a:lnTo>
                  <a:pt x="2810624" y="330111"/>
                </a:lnTo>
                <a:lnTo>
                  <a:pt x="2821559" y="223977"/>
                </a:lnTo>
                <a:lnTo>
                  <a:pt x="2835338" y="110820"/>
                </a:lnTo>
                <a:lnTo>
                  <a:pt x="2839123" y="98615"/>
                </a:lnTo>
                <a:lnTo>
                  <a:pt x="2840736" y="85940"/>
                </a:lnTo>
                <a:close/>
              </a:path>
              <a:path w="3363595" h="1292859">
                <a:moveTo>
                  <a:pt x="3363188" y="168478"/>
                </a:moveTo>
                <a:lnTo>
                  <a:pt x="3358756" y="130238"/>
                </a:lnTo>
                <a:lnTo>
                  <a:pt x="3342284" y="105803"/>
                </a:lnTo>
                <a:lnTo>
                  <a:pt x="3314242" y="95173"/>
                </a:lnTo>
                <a:lnTo>
                  <a:pt x="3275114" y="98361"/>
                </a:lnTo>
                <a:lnTo>
                  <a:pt x="3231921" y="109245"/>
                </a:lnTo>
                <a:lnTo>
                  <a:pt x="3195548" y="139230"/>
                </a:lnTo>
                <a:lnTo>
                  <a:pt x="3178391" y="330009"/>
                </a:lnTo>
                <a:lnTo>
                  <a:pt x="3179902" y="368338"/>
                </a:lnTo>
                <a:lnTo>
                  <a:pt x="3179673" y="406628"/>
                </a:lnTo>
                <a:lnTo>
                  <a:pt x="3177692" y="444855"/>
                </a:lnTo>
                <a:lnTo>
                  <a:pt x="3173044" y="492188"/>
                </a:lnTo>
                <a:lnTo>
                  <a:pt x="3173133" y="501269"/>
                </a:lnTo>
                <a:lnTo>
                  <a:pt x="3188246" y="543763"/>
                </a:lnTo>
                <a:lnTo>
                  <a:pt x="3219234" y="573341"/>
                </a:lnTo>
                <a:lnTo>
                  <a:pt x="3233064" y="574548"/>
                </a:lnTo>
                <a:lnTo>
                  <a:pt x="3249434" y="568604"/>
                </a:lnTo>
                <a:lnTo>
                  <a:pt x="3319018" y="535203"/>
                </a:lnTo>
                <a:lnTo>
                  <a:pt x="3334804" y="517982"/>
                </a:lnTo>
                <a:lnTo>
                  <a:pt x="3341370" y="486537"/>
                </a:lnTo>
                <a:lnTo>
                  <a:pt x="3341370" y="413981"/>
                </a:lnTo>
                <a:lnTo>
                  <a:pt x="3343122" y="381127"/>
                </a:lnTo>
                <a:lnTo>
                  <a:pt x="3349396" y="332257"/>
                </a:lnTo>
                <a:lnTo>
                  <a:pt x="3354870" y="299821"/>
                </a:lnTo>
                <a:lnTo>
                  <a:pt x="3349599" y="299237"/>
                </a:lnTo>
                <a:lnTo>
                  <a:pt x="3360978" y="201218"/>
                </a:lnTo>
                <a:lnTo>
                  <a:pt x="3363188" y="168478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777" y="10066225"/>
            <a:ext cx="147901" cy="22077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815519" y="9841979"/>
            <a:ext cx="173355" cy="417195"/>
          </a:xfrm>
          <a:custGeom>
            <a:avLst/>
            <a:gdLst/>
            <a:ahLst/>
            <a:cxnLst/>
            <a:rect l="l" t="t" r="r" b="b"/>
            <a:pathLst>
              <a:path w="173354" h="417195">
                <a:moveTo>
                  <a:pt x="51627" y="416734"/>
                </a:moveTo>
                <a:lnTo>
                  <a:pt x="59817" y="416344"/>
                </a:lnTo>
                <a:lnTo>
                  <a:pt x="66967" y="412124"/>
                </a:lnTo>
                <a:lnTo>
                  <a:pt x="64822" y="370637"/>
                </a:lnTo>
                <a:lnTo>
                  <a:pt x="81109" y="363355"/>
                </a:lnTo>
                <a:lnTo>
                  <a:pt x="112854" y="371605"/>
                </a:lnTo>
                <a:lnTo>
                  <a:pt x="127935" y="366222"/>
                </a:lnTo>
                <a:lnTo>
                  <a:pt x="129560" y="367066"/>
                </a:lnTo>
                <a:lnTo>
                  <a:pt x="125203" y="358488"/>
                </a:lnTo>
                <a:lnTo>
                  <a:pt x="122540" y="350104"/>
                </a:lnTo>
                <a:lnTo>
                  <a:pt x="124313" y="342232"/>
                </a:lnTo>
                <a:lnTo>
                  <a:pt x="133265" y="335188"/>
                </a:lnTo>
                <a:lnTo>
                  <a:pt x="131640" y="335512"/>
                </a:lnTo>
                <a:lnTo>
                  <a:pt x="152859" y="286039"/>
                </a:lnTo>
                <a:lnTo>
                  <a:pt x="166735" y="233988"/>
                </a:lnTo>
                <a:lnTo>
                  <a:pt x="172957" y="180483"/>
                </a:lnTo>
                <a:lnTo>
                  <a:pt x="173305" y="162545"/>
                </a:lnTo>
                <a:lnTo>
                  <a:pt x="172787" y="144612"/>
                </a:lnTo>
                <a:lnTo>
                  <a:pt x="166058" y="91168"/>
                </a:lnTo>
                <a:lnTo>
                  <a:pt x="155748" y="51408"/>
                </a:lnTo>
                <a:lnTo>
                  <a:pt x="127661" y="15171"/>
                </a:lnTo>
                <a:lnTo>
                  <a:pt x="84368" y="0"/>
                </a:lnTo>
                <a:lnTo>
                  <a:pt x="68903" y="705"/>
                </a:lnTo>
                <a:lnTo>
                  <a:pt x="25025" y="16225"/>
                </a:lnTo>
                <a:lnTo>
                  <a:pt x="2291" y="50051"/>
                </a:lnTo>
                <a:lnTo>
                  <a:pt x="0" y="63646"/>
                </a:lnTo>
                <a:lnTo>
                  <a:pt x="626" y="77418"/>
                </a:lnTo>
                <a:lnTo>
                  <a:pt x="5016" y="105203"/>
                </a:lnTo>
                <a:lnTo>
                  <a:pt x="19128" y="174692"/>
                </a:lnTo>
                <a:lnTo>
                  <a:pt x="37994" y="281798"/>
                </a:lnTo>
                <a:lnTo>
                  <a:pt x="43438" y="317528"/>
                </a:lnTo>
                <a:lnTo>
                  <a:pt x="43275" y="342728"/>
                </a:lnTo>
                <a:lnTo>
                  <a:pt x="41228" y="367845"/>
                </a:lnTo>
                <a:lnTo>
                  <a:pt x="42531" y="400161"/>
                </a:lnTo>
                <a:lnTo>
                  <a:pt x="43698" y="413423"/>
                </a:lnTo>
                <a:lnTo>
                  <a:pt x="51627" y="416734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1951" y="10046535"/>
            <a:ext cx="162308" cy="2404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571379" y="9474377"/>
            <a:ext cx="524510" cy="570230"/>
          </a:xfrm>
          <a:custGeom>
            <a:avLst/>
            <a:gdLst/>
            <a:ahLst/>
            <a:cxnLst/>
            <a:rect l="l" t="t" r="r" b="b"/>
            <a:pathLst>
              <a:path w="524509" h="570229">
                <a:moveTo>
                  <a:pt x="163626" y="132435"/>
                </a:moveTo>
                <a:lnTo>
                  <a:pt x="160070" y="94322"/>
                </a:lnTo>
                <a:lnTo>
                  <a:pt x="147497" y="58178"/>
                </a:lnTo>
                <a:lnTo>
                  <a:pt x="122669" y="20624"/>
                </a:lnTo>
                <a:lnTo>
                  <a:pt x="88176" y="977"/>
                </a:lnTo>
                <a:lnTo>
                  <a:pt x="81584" y="0"/>
                </a:lnTo>
                <a:lnTo>
                  <a:pt x="68084" y="165"/>
                </a:lnTo>
                <a:lnTo>
                  <a:pt x="30835" y="15036"/>
                </a:lnTo>
                <a:lnTo>
                  <a:pt x="8991" y="48552"/>
                </a:lnTo>
                <a:lnTo>
                  <a:pt x="6515" y="73736"/>
                </a:lnTo>
                <a:lnTo>
                  <a:pt x="4495" y="86855"/>
                </a:lnTo>
                <a:lnTo>
                  <a:pt x="0" y="304850"/>
                </a:lnTo>
                <a:lnTo>
                  <a:pt x="1282" y="313690"/>
                </a:lnTo>
                <a:lnTo>
                  <a:pt x="3860" y="322249"/>
                </a:lnTo>
                <a:lnTo>
                  <a:pt x="7747" y="330517"/>
                </a:lnTo>
                <a:lnTo>
                  <a:pt x="15684" y="338315"/>
                </a:lnTo>
                <a:lnTo>
                  <a:pt x="35636" y="350837"/>
                </a:lnTo>
                <a:lnTo>
                  <a:pt x="44932" y="359079"/>
                </a:lnTo>
                <a:lnTo>
                  <a:pt x="51511" y="361188"/>
                </a:lnTo>
                <a:lnTo>
                  <a:pt x="62484" y="360133"/>
                </a:lnTo>
                <a:lnTo>
                  <a:pt x="74561" y="356692"/>
                </a:lnTo>
                <a:lnTo>
                  <a:pt x="109613" y="328117"/>
                </a:lnTo>
                <a:lnTo>
                  <a:pt x="136372" y="283984"/>
                </a:lnTo>
                <a:lnTo>
                  <a:pt x="149631" y="217690"/>
                </a:lnTo>
                <a:lnTo>
                  <a:pt x="157962" y="170281"/>
                </a:lnTo>
                <a:lnTo>
                  <a:pt x="161950" y="151523"/>
                </a:lnTo>
                <a:lnTo>
                  <a:pt x="163626" y="132435"/>
                </a:lnTo>
                <a:close/>
              </a:path>
              <a:path w="524509" h="570229">
                <a:moveTo>
                  <a:pt x="524027" y="220980"/>
                </a:moveTo>
                <a:lnTo>
                  <a:pt x="519874" y="204749"/>
                </a:lnTo>
                <a:lnTo>
                  <a:pt x="506742" y="178650"/>
                </a:lnTo>
                <a:lnTo>
                  <a:pt x="486854" y="162306"/>
                </a:lnTo>
                <a:lnTo>
                  <a:pt x="460209" y="155549"/>
                </a:lnTo>
                <a:lnTo>
                  <a:pt x="447459" y="156591"/>
                </a:lnTo>
                <a:lnTo>
                  <a:pt x="447459" y="449199"/>
                </a:lnTo>
                <a:lnTo>
                  <a:pt x="445249" y="453872"/>
                </a:lnTo>
                <a:lnTo>
                  <a:pt x="443306" y="449199"/>
                </a:lnTo>
                <a:lnTo>
                  <a:pt x="447459" y="449199"/>
                </a:lnTo>
                <a:lnTo>
                  <a:pt x="447459" y="156591"/>
                </a:lnTo>
                <a:lnTo>
                  <a:pt x="409371" y="163283"/>
                </a:lnTo>
                <a:lnTo>
                  <a:pt x="378383" y="189166"/>
                </a:lnTo>
                <a:lnTo>
                  <a:pt x="366077" y="227584"/>
                </a:lnTo>
                <a:lnTo>
                  <a:pt x="366090" y="232105"/>
                </a:lnTo>
                <a:lnTo>
                  <a:pt x="366534" y="236626"/>
                </a:lnTo>
                <a:lnTo>
                  <a:pt x="370916" y="282943"/>
                </a:lnTo>
                <a:lnTo>
                  <a:pt x="373113" y="329247"/>
                </a:lnTo>
                <a:lnTo>
                  <a:pt x="373037" y="377063"/>
                </a:lnTo>
                <a:lnTo>
                  <a:pt x="370916" y="421855"/>
                </a:lnTo>
                <a:lnTo>
                  <a:pt x="368338" y="449199"/>
                </a:lnTo>
                <a:lnTo>
                  <a:pt x="367893" y="453872"/>
                </a:lnTo>
                <a:lnTo>
                  <a:pt x="366534" y="468160"/>
                </a:lnTo>
                <a:lnTo>
                  <a:pt x="366966" y="484289"/>
                </a:lnTo>
                <a:lnTo>
                  <a:pt x="372808" y="495376"/>
                </a:lnTo>
                <a:lnTo>
                  <a:pt x="382701" y="502539"/>
                </a:lnTo>
                <a:lnTo>
                  <a:pt x="395262" y="506920"/>
                </a:lnTo>
                <a:lnTo>
                  <a:pt x="392468" y="570217"/>
                </a:lnTo>
                <a:lnTo>
                  <a:pt x="429006" y="549910"/>
                </a:lnTo>
                <a:lnTo>
                  <a:pt x="456044" y="518109"/>
                </a:lnTo>
                <a:lnTo>
                  <a:pt x="470166" y="478840"/>
                </a:lnTo>
                <a:lnTo>
                  <a:pt x="472084" y="463524"/>
                </a:lnTo>
                <a:lnTo>
                  <a:pt x="473633" y="456755"/>
                </a:lnTo>
                <a:lnTo>
                  <a:pt x="496595" y="422516"/>
                </a:lnTo>
                <a:lnTo>
                  <a:pt x="502615" y="416560"/>
                </a:lnTo>
                <a:lnTo>
                  <a:pt x="507060" y="409600"/>
                </a:lnTo>
                <a:lnTo>
                  <a:pt x="512787" y="393674"/>
                </a:lnTo>
                <a:lnTo>
                  <a:pt x="513816" y="385483"/>
                </a:lnTo>
                <a:lnTo>
                  <a:pt x="512978" y="377063"/>
                </a:lnTo>
                <a:lnTo>
                  <a:pt x="512254" y="353402"/>
                </a:lnTo>
                <a:lnTo>
                  <a:pt x="513715" y="329984"/>
                </a:lnTo>
                <a:lnTo>
                  <a:pt x="517334" y="306793"/>
                </a:lnTo>
                <a:lnTo>
                  <a:pt x="523125" y="283832"/>
                </a:lnTo>
                <a:lnTo>
                  <a:pt x="524027" y="278511"/>
                </a:lnTo>
                <a:lnTo>
                  <a:pt x="524027" y="220980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6670" y="10041807"/>
            <a:ext cx="169029" cy="24519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989891" y="9421774"/>
            <a:ext cx="4313555" cy="865505"/>
          </a:xfrm>
          <a:custGeom>
            <a:avLst/>
            <a:gdLst/>
            <a:ahLst/>
            <a:cxnLst/>
            <a:rect l="l" t="t" r="r" b="b"/>
            <a:pathLst>
              <a:path w="4313555" h="865504">
                <a:moveTo>
                  <a:pt x="138836" y="704926"/>
                </a:moveTo>
                <a:lnTo>
                  <a:pt x="138226" y="653961"/>
                </a:lnTo>
                <a:lnTo>
                  <a:pt x="133756" y="602894"/>
                </a:lnTo>
                <a:lnTo>
                  <a:pt x="117767" y="562698"/>
                </a:lnTo>
                <a:lnTo>
                  <a:pt x="83947" y="535711"/>
                </a:lnTo>
                <a:lnTo>
                  <a:pt x="47193" y="527989"/>
                </a:lnTo>
                <a:lnTo>
                  <a:pt x="38608" y="529450"/>
                </a:lnTo>
                <a:lnTo>
                  <a:pt x="8953" y="567397"/>
                </a:lnTo>
                <a:lnTo>
                  <a:pt x="635" y="615099"/>
                </a:lnTo>
                <a:lnTo>
                  <a:pt x="0" y="662292"/>
                </a:lnTo>
                <a:lnTo>
                  <a:pt x="596" y="756704"/>
                </a:lnTo>
                <a:lnTo>
                  <a:pt x="1422" y="803897"/>
                </a:lnTo>
                <a:lnTo>
                  <a:pt x="2260" y="821842"/>
                </a:lnTo>
                <a:lnTo>
                  <a:pt x="6400" y="865225"/>
                </a:lnTo>
                <a:lnTo>
                  <a:pt x="99060" y="865225"/>
                </a:lnTo>
                <a:lnTo>
                  <a:pt x="101993" y="857618"/>
                </a:lnTo>
                <a:lnTo>
                  <a:pt x="116268" y="840193"/>
                </a:lnTo>
                <a:lnTo>
                  <a:pt x="121361" y="832523"/>
                </a:lnTo>
                <a:lnTo>
                  <a:pt x="125082" y="824357"/>
                </a:lnTo>
                <a:lnTo>
                  <a:pt x="127431" y="815708"/>
                </a:lnTo>
                <a:lnTo>
                  <a:pt x="135572" y="755789"/>
                </a:lnTo>
                <a:lnTo>
                  <a:pt x="138836" y="704926"/>
                </a:lnTo>
                <a:close/>
              </a:path>
              <a:path w="4313555" h="865504">
                <a:moveTo>
                  <a:pt x="1080414" y="617093"/>
                </a:moveTo>
                <a:lnTo>
                  <a:pt x="1060589" y="578840"/>
                </a:lnTo>
                <a:lnTo>
                  <a:pt x="1042555" y="567448"/>
                </a:lnTo>
                <a:lnTo>
                  <a:pt x="1042555" y="782078"/>
                </a:lnTo>
                <a:lnTo>
                  <a:pt x="1037615" y="784999"/>
                </a:lnTo>
                <a:lnTo>
                  <a:pt x="1031836" y="791108"/>
                </a:lnTo>
                <a:lnTo>
                  <a:pt x="1021956" y="789813"/>
                </a:lnTo>
                <a:lnTo>
                  <a:pt x="1019022" y="781951"/>
                </a:lnTo>
                <a:lnTo>
                  <a:pt x="1015123" y="777468"/>
                </a:lnTo>
                <a:lnTo>
                  <a:pt x="1038009" y="766889"/>
                </a:lnTo>
                <a:lnTo>
                  <a:pt x="1042555" y="782078"/>
                </a:lnTo>
                <a:lnTo>
                  <a:pt x="1042555" y="567448"/>
                </a:lnTo>
                <a:lnTo>
                  <a:pt x="1042073" y="567182"/>
                </a:lnTo>
                <a:lnTo>
                  <a:pt x="1035215" y="564845"/>
                </a:lnTo>
                <a:lnTo>
                  <a:pt x="1027938" y="563740"/>
                </a:lnTo>
                <a:lnTo>
                  <a:pt x="1020102" y="562940"/>
                </a:lnTo>
                <a:lnTo>
                  <a:pt x="1012342" y="563372"/>
                </a:lnTo>
                <a:lnTo>
                  <a:pt x="976122" y="577443"/>
                </a:lnTo>
                <a:lnTo>
                  <a:pt x="952334" y="607885"/>
                </a:lnTo>
                <a:lnTo>
                  <a:pt x="944600" y="635939"/>
                </a:lnTo>
                <a:lnTo>
                  <a:pt x="944905" y="668642"/>
                </a:lnTo>
                <a:lnTo>
                  <a:pt x="943749" y="701255"/>
                </a:lnTo>
                <a:lnTo>
                  <a:pt x="941108" y="733793"/>
                </a:lnTo>
                <a:lnTo>
                  <a:pt x="937006" y="766241"/>
                </a:lnTo>
                <a:lnTo>
                  <a:pt x="936879" y="766889"/>
                </a:lnTo>
                <a:lnTo>
                  <a:pt x="932446" y="791108"/>
                </a:lnTo>
                <a:lnTo>
                  <a:pt x="931125" y="798296"/>
                </a:lnTo>
                <a:lnTo>
                  <a:pt x="927481" y="830529"/>
                </a:lnTo>
                <a:lnTo>
                  <a:pt x="926058" y="862926"/>
                </a:lnTo>
                <a:lnTo>
                  <a:pt x="926109" y="865225"/>
                </a:lnTo>
                <a:lnTo>
                  <a:pt x="1056322" y="865225"/>
                </a:lnTo>
                <a:lnTo>
                  <a:pt x="1057706" y="832205"/>
                </a:lnTo>
                <a:lnTo>
                  <a:pt x="1056868" y="799553"/>
                </a:lnTo>
                <a:lnTo>
                  <a:pt x="1058938" y="767232"/>
                </a:lnTo>
                <a:lnTo>
                  <a:pt x="1063917" y="735215"/>
                </a:lnTo>
                <a:lnTo>
                  <a:pt x="1071803" y="703529"/>
                </a:lnTo>
                <a:lnTo>
                  <a:pt x="1075956" y="683971"/>
                </a:lnTo>
                <a:lnTo>
                  <a:pt x="1078788" y="664273"/>
                </a:lnTo>
                <a:lnTo>
                  <a:pt x="1080287" y="644436"/>
                </a:lnTo>
                <a:lnTo>
                  <a:pt x="1080350" y="635939"/>
                </a:lnTo>
                <a:lnTo>
                  <a:pt x="1080414" y="617093"/>
                </a:lnTo>
                <a:close/>
              </a:path>
              <a:path w="4313555" h="865504">
                <a:moveTo>
                  <a:pt x="2346668" y="68046"/>
                </a:moveTo>
                <a:lnTo>
                  <a:pt x="2332063" y="24193"/>
                </a:lnTo>
                <a:lnTo>
                  <a:pt x="2295360" y="3556"/>
                </a:lnTo>
                <a:lnTo>
                  <a:pt x="2280526" y="1790"/>
                </a:lnTo>
                <a:lnTo>
                  <a:pt x="2267864" y="2120"/>
                </a:lnTo>
                <a:lnTo>
                  <a:pt x="2230247" y="15836"/>
                </a:lnTo>
                <a:lnTo>
                  <a:pt x="2204135" y="47015"/>
                </a:lnTo>
                <a:lnTo>
                  <a:pt x="2184641" y="89865"/>
                </a:lnTo>
                <a:lnTo>
                  <a:pt x="2171281" y="164871"/>
                </a:lnTo>
                <a:lnTo>
                  <a:pt x="2165197" y="216789"/>
                </a:lnTo>
                <a:lnTo>
                  <a:pt x="2160625" y="268833"/>
                </a:lnTo>
                <a:lnTo>
                  <a:pt x="2157552" y="321005"/>
                </a:lnTo>
                <a:lnTo>
                  <a:pt x="2155977" y="373316"/>
                </a:lnTo>
                <a:lnTo>
                  <a:pt x="2184362" y="370052"/>
                </a:lnTo>
                <a:lnTo>
                  <a:pt x="2208161" y="359651"/>
                </a:lnTo>
                <a:lnTo>
                  <a:pt x="2249767" y="332016"/>
                </a:lnTo>
                <a:lnTo>
                  <a:pt x="2255037" y="324777"/>
                </a:lnTo>
                <a:lnTo>
                  <a:pt x="2261031" y="302590"/>
                </a:lnTo>
                <a:lnTo>
                  <a:pt x="2266277" y="294106"/>
                </a:lnTo>
                <a:lnTo>
                  <a:pt x="2284209" y="271945"/>
                </a:lnTo>
                <a:lnTo>
                  <a:pt x="2294623" y="246468"/>
                </a:lnTo>
                <a:lnTo>
                  <a:pt x="2302662" y="219900"/>
                </a:lnTo>
                <a:lnTo>
                  <a:pt x="2313457" y="194449"/>
                </a:lnTo>
                <a:lnTo>
                  <a:pt x="2323909" y="167195"/>
                </a:lnTo>
                <a:lnTo>
                  <a:pt x="2332367" y="139407"/>
                </a:lnTo>
                <a:lnTo>
                  <a:pt x="2338832" y="111099"/>
                </a:lnTo>
                <a:lnTo>
                  <a:pt x="2343302" y="82257"/>
                </a:lnTo>
                <a:lnTo>
                  <a:pt x="2346668" y="68046"/>
                </a:lnTo>
                <a:close/>
              </a:path>
              <a:path w="4313555" h="865504">
                <a:moveTo>
                  <a:pt x="3099384" y="334238"/>
                </a:moveTo>
                <a:lnTo>
                  <a:pt x="3085528" y="293166"/>
                </a:lnTo>
                <a:lnTo>
                  <a:pt x="3049854" y="268528"/>
                </a:lnTo>
                <a:lnTo>
                  <a:pt x="3027997" y="265772"/>
                </a:lnTo>
                <a:lnTo>
                  <a:pt x="3020720" y="266319"/>
                </a:lnTo>
                <a:lnTo>
                  <a:pt x="2981096" y="284365"/>
                </a:lnTo>
                <a:lnTo>
                  <a:pt x="2951543" y="321183"/>
                </a:lnTo>
                <a:lnTo>
                  <a:pt x="2939719" y="359219"/>
                </a:lnTo>
                <a:lnTo>
                  <a:pt x="2936417" y="401116"/>
                </a:lnTo>
                <a:lnTo>
                  <a:pt x="2937484" y="442658"/>
                </a:lnTo>
                <a:lnTo>
                  <a:pt x="2942920" y="483857"/>
                </a:lnTo>
                <a:lnTo>
                  <a:pt x="2952712" y="524725"/>
                </a:lnTo>
                <a:lnTo>
                  <a:pt x="2974632" y="567880"/>
                </a:lnTo>
                <a:lnTo>
                  <a:pt x="3007474" y="593458"/>
                </a:lnTo>
                <a:lnTo>
                  <a:pt x="3019945" y="589927"/>
                </a:lnTo>
                <a:lnTo>
                  <a:pt x="3032341" y="581329"/>
                </a:lnTo>
                <a:lnTo>
                  <a:pt x="3033179" y="575551"/>
                </a:lnTo>
                <a:lnTo>
                  <a:pt x="3032798" y="582244"/>
                </a:lnTo>
                <a:lnTo>
                  <a:pt x="3074835" y="554888"/>
                </a:lnTo>
                <a:lnTo>
                  <a:pt x="3091726" y="516343"/>
                </a:lnTo>
                <a:lnTo>
                  <a:pt x="3091942" y="507771"/>
                </a:lnTo>
                <a:lnTo>
                  <a:pt x="3096666" y="448094"/>
                </a:lnTo>
                <a:lnTo>
                  <a:pt x="3098076" y="406539"/>
                </a:lnTo>
                <a:lnTo>
                  <a:pt x="3098635" y="341566"/>
                </a:lnTo>
                <a:lnTo>
                  <a:pt x="3099384" y="334238"/>
                </a:lnTo>
                <a:close/>
              </a:path>
              <a:path w="4313555" h="865504">
                <a:moveTo>
                  <a:pt x="3508464" y="550900"/>
                </a:moveTo>
                <a:lnTo>
                  <a:pt x="3504095" y="504482"/>
                </a:lnTo>
                <a:lnTo>
                  <a:pt x="3491915" y="459486"/>
                </a:lnTo>
                <a:lnTo>
                  <a:pt x="3488563" y="450773"/>
                </a:lnTo>
                <a:lnTo>
                  <a:pt x="3487242" y="445046"/>
                </a:lnTo>
                <a:lnTo>
                  <a:pt x="3464877" y="411251"/>
                </a:lnTo>
                <a:lnTo>
                  <a:pt x="3451974" y="402475"/>
                </a:lnTo>
                <a:lnTo>
                  <a:pt x="3451974" y="668032"/>
                </a:lnTo>
                <a:lnTo>
                  <a:pt x="3451745" y="669963"/>
                </a:lnTo>
                <a:lnTo>
                  <a:pt x="3451123" y="671842"/>
                </a:lnTo>
                <a:lnTo>
                  <a:pt x="3450475" y="672884"/>
                </a:lnTo>
                <a:lnTo>
                  <a:pt x="3448139" y="672947"/>
                </a:lnTo>
                <a:lnTo>
                  <a:pt x="3446576" y="673468"/>
                </a:lnTo>
                <a:lnTo>
                  <a:pt x="3443973" y="668274"/>
                </a:lnTo>
                <a:lnTo>
                  <a:pt x="3451771" y="666064"/>
                </a:lnTo>
                <a:lnTo>
                  <a:pt x="3451974" y="668032"/>
                </a:lnTo>
                <a:lnTo>
                  <a:pt x="3451974" y="402475"/>
                </a:lnTo>
                <a:lnTo>
                  <a:pt x="3416274" y="393585"/>
                </a:lnTo>
                <a:lnTo>
                  <a:pt x="3404552" y="394627"/>
                </a:lnTo>
                <a:lnTo>
                  <a:pt x="3398837" y="395846"/>
                </a:lnTo>
                <a:lnTo>
                  <a:pt x="3387699" y="399630"/>
                </a:lnTo>
                <a:lnTo>
                  <a:pt x="3382441" y="402158"/>
                </a:lnTo>
                <a:lnTo>
                  <a:pt x="3377476" y="405320"/>
                </a:lnTo>
                <a:lnTo>
                  <a:pt x="3371837" y="407797"/>
                </a:lnTo>
                <a:lnTo>
                  <a:pt x="3344316" y="439674"/>
                </a:lnTo>
                <a:lnTo>
                  <a:pt x="3340366" y="457606"/>
                </a:lnTo>
                <a:lnTo>
                  <a:pt x="3340557" y="463753"/>
                </a:lnTo>
                <a:lnTo>
                  <a:pt x="3340951" y="474713"/>
                </a:lnTo>
                <a:lnTo>
                  <a:pt x="3341624" y="485648"/>
                </a:lnTo>
                <a:lnTo>
                  <a:pt x="3342576" y="496557"/>
                </a:lnTo>
                <a:lnTo>
                  <a:pt x="3343808" y="507453"/>
                </a:lnTo>
                <a:lnTo>
                  <a:pt x="3346323" y="531063"/>
                </a:lnTo>
                <a:lnTo>
                  <a:pt x="3349079" y="554685"/>
                </a:lnTo>
                <a:lnTo>
                  <a:pt x="3351314" y="578294"/>
                </a:lnTo>
                <a:lnTo>
                  <a:pt x="3352266" y="601916"/>
                </a:lnTo>
                <a:lnTo>
                  <a:pt x="3352698" y="621436"/>
                </a:lnTo>
                <a:lnTo>
                  <a:pt x="3354552" y="640778"/>
                </a:lnTo>
                <a:lnTo>
                  <a:pt x="3357803" y="660006"/>
                </a:lnTo>
                <a:lnTo>
                  <a:pt x="3359289" y="666064"/>
                </a:lnTo>
                <a:lnTo>
                  <a:pt x="3361105" y="673468"/>
                </a:lnTo>
                <a:lnTo>
                  <a:pt x="3375698" y="715505"/>
                </a:lnTo>
                <a:lnTo>
                  <a:pt x="3394113" y="749820"/>
                </a:lnTo>
                <a:lnTo>
                  <a:pt x="3400996" y="750785"/>
                </a:lnTo>
                <a:lnTo>
                  <a:pt x="3407791" y="750747"/>
                </a:lnTo>
                <a:lnTo>
                  <a:pt x="3442678" y="731177"/>
                </a:lnTo>
                <a:lnTo>
                  <a:pt x="3469881" y="693293"/>
                </a:lnTo>
                <a:lnTo>
                  <a:pt x="3490264" y="651357"/>
                </a:lnTo>
                <a:lnTo>
                  <a:pt x="3503218" y="606577"/>
                </a:lnTo>
                <a:lnTo>
                  <a:pt x="3508387" y="560235"/>
                </a:lnTo>
                <a:lnTo>
                  <a:pt x="3508464" y="550900"/>
                </a:lnTo>
                <a:close/>
              </a:path>
              <a:path w="4313555" h="865504">
                <a:moveTo>
                  <a:pt x="4313034" y="41757"/>
                </a:moveTo>
                <a:lnTo>
                  <a:pt x="4290161" y="6858"/>
                </a:lnTo>
                <a:lnTo>
                  <a:pt x="4244645" y="0"/>
                </a:lnTo>
                <a:lnTo>
                  <a:pt x="4222839" y="1295"/>
                </a:lnTo>
                <a:lnTo>
                  <a:pt x="4181729" y="15938"/>
                </a:lnTo>
                <a:lnTo>
                  <a:pt x="4163822" y="54914"/>
                </a:lnTo>
                <a:lnTo>
                  <a:pt x="4158704" y="98336"/>
                </a:lnTo>
                <a:lnTo>
                  <a:pt x="4155084" y="141846"/>
                </a:lnTo>
                <a:lnTo>
                  <a:pt x="4152976" y="185470"/>
                </a:lnTo>
                <a:lnTo>
                  <a:pt x="4152392" y="229184"/>
                </a:lnTo>
                <a:lnTo>
                  <a:pt x="4155757" y="263715"/>
                </a:lnTo>
                <a:lnTo>
                  <a:pt x="4160253" y="298081"/>
                </a:lnTo>
                <a:lnTo>
                  <a:pt x="4165892" y="332270"/>
                </a:lnTo>
                <a:lnTo>
                  <a:pt x="4172661" y="366306"/>
                </a:lnTo>
                <a:lnTo>
                  <a:pt x="4215765" y="344551"/>
                </a:lnTo>
                <a:lnTo>
                  <a:pt x="4227195" y="339547"/>
                </a:lnTo>
                <a:lnTo>
                  <a:pt x="4234091" y="338366"/>
                </a:lnTo>
                <a:lnTo>
                  <a:pt x="4240962" y="338518"/>
                </a:lnTo>
                <a:lnTo>
                  <a:pt x="4247807" y="340004"/>
                </a:lnTo>
                <a:lnTo>
                  <a:pt x="4256583" y="321906"/>
                </a:lnTo>
                <a:lnTo>
                  <a:pt x="4262894" y="303149"/>
                </a:lnTo>
                <a:lnTo>
                  <a:pt x="4266730" y="283730"/>
                </a:lnTo>
                <a:lnTo>
                  <a:pt x="4268076" y="263652"/>
                </a:lnTo>
                <a:lnTo>
                  <a:pt x="4272864" y="247777"/>
                </a:lnTo>
                <a:lnTo>
                  <a:pt x="4299547" y="200088"/>
                </a:lnTo>
                <a:lnTo>
                  <a:pt x="4304855" y="162229"/>
                </a:lnTo>
                <a:lnTo>
                  <a:pt x="4308856" y="124269"/>
                </a:lnTo>
                <a:lnTo>
                  <a:pt x="4311548" y="86182"/>
                </a:lnTo>
                <a:lnTo>
                  <a:pt x="4313034" y="41757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0414" y="10128427"/>
            <a:ext cx="173180" cy="15857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3259" y="10071882"/>
            <a:ext cx="172162" cy="21511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667828" y="197700"/>
            <a:ext cx="5099685" cy="10012045"/>
          </a:xfrm>
          <a:custGeom>
            <a:avLst/>
            <a:gdLst/>
            <a:ahLst/>
            <a:cxnLst/>
            <a:rect l="l" t="t" r="r" b="b"/>
            <a:pathLst>
              <a:path w="5099684" h="10012045">
                <a:moveTo>
                  <a:pt x="38976" y="9651149"/>
                </a:moveTo>
                <a:lnTo>
                  <a:pt x="38811" y="9651047"/>
                </a:lnTo>
                <a:lnTo>
                  <a:pt x="37541" y="9652965"/>
                </a:lnTo>
                <a:lnTo>
                  <a:pt x="38976" y="9651149"/>
                </a:lnTo>
                <a:close/>
              </a:path>
              <a:path w="5099684" h="10012045">
                <a:moveTo>
                  <a:pt x="40157" y="9653219"/>
                </a:moveTo>
                <a:lnTo>
                  <a:pt x="39293" y="9651149"/>
                </a:lnTo>
                <a:lnTo>
                  <a:pt x="37871" y="9652965"/>
                </a:lnTo>
                <a:lnTo>
                  <a:pt x="40157" y="9653219"/>
                </a:lnTo>
                <a:close/>
              </a:path>
              <a:path w="5099684" h="10012045">
                <a:moveTo>
                  <a:pt x="52362" y="9654591"/>
                </a:moveTo>
                <a:lnTo>
                  <a:pt x="40157" y="9653219"/>
                </a:lnTo>
                <a:lnTo>
                  <a:pt x="42125" y="9657956"/>
                </a:lnTo>
                <a:lnTo>
                  <a:pt x="45453" y="9660636"/>
                </a:lnTo>
                <a:lnTo>
                  <a:pt x="49276" y="9658985"/>
                </a:lnTo>
                <a:lnTo>
                  <a:pt x="52362" y="9654591"/>
                </a:lnTo>
                <a:close/>
              </a:path>
              <a:path w="5099684" h="10012045">
                <a:moveTo>
                  <a:pt x="54813" y="9652165"/>
                </a:moveTo>
                <a:lnTo>
                  <a:pt x="53594" y="9652838"/>
                </a:lnTo>
                <a:lnTo>
                  <a:pt x="52362" y="9654591"/>
                </a:lnTo>
                <a:lnTo>
                  <a:pt x="54571" y="9654845"/>
                </a:lnTo>
                <a:lnTo>
                  <a:pt x="54813" y="9652165"/>
                </a:lnTo>
                <a:close/>
              </a:path>
              <a:path w="5099684" h="10012045">
                <a:moveTo>
                  <a:pt x="57048" y="9623552"/>
                </a:moveTo>
                <a:lnTo>
                  <a:pt x="55841" y="9625355"/>
                </a:lnTo>
                <a:lnTo>
                  <a:pt x="55803" y="9625825"/>
                </a:lnTo>
                <a:lnTo>
                  <a:pt x="57048" y="9623552"/>
                </a:lnTo>
                <a:close/>
              </a:path>
              <a:path w="5099684" h="10012045">
                <a:moveTo>
                  <a:pt x="57429" y="9623552"/>
                </a:moveTo>
                <a:lnTo>
                  <a:pt x="56197" y="9625825"/>
                </a:lnTo>
                <a:lnTo>
                  <a:pt x="57302" y="9624962"/>
                </a:lnTo>
                <a:lnTo>
                  <a:pt x="57429" y="9623552"/>
                </a:lnTo>
                <a:close/>
              </a:path>
              <a:path w="5099684" h="10012045">
                <a:moveTo>
                  <a:pt x="89446" y="9617253"/>
                </a:moveTo>
                <a:lnTo>
                  <a:pt x="88811" y="9600324"/>
                </a:lnTo>
                <a:lnTo>
                  <a:pt x="57302" y="9624962"/>
                </a:lnTo>
                <a:lnTo>
                  <a:pt x="54813" y="9652165"/>
                </a:lnTo>
                <a:lnTo>
                  <a:pt x="70027" y="9643808"/>
                </a:lnTo>
                <a:lnTo>
                  <a:pt x="82600" y="9632340"/>
                </a:lnTo>
                <a:lnTo>
                  <a:pt x="89446" y="9617253"/>
                </a:lnTo>
                <a:close/>
              </a:path>
              <a:path w="5099684" h="10012045">
                <a:moveTo>
                  <a:pt x="170332" y="9396120"/>
                </a:moveTo>
                <a:lnTo>
                  <a:pt x="164045" y="9352382"/>
                </a:lnTo>
                <a:lnTo>
                  <a:pt x="139204" y="9325127"/>
                </a:lnTo>
                <a:lnTo>
                  <a:pt x="101434" y="9314574"/>
                </a:lnTo>
                <a:lnTo>
                  <a:pt x="56388" y="9320936"/>
                </a:lnTo>
                <a:lnTo>
                  <a:pt x="27851" y="9368777"/>
                </a:lnTo>
                <a:lnTo>
                  <a:pt x="18910" y="9411500"/>
                </a:lnTo>
                <a:lnTo>
                  <a:pt x="12611" y="9465869"/>
                </a:lnTo>
                <a:lnTo>
                  <a:pt x="10426" y="9498749"/>
                </a:lnTo>
                <a:lnTo>
                  <a:pt x="7620" y="9531515"/>
                </a:lnTo>
                <a:lnTo>
                  <a:pt x="2705" y="9563887"/>
                </a:lnTo>
                <a:lnTo>
                  <a:pt x="1282" y="9570098"/>
                </a:lnTo>
                <a:lnTo>
                  <a:pt x="368" y="9576371"/>
                </a:lnTo>
                <a:lnTo>
                  <a:pt x="0" y="9582696"/>
                </a:lnTo>
                <a:lnTo>
                  <a:pt x="38" y="9584588"/>
                </a:lnTo>
                <a:lnTo>
                  <a:pt x="139" y="9589071"/>
                </a:lnTo>
                <a:lnTo>
                  <a:pt x="13639" y="9628772"/>
                </a:lnTo>
                <a:lnTo>
                  <a:pt x="38811" y="9651047"/>
                </a:lnTo>
                <a:lnTo>
                  <a:pt x="55841" y="9625355"/>
                </a:lnTo>
                <a:lnTo>
                  <a:pt x="56400" y="9618523"/>
                </a:lnTo>
                <a:lnTo>
                  <a:pt x="57365" y="9611271"/>
                </a:lnTo>
                <a:lnTo>
                  <a:pt x="58737" y="9604070"/>
                </a:lnTo>
                <a:lnTo>
                  <a:pt x="62928" y="9589910"/>
                </a:lnTo>
                <a:lnTo>
                  <a:pt x="68186" y="9584588"/>
                </a:lnTo>
                <a:lnTo>
                  <a:pt x="76517" y="9587776"/>
                </a:lnTo>
                <a:lnTo>
                  <a:pt x="87858" y="9597390"/>
                </a:lnTo>
                <a:lnTo>
                  <a:pt x="88722" y="9598127"/>
                </a:lnTo>
                <a:lnTo>
                  <a:pt x="88811" y="9600324"/>
                </a:lnTo>
                <a:lnTo>
                  <a:pt x="90309" y="9599155"/>
                </a:lnTo>
                <a:lnTo>
                  <a:pt x="136715" y="9563278"/>
                </a:lnTo>
                <a:lnTo>
                  <a:pt x="156032" y="9504743"/>
                </a:lnTo>
                <a:lnTo>
                  <a:pt x="164630" y="9450616"/>
                </a:lnTo>
                <a:lnTo>
                  <a:pt x="167843" y="9423413"/>
                </a:lnTo>
                <a:lnTo>
                  <a:pt x="170332" y="9396120"/>
                </a:lnTo>
                <a:close/>
              </a:path>
              <a:path w="5099684" h="10012045">
                <a:moveTo>
                  <a:pt x="1419072" y="9278341"/>
                </a:moveTo>
                <a:lnTo>
                  <a:pt x="1418856" y="9277782"/>
                </a:lnTo>
                <a:lnTo>
                  <a:pt x="1418234" y="9284576"/>
                </a:lnTo>
                <a:lnTo>
                  <a:pt x="1418666" y="9283243"/>
                </a:lnTo>
                <a:lnTo>
                  <a:pt x="1418945" y="9281884"/>
                </a:lnTo>
                <a:lnTo>
                  <a:pt x="1419072" y="9278341"/>
                </a:lnTo>
                <a:close/>
              </a:path>
              <a:path w="5099684" h="10012045">
                <a:moveTo>
                  <a:pt x="1419339" y="9272562"/>
                </a:moveTo>
                <a:lnTo>
                  <a:pt x="1417904" y="9273997"/>
                </a:lnTo>
                <a:lnTo>
                  <a:pt x="1418234" y="9276207"/>
                </a:lnTo>
                <a:lnTo>
                  <a:pt x="1418856" y="9277782"/>
                </a:lnTo>
                <a:lnTo>
                  <a:pt x="1419339" y="9272562"/>
                </a:lnTo>
                <a:close/>
              </a:path>
              <a:path w="5099684" h="10012045">
                <a:moveTo>
                  <a:pt x="1901913" y="723785"/>
                </a:moveTo>
                <a:lnTo>
                  <a:pt x="1860715" y="695617"/>
                </a:lnTo>
                <a:lnTo>
                  <a:pt x="1769643" y="685800"/>
                </a:lnTo>
                <a:lnTo>
                  <a:pt x="1747913" y="682866"/>
                </a:lnTo>
                <a:lnTo>
                  <a:pt x="1733423" y="677265"/>
                </a:lnTo>
                <a:lnTo>
                  <a:pt x="1719884" y="669658"/>
                </a:lnTo>
                <a:lnTo>
                  <a:pt x="1723351" y="652881"/>
                </a:lnTo>
                <a:lnTo>
                  <a:pt x="1731492" y="640549"/>
                </a:lnTo>
                <a:lnTo>
                  <a:pt x="1752688" y="621131"/>
                </a:lnTo>
                <a:lnTo>
                  <a:pt x="1758759" y="616115"/>
                </a:lnTo>
                <a:lnTo>
                  <a:pt x="1763509" y="610069"/>
                </a:lnTo>
                <a:lnTo>
                  <a:pt x="1770367" y="595896"/>
                </a:lnTo>
                <a:lnTo>
                  <a:pt x="1772170" y="588429"/>
                </a:lnTo>
                <a:lnTo>
                  <a:pt x="1771840" y="574776"/>
                </a:lnTo>
                <a:lnTo>
                  <a:pt x="1769376" y="569531"/>
                </a:lnTo>
                <a:lnTo>
                  <a:pt x="1764042" y="564616"/>
                </a:lnTo>
                <a:lnTo>
                  <a:pt x="1758607" y="562571"/>
                </a:lnTo>
                <a:lnTo>
                  <a:pt x="1751342" y="562775"/>
                </a:lnTo>
                <a:lnTo>
                  <a:pt x="1748612" y="563765"/>
                </a:lnTo>
                <a:lnTo>
                  <a:pt x="1733791" y="572312"/>
                </a:lnTo>
                <a:lnTo>
                  <a:pt x="1720024" y="582447"/>
                </a:lnTo>
                <a:lnTo>
                  <a:pt x="1658340" y="635698"/>
                </a:lnTo>
                <a:lnTo>
                  <a:pt x="1648599" y="640905"/>
                </a:lnTo>
                <a:lnTo>
                  <a:pt x="1637995" y="643953"/>
                </a:lnTo>
                <a:lnTo>
                  <a:pt x="1626501" y="644855"/>
                </a:lnTo>
                <a:lnTo>
                  <a:pt x="1618081" y="629386"/>
                </a:lnTo>
                <a:lnTo>
                  <a:pt x="1611337" y="613321"/>
                </a:lnTo>
                <a:lnTo>
                  <a:pt x="1606270" y="596646"/>
                </a:lnTo>
                <a:lnTo>
                  <a:pt x="1602879" y="579374"/>
                </a:lnTo>
                <a:lnTo>
                  <a:pt x="1601203" y="561848"/>
                </a:lnTo>
                <a:lnTo>
                  <a:pt x="1601317" y="544423"/>
                </a:lnTo>
                <a:lnTo>
                  <a:pt x="1603197" y="527100"/>
                </a:lnTo>
                <a:lnTo>
                  <a:pt x="1606867" y="509879"/>
                </a:lnTo>
                <a:lnTo>
                  <a:pt x="1612290" y="494639"/>
                </a:lnTo>
                <a:lnTo>
                  <a:pt x="1615186" y="479132"/>
                </a:lnTo>
                <a:lnTo>
                  <a:pt x="1606105" y="439089"/>
                </a:lnTo>
                <a:lnTo>
                  <a:pt x="1596402" y="436626"/>
                </a:lnTo>
                <a:lnTo>
                  <a:pt x="1592986" y="437781"/>
                </a:lnTo>
                <a:lnTo>
                  <a:pt x="1569377" y="488048"/>
                </a:lnTo>
                <a:lnTo>
                  <a:pt x="1559534" y="534670"/>
                </a:lnTo>
                <a:lnTo>
                  <a:pt x="1556131" y="550189"/>
                </a:lnTo>
                <a:lnTo>
                  <a:pt x="1549260" y="565873"/>
                </a:lnTo>
                <a:lnTo>
                  <a:pt x="1541170" y="580974"/>
                </a:lnTo>
                <a:lnTo>
                  <a:pt x="1532597" y="573773"/>
                </a:lnTo>
                <a:lnTo>
                  <a:pt x="1505585" y="538581"/>
                </a:lnTo>
                <a:lnTo>
                  <a:pt x="1491475" y="498830"/>
                </a:lnTo>
                <a:lnTo>
                  <a:pt x="1487043" y="491769"/>
                </a:lnTo>
                <a:lnTo>
                  <a:pt x="1480413" y="486943"/>
                </a:lnTo>
                <a:lnTo>
                  <a:pt x="1471091" y="485178"/>
                </a:lnTo>
                <a:lnTo>
                  <a:pt x="1461846" y="488022"/>
                </a:lnTo>
                <a:lnTo>
                  <a:pt x="1455864" y="495452"/>
                </a:lnTo>
                <a:lnTo>
                  <a:pt x="1453324" y="505853"/>
                </a:lnTo>
                <a:lnTo>
                  <a:pt x="1454404" y="517613"/>
                </a:lnTo>
                <a:lnTo>
                  <a:pt x="1459280" y="541870"/>
                </a:lnTo>
                <a:lnTo>
                  <a:pt x="1465897" y="565569"/>
                </a:lnTo>
                <a:lnTo>
                  <a:pt x="1474279" y="588708"/>
                </a:lnTo>
                <a:lnTo>
                  <a:pt x="1484388" y="611289"/>
                </a:lnTo>
                <a:lnTo>
                  <a:pt x="1487220" y="621550"/>
                </a:lnTo>
                <a:lnTo>
                  <a:pt x="1484160" y="630301"/>
                </a:lnTo>
                <a:lnTo>
                  <a:pt x="1476438" y="635952"/>
                </a:lnTo>
                <a:lnTo>
                  <a:pt x="1465287" y="636917"/>
                </a:lnTo>
                <a:lnTo>
                  <a:pt x="1449527" y="634161"/>
                </a:lnTo>
                <a:lnTo>
                  <a:pt x="1418247" y="627507"/>
                </a:lnTo>
                <a:lnTo>
                  <a:pt x="1402473" y="625068"/>
                </a:lnTo>
                <a:lnTo>
                  <a:pt x="1386674" y="623684"/>
                </a:lnTo>
                <a:lnTo>
                  <a:pt x="1370863" y="623036"/>
                </a:lnTo>
                <a:lnTo>
                  <a:pt x="1355039" y="623125"/>
                </a:lnTo>
                <a:lnTo>
                  <a:pt x="1334389" y="623862"/>
                </a:lnTo>
                <a:lnTo>
                  <a:pt x="1326857" y="634733"/>
                </a:lnTo>
                <a:lnTo>
                  <a:pt x="1327035" y="640664"/>
                </a:lnTo>
                <a:lnTo>
                  <a:pt x="1396949" y="668121"/>
                </a:lnTo>
                <a:lnTo>
                  <a:pt x="1452956" y="678472"/>
                </a:lnTo>
                <a:lnTo>
                  <a:pt x="1474152" y="680656"/>
                </a:lnTo>
                <a:lnTo>
                  <a:pt x="1481162" y="681786"/>
                </a:lnTo>
                <a:lnTo>
                  <a:pt x="1508302" y="693445"/>
                </a:lnTo>
                <a:lnTo>
                  <a:pt x="1526692" y="711454"/>
                </a:lnTo>
                <a:lnTo>
                  <a:pt x="1529727" y="735444"/>
                </a:lnTo>
                <a:lnTo>
                  <a:pt x="1510766" y="765009"/>
                </a:lnTo>
                <a:lnTo>
                  <a:pt x="1498003" y="778979"/>
                </a:lnTo>
                <a:lnTo>
                  <a:pt x="1485760" y="793369"/>
                </a:lnTo>
                <a:lnTo>
                  <a:pt x="1474025" y="808189"/>
                </a:lnTo>
                <a:lnTo>
                  <a:pt x="1462824" y="823429"/>
                </a:lnTo>
                <a:lnTo>
                  <a:pt x="1461465" y="827417"/>
                </a:lnTo>
                <a:lnTo>
                  <a:pt x="1461655" y="833043"/>
                </a:lnTo>
                <a:lnTo>
                  <a:pt x="1463776" y="848855"/>
                </a:lnTo>
                <a:lnTo>
                  <a:pt x="1490446" y="831989"/>
                </a:lnTo>
                <a:lnTo>
                  <a:pt x="1514017" y="812660"/>
                </a:lnTo>
                <a:lnTo>
                  <a:pt x="1537779" y="794880"/>
                </a:lnTo>
                <a:lnTo>
                  <a:pt x="1564995" y="782624"/>
                </a:lnTo>
                <a:lnTo>
                  <a:pt x="1574952" y="807148"/>
                </a:lnTo>
                <a:lnTo>
                  <a:pt x="1582762" y="832294"/>
                </a:lnTo>
                <a:lnTo>
                  <a:pt x="1594231" y="854710"/>
                </a:lnTo>
                <a:lnTo>
                  <a:pt x="1615147" y="871016"/>
                </a:lnTo>
                <a:lnTo>
                  <a:pt x="1632432" y="866343"/>
                </a:lnTo>
                <a:lnTo>
                  <a:pt x="1641652" y="854087"/>
                </a:lnTo>
                <a:lnTo>
                  <a:pt x="1648079" y="838136"/>
                </a:lnTo>
                <a:lnTo>
                  <a:pt x="1656981" y="822363"/>
                </a:lnTo>
                <a:lnTo>
                  <a:pt x="1701482" y="820178"/>
                </a:lnTo>
                <a:lnTo>
                  <a:pt x="1716951" y="800938"/>
                </a:lnTo>
                <a:lnTo>
                  <a:pt x="1716900" y="798068"/>
                </a:lnTo>
                <a:lnTo>
                  <a:pt x="1716239" y="795197"/>
                </a:lnTo>
                <a:lnTo>
                  <a:pt x="1696720" y="748842"/>
                </a:lnTo>
                <a:lnTo>
                  <a:pt x="1701698" y="741108"/>
                </a:lnTo>
                <a:lnTo>
                  <a:pt x="1707908" y="737260"/>
                </a:lnTo>
                <a:lnTo>
                  <a:pt x="1714868" y="736066"/>
                </a:lnTo>
                <a:lnTo>
                  <a:pt x="1722094" y="736307"/>
                </a:lnTo>
                <a:lnTo>
                  <a:pt x="1846605" y="751014"/>
                </a:lnTo>
                <a:lnTo>
                  <a:pt x="1878355" y="753198"/>
                </a:lnTo>
                <a:lnTo>
                  <a:pt x="1884248" y="752081"/>
                </a:lnTo>
                <a:lnTo>
                  <a:pt x="1889264" y="749363"/>
                </a:lnTo>
                <a:lnTo>
                  <a:pt x="1897583" y="740740"/>
                </a:lnTo>
                <a:lnTo>
                  <a:pt x="1900110" y="735634"/>
                </a:lnTo>
                <a:lnTo>
                  <a:pt x="1901913" y="723785"/>
                </a:lnTo>
                <a:close/>
              </a:path>
              <a:path w="5099684" h="10012045">
                <a:moveTo>
                  <a:pt x="2247735" y="9299181"/>
                </a:moveTo>
                <a:lnTo>
                  <a:pt x="2193988" y="9285160"/>
                </a:lnTo>
                <a:lnTo>
                  <a:pt x="2182736" y="9336329"/>
                </a:lnTo>
                <a:lnTo>
                  <a:pt x="2247735" y="9299181"/>
                </a:lnTo>
                <a:close/>
              </a:path>
              <a:path w="5099684" h="10012045">
                <a:moveTo>
                  <a:pt x="2277681" y="10007867"/>
                </a:moveTo>
                <a:lnTo>
                  <a:pt x="2275624" y="10010445"/>
                </a:lnTo>
                <a:lnTo>
                  <a:pt x="2277249" y="10011613"/>
                </a:lnTo>
                <a:lnTo>
                  <a:pt x="2277681" y="10007867"/>
                </a:lnTo>
                <a:close/>
              </a:path>
              <a:path w="5099684" h="10012045">
                <a:moveTo>
                  <a:pt x="2280945" y="9979736"/>
                </a:moveTo>
                <a:lnTo>
                  <a:pt x="2279319" y="9979736"/>
                </a:lnTo>
                <a:lnTo>
                  <a:pt x="2280526" y="9983406"/>
                </a:lnTo>
                <a:lnTo>
                  <a:pt x="2280945" y="9979736"/>
                </a:lnTo>
                <a:close/>
              </a:path>
              <a:path w="5099684" h="10012045">
                <a:moveTo>
                  <a:pt x="2283028" y="9995891"/>
                </a:moveTo>
                <a:lnTo>
                  <a:pt x="2282012" y="9987991"/>
                </a:lnTo>
                <a:lnTo>
                  <a:pt x="2280526" y="9983406"/>
                </a:lnTo>
                <a:lnTo>
                  <a:pt x="2277681" y="10007867"/>
                </a:lnTo>
                <a:lnTo>
                  <a:pt x="2281263" y="10003384"/>
                </a:lnTo>
                <a:lnTo>
                  <a:pt x="2283028" y="9995891"/>
                </a:lnTo>
                <a:close/>
              </a:path>
              <a:path w="5099684" h="10012045">
                <a:moveTo>
                  <a:pt x="2376157" y="903719"/>
                </a:moveTo>
                <a:lnTo>
                  <a:pt x="2338387" y="882129"/>
                </a:lnTo>
                <a:lnTo>
                  <a:pt x="2320975" y="880567"/>
                </a:lnTo>
                <a:lnTo>
                  <a:pt x="2274798" y="885939"/>
                </a:lnTo>
                <a:lnTo>
                  <a:pt x="2237435" y="887844"/>
                </a:lnTo>
                <a:lnTo>
                  <a:pt x="2200033" y="887145"/>
                </a:lnTo>
                <a:lnTo>
                  <a:pt x="2162581" y="883843"/>
                </a:lnTo>
                <a:lnTo>
                  <a:pt x="2156790" y="882675"/>
                </a:lnTo>
                <a:lnTo>
                  <a:pt x="2151126" y="883145"/>
                </a:lnTo>
                <a:lnTo>
                  <a:pt x="2136864" y="900315"/>
                </a:lnTo>
                <a:lnTo>
                  <a:pt x="2139886" y="904887"/>
                </a:lnTo>
                <a:lnTo>
                  <a:pt x="2145855" y="909231"/>
                </a:lnTo>
                <a:lnTo>
                  <a:pt x="2149411" y="910424"/>
                </a:lnTo>
                <a:lnTo>
                  <a:pt x="2190712" y="911898"/>
                </a:lnTo>
                <a:lnTo>
                  <a:pt x="2228050" y="911821"/>
                </a:lnTo>
                <a:lnTo>
                  <a:pt x="2265349" y="910259"/>
                </a:lnTo>
                <a:lnTo>
                  <a:pt x="2320963" y="905548"/>
                </a:lnTo>
                <a:lnTo>
                  <a:pt x="2339340" y="904405"/>
                </a:lnTo>
                <a:lnTo>
                  <a:pt x="2357729" y="903795"/>
                </a:lnTo>
                <a:lnTo>
                  <a:pt x="2376157" y="903719"/>
                </a:lnTo>
                <a:close/>
              </a:path>
              <a:path w="5099684" h="10012045">
                <a:moveTo>
                  <a:pt x="2856763" y="908316"/>
                </a:moveTo>
                <a:lnTo>
                  <a:pt x="2773845" y="883513"/>
                </a:lnTo>
                <a:lnTo>
                  <a:pt x="2711704" y="879614"/>
                </a:lnTo>
                <a:lnTo>
                  <a:pt x="2690596" y="876566"/>
                </a:lnTo>
                <a:lnTo>
                  <a:pt x="2686507" y="868197"/>
                </a:lnTo>
                <a:lnTo>
                  <a:pt x="2686634" y="861123"/>
                </a:lnTo>
                <a:lnTo>
                  <a:pt x="2689720" y="854722"/>
                </a:lnTo>
                <a:lnTo>
                  <a:pt x="2715272" y="824230"/>
                </a:lnTo>
                <a:lnTo>
                  <a:pt x="2712821" y="821436"/>
                </a:lnTo>
                <a:lnTo>
                  <a:pt x="2689161" y="812634"/>
                </a:lnTo>
                <a:lnTo>
                  <a:pt x="2681795" y="813676"/>
                </a:lnTo>
                <a:lnTo>
                  <a:pt x="2678303" y="814768"/>
                </a:lnTo>
                <a:lnTo>
                  <a:pt x="2675001" y="816457"/>
                </a:lnTo>
                <a:lnTo>
                  <a:pt x="2664091" y="820331"/>
                </a:lnTo>
                <a:lnTo>
                  <a:pt x="2632011" y="834326"/>
                </a:lnTo>
                <a:lnTo>
                  <a:pt x="2616403" y="837933"/>
                </a:lnTo>
                <a:lnTo>
                  <a:pt x="2605011" y="834440"/>
                </a:lnTo>
                <a:lnTo>
                  <a:pt x="2598407" y="824318"/>
                </a:lnTo>
                <a:lnTo>
                  <a:pt x="2597150" y="808024"/>
                </a:lnTo>
                <a:lnTo>
                  <a:pt x="2599588" y="777455"/>
                </a:lnTo>
                <a:lnTo>
                  <a:pt x="2604605" y="747458"/>
                </a:lnTo>
                <a:lnTo>
                  <a:pt x="2612225" y="717994"/>
                </a:lnTo>
                <a:lnTo>
                  <a:pt x="2628468" y="671449"/>
                </a:lnTo>
                <a:lnTo>
                  <a:pt x="2633243" y="653427"/>
                </a:lnTo>
                <a:lnTo>
                  <a:pt x="2623794" y="648157"/>
                </a:lnTo>
                <a:lnTo>
                  <a:pt x="2615920" y="647827"/>
                </a:lnTo>
                <a:lnTo>
                  <a:pt x="2609634" y="651027"/>
                </a:lnTo>
                <a:lnTo>
                  <a:pt x="2577147" y="707034"/>
                </a:lnTo>
                <a:lnTo>
                  <a:pt x="2559812" y="762203"/>
                </a:lnTo>
                <a:lnTo>
                  <a:pt x="2558504" y="768832"/>
                </a:lnTo>
                <a:lnTo>
                  <a:pt x="2556306" y="775093"/>
                </a:lnTo>
                <a:lnTo>
                  <a:pt x="2527465" y="801420"/>
                </a:lnTo>
                <a:lnTo>
                  <a:pt x="2509888" y="792441"/>
                </a:lnTo>
                <a:lnTo>
                  <a:pt x="2494940" y="779386"/>
                </a:lnTo>
                <a:lnTo>
                  <a:pt x="2480411" y="765492"/>
                </a:lnTo>
                <a:lnTo>
                  <a:pt x="2464155" y="754011"/>
                </a:lnTo>
                <a:lnTo>
                  <a:pt x="2464193" y="752309"/>
                </a:lnTo>
                <a:lnTo>
                  <a:pt x="2463685" y="766419"/>
                </a:lnTo>
                <a:lnTo>
                  <a:pt x="2461704" y="780491"/>
                </a:lnTo>
                <a:lnTo>
                  <a:pt x="2460002" y="788873"/>
                </a:lnTo>
                <a:lnTo>
                  <a:pt x="2459190" y="797280"/>
                </a:lnTo>
                <a:lnTo>
                  <a:pt x="2459278" y="805726"/>
                </a:lnTo>
                <a:lnTo>
                  <a:pt x="2472702" y="845604"/>
                </a:lnTo>
                <a:lnTo>
                  <a:pt x="2476347" y="855040"/>
                </a:lnTo>
                <a:lnTo>
                  <a:pt x="2474074" y="863663"/>
                </a:lnTo>
                <a:lnTo>
                  <a:pt x="2467178" y="870229"/>
                </a:lnTo>
                <a:lnTo>
                  <a:pt x="2456942" y="873544"/>
                </a:lnTo>
                <a:lnTo>
                  <a:pt x="2418169" y="876808"/>
                </a:lnTo>
                <a:lnTo>
                  <a:pt x="2416695" y="890346"/>
                </a:lnTo>
                <a:lnTo>
                  <a:pt x="2418562" y="896429"/>
                </a:lnTo>
                <a:lnTo>
                  <a:pt x="2425890" y="896480"/>
                </a:lnTo>
                <a:lnTo>
                  <a:pt x="2442121" y="891794"/>
                </a:lnTo>
                <a:lnTo>
                  <a:pt x="2444750" y="891959"/>
                </a:lnTo>
                <a:lnTo>
                  <a:pt x="2444153" y="894207"/>
                </a:lnTo>
                <a:lnTo>
                  <a:pt x="2490800" y="924953"/>
                </a:lnTo>
                <a:lnTo>
                  <a:pt x="2479941" y="942898"/>
                </a:lnTo>
                <a:lnTo>
                  <a:pt x="2422461" y="982522"/>
                </a:lnTo>
                <a:lnTo>
                  <a:pt x="2366302" y="1012774"/>
                </a:lnTo>
                <a:lnTo>
                  <a:pt x="2359495" y="1015326"/>
                </a:lnTo>
                <a:lnTo>
                  <a:pt x="2352992" y="1018451"/>
                </a:lnTo>
                <a:lnTo>
                  <a:pt x="2346795" y="1022159"/>
                </a:lnTo>
                <a:lnTo>
                  <a:pt x="2340914" y="1026439"/>
                </a:lnTo>
                <a:lnTo>
                  <a:pt x="2335657" y="1031824"/>
                </a:lnTo>
                <a:lnTo>
                  <a:pt x="2333853" y="1038186"/>
                </a:lnTo>
                <a:lnTo>
                  <a:pt x="2335479" y="1045527"/>
                </a:lnTo>
                <a:lnTo>
                  <a:pt x="2340965" y="1051140"/>
                </a:lnTo>
                <a:lnTo>
                  <a:pt x="2347607" y="1053617"/>
                </a:lnTo>
                <a:lnTo>
                  <a:pt x="2355418" y="1052944"/>
                </a:lnTo>
                <a:lnTo>
                  <a:pt x="2363025" y="1051306"/>
                </a:lnTo>
                <a:lnTo>
                  <a:pt x="2369680" y="1047851"/>
                </a:lnTo>
                <a:lnTo>
                  <a:pt x="2375382" y="1042568"/>
                </a:lnTo>
                <a:lnTo>
                  <a:pt x="2398204" y="1026566"/>
                </a:lnTo>
                <a:lnTo>
                  <a:pt x="2422474" y="1013815"/>
                </a:lnTo>
                <a:lnTo>
                  <a:pt x="2448191" y="1004303"/>
                </a:lnTo>
                <a:lnTo>
                  <a:pt x="2490736" y="994232"/>
                </a:lnTo>
                <a:lnTo>
                  <a:pt x="2534462" y="980198"/>
                </a:lnTo>
                <a:lnTo>
                  <a:pt x="2554694" y="992085"/>
                </a:lnTo>
                <a:lnTo>
                  <a:pt x="2566911" y="1010691"/>
                </a:lnTo>
                <a:lnTo>
                  <a:pt x="2578150" y="1030986"/>
                </a:lnTo>
                <a:lnTo>
                  <a:pt x="2595435" y="1047889"/>
                </a:lnTo>
                <a:lnTo>
                  <a:pt x="2617749" y="1046416"/>
                </a:lnTo>
                <a:lnTo>
                  <a:pt x="2641549" y="1048753"/>
                </a:lnTo>
                <a:lnTo>
                  <a:pt x="2665958" y="1046492"/>
                </a:lnTo>
                <a:lnTo>
                  <a:pt x="2690114" y="1031227"/>
                </a:lnTo>
                <a:lnTo>
                  <a:pt x="2676550" y="1007338"/>
                </a:lnTo>
                <a:lnTo>
                  <a:pt x="2662656" y="987513"/>
                </a:lnTo>
                <a:lnTo>
                  <a:pt x="2643530" y="961898"/>
                </a:lnTo>
                <a:lnTo>
                  <a:pt x="2634500" y="948677"/>
                </a:lnTo>
                <a:lnTo>
                  <a:pt x="2631198" y="941654"/>
                </a:lnTo>
                <a:lnTo>
                  <a:pt x="2631325" y="934694"/>
                </a:lnTo>
                <a:lnTo>
                  <a:pt x="2634869" y="927798"/>
                </a:lnTo>
                <a:lnTo>
                  <a:pt x="2640012" y="921740"/>
                </a:lnTo>
                <a:lnTo>
                  <a:pt x="2646565" y="918743"/>
                </a:lnTo>
                <a:lnTo>
                  <a:pt x="2654528" y="918832"/>
                </a:lnTo>
                <a:lnTo>
                  <a:pt x="2793263" y="934275"/>
                </a:lnTo>
                <a:lnTo>
                  <a:pt x="2816402" y="935812"/>
                </a:lnTo>
                <a:lnTo>
                  <a:pt x="2828010" y="936028"/>
                </a:lnTo>
                <a:lnTo>
                  <a:pt x="2841129" y="934186"/>
                </a:lnTo>
                <a:lnTo>
                  <a:pt x="2850540" y="928560"/>
                </a:lnTo>
                <a:lnTo>
                  <a:pt x="2855887" y="919734"/>
                </a:lnTo>
                <a:lnTo>
                  <a:pt x="2856763" y="908316"/>
                </a:lnTo>
                <a:close/>
              </a:path>
              <a:path w="5099684" h="10012045">
                <a:moveTo>
                  <a:pt x="2970415" y="190055"/>
                </a:moveTo>
                <a:lnTo>
                  <a:pt x="2963964" y="168021"/>
                </a:lnTo>
                <a:lnTo>
                  <a:pt x="2949397" y="151904"/>
                </a:lnTo>
                <a:lnTo>
                  <a:pt x="2912516" y="124675"/>
                </a:lnTo>
                <a:lnTo>
                  <a:pt x="2920885" y="102717"/>
                </a:lnTo>
                <a:lnTo>
                  <a:pt x="2934957" y="82207"/>
                </a:lnTo>
                <a:lnTo>
                  <a:pt x="2942590" y="60159"/>
                </a:lnTo>
                <a:lnTo>
                  <a:pt x="2931655" y="33578"/>
                </a:lnTo>
                <a:lnTo>
                  <a:pt x="2922536" y="33540"/>
                </a:lnTo>
                <a:lnTo>
                  <a:pt x="2913646" y="34671"/>
                </a:lnTo>
                <a:lnTo>
                  <a:pt x="2875102" y="56603"/>
                </a:lnTo>
                <a:lnTo>
                  <a:pt x="2869514" y="63792"/>
                </a:lnTo>
                <a:lnTo>
                  <a:pt x="2859290" y="73825"/>
                </a:lnTo>
                <a:lnTo>
                  <a:pt x="2827540" y="50038"/>
                </a:lnTo>
                <a:lnTo>
                  <a:pt x="2823819" y="33108"/>
                </a:lnTo>
                <a:lnTo>
                  <a:pt x="2819704" y="20294"/>
                </a:lnTo>
                <a:lnTo>
                  <a:pt x="2813532" y="17360"/>
                </a:lnTo>
                <a:lnTo>
                  <a:pt x="2809925" y="13906"/>
                </a:lnTo>
                <a:lnTo>
                  <a:pt x="2798534" y="20193"/>
                </a:lnTo>
                <a:lnTo>
                  <a:pt x="2791930" y="30353"/>
                </a:lnTo>
                <a:lnTo>
                  <a:pt x="2786100" y="41948"/>
                </a:lnTo>
                <a:lnTo>
                  <a:pt x="2777020" y="52552"/>
                </a:lnTo>
                <a:lnTo>
                  <a:pt x="2762897" y="52311"/>
                </a:lnTo>
                <a:lnTo>
                  <a:pt x="2753880" y="50457"/>
                </a:lnTo>
                <a:lnTo>
                  <a:pt x="2739034" y="51333"/>
                </a:lnTo>
                <a:lnTo>
                  <a:pt x="2728836" y="56819"/>
                </a:lnTo>
                <a:lnTo>
                  <a:pt x="2723946" y="66471"/>
                </a:lnTo>
                <a:lnTo>
                  <a:pt x="2725102" y="79857"/>
                </a:lnTo>
                <a:lnTo>
                  <a:pt x="2732481" y="100418"/>
                </a:lnTo>
                <a:lnTo>
                  <a:pt x="2741053" y="120497"/>
                </a:lnTo>
                <a:lnTo>
                  <a:pt x="2684234" y="137274"/>
                </a:lnTo>
                <a:lnTo>
                  <a:pt x="2648712" y="158750"/>
                </a:lnTo>
                <a:lnTo>
                  <a:pt x="2648864" y="171640"/>
                </a:lnTo>
                <a:lnTo>
                  <a:pt x="2659240" y="176339"/>
                </a:lnTo>
                <a:lnTo>
                  <a:pt x="2665692" y="178714"/>
                </a:lnTo>
                <a:lnTo>
                  <a:pt x="2671610" y="180289"/>
                </a:lnTo>
                <a:lnTo>
                  <a:pt x="2677363" y="179819"/>
                </a:lnTo>
                <a:lnTo>
                  <a:pt x="2682964" y="177330"/>
                </a:lnTo>
                <a:lnTo>
                  <a:pt x="2691955" y="174612"/>
                </a:lnTo>
                <a:lnTo>
                  <a:pt x="2701061" y="173088"/>
                </a:lnTo>
                <a:lnTo>
                  <a:pt x="2710294" y="172770"/>
                </a:lnTo>
                <a:lnTo>
                  <a:pt x="2719641" y="173659"/>
                </a:lnTo>
                <a:lnTo>
                  <a:pt x="2757919" y="204952"/>
                </a:lnTo>
                <a:lnTo>
                  <a:pt x="2756509" y="220548"/>
                </a:lnTo>
                <a:lnTo>
                  <a:pt x="2746933" y="250723"/>
                </a:lnTo>
                <a:lnTo>
                  <a:pt x="2745371" y="258229"/>
                </a:lnTo>
                <a:lnTo>
                  <a:pt x="2746654" y="265214"/>
                </a:lnTo>
                <a:lnTo>
                  <a:pt x="2750794" y="271678"/>
                </a:lnTo>
                <a:lnTo>
                  <a:pt x="2753576" y="274548"/>
                </a:lnTo>
                <a:lnTo>
                  <a:pt x="2765488" y="271932"/>
                </a:lnTo>
                <a:lnTo>
                  <a:pt x="2770632" y="269201"/>
                </a:lnTo>
                <a:lnTo>
                  <a:pt x="2786151" y="258914"/>
                </a:lnTo>
                <a:lnTo>
                  <a:pt x="2796349" y="255231"/>
                </a:lnTo>
                <a:lnTo>
                  <a:pt x="2805836" y="258038"/>
                </a:lnTo>
                <a:lnTo>
                  <a:pt x="2827464" y="273024"/>
                </a:lnTo>
                <a:lnTo>
                  <a:pt x="2856433" y="290766"/>
                </a:lnTo>
                <a:lnTo>
                  <a:pt x="2874314" y="276199"/>
                </a:lnTo>
                <a:lnTo>
                  <a:pt x="2881871" y="270814"/>
                </a:lnTo>
                <a:lnTo>
                  <a:pt x="2917914" y="257352"/>
                </a:lnTo>
                <a:lnTo>
                  <a:pt x="2939542" y="239636"/>
                </a:lnTo>
                <a:lnTo>
                  <a:pt x="2956344" y="216611"/>
                </a:lnTo>
                <a:lnTo>
                  <a:pt x="2970415" y="190055"/>
                </a:lnTo>
                <a:close/>
              </a:path>
              <a:path w="5099684" h="10012045">
                <a:moveTo>
                  <a:pt x="3148800" y="1394993"/>
                </a:moveTo>
                <a:lnTo>
                  <a:pt x="3130867" y="1370685"/>
                </a:lnTo>
                <a:lnTo>
                  <a:pt x="3134715" y="1355839"/>
                </a:lnTo>
                <a:lnTo>
                  <a:pt x="3140367" y="1341005"/>
                </a:lnTo>
                <a:lnTo>
                  <a:pt x="3143593" y="1325194"/>
                </a:lnTo>
                <a:lnTo>
                  <a:pt x="3140189" y="1307350"/>
                </a:lnTo>
                <a:lnTo>
                  <a:pt x="3111525" y="1316202"/>
                </a:lnTo>
                <a:lnTo>
                  <a:pt x="3085566" y="1331074"/>
                </a:lnTo>
                <a:lnTo>
                  <a:pt x="3059696" y="1346288"/>
                </a:lnTo>
                <a:lnTo>
                  <a:pt x="3031655" y="1355940"/>
                </a:lnTo>
                <a:lnTo>
                  <a:pt x="3008223" y="1365440"/>
                </a:lnTo>
                <a:lnTo>
                  <a:pt x="3001543" y="1365275"/>
                </a:lnTo>
                <a:lnTo>
                  <a:pt x="2966326" y="1341780"/>
                </a:lnTo>
                <a:lnTo>
                  <a:pt x="2955721" y="1303515"/>
                </a:lnTo>
                <a:lnTo>
                  <a:pt x="2956788" y="1291221"/>
                </a:lnTo>
                <a:lnTo>
                  <a:pt x="2958363" y="1279004"/>
                </a:lnTo>
                <a:lnTo>
                  <a:pt x="2960471" y="1266875"/>
                </a:lnTo>
                <a:lnTo>
                  <a:pt x="2963087" y="1254810"/>
                </a:lnTo>
                <a:lnTo>
                  <a:pt x="2892171" y="1253553"/>
                </a:lnTo>
                <a:lnTo>
                  <a:pt x="2871114" y="1274521"/>
                </a:lnTo>
                <a:lnTo>
                  <a:pt x="2871127" y="1277454"/>
                </a:lnTo>
                <a:lnTo>
                  <a:pt x="2880703" y="1315250"/>
                </a:lnTo>
                <a:lnTo>
                  <a:pt x="2893453" y="1340510"/>
                </a:lnTo>
                <a:lnTo>
                  <a:pt x="2896158" y="1347609"/>
                </a:lnTo>
                <a:lnTo>
                  <a:pt x="2883598" y="1394929"/>
                </a:lnTo>
                <a:lnTo>
                  <a:pt x="2831630" y="1400695"/>
                </a:lnTo>
                <a:lnTo>
                  <a:pt x="2815539" y="1400111"/>
                </a:lnTo>
                <a:lnTo>
                  <a:pt x="2799727" y="1398955"/>
                </a:lnTo>
                <a:lnTo>
                  <a:pt x="2773705" y="1396568"/>
                </a:lnTo>
                <a:lnTo>
                  <a:pt x="2747683" y="1393837"/>
                </a:lnTo>
                <a:lnTo>
                  <a:pt x="2721660" y="1390942"/>
                </a:lnTo>
                <a:lnTo>
                  <a:pt x="2695638" y="1388071"/>
                </a:lnTo>
                <a:lnTo>
                  <a:pt x="2688653" y="1386713"/>
                </a:lnTo>
                <a:lnTo>
                  <a:pt x="2681630" y="1385798"/>
                </a:lnTo>
                <a:lnTo>
                  <a:pt x="2674556" y="1385328"/>
                </a:lnTo>
                <a:lnTo>
                  <a:pt x="2667431" y="1385316"/>
                </a:lnTo>
                <a:lnTo>
                  <a:pt x="2659875" y="1387106"/>
                </a:lnTo>
                <a:lnTo>
                  <a:pt x="2654706" y="1391627"/>
                </a:lnTo>
                <a:lnTo>
                  <a:pt x="2651925" y="1398866"/>
                </a:lnTo>
                <a:lnTo>
                  <a:pt x="2651722" y="1406626"/>
                </a:lnTo>
                <a:lnTo>
                  <a:pt x="2654820" y="1412697"/>
                </a:lnTo>
                <a:lnTo>
                  <a:pt x="2725229" y="1423403"/>
                </a:lnTo>
                <a:lnTo>
                  <a:pt x="2754998" y="1427530"/>
                </a:lnTo>
                <a:lnTo>
                  <a:pt x="2784081" y="1435176"/>
                </a:lnTo>
                <a:lnTo>
                  <a:pt x="2812453" y="1446314"/>
                </a:lnTo>
                <a:lnTo>
                  <a:pt x="2814548" y="1456283"/>
                </a:lnTo>
                <a:lnTo>
                  <a:pt x="2810599" y="1463040"/>
                </a:lnTo>
                <a:lnTo>
                  <a:pt x="2804350" y="1468437"/>
                </a:lnTo>
                <a:lnTo>
                  <a:pt x="2799524" y="1474317"/>
                </a:lnTo>
                <a:lnTo>
                  <a:pt x="2796413" y="1481213"/>
                </a:lnTo>
                <a:lnTo>
                  <a:pt x="2796286" y="1488173"/>
                </a:lnTo>
                <a:lnTo>
                  <a:pt x="2799143" y="1495196"/>
                </a:lnTo>
                <a:lnTo>
                  <a:pt x="2804261" y="1501305"/>
                </a:lnTo>
                <a:lnTo>
                  <a:pt x="2810802" y="1504251"/>
                </a:lnTo>
                <a:lnTo>
                  <a:pt x="2813697" y="1504162"/>
                </a:lnTo>
                <a:lnTo>
                  <a:pt x="2818777" y="1504010"/>
                </a:lnTo>
                <a:lnTo>
                  <a:pt x="2832493" y="1499514"/>
                </a:lnTo>
                <a:lnTo>
                  <a:pt x="2845930" y="1494320"/>
                </a:lnTo>
                <a:lnTo>
                  <a:pt x="2859417" y="1488808"/>
                </a:lnTo>
                <a:lnTo>
                  <a:pt x="2872829" y="1483512"/>
                </a:lnTo>
                <a:lnTo>
                  <a:pt x="2890901" y="1479042"/>
                </a:lnTo>
                <a:lnTo>
                  <a:pt x="2898190" y="1480159"/>
                </a:lnTo>
                <a:lnTo>
                  <a:pt x="2903677" y="1480997"/>
                </a:lnTo>
                <a:lnTo>
                  <a:pt x="2912922" y="1490141"/>
                </a:lnTo>
                <a:lnTo>
                  <a:pt x="2920454" y="1507223"/>
                </a:lnTo>
                <a:lnTo>
                  <a:pt x="2933738" y="1538681"/>
                </a:lnTo>
                <a:lnTo>
                  <a:pt x="2947949" y="1551774"/>
                </a:lnTo>
                <a:lnTo>
                  <a:pt x="2951327" y="1551089"/>
                </a:lnTo>
                <a:lnTo>
                  <a:pt x="2966974" y="1547863"/>
                </a:lnTo>
                <a:lnTo>
                  <a:pt x="2994685" y="1528305"/>
                </a:lnTo>
                <a:lnTo>
                  <a:pt x="2996095" y="1528330"/>
                </a:lnTo>
                <a:lnTo>
                  <a:pt x="2998101" y="1526387"/>
                </a:lnTo>
                <a:lnTo>
                  <a:pt x="3003524" y="1523377"/>
                </a:lnTo>
                <a:lnTo>
                  <a:pt x="3014192" y="1525739"/>
                </a:lnTo>
                <a:lnTo>
                  <a:pt x="3026892" y="1528673"/>
                </a:lnTo>
                <a:lnTo>
                  <a:pt x="3029699" y="1529295"/>
                </a:lnTo>
                <a:lnTo>
                  <a:pt x="3037967" y="1531137"/>
                </a:lnTo>
                <a:lnTo>
                  <a:pt x="3050540" y="1533525"/>
                </a:lnTo>
                <a:lnTo>
                  <a:pt x="3052673" y="1533804"/>
                </a:lnTo>
                <a:lnTo>
                  <a:pt x="3054807" y="1533829"/>
                </a:lnTo>
                <a:lnTo>
                  <a:pt x="3059074" y="1533398"/>
                </a:lnTo>
                <a:lnTo>
                  <a:pt x="3061170" y="1532953"/>
                </a:lnTo>
                <a:lnTo>
                  <a:pt x="3065234" y="1531569"/>
                </a:lnTo>
                <a:lnTo>
                  <a:pt x="3067164" y="1530667"/>
                </a:lnTo>
                <a:lnTo>
                  <a:pt x="3068980" y="1529537"/>
                </a:lnTo>
                <a:lnTo>
                  <a:pt x="3070822" y="1528406"/>
                </a:lnTo>
                <a:lnTo>
                  <a:pt x="3082442" y="1506461"/>
                </a:lnTo>
                <a:lnTo>
                  <a:pt x="3082442" y="1504327"/>
                </a:lnTo>
                <a:lnTo>
                  <a:pt x="3082188" y="1502194"/>
                </a:lnTo>
                <a:lnTo>
                  <a:pt x="3079712" y="1491310"/>
                </a:lnTo>
                <a:lnTo>
                  <a:pt x="3076740" y="1480540"/>
                </a:lnTo>
                <a:lnTo>
                  <a:pt x="3073514" y="1469656"/>
                </a:lnTo>
                <a:lnTo>
                  <a:pt x="3070250" y="1458239"/>
                </a:lnTo>
                <a:lnTo>
                  <a:pt x="3091688" y="1444586"/>
                </a:lnTo>
                <a:lnTo>
                  <a:pt x="3115221" y="1434236"/>
                </a:lnTo>
                <a:lnTo>
                  <a:pt x="3129915" y="1424165"/>
                </a:lnTo>
                <a:lnTo>
                  <a:pt x="3135896" y="1420075"/>
                </a:lnTo>
                <a:lnTo>
                  <a:pt x="3148800" y="1394993"/>
                </a:lnTo>
                <a:close/>
              </a:path>
              <a:path w="5099684" h="10012045">
                <a:moveTo>
                  <a:pt x="4320857" y="290741"/>
                </a:moveTo>
                <a:lnTo>
                  <a:pt x="4315917" y="275386"/>
                </a:lnTo>
                <a:lnTo>
                  <a:pt x="4303712" y="266928"/>
                </a:lnTo>
                <a:lnTo>
                  <a:pt x="4284002" y="265049"/>
                </a:lnTo>
                <a:lnTo>
                  <a:pt x="4202531" y="269519"/>
                </a:lnTo>
                <a:lnTo>
                  <a:pt x="4188383" y="268605"/>
                </a:lnTo>
                <a:lnTo>
                  <a:pt x="4181373" y="267449"/>
                </a:lnTo>
                <a:lnTo>
                  <a:pt x="4178795" y="254660"/>
                </a:lnTo>
                <a:lnTo>
                  <a:pt x="4182046" y="245059"/>
                </a:lnTo>
                <a:lnTo>
                  <a:pt x="4188650" y="237693"/>
                </a:lnTo>
                <a:lnTo>
                  <a:pt x="4196143" y="231584"/>
                </a:lnTo>
                <a:lnTo>
                  <a:pt x="4202582" y="227050"/>
                </a:lnTo>
                <a:lnTo>
                  <a:pt x="4208373" y="221780"/>
                </a:lnTo>
                <a:lnTo>
                  <a:pt x="4229963" y="189179"/>
                </a:lnTo>
                <a:lnTo>
                  <a:pt x="4236567" y="158610"/>
                </a:lnTo>
                <a:lnTo>
                  <a:pt x="4236288" y="150736"/>
                </a:lnTo>
                <a:lnTo>
                  <a:pt x="4233354" y="148932"/>
                </a:lnTo>
                <a:lnTo>
                  <a:pt x="4230192" y="147713"/>
                </a:lnTo>
                <a:lnTo>
                  <a:pt x="4223436" y="146418"/>
                </a:lnTo>
                <a:lnTo>
                  <a:pt x="4220045" y="146380"/>
                </a:lnTo>
                <a:lnTo>
                  <a:pt x="4213263" y="147561"/>
                </a:lnTo>
                <a:lnTo>
                  <a:pt x="4210075" y="148729"/>
                </a:lnTo>
                <a:lnTo>
                  <a:pt x="4204144" y="152234"/>
                </a:lnTo>
                <a:lnTo>
                  <a:pt x="4201591" y="154457"/>
                </a:lnTo>
                <a:lnTo>
                  <a:pt x="4199432" y="157137"/>
                </a:lnTo>
                <a:lnTo>
                  <a:pt x="4149852" y="199199"/>
                </a:lnTo>
                <a:lnTo>
                  <a:pt x="4110926" y="226542"/>
                </a:lnTo>
                <a:lnTo>
                  <a:pt x="4073182" y="242150"/>
                </a:lnTo>
                <a:lnTo>
                  <a:pt x="4061790" y="240385"/>
                </a:lnTo>
                <a:lnTo>
                  <a:pt x="4053306" y="232791"/>
                </a:lnTo>
                <a:lnTo>
                  <a:pt x="4047706" y="219354"/>
                </a:lnTo>
                <a:lnTo>
                  <a:pt x="4031589" y="147231"/>
                </a:lnTo>
                <a:lnTo>
                  <a:pt x="4025684" y="123291"/>
                </a:lnTo>
                <a:lnTo>
                  <a:pt x="4021582" y="109397"/>
                </a:lnTo>
                <a:lnTo>
                  <a:pt x="4005770" y="66484"/>
                </a:lnTo>
                <a:lnTo>
                  <a:pt x="4009479" y="42075"/>
                </a:lnTo>
                <a:lnTo>
                  <a:pt x="4011739" y="17487"/>
                </a:lnTo>
                <a:lnTo>
                  <a:pt x="4010634" y="9575"/>
                </a:lnTo>
                <a:lnTo>
                  <a:pt x="4006494" y="3848"/>
                </a:lnTo>
                <a:lnTo>
                  <a:pt x="3999319" y="330"/>
                </a:lnTo>
                <a:lnTo>
                  <a:pt x="3991622" y="0"/>
                </a:lnTo>
                <a:lnTo>
                  <a:pt x="3985450" y="2895"/>
                </a:lnTo>
                <a:lnTo>
                  <a:pt x="3968343" y="38277"/>
                </a:lnTo>
                <a:lnTo>
                  <a:pt x="3966438" y="54114"/>
                </a:lnTo>
                <a:lnTo>
                  <a:pt x="3966616" y="62064"/>
                </a:lnTo>
                <a:lnTo>
                  <a:pt x="3969715" y="87350"/>
                </a:lnTo>
                <a:lnTo>
                  <a:pt x="3971163" y="104711"/>
                </a:lnTo>
                <a:lnTo>
                  <a:pt x="3971912" y="122110"/>
                </a:lnTo>
                <a:lnTo>
                  <a:pt x="3971975" y="139547"/>
                </a:lnTo>
                <a:lnTo>
                  <a:pt x="3968305" y="156819"/>
                </a:lnTo>
                <a:lnTo>
                  <a:pt x="3962616" y="173532"/>
                </a:lnTo>
                <a:lnTo>
                  <a:pt x="3949585" y="158076"/>
                </a:lnTo>
                <a:lnTo>
                  <a:pt x="3938028" y="141490"/>
                </a:lnTo>
                <a:lnTo>
                  <a:pt x="3932720" y="129565"/>
                </a:lnTo>
                <a:lnTo>
                  <a:pt x="3918267" y="93154"/>
                </a:lnTo>
                <a:lnTo>
                  <a:pt x="3915600" y="87985"/>
                </a:lnTo>
                <a:lnTo>
                  <a:pt x="3911727" y="84023"/>
                </a:lnTo>
                <a:lnTo>
                  <a:pt x="3901503" y="78486"/>
                </a:lnTo>
                <a:lnTo>
                  <a:pt x="3896055" y="77393"/>
                </a:lnTo>
                <a:lnTo>
                  <a:pt x="3890276" y="77978"/>
                </a:lnTo>
                <a:lnTo>
                  <a:pt x="3889679" y="79667"/>
                </a:lnTo>
                <a:lnTo>
                  <a:pt x="3888663" y="121539"/>
                </a:lnTo>
                <a:lnTo>
                  <a:pt x="3891750" y="157200"/>
                </a:lnTo>
                <a:lnTo>
                  <a:pt x="3898849" y="192278"/>
                </a:lnTo>
                <a:lnTo>
                  <a:pt x="3909949" y="226783"/>
                </a:lnTo>
                <a:lnTo>
                  <a:pt x="3909885" y="230454"/>
                </a:lnTo>
                <a:lnTo>
                  <a:pt x="3869448" y="249821"/>
                </a:lnTo>
                <a:lnTo>
                  <a:pt x="3842918" y="252399"/>
                </a:lnTo>
                <a:lnTo>
                  <a:pt x="3829697" y="251815"/>
                </a:lnTo>
                <a:lnTo>
                  <a:pt x="3816604" y="249986"/>
                </a:lnTo>
                <a:lnTo>
                  <a:pt x="3803624" y="246913"/>
                </a:lnTo>
                <a:lnTo>
                  <a:pt x="3783114" y="239153"/>
                </a:lnTo>
                <a:lnTo>
                  <a:pt x="3762210" y="232879"/>
                </a:lnTo>
                <a:lnTo>
                  <a:pt x="3740924" y="228092"/>
                </a:lnTo>
                <a:lnTo>
                  <a:pt x="3719233" y="224815"/>
                </a:lnTo>
                <a:lnTo>
                  <a:pt x="3709441" y="222123"/>
                </a:lnTo>
                <a:lnTo>
                  <a:pt x="3699954" y="218668"/>
                </a:lnTo>
                <a:lnTo>
                  <a:pt x="3690785" y="214452"/>
                </a:lnTo>
                <a:lnTo>
                  <a:pt x="3674541" y="205841"/>
                </a:lnTo>
                <a:lnTo>
                  <a:pt x="3659390" y="199504"/>
                </a:lnTo>
                <a:lnTo>
                  <a:pt x="3649243" y="196088"/>
                </a:lnTo>
                <a:lnTo>
                  <a:pt x="3641864" y="196329"/>
                </a:lnTo>
                <a:lnTo>
                  <a:pt x="3635108" y="199313"/>
                </a:lnTo>
                <a:lnTo>
                  <a:pt x="3629952" y="204597"/>
                </a:lnTo>
                <a:lnTo>
                  <a:pt x="3626256" y="213829"/>
                </a:lnTo>
                <a:lnTo>
                  <a:pt x="3626180" y="218592"/>
                </a:lnTo>
                <a:lnTo>
                  <a:pt x="3629266" y="228193"/>
                </a:lnTo>
                <a:lnTo>
                  <a:pt x="3666540" y="247548"/>
                </a:lnTo>
                <a:lnTo>
                  <a:pt x="3862908" y="282397"/>
                </a:lnTo>
                <a:lnTo>
                  <a:pt x="3912984" y="294576"/>
                </a:lnTo>
                <a:lnTo>
                  <a:pt x="3893616" y="333451"/>
                </a:lnTo>
                <a:lnTo>
                  <a:pt x="3837038" y="354761"/>
                </a:lnTo>
                <a:lnTo>
                  <a:pt x="3827970" y="359765"/>
                </a:lnTo>
                <a:lnTo>
                  <a:pt x="3823766" y="365988"/>
                </a:lnTo>
                <a:lnTo>
                  <a:pt x="3823690" y="372338"/>
                </a:lnTo>
                <a:lnTo>
                  <a:pt x="3827018" y="377723"/>
                </a:lnTo>
                <a:lnTo>
                  <a:pt x="3832580" y="382930"/>
                </a:lnTo>
                <a:lnTo>
                  <a:pt x="3839133" y="385025"/>
                </a:lnTo>
                <a:lnTo>
                  <a:pt x="3846690" y="383997"/>
                </a:lnTo>
                <a:lnTo>
                  <a:pt x="3861739" y="378942"/>
                </a:lnTo>
                <a:lnTo>
                  <a:pt x="3914406" y="358609"/>
                </a:lnTo>
                <a:lnTo>
                  <a:pt x="3922293" y="356501"/>
                </a:lnTo>
                <a:lnTo>
                  <a:pt x="3930358" y="355282"/>
                </a:lnTo>
                <a:lnTo>
                  <a:pt x="3938625" y="354977"/>
                </a:lnTo>
                <a:lnTo>
                  <a:pt x="3946868" y="355574"/>
                </a:lnTo>
                <a:lnTo>
                  <a:pt x="3954894" y="357073"/>
                </a:lnTo>
                <a:lnTo>
                  <a:pt x="3962692" y="359473"/>
                </a:lnTo>
                <a:lnTo>
                  <a:pt x="3970274" y="362775"/>
                </a:lnTo>
                <a:lnTo>
                  <a:pt x="3981678" y="407466"/>
                </a:lnTo>
                <a:lnTo>
                  <a:pt x="3989209" y="430784"/>
                </a:lnTo>
                <a:lnTo>
                  <a:pt x="3994531" y="437908"/>
                </a:lnTo>
                <a:lnTo>
                  <a:pt x="3999852" y="441985"/>
                </a:lnTo>
                <a:lnTo>
                  <a:pt x="4005973" y="444703"/>
                </a:lnTo>
                <a:lnTo>
                  <a:pt x="4012565" y="445897"/>
                </a:lnTo>
                <a:lnTo>
                  <a:pt x="4019245" y="445516"/>
                </a:lnTo>
                <a:lnTo>
                  <a:pt x="4025658" y="443585"/>
                </a:lnTo>
                <a:lnTo>
                  <a:pt x="4061815" y="427329"/>
                </a:lnTo>
                <a:lnTo>
                  <a:pt x="4093324" y="451319"/>
                </a:lnTo>
                <a:lnTo>
                  <a:pt x="4152836" y="500037"/>
                </a:lnTo>
                <a:lnTo>
                  <a:pt x="4159021" y="502691"/>
                </a:lnTo>
                <a:lnTo>
                  <a:pt x="4172788" y="504748"/>
                </a:lnTo>
                <a:lnTo>
                  <a:pt x="4179481" y="504012"/>
                </a:lnTo>
                <a:lnTo>
                  <a:pt x="4185970" y="501510"/>
                </a:lnTo>
                <a:lnTo>
                  <a:pt x="4190860" y="500430"/>
                </a:lnTo>
                <a:lnTo>
                  <a:pt x="4195089" y="498157"/>
                </a:lnTo>
                <a:lnTo>
                  <a:pt x="4202290" y="491223"/>
                </a:lnTo>
                <a:lnTo>
                  <a:pt x="4204703" y="487070"/>
                </a:lnTo>
                <a:lnTo>
                  <a:pt x="4207205" y="477405"/>
                </a:lnTo>
                <a:lnTo>
                  <a:pt x="4207103" y="472605"/>
                </a:lnTo>
                <a:lnTo>
                  <a:pt x="4160774" y="422960"/>
                </a:lnTo>
                <a:lnTo>
                  <a:pt x="4122648" y="391439"/>
                </a:lnTo>
                <a:lnTo>
                  <a:pt x="4110659" y="380682"/>
                </a:lnTo>
                <a:lnTo>
                  <a:pt x="4100258" y="368693"/>
                </a:lnTo>
                <a:lnTo>
                  <a:pt x="4091457" y="355498"/>
                </a:lnTo>
                <a:lnTo>
                  <a:pt x="4082084" y="336537"/>
                </a:lnTo>
                <a:lnTo>
                  <a:pt x="4084459" y="330085"/>
                </a:lnTo>
                <a:lnTo>
                  <a:pt x="4084612" y="321335"/>
                </a:lnTo>
                <a:lnTo>
                  <a:pt x="4308640" y="325310"/>
                </a:lnTo>
                <a:lnTo>
                  <a:pt x="4314114" y="319201"/>
                </a:lnTo>
                <a:lnTo>
                  <a:pt x="4318127" y="316458"/>
                </a:lnTo>
                <a:lnTo>
                  <a:pt x="4318749" y="313359"/>
                </a:lnTo>
                <a:lnTo>
                  <a:pt x="4320857" y="290741"/>
                </a:lnTo>
                <a:close/>
              </a:path>
              <a:path w="5099684" h="10012045">
                <a:moveTo>
                  <a:pt x="4398200" y="1408442"/>
                </a:moveTo>
                <a:lnTo>
                  <a:pt x="4348581" y="1384312"/>
                </a:lnTo>
                <a:lnTo>
                  <a:pt x="4285793" y="1377429"/>
                </a:lnTo>
                <a:lnTo>
                  <a:pt x="4276128" y="1375791"/>
                </a:lnTo>
                <a:lnTo>
                  <a:pt x="4261510" y="1371346"/>
                </a:lnTo>
                <a:lnTo>
                  <a:pt x="4250741" y="1363637"/>
                </a:lnTo>
                <a:lnTo>
                  <a:pt x="4244645" y="1351978"/>
                </a:lnTo>
                <a:lnTo>
                  <a:pt x="4244124" y="1332331"/>
                </a:lnTo>
                <a:lnTo>
                  <a:pt x="4233862" y="1321422"/>
                </a:lnTo>
                <a:lnTo>
                  <a:pt x="4178960" y="1342517"/>
                </a:lnTo>
                <a:lnTo>
                  <a:pt x="4161320" y="1348359"/>
                </a:lnTo>
                <a:lnTo>
                  <a:pt x="4153903" y="1350949"/>
                </a:lnTo>
                <a:lnTo>
                  <a:pt x="4121124" y="1321384"/>
                </a:lnTo>
                <a:lnTo>
                  <a:pt x="4116832" y="1291399"/>
                </a:lnTo>
                <a:lnTo>
                  <a:pt x="4117403" y="1259509"/>
                </a:lnTo>
                <a:lnTo>
                  <a:pt x="4119994" y="1227848"/>
                </a:lnTo>
                <a:lnTo>
                  <a:pt x="4124604" y="1196416"/>
                </a:lnTo>
                <a:lnTo>
                  <a:pt x="4131233" y="1165212"/>
                </a:lnTo>
                <a:lnTo>
                  <a:pt x="4124236" y="1159776"/>
                </a:lnTo>
                <a:lnTo>
                  <a:pt x="4064787" y="1246720"/>
                </a:lnTo>
                <a:lnTo>
                  <a:pt x="4046397" y="1243431"/>
                </a:lnTo>
                <a:lnTo>
                  <a:pt x="4034053" y="1232357"/>
                </a:lnTo>
                <a:lnTo>
                  <a:pt x="4022534" y="1220025"/>
                </a:lnTo>
                <a:lnTo>
                  <a:pt x="4006608" y="1212951"/>
                </a:lnTo>
                <a:lnTo>
                  <a:pt x="4004259" y="1217993"/>
                </a:lnTo>
                <a:lnTo>
                  <a:pt x="3998201" y="1224940"/>
                </a:lnTo>
                <a:lnTo>
                  <a:pt x="4000766" y="1240459"/>
                </a:lnTo>
                <a:lnTo>
                  <a:pt x="4003243" y="1250124"/>
                </a:lnTo>
                <a:lnTo>
                  <a:pt x="4006367" y="1259611"/>
                </a:lnTo>
                <a:lnTo>
                  <a:pt x="4010126" y="1268895"/>
                </a:lnTo>
                <a:lnTo>
                  <a:pt x="4019867" y="1289100"/>
                </a:lnTo>
                <a:lnTo>
                  <a:pt x="4027005" y="1310017"/>
                </a:lnTo>
                <a:lnTo>
                  <a:pt x="4031551" y="1331645"/>
                </a:lnTo>
                <a:lnTo>
                  <a:pt x="4033482" y="1353985"/>
                </a:lnTo>
                <a:lnTo>
                  <a:pt x="4018673" y="1360309"/>
                </a:lnTo>
                <a:lnTo>
                  <a:pt x="4003433" y="1364221"/>
                </a:lnTo>
                <a:lnTo>
                  <a:pt x="3987774" y="1365694"/>
                </a:lnTo>
                <a:lnTo>
                  <a:pt x="3971696" y="1364742"/>
                </a:lnTo>
                <a:lnTo>
                  <a:pt x="3947096" y="1365250"/>
                </a:lnTo>
                <a:lnTo>
                  <a:pt x="3873208" y="1372311"/>
                </a:lnTo>
                <a:lnTo>
                  <a:pt x="3835450" y="1392047"/>
                </a:lnTo>
                <a:lnTo>
                  <a:pt x="3838829" y="1400911"/>
                </a:lnTo>
                <a:lnTo>
                  <a:pt x="3845293" y="1406220"/>
                </a:lnTo>
                <a:lnTo>
                  <a:pt x="3853637" y="1408087"/>
                </a:lnTo>
                <a:lnTo>
                  <a:pt x="3891483" y="1409712"/>
                </a:lnTo>
                <a:lnTo>
                  <a:pt x="3946906" y="1409242"/>
                </a:lnTo>
                <a:lnTo>
                  <a:pt x="3999204" y="1407007"/>
                </a:lnTo>
                <a:lnTo>
                  <a:pt x="4011930" y="1409509"/>
                </a:lnTo>
                <a:lnTo>
                  <a:pt x="4024236" y="1413662"/>
                </a:lnTo>
                <a:lnTo>
                  <a:pt x="4012387" y="1427505"/>
                </a:lnTo>
                <a:lnTo>
                  <a:pt x="3998899" y="1439100"/>
                </a:lnTo>
                <a:lnTo>
                  <a:pt x="3983761" y="1448447"/>
                </a:lnTo>
                <a:lnTo>
                  <a:pt x="3966972" y="1455534"/>
                </a:lnTo>
                <a:lnTo>
                  <a:pt x="3952671" y="1462709"/>
                </a:lnTo>
                <a:lnTo>
                  <a:pt x="3939171" y="1471053"/>
                </a:lnTo>
                <a:lnTo>
                  <a:pt x="3926484" y="1480578"/>
                </a:lnTo>
                <a:lnTo>
                  <a:pt x="3914622" y="1491297"/>
                </a:lnTo>
                <a:lnTo>
                  <a:pt x="3925684" y="1496974"/>
                </a:lnTo>
                <a:lnTo>
                  <a:pt x="3936809" y="1499108"/>
                </a:lnTo>
                <a:lnTo>
                  <a:pt x="3954564" y="1497647"/>
                </a:lnTo>
                <a:lnTo>
                  <a:pt x="3985526" y="1492554"/>
                </a:lnTo>
                <a:lnTo>
                  <a:pt x="4003954" y="1489024"/>
                </a:lnTo>
                <a:lnTo>
                  <a:pt x="4062425" y="1475016"/>
                </a:lnTo>
                <a:lnTo>
                  <a:pt x="4107827" y="1511947"/>
                </a:lnTo>
                <a:lnTo>
                  <a:pt x="4143857" y="1488033"/>
                </a:lnTo>
                <a:lnTo>
                  <a:pt x="4181335" y="1499095"/>
                </a:lnTo>
                <a:lnTo>
                  <a:pt x="4196778" y="1502435"/>
                </a:lnTo>
                <a:lnTo>
                  <a:pt x="4203789" y="1500797"/>
                </a:lnTo>
                <a:lnTo>
                  <a:pt x="4208526" y="1497520"/>
                </a:lnTo>
                <a:lnTo>
                  <a:pt x="4212514" y="1491551"/>
                </a:lnTo>
                <a:lnTo>
                  <a:pt x="4213720" y="1485925"/>
                </a:lnTo>
                <a:lnTo>
                  <a:pt x="4212958" y="1480235"/>
                </a:lnTo>
                <a:lnTo>
                  <a:pt x="4184345" y="1420164"/>
                </a:lnTo>
                <a:lnTo>
                  <a:pt x="4199966" y="1417548"/>
                </a:lnTo>
                <a:lnTo>
                  <a:pt x="4215777" y="1416773"/>
                </a:lnTo>
                <a:lnTo>
                  <a:pt x="4348924" y="1440205"/>
                </a:lnTo>
                <a:lnTo>
                  <a:pt x="4361866" y="1441348"/>
                </a:lnTo>
                <a:lnTo>
                  <a:pt x="4396892" y="1415300"/>
                </a:lnTo>
                <a:lnTo>
                  <a:pt x="4398200" y="1408442"/>
                </a:lnTo>
                <a:close/>
              </a:path>
              <a:path w="5099684" h="10012045">
                <a:moveTo>
                  <a:pt x="5099558" y="587349"/>
                </a:moveTo>
                <a:lnTo>
                  <a:pt x="5063236" y="556336"/>
                </a:lnTo>
                <a:lnTo>
                  <a:pt x="5021402" y="553059"/>
                </a:lnTo>
                <a:lnTo>
                  <a:pt x="5002682" y="548474"/>
                </a:lnTo>
                <a:lnTo>
                  <a:pt x="4998123" y="533501"/>
                </a:lnTo>
                <a:lnTo>
                  <a:pt x="5001450" y="520725"/>
                </a:lnTo>
                <a:lnTo>
                  <a:pt x="5007241" y="508952"/>
                </a:lnTo>
                <a:lnTo>
                  <a:pt x="5010099" y="496963"/>
                </a:lnTo>
                <a:lnTo>
                  <a:pt x="4993462" y="479183"/>
                </a:lnTo>
                <a:lnTo>
                  <a:pt x="4988052" y="481609"/>
                </a:lnTo>
                <a:lnTo>
                  <a:pt x="4981854" y="485127"/>
                </a:lnTo>
                <a:lnTo>
                  <a:pt x="4964023" y="497547"/>
                </a:lnTo>
                <a:lnTo>
                  <a:pt x="4949075" y="504723"/>
                </a:lnTo>
                <a:lnTo>
                  <a:pt x="4929378" y="512038"/>
                </a:lnTo>
                <a:lnTo>
                  <a:pt x="4922774" y="512876"/>
                </a:lnTo>
                <a:lnTo>
                  <a:pt x="4916157" y="512140"/>
                </a:lnTo>
                <a:lnTo>
                  <a:pt x="4893284" y="476999"/>
                </a:lnTo>
                <a:lnTo>
                  <a:pt x="4892751" y="466979"/>
                </a:lnTo>
                <a:lnTo>
                  <a:pt x="4892802" y="456958"/>
                </a:lnTo>
                <a:lnTo>
                  <a:pt x="4894161" y="430745"/>
                </a:lnTo>
                <a:lnTo>
                  <a:pt x="4899850" y="371944"/>
                </a:lnTo>
                <a:lnTo>
                  <a:pt x="4875238" y="381673"/>
                </a:lnTo>
                <a:lnTo>
                  <a:pt x="4871364" y="384708"/>
                </a:lnTo>
                <a:lnTo>
                  <a:pt x="4864278" y="398957"/>
                </a:lnTo>
                <a:lnTo>
                  <a:pt x="4845456" y="443230"/>
                </a:lnTo>
                <a:lnTo>
                  <a:pt x="4836592" y="459752"/>
                </a:lnTo>
                <a:lnTo>
                  <a:pt x="4826292" y="467728"/>
                </a:lnTo>
                <a:lnTo>
                  <a:pt x="4813071" y="467817"/>
                </a:lnTo>
                <a:lnTo>
                  <a:pt x="4795405" y="460692"/>
                </a:lnTo>
                <a:lnTo>
                  <a:pt x="4785474" y="454977"/>
                </a:lnTo>
                <a:lnTo>
                  <a:pt x="4749812" y="431571"/>
                </a:lnTo>
                <a:lnTo>
                  <a:pt x="4742700" y="428713"/>
                </a:lnTo>
                <a:lnTo>
                  <a:pt x="4734953" y="427443"/>
                </a:lnTo>
                <a:lnTo>
                  <a:pt x="4727130" y="426808"/>
                </a:lnTo>
                <a:lnTo>
                  <a:pt x="4720488" y="429323"/>
                </a:lnTo>
                <a:lnTo>
                  <a:pt x="4715040" y="434987"/>
                </a:lnTo>
                <a:lnTo>
                  <a:pt x="4712144" y="442252"/>
                </a:lnTo>
                <a:lnTo>
                  <a:pt x="4712868" y="449135"/>
                </a:lnTo>
                <a:lnTo>
                  <a:pt x="4717224" y="455625"/>
                </a:lnTo>
                <a:lnTo>
                  <a:pt x="4728413" y="466902"/>
                </a:lnTo>
                <a:lnTo>
                  <a:pt x="4768824" y="504075"/>
                </a:lnTo>
                <a:lnTo>
                  <a:pt x="4783074" y="518896"/>
                </a:lnTo>
                <a:lnTo>
                  <a:pt x="4770767" y="530783"/>
                </a:lnTo>
                <a:lnTo>
                  <a:pt x="4756848" y="535673"/>
                </a:lnTo>
                <a:lnTo>
                  <a:pt x="4742446" y="537654"/>
                </a:lnTo>
                <a:lnTo>
                  <a:pt x="4728705" y="540791"/>
                </a:lnTo>
                <a:lnTo>
                  <a:pt x="4721669" y="544156"/>
                </a:lnTo>
                <a:lnTo>
                  <a:pt x="4717237" y="549630"/>
                </a:lnTo>
                <a:lnTo>
                  <a:pt x="4715408" y="557199"/>
                </a:lnTo>
                <a:lnTo>
                  <a:pt x="4716132" y="560768"/>
                </a:lnTo>
                <a:lnTo>
                  <a:pt x="4767415" y="579437"/>
                </a:lnTo>
                <a:lnTo>
                  <a:pt x="4780254" y="582066"/>
                </a:lnTo>
                <a:lnTo>
                  <a:pt x="4793234" y="588441"/>
                </a:lnTo>
                <a:lnTo>
                  <a:pt x="4805146" y="596620"/>
                </a:lnTo>
                <a:lnTo>
                  <a:pt x="4791214" y="616127"/>
                </a:lnTo>
                <a:lnTo>
                  <a:pt x="4776419" y="634911"/>
                </a:lnTo>
                <a:lnTo>
                  <a:pt x="4760747" y="652983"/>
                </a:lnTo>
                <a:lnTo>
                  <a:pt x="4744212" y="670331"/>
                </a:lnTo>
                <a:lnTo>
                  <a:pt x="4730254" y="688416"/>
                </a:lnTo>
                <a:lnTo>
                  <a:pt x="4715230" y="711022"/>
                </a:lnTo>
                <a:lnTo>
                  <a:pt x="4717364" y="717550"/>
                </a:lnTo>
                <a:lnTo>
                  <a:pt x="4719180" y="727176"/>
                </a:lnTo>
                <a:lnTo>
                  <a:pt x="4733569" y="716305"/>
                </a:lnTo>
                <a:lnTo>
                  <a:pt x="4747501" y="704888"/>
                </a:lnTo>
                <a:lnTo>
                  <a:pt x="4760963" y="692937"/>
                </a:lnTo>
                <a:lnTo>
                  <a:pt x="4773981" y="680453"/>
                </a:lnTo>
                <a:lnTo>
                  <a:pt x="4788116" y="670471"/>
                </a:lnTo>
                <a:lnTo>
                  <a:pt x="4816881" y="652208"/>
                </a:lnTo>
                <a:lnTo>
                  <a:pt x="4831156" y="643648"/>
                </a:lnTo>
                <a:lnTo>
                  <a:pt x="4845812" y="649795"/>
                </a:lnTo>
                <a:lnTo>
                  <a:pt x="4854905" y="659206"/>
                </a:lnTo>
                <a:lnTo>
                  <a:pt x="4860556" y="670725"/>
                </a:lnTo>
                <a:lnTo>
                  <a:pt x="4868913" y="693864"/>
                </a:lnTo>
                <a:lnTo>
                  <a:pt x="4873561" y="704202"/>
                </a:lnTo>
                <a:lnTo>
                  <a:pt x="4901323" y="731494"/>
                </a:lnTo>
                <a:lnTo>
                  <a:pt x="4905057" y="730758"/>
                </a:lnTo>
                <a:lnTo>
                  <a:pt x="4911382" y="727697"/>
                </a:lnTo>
                <a:lnTo>
                  <a:pt x="4917592" y="723328"/>
                </a:lnTo>
                <a:lnTo>
                  <a:pt x="4922494" y="718248"/>
                </a:lnTo>
                <a:lnTo>
                  <a:pt x="4924869" y="713054"/>
                </a:lnTo>
                <a:lnTo>
                  <a:pt x="4924399" y="687285"/>
                </a:lnTo>
                <a:lnTo>
                  <a:pt x="4921834" y="661631"/>
                </a:lnTo>
                <a:lnTo>
                  <a:pt x="4920920" y="633387"/>
                </a:lnTo>
                <a:lnTo>
                  <a:pt x="4942789" y="640753"/>
                </a:lnTo>
                <a:lnTo>
                  <a:pt x="4960734" y="653046"/>
                </a:lnTo>
                <a:lnTo>
                  <a:pt x="4978082" y="665797"/>
                </a:lnTo>
                <a:lnTo>
                  <a:pt x="4998186" y="674560"/>
                </a:lnTo>
                <a:lnTo>
                  <a:pt x="5003635" y="670661"/>
                </a:lnTo>
                <a:lnTo>
                  <a:pt x="5008232" y="665949"/>
                </a:lnTo>
                <a:lnTo>
                  <a:pt x="5012004" y="660412"/>
                </a:lnTo>
                <a:lnTo>
                  <a:pt x="5015154" y="653770"/>
                </a:lnTo>
                <a:lnTo>
                  <a:pt x="5019065" y="647712"/>
                </a:lnTo>
                <a:lnTo>
                  <a:pt x="5062563" y="623582"/>
                </a:lnTo>
                <a:lnTo>
                  <a:pt x="5075948" y="618032"/>
                </a:lnTo>
                <a:lnTo>
                  <a:pt x="5085372" y="612990"/>
                </a:lnTo>
                <a:lnTo>
                  <a:pt x="5092852" y="606171"/>
                </a:lnTo>
                <a:lnTo>
                  <a:pt x="5097754" y="597306"/>
                </a:lnTo>
                <a:lnTo>
                  <a:pt x="5099558" y="587349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47043" y="843564"/>
            <a:ext cx="89449" cy="137060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3021890" y="0"/>
            <a:ext cx="748665" cy="359410"/>
          </a:xfrm>
          <a:custGeom>
            <a:avLst/>
            <a:gdLst/>
            <a:ahLst/>
            <a:cxnLst/>
            <a:rect l="l" t="t" r="r" b="b"/>
            <a:pathLst>
              <a:path w="748665" h="359410">
                <a:moveTo>
                  <a:pt x="537512" y="150758"/>
                </a:moveTo>
                <a:lnTo>
                  <a:pt x="538642" y="87151"/>
                </a:lnTo>
                <a:lnTo>
                  <a:pt x="551995" y="93712"/>
                </a:lnTo>
                <a:lnTo>
                  <a:pt x="565785" y="97603"/>
                </a:lnTo>
                <a:lnTo>
                  <a:pt x="578217" y="98699"/>
                </a:lnTo>
                <a:lnTo>
                  <a:pt x="580856" y="98803"/>
                </a:lnTo>
                <a:lnTo>
                  <a:pt x="594978" y="97466"/>
                </a:lnTo>
                <a:lnTo>
                  <a:pt x="616906" y="96179"/>
                </a:lnTo>
                <a:lnTo>
                  <a:pt x="638859" y="94999"/>
                </a:lnTo>
                <a:lnTo>
                  <a:pt x="660661" y="93393"/>
                </a:lnTo>
                <a:lnTo>
                  <a:pt x="682135" y="90829"/>
                </a:lnTo>
                <a:lnTo>
                  <a:pt x="688608" y="89813"/>
                </a:lnTo>
                <a:lnTo>
                  <a:pt x="695087" y="89771"/>
                </a:lnTo>
                <a:lnTo>
                  <a:pt x="731486" y="102704"/>
                </a:lnTo>
                <a:lnTo>
                  <a:pt x="748553" y="122208"/>
                </a:lnTo>
                <a:lnTo>
                  <a:pt x="741506" y="128870"/>
                </a:lnTo>
                <a:lnTo>
                  <a:pt x="735071" y="135411"/>
                </a:lnTo>
                <a:lnTo>
                  <a:pt x="696644" y="151760"/>
                </a:lnTo>
                <a:lnTo>
                  <a:pt x="670550" y="154409"/>
                </a:lnTo>
                <a:lnTo>
                  <a:pt x="645936" y="153509"/>
                </a:lnTo>
                <a:lnTo>
                  <a:pt x="621280" y="151946"/>
                </a:lnTo>
                <a:lnTo>
                  <a:pt x="592917" y="149861"/>
                </a:lnTo>
                <a:lnTo>
                  <a:pt x="558946" y="147505"/>
                </a:lnTo>
                <a:lnTo>
                  <a:pt x="546075" y="147964"/>
                </a:lnTo>
                <a:lnTo>
                  <a:pt x="537512" y="150758"/>
                </a:lnTo>
                <a:close/>
              </a:path>
              <a:path w="748665" h="359410">
                <a:moveTo>
                  <a:pt x="519602" y="283998"/>
                </a:moveTo>
                <a:lnTo>
                  <a:pt x="521771" y="161926"/>
                </a:lnTo>
                <a:lnTo>
                  <a:pt x="528780" y="184984"/>
                </a:lnTo>
                <a:lnTo>
                  <a:pt x="538642" y="206492"/>
                </a:lnTo>
                <a:lnTo>
                  <a:pt x="551357" y="226451"/>
                </a:lnTo>
                <a:lnTo>
                  <a:pt x="566926" y="244860"/>
                </a:lnTo>
                <a:lnTo>
                  <a:pt x="573551" y="252357"/>
                </a:lnTo>
                <a:lnTo>
                  <a:pt x="579715" y="260195"/>
                </a:lnTo>
                <a:lnTo>
                  <a:pt x="585418" y="268373"/>
                </a:lnTo>
                <a:lnTo>
                  <a:pt x="590660" y="276892"/>
                </a:lnTo>
                <a:lnTo>
                  <a:pt x="592414" y="280524"/>
                </a:lnTo>
                <a:lnTo>
                  <a:pt x="593103" y="284347"/>
                </a:lnTo>
                <a:lnTo>
                  <a:pt x="592350" y="292375"/>
                </a:lnTo>
                <a:lnTo>
                  <a:pt x="571776" y="308423"/>
                </a:lnTo>
                <a:lnTo>
                  <a:pt x="567786" y="307815"/>
                </a:lnTo>
                <a:lnTo>
                  <a:pt x="562057" y="307455"/>
                </a:lnTo>
                <a:lnTo>
                  <a:pt x="556521" y="306228"/>
                </a:lnTo>
                <a:lnTo>
                  <a:pt x="551178" y="304133"/>
                </a:lnTo>
                <a:lnTo>
                  <a:pt x="537958" y="297716"/>
                </a:lnTo>
                <a:lnTo>
                  <a:pt x="525979" y="289703"/>
                </a:lnTo>
                <a:lnTo>
                  <a:pt x="519602" y="283998"/>
                </a:lnTo>
                <a:close/>
              </a:path>
              <a:path w="748665" h="359410">
                <a:moveTo>
                  <a:pt x="450837" y="241220"/>
                </a:moveTo>
                <a:lnTo>
                  <a:pt x="455106" y="934"/>
                </a:lnTo>
                <a:lnTo>
                  <a:pt x="455957" y="8308"/>
                </a:lnTo>
                <a:lnTo>
                  <a:pt x="457799" y="15499"/>
                </a:lnTo>
                <a:lnTo>
                  <a:pt x="480048" y="44903"/>
                </a:lnTo>
                <a:lnTo>
                  <a:pt x="487897" y="39508"/>
                </a:lnTo>
                <a:lnTo>
                  <a:pt x="522102" y="12813"/>
                </a:lnTo>
                <a:lnTo>
                  <a:pt x="535395" y="1504"/>
                </a:lnTo>
                <a:lnTo>
                  <a:pt x="537187" y="0"/>
                </a:lnTo>
                <a:lnTo>
                  <a:pt x="582611" y="0"/>
                </a:lnTo>
                <a:lnTo>
                  <a:pt x="579850" y="6788"/>
                </a:lnTo>
                <a:lnTo>
                  <a:pt x="573949" y="18524"/>
                </a:lnTo>
                <a:lnTo>
                  <a:pt x="567897" y="29887"/>
                </a:lnTo>
                <a:lnTo>
                  <a:pt x="562347" y="41285"/>
                </a:lnTo>
                <a:lnTo>
                  <a:pt x="555404" y="51847"/>
                </a:lnTo>
                <a:lnTo>
                  <a:pt x="546936" y="61720"/>
                </a:lnTo>
                <a:lnTo>
                  <a:pt x="540248" y="72842"/>
                </a:lnTo>
                <a:lnTo>
                  <a:pt x="538642" y="87151"/>
                </a:lnTo>
                <a:lnTo>
                  <a:pt x="537512" y="150758"/>
                </a:lnTo>
                <a:lnTo>
                  <a:pt x="533617" y="152029"/>
                </a:lnTo>
                <a:lnTo>
                  <a:pt x="521771" y="161926"/>
                </a:lnTo>
                <a:lnTo>
                  <a:pt x="519602" y="283998"/>
                </a:lnTo>
                <a:lnTo>
                  <a:pt x="515240" y="280095"/>
                </a:lnTo>
                <a:lnTo>
                  <a:pt x="505741" y="268892"/>
                </a:lnTo>
                <a:lnTo>
                  <a:pt x="496511" y="254880"/>
                </a:lnTo>
                <a:lnTo>
                  <a:pt x="485318" y="243103"/>
                </a:lnTo>
                <a:lnTo>
                  <a:pt x="472162" y="233561"/>
                </a:lnTo>
                <a:lnTo>
                  <a:pt x="457044" y="226256"/>
                </a:lnTo>
                <a:lnTo>
                  <a:pt x="453422" y="233263"/>
                </a:lnTo>
                <a:lnTo>
                  <a:pt x="450936" y="240651"/>
                </a:lnTo>
                <a:lnTo>
                  <a:pt x="450837" y="241220"/>
                </a:lnTo>
                <a:close/>
              </a:path>
              <a:path w="748665" h="359410">
                <a:moveTo>
                  <a:pt x="448007" y="337268"/>
                </a:moveTo>
                <a:lnTo>
                  <a:pt x="449586" y="248420"/>
                </a:lnTo>
                <a:lnTo>
                  <a:pt x="449394" y="267419"/>
                </a:lnTo>
                <a:lnTo>
                  <a:pt x="449968" y="305223"/>
                </a:lnTo>
                <a:lnTo>
                  <a:pt x="449937" y="324066"/>
                </a:lnTo>
                <a:lnTo>
                  <a:pt x="450209" y="328447"/>
                </a:lnTo>
                <a:lnTo>
                  <a:pt x="449615" y="332708"/>
                </a:lnTo>
                <a:lnTo>
                  <a:pt x="448007" y="337268"/>
                </a:lnTo>
                <a:close/>
              </a:path>
              <a:path w="748665" h="359410">
                <a:moveTo>
                  <a:pt x="345131" y="0"/>
                </a:moveTo>
                <a:lnTo>
                  <a:pt x="455123" y="0"/>
                </a:lnTo>
                <a:lnTo>
                  <a:pt x="450837" y="241220"/>
                </a:lnTo>
                <a:lnTo>
                  <a:pt x="449586" y="248420"/>
                </a:lnTo>
                <a:lnTo>
                  <a:pt x="448007" y="337268"/>
                </a:lnTo>
                <a:lnTo>
                  <a:pt x="418523" y="358506"/>
                </a:lnTo>
                <a:lnTo>
                  <a:pt x="414128" y="358859"/>
                </a:lnTo>
                <a:lnTo>
                  <a:pt x="383438" y="333180"/>
                </a:lnTo>
                <a:lnTo>
                  <a:pt x="384616" y="266881"/>
                </a:lnTo>
                <a:lnTo>
                  <a:pt x="384636" y="256792"/>
                </a:lnTo>
                <a:lnTo>
                  <a:pt x="384337" y="246696"/>
                </a:lnTo>
                <a:lnTo>
                  <a:pt x="379922" y="232008"/>
                </a:lnTo>
                <a:lnTo>
                  <a:pt x="372998" y="224892"/>
                </a:lnTo>
                <a:lnTo>
                  <a:pt x="375720" y="71677"/>
                </a:lnTo>
                <a:lnTo>
                  <a:pt x="375552" y="68770"/>
                </a:lnTo>
                <a:lnTo>
                  <a:pt x="374832" y="65895"/>
                </a:lnTo>
                <a:lnTo>
                  <a:pt x="374007" y="58443"/>
                </a:lnTo>
                <a:lnTo>
                  <a:pt x="372356" y="51230"/>
                </a:lnTo>
                <a:lnTo>
                  <a:pt x="369879" y="44257"/>
                </a:lnTo>
                <a:lnTo>
                  <a:pt x="366576" y="37524"/>
                </a:lnTo>
                <a:lnTo>
                  <a:pt x="345131" y="0"/>
                </a:lnTo>
                <a:close/>
              </a:path>
              <a:path w="748665" h="359410">
                <a:moveTo>
                  <a:pt x="382619" y="307488"/>
                </a:moveTo>
                <a:lnTo>
                  <a:pt x="382960" y="297263"/>
                </a:lnTo>
                <a:lnTo>
                  <a:pt x="384277" y="276965"/>
                </a:lnTo>
                <a:lnTo>
                  <a:pt x="384616" y="266881"/>
                </a:lnTo>
                <a:lnTo>
                  <a:pt x="383438" y="333180"/>
                </a:lnTo>
                <a:lnTo>
                  <a:pt x="383209" y="332348"/>
                </a:lnTo>
                <a:lnTo>
                  <a:pt x="382893" y="327956"/>
                </a:lnTo>
                <a:lnTo>
                  <a:pt x="382597" y="317719"/>
                </a:lnTo>
                <a:lnTo>
                  <a:pt x="382619" y="307488"/>
                </a:lnTo>
                <a:close/>
              </a:path>
              <a:path w="748665" h="359410">
                <a:moveTo>
                  <a:pt x="0" y="119917"/>
                </a:moveTo>
                <a:lnTo>
                  <a:pt x="34488" y="103313"/>
                </a:lnTo>
                <a:lnTo>
                  <a:pt x="42220" y="102885"/>
                </a:lnTo>
                <a:lnTo>
                  <a:pt x="49942" y="103022"/>
                </a:lnTo>
                <a:lnTo>
                  <a:pt x="57654" y="103725"/>
                </a:lnTo>
                <a:lnTo>
                  <a:pt x="105465" y="103937"/>
                </a:lnTo>
                <a:lnTo>
                  <a:pt x="137616" y="104427"/>
                </a:lnTo>
                <a:lnTo>
                  <a:pt x="216913" y="105760"/>
                </a:lnTo>
                <a:lnTo>
                  <a:pt x="248870" y="106201"/>
                </a:lnTo>
                <a:lnTo>
                  <a:pt x="296684" y="106278"/>
                </a:lnTo>
                <a:lnTo>
                  <a:pt x="344001" y="98520"/>
                </a:lnTo>
                <a:lnTo>
                  <a:pt x="375720" y="71677"/>
                </a:lnTo>
                <a:lnTo>
                  <a:pt x="372998" y="224892"/>
                </a:lnTo>
                <a:lnTo>
                  <a:pt x="371085" y="222929"/>
                </a:lnTo>
                <a:lnTo>
                  <a:pt x="358388" y="219762"/>
                </a:lnTo>
                <a:lnTo>
                  <a:pt x="342372" y="222807"/>
                </a:lnTo>
                <a:lnTo>
                  <a:pt x="320574" y="234747"/>
                </a:lnTo>
                <a:lnTo>
                  <a:pt x="318396" y="236205"/>
                </a:lnTo>
                <a:lnTo>
                  <a:pt x="319910" y="151002"/>
                </a:lnTo>
                <a:lnTo>
                  <a:pt x="187779" y="144069"/>
                </a:lnTo>
                <a:lnTo>
                  <a:pt x="136940" y="142493"/>
                </a:lnTo>
                <a:lnTo>
                  <a:pt x="86097" y="141106"/>
                </a:lnTo>
                <a:lnTo>
                  <a:pt x="35249" y="140018"/>
                </a:lnTo>
                <a:lnTo>
                  <a:pt x="18793" y="137992"/>
                </a:lnTo>
                <a:lnTo>
                  <a:pt x="6859" y="133481"/>
                </a:lnTo>
                <a:lnTo>
                  <a:pt x="307" y="127212"/>
                </a:lnTo>
                <a:lnTo>
                  <a:pt x="0" y="119917"/>
                </a:lnTo>
                <a:close/>
              </a:path>
              <a:path w="748665" h="359410">
                <a:moveTo>
                  <a:pt x="187688" y="292313"/>
                </a:moveTo>
                <a:lnTo>
                  <a:pt x="192869" y="287042"/>
                </a:lnTo>
                <a:lnTo>
                  <a:pt x="197772" y="281484"/>
                </a:lnTo>
                <a:lnTo>
                  <a:pt x="201529" y="276753"/>
                </a:lnTo>
                <a:lnTo>
                  <a:pt x="241753" y="243564"/>
                </a:lnTo>
                <a:lnTo>
                  <a:pt x="262179" y="227147"/>
                </a:lnTo>
                <a:lnTo>
                  <a:pt x="283236" y="211032"/>
                </a:lnTo>
                <a:lnTo>
                  <a:pt x="290377" y="205412"/>
                </a:lnTo>
                <a:lnTo>
                  <a:pt x="315567" y="168515"/>
                </a:lnTo>
                <a:lnTo>
                  <a:pt x="319910" y="151002"/>
                </a:lnTo>
                <a:lnTo>
                  <a:pt x="318396" y="236205"/>
                </a:lnTo>
                <a:lnTo>
                  <a:pt x="300088" y="248465"/>
                </a:lnTo>
                <a:lnTo>
                  <a:pt x="280915" y="263960"/>
                </a:lnTo>
                <a:lnTo>
                  <a:pt x="263055" y="281233"/>
                </a:lnTo>
                <a:lnTo>
                  <a:pt x="253299" y="289793"/>
                </a:lnTo>
                <a:lnTo>
                  <a:pt x="243218" y="297935"/>
                </a:lnTo>
                <a:lnTo>
                  <a:pt x="232812" y="305658"/>
                </a:lnTo>
                <a:lnTo>
                  <a:pt x="222081" y="312963"/>
                </a:lnTo>
                <a:lnTo>
                  <a:pt x="213175" y="316182"/>
                </a:lnTo>
                <a:lnTo>
                  <a:pt x="204897" y="313857"/>
                </a:lnTo>
                <a:lnTo>
                  <a:pt x="196613" y="305922"/>
                </a:lnTo>
                <a:lnTo>
                  <a:pt x="187688" y="292313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06928" y="7210132"/>
            <a:ext cx="4281071" cy="307686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21362" y="897088"/>
            <a:ext cx="7972424" cy="822959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8638934" y="3502088"/>
            <a:ext cx="1432560" cy="3413125"/>
          </a:xfrm>
          <a:custGeom>
            <a:avLst/>
            <a:gdLst/>
            <a:ahLst/>
            <a:cxnLst/>
            <a:rect l="l" t="t" r="r" b="b"/>
            <a:pathLst>
              <a:path w="1432559" h="3413125">
                <a:moveTo>
                  <a:pt x="101765" y="81559"/>
                </a:moveTo>
                <a:lnTo>
                  <a:pt x="95275" y="39217"/>
                </a:lnTo>
                <a:lnTo>
                  <a:pt x="58826" y="20764"/>
                </a:lnTo>
                <a:lnTo>
                  <a:pt x="33032" y="25654"/>
                </a:lnTo>
                <a:lnTo>
                  <a:pt x="17005" y="34671"/>
                </a:lnTo>
                <a:lnTo>
                  <a:pt x="8166" y="48602"/>
                </a:lnTo>
                <a:lnTo>
                  <a:pt x="6743" y="67805"/>
                </a:lnTo>
                <a:lnTo>
                  <a:pt x="8013" y="102984"/>
                </a:lnTo>
                <a:lnTo>
                  <a:pt x="7543" y="138087"/>
                </a:lnTo>
                <a:lnTo>
                  <a:pt x="5334" y="173126"/>
                </a:lnTo>
                <a:lnTo>
                  <a:pt x="1384" y="208102"/>
                </a:lnTo>
                <a:lnTo>
                  <a:pt x="0" y="233299"/>
                </a:lnTo>
                <a:lnTo>
                  <a:pt x="1841" y="258038"/>
                </a:lnTo>
                <a:lnTo>
                  <a:pt x="6896" y="282333"/>
                </a:lnTo>
                <a:lnTo>
                  <a:pt x="15163" y="306184"/>
                </a:lnTo>
                <a:lnTo>
                  <a:pt x="61226" y="322275"/>
                </a:lnTo>
                <a:lnTo>
                  <a:pt x="82359" y="255892"/>
                </a:lnTo>
                <a:lnTo>
                  <a:pt x="91617" y="212051"/>
                </a:lnTo>
                <a:lnTo>
                  <a:pt x="97459" y="166319"/>
                </a:lnTo>
                <a:lnTo>
                  <a:pt x="100825" y="122745"/>
                </a:lnTo>
                <a:lnTo>
                  <a:pt x="101650" y="102158"/>
                </a:lnTo>
                <a:lnTo>
                  <a:pt x="101765" y="81559"/>
                </a:lnTo>
                <a:close/>
              </a:path>
              <a:path w="1432559" h="3413125">
                <a:moveTo>
                  <a:pt x="243014" y="1270304"/>
                </a:moveTo>
                <a:lnTo>
                  <a:pt x="229730" y="1231493"/>
                </a:lnTo>
                <a:lnTo>
                  <a:pt x="206082" y="1219720"/>
                </a:lnTo>
                <a:lnTo>
                  <a:pt x="197015" y="1220368"/>
                </a:lnTo>
                <a:lnTo>
                  <a:pt x="161340" y="1247063"/>
                </a:lnTo>
                <a:lnTo>
                  <a:pt x="150761" y="1286522"/>
                </a:lnTo>
                <a:lnTo>
                  <a:pt x="144653" y="1333868"/>
                </a:lnTo>
                <a:lnTo>
                  <a:pt x="141503" y="1377365"/>
                </a:lnTo>
                <a:lnTo>
                  <a:pt x="141363" y="1388427"/>
                </a:lnTo>
                <a:lnTo>
                  <a:pt x="141935" y="1405420"/>
                </a:lnTo>
                <a:lnTo>
                  <a:pt x="148120" y="1460512"/>
                </a:lnTo>
                <a:lnTo>
                  <a:pt x="175806" y="1487893"/>
                </a:lnTo>
                <a:lnTo>
                  <a:pt x="184658" y="1489227"/>
                </a:lnTo>
                <a:lnTo>
                  <a:pt x="196380" y="1487106"/>
                </a:lnTo>
                <a:lnTo>
                  <a:pt x="220472" y="1455216"/>
                </a:lnTo>
                <a:lnTo>
                  <a:pt x="242201" y="1281379"/>
                </a:lnTo>
                <a:lnTo>
                  <a:pt x="243014" y="1270304"/>
                </a:lnTo>
                <a:close/>
              </a:path>
              <a:path w="1432559" h="3413125">
                <a:moveTo>
                  <a:pt x="250494" y="867752"/>
                </a:moveTo>
                <a:lnTo>
                  <a:pt x="236982" y="827532"/>
                </a:lnTo>
                <a:lnTo>
                  <a:pt x="217843" y="812101"/>
                </a:lnTo>
                <a:lnTo>
                  <a:pt x="210908" y="812368"/>
                </a:lnTo>
                <a:lnTo>
                  <a:pt x="175628" y="832358"/>
                </a:lnTo>
                <a:lnTo>
                  <a:pt x="156413" y="913244"/>
                </a:lnTo>
                <a:lnTo>
                  <a:pt x="154139" y="962812"/>
                </a:lnTo>
                <a:lnTo>
                  <a:pt x="156006" y="1012393"/>
                </a:lnTo>
                <a:lnTo>
                  <a:pt x="162013" y="1061999"/>
                </a:lnTo>
                <a:lnTo>
                  <a:pt x="187909" y="1100150"/>
                </a:lnTo>
                <a:lnTo>
                  <a:pt x="192684" y="1100505"/>
                </a:lnTo>
                <a:lnTo>
                  <a:pt x="215049" y="1094435"/>
                </a:lnTo>
                <a:lnTo>
                  <a:pt x="226568" y="1086916"/>
                </a:lnTo>
                <a:lnTo>
                  <a:pt x="233248" y="1075334"/>
                </a:lnTo>
                <a:lnTo>
                  <a:pt x="236245" y="1058329"/>
                </a:lnTo>
                <a:lnTo>
                  <a:pt x="249682" y="873912"/>
                </a:lnTo>
                <a:lnTo>
                  <a:pt x="250494" y="867752"/>
                </a:lnTo>
                <a:close/>
              </a:path>
              <a:path w="1432559" h="3413125">
                <a:moveTo>
                  <a:pt x="756843" y="33845"/>
                </a:moveTo>
                <a:lnTo>
                  <a:pt x="755878" y="29146"/>
                </a:lnTo>
                <a:lnTo>
                  <a:pt x="751573" y="20218"/>
                </a:lnTo>
                <a:lnTo>
                  <a:pt x="748487" y="16535"/>
                </a:lnTo>
                <a:lnTo>
                  <a:pt x="744474" y="13627"/>
                </a:lnTo>
                <a:lnTo>
                  <a:pt x="739000" y="7886"/>
                </a:lnTo>
                <a:lnTo>
                  <a:pt x="732434" y="4000"/>
                </a:lnTo>
                <a:lnTo>
                  <a:pt x="717080" y="0"/>
                </a:lnTo>
                <a:lnTo>
                  <a:pt x="709447" y="177"/>
                </a:lnTo>
                <a:lnTo>
                  <a:pt x="677519" y="21031"/>
                </a:lnTo>
                <a:lnTo>
                  <a:pt x="663054" y="88315"/>
                </a:lnTo>
                <a:lnTo>
                  <a:pt x="656056" y="141173"/>
                </a:lnTo>
                <a:lnTo>
                  <a:pt x="652056" y="194335"/>
                </a:lnTo>
                <a:lnTo>
                  <a:pt x="651065" y="247815"/>
                </a:lnTo>
                <a:lnTo>
                  <a:pt x="652526" y="257289"/>
                </a:lnTo>
                <a:lnTo>
                  <a:pt x="654697" y="266560"/>
                </a:lnTo>
                <a:lnTo>
                  <a:pt x="657567" y="275653"/>
                </a:lnTo>
                <a:lnTo>
                  <a:pt x="662165" y="287007"/>
                </a:lnTo>
                <a:lnTo>
                  <a:pt x="666013" y="288353"/>
                </a:lnTo>
                <a:lnTo>
                  <a:pt x="670801" y="291807"/>
                </a:lnTo>
                <a:lnTo>
                  <a:pt x="709345" y="286321"/>
                </a:lnTo>
                <a:lnTo>
                  <a:pt x="753795" y="67678"/>
                </a:lnTo>
                <a:lnTo>
                  <a:pt x="754811" y="60490"/>
                </a:lnTo>
                <a:lnTo>
                  <a:pt x="756843" y="33845"/>
                </a:lnTo>
                <a:close/>
              </a:path>
              <a:path w="1432559" h="3413125">
                <a:moveTo>
                  <a:pt x="1221193" y="3154070"/>
                </a:moveTo>
                <a:lnTo>
                  <a:pt x="1193177" y="3125190"/>
                </a:lnTo>
                <a:lnTo>
                  <a:pt x="1186776" y="3125406"/>
                </a:lnTo>
                <a:lnTo>
                  <a:pt x="1174102" y="3129445"/>
                </a:lnTo>
                <a:lnTo>
                  <a:pt x="1168768" y="3132975"/>
                </a:lnTo>
                <a:lnTo>
                  <a:pt x="1164424" y="3138005"/>
                </a:lnTo>
                <a:lnTo>
                  <a:pt x="1158595" y="3143656"/>
                </a:lnTo>
                <a:lnTo>
                  <a:pt x="1140434" y="3184728"/>
                </a:lnTo>
                <a:lnTo>
                  <a:pt x="1128547" y="3252406"/>
                </a:lnTo>
                <a:lnTo>
                  <a:pt x="1124648" y="3292132"/>
                </a:lnTo>
                <a:lnTo>
                  <a:pt x="1117892" y="3371672"/>
                </a:lnTo>
                <a:lnTo>
                  <a:pt x="1117511" y="3381222"/>
                </a:lnTo>
                <a:lnTo>
                  <a:pt x="1117892" y="3412553"/>
                </a:lnTo>
                <a:lnTo>
                  <a:pt x="1176477" y="3411728"/>
                </a:lnTo>
                <a:lnTo>
                  <a:pt x="1191641" y="3367354"/>
                </a:lnTo>
                <a:lnTo>
                  <a:pt x="1204569" y="3295815"/>
                </a:lnTo>
                <a:lnTo>
                  <a:pt x="1216228" y="3224085"/>
                </a:lnTo>
                <a:lnTo>
                  <a:pt x="1220660" y="3177070"/>
                </a:lnTo>
                <a:lnTo>
                  <a:pt x="1221193" y="3154070"/>
                </a:lnTo>
                <a:close/>
              </a:path>
              <a:path w="1432559" h="3413125">
                <a:moveTo>
                  <a:pt x="1239608" y="2685148"/>
                </a:moveTo>
                <a:lnTo>
                  <a:pt x="1212176" y="2653627"/>
                </a:lnTo>
                <a:lnTo>
                  <a:pt x="1205026" y="2652890"/>
                </a:lnTo>
                <a:lnTo>
                  <a:pt x="1190345" y="2655214"/>
                </a:lnTo>
                <a:lnTo>
                  <a:pt x="1183779" y="2658122"/>
                </a:lnTo>
                <a:lnTo>
                  <a:pt x="1177988" y="2662783"/>
                </a:lnTo>
                <a:lnTo>
                  <a:pt x="1173746" y="2665298"/>
                </a:lnTo>
                <a:lnTo>
                  <a:pt x="1149350" y="2701340"/>
                </a:lnTo>
                <a:lnTo>
                  <a:pt x="1134579" y="2772245"/>
                </a:lnTo>
                <a:lnTo>
                  <a:pt x="1132852" y="2810992"/>
                </a:lnTo>
                <a:lnTo>
                  <a:pt x="1133538" y="2849778"/>
                </a:lnTo>
                <a:lnTo>
                  <a:pt x="1136637" y="2888589"/>
                </a:lnTo>
                <a:lnTo>
                  <a:pt x="1146517" y="2926702"/>
                </a:lnTo>
                <a:lnTo>
                  <a:pt x="1182954" y="2943669"/>
                </a:lnTo>
                <a:lnTo>
                  <a:pt x="1186307" y="2944990"/>
                </a:lnTo>
                <a:lnTo>
                  <a:pt x="1203655" y="2962529"/>
                </a:lnTo>
                <a:lnTo>
                  <a:pt x="1218882" y="2858617"/>
                </a:lnTo>
                <a:lnTo>
                  <a:pt x="1222400" y="2827375"/>
                </a:lnTo>
                <a:lnTo>
                  <a:pt x="1224127" y="2799486"/>
                </a:lnTo>
                <a:lnTo>
                  <a:pt x="1227035" y="2771737"/>
                </a:lnTo>
                <a:lnTo>
                  <a:pt x="1231112" y="2744139"/>
                </a:lnTo>
                <a:lnTo>
                  <a:pt x="1236357" y="2716695"/>
                </a:lnTo>
                <a:lnTo>
                  <a:pt x="1238288" y="2708795"/>
                </a:lnTo>
                <a:lnTo>
                  <a:pt x="1239151" y="2700782"/>
                </a:lnTo>
                <a:lnTo>
                  <a:pt x="1238948" y="2692654"/>
                </a:lnTo>
                <a:lnTo>
                  <a:pt x="1239608" y="2685148"/>
                </a:lnTo>
                <a:close/>
              </a:path>
              <a:path w="1432559" h="3413125">
                <a:moveTo>
                  <a:pt x="1432179" y="3006394"/>
                </a:moveTo>
                <a:lnTo>
                  <a:pt x="1431899" y="2945854"/>
                </a:lnTo>
                <a:lnTo>
                  <a:pt x="1429994" y="2938081"/>
                </a:lnTo>
                <a:lnTo>
                  <a:pt x="1426425" y="2930715"/>
                </a:lnTo>
                <a:lnTo>
                  <a:pt x="1425587" y="2927972"/>
                </a:lnTo>
                <a:lnTo>
                  <a:pt x="1391666" y="2906141"/>
                </a:lnTo>
                <a:lnTo>
                  <a:pt x="1383207" y="2907614"/>
                </a:lnTo>
                <a:lnTo>
                  <a:pt x="1349146" y="2936964"/>
                </a:lnTo>
                <a:lnTo>
                  <a:pt x="1342351" y="2959366"/>
                </a:lnTo>
                <a:lnTo>
                  <a:pt x="1344460" y="3200209"/>
                </a:lnTo>
                <a:lnTo>
                  <a:pt x="1345285" y="3207016"/>
                </a:lnTo>
                <a:lnTo>
                  <a:pt x="1349209" y="3227146"/>
                </a:lnTo>
                <a:lnTo>
                  <a:pt x="1398384" y="3211398"/>
                </a:lnTo>
                <a:lnTo>
                  <a:pt x="1411935" y="3160814"/>
                </a:lnTo>
                <a:lnTo>
                  <a:pt x="1422082" y="3109785"/>
                </a:lnTo>
                <a:lnTo>
                  <a:pt x="1428826" y="3058312"/>
                </a:lnTo>
                <a:lnTo>
                  <a:pt x="1432179" y="3006394"/>
                </a:lnTo>
                <a:close/>
              </a:path>
            </a:pathLst>
          </a:custGeom>
          <a:solidFill>
            <a:srgbClr val="E1B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94129" y="4620864"/>
            <a:ext cx="104513" cy="253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25184" y="5039210"/>
            <a:ext cx="93039" cy="246716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8742413" y="3965371"/>
            <a:ext cx="848360" cy="2170430"/>
          </a:xfrm>
          <a:custGeom>
            <a:avLst/>
            <a:gdLst/>
            <a:ahLst/>
            <a:cxnLst/>
            <a:rect l="l" t="t" r="r" b="b"/>
            <a:pathLst>
              <a:path w="848359" h="2170429">
                <a:moveTo>
                  <a:pt x="98183" y="41617"/>
                </a:moveTo>
                <a:lnTo>
                  <a:pt x="81597" y="5194"/>
                </a:lnTo>
                <a:lnTo>
                  <a:pt x="75082" y="3429"/>
                </a:lnTo>
                <a:lnTo>
                  <a:pt x="68961" y="723"/>
                </a:lnTo>
                <a:lnTo>
                  <a:pt x="29311" y="19735"/>
                </a:lnTo>
                <a:lnTo>
                  <a:pt x="11747" y="55067"/>
                </a:lnTo>
                <a:lnTo>
                  <a:pt x="0" y="195402"/>
                </a:lnTo>
                <a:lnTo>
                  <a:pt x="63" y="205206"/>
                </a:lnTo>
                <a:lnTo>
                  <a:pt x="8991" y="247929"/>
                </a:lnTo>
                <a:lnTo>
                  <a:pt x="31445" y="258800"/>
                </a:lnTo>
                <a:lnTo>
                  <a:pt x="52387" y="255879"/>
                </a:lnTo>
                <a:lnTo>
                  <a:pt x="64262" y="249428"/>
                </a:lnTo>
                <a:lnTo>
                  <a:pt x="71716" y="237883"/>
                </a:lnTo>
                <a:lnTo>
                  <a:pt x="75730" y="220218"/>
                </a:lnTo>
                <a:lnTo>
                  <a:pt x="93967" y="70523"/>
                </a:lnTo>
                <a:lnTo>
                  <a:pt x="96177" y="70561"/>
                </a:lnTo>
                <a:lnTo>
                  <a:pt x="97218" y="60934"/>
                </a:lnTo>
                <a:lnTo>
                  <a:pt x="98183" y="41617"/>
                </a:lnTo>
                <a:close/>
              </a:path>
              <a:path w="848359" h="2170429">
                <a:moveTo>
                  <a:pt x="600773" y="1704632"/>
                </a:moveTo>
                <a:lnTo>
                  <a:pt x="580885" y="1668183"/>
                </a:lnTo>
                <a:lnTo>
                  <a:pt x="567677" y="1665820"/>
                </a:lnTo>
                <a:lnTo>
                  <a:pt x="563283" y="1666290"/>
                </a:lnTo>
                <a:lnTo>
                  <a:pt x="531609" y="1688820"/>
                </a:lnTo>
                <a:lnTo>
                  <a:pt x="519696" y="1752701"/>
                </a:lnTo>
                <a:lnTo>
                  <a:pt x="516051" y="1799831"/>
                </a:lnTo>
                <a:lnTo>
                  <a:pt x="515505" y="1847100"/>
                </a:lnTo>
                <a:lnTo>
                  <a:pt x="518071" y="1894522"/>
                </a:lnTo>
                <a:lnTo>
                  <a:pt x="522389" y="1916099"/>
                </a:lnTo>
                <a:lnTo>
                  <a:pt x="528739" y="1937169"/>
                </a:lnTo>
                <a:lnTo>
                  <a:pt x="553440" y="1934502"/>
                </a:lnTo>
                <a:lnTo>
                  <a:pt x="585381" y="1890496"/>
                </a:lnTo>
                <a:lnTo>
                  <a:pt x="600773" y="1704632"/>
                </a:lnTo>
                <a:close/>
              </a:path>
              <a:path w="848359" h="2170429">
                <a:moveTo>
                  <a:pt x="847991" y="1953310"/>
                </a:moveTo>
                <a:lnTo>
                  <a:pt x="828001" y="1917661"/>
                </a:lnTo>
                <a:lnTo>
                  <a:pt x="805510" y="1909584"/>
                </a:lnTo>
                <a:lnTo>
                  <a:pt x="799426" y="1909838"/>
                </a:lnTo>
                <a:lnTo>
                  <a:pt x="763676" y="1936661"/>
                </a:lnTo>
                <a:lnTo>
                  <a:pt x="752767" y="2119719"/>
                </a:lnTo>
                <a:lnTo>
                  <a:pt x="751446" y="2126196"/>
                </a:lnTo>
                <a:lnTo>
                  <a:pt x="778725" y="2163711"/>
                </a:lnTo>
                <a:lnTo>
                  <a:pt x="795108" y="2169922"/>
                </a:lnTo>
                <a:lnTo>
                  <a:pt x="806488" y="2157082"/>
                </a:lnTo>
                <a:lnTo>
                  <a:pt x="833729" y="2077897"/>
                </a:lnTo>
                <a:lnTo>
                  <a:pt x="845083" y="2016086"/>
                </a:lnTo>
                <a:lnTo>
                  <a:pt x="847598" y="1984819"/>
                </a:lnTo>
                <a:lnTo>
                  <a:pt x="847991" y="1953310"/>
                </a:lnTo>
                <a:close/>
              </a:path>
            </a:pathLst>
          </a:custGeom>
          <a:solidFill>
            <a:srgbClr val="E1B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6307" y="4022058"/>
            <a:ext cx="100392" cy="25168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8323618" y="2826765"/>
            <a:ext cx="988694" cy="2124075"/>
          </a:xfrm>
          <a:custGeom>
            <a:avLst/>
            <a:gdLst/>
            <a:ahLst/>
            <a:cxnLst/>
            <a:rect l="l" t="t" r="r" b="b"/>
            <a:pathLst>
              <a:path w="988695" h="2124075">
                <a:moveTo>
                  <a:pt x="99123" y="32931"/>
                </a:moveTo>
                <a:lnTo>
                  <a:pt x="75158" y="3187"/>
                </a:lnTo>
                <a:lnTo>
                  <a:pt x="59613" y="0"/>
                </a:lnTo>
                <a:lnTo>
                  <a:pt x="54356" y="190"/>
                </a:lnTo>
                <a:lnTo>
                  <a:pt x="13601" y="30962"/>
                </a:lnTo>
                <a:lnTo>
                  <a:pt x="0" y="75590"/>
                </a:lnTo>
                <a:lnTo>
                  <a:pt x="88" y="133870"/>
                </a:lnTo>
                <a:lnTo>
                  <a:pt x="3454" y="182257"/>
                </a:lnTo>
                <a:lnTo>
                  <a:pt x="13246" y="225780"/>
                </a:lnTo>
                <a:lnTo>
                  <a:pt x="48221" y="257276"/>
                </a:lnTo>
                <a:lnTo>
                  <a:pt x="57035" y="247713"/>
                </a:lnTo>
                <a:lnTo>
                  <a:pt x="72618" y="169316"/>
                </a:lnTo>
                <a:lnTo>
                  <a:pt x="74041" y="125920"/>
                </a:lnTo>
                <a:lnTo>
                  <a:pt x="80276" y="83248"/>
                </a:lnTo>
                <a:lnTo>
                  <a:pt x="97383" y="42214"/>
                </a:lnTo>
                <a:lnTo>
                  <a:pt x="99123" y="32931"/>
                </a:lnTo>
                <a:close/>
              </a:path>
              <a:path w="988695" h="2124075">
                <a:moveTo>
                  <a:pt x="392506" y="263575"/>
                </a:moveTo>
                <a:lnTo>
                  <a:pt x="360997" y="228777"/>
                </a:lnTo>
                <a:lnTo>
                  <a:pt x="354939" y="228815"/>
                </a:lnTo>
                <a:lnTo>
                  <a:pt x="316230" y="255587"/>
                </a:lnTo>
                <a:lnTo>
                  <a:pt x="298805" y="352983"/>
                </a:lnTo>
                <a:lnTo>
                  <a:pt x="313156" y="484606"/>
                </a:lnTo>
                <a:lnTo>
                  <a:pt x="314566" y="489216"/>
                </a:lnTo>
                <a:lnTo>
                  <a:pt x="318935" y="495033"/>
                </a:lnTo>
                <a:lnTo>
                  <a:pt x="325158" y="498817"/>
                </a:lnTo>
                <a:lnTo>
                  <a:pt x="329933" y="499935"/>
                </a:lnTo>
                <a:lnTo>
                  <a:pt x="339686" y="499389"/>
                </a:lnTo>
                <a:lnTo>
                  <a:pt x="369455" y="458127"/>
                </a:lnTo>
                <a:lnTo>
                  <a:pt x="374688" y="391502"/>
                </a:lnTo>
                <a:lnTo>
                  <a:pt x="378180" y="353987"/>
                </a:lnTo>
                <a:lnTo>
                  <a:pt x="383324" y="316649"/>
                </a:lnTo>
                <a:lnTo>
                  <a:pt x="390105" y="279514"/>
                </a:lnTo>
                <a:lnTo>
                  <a:pt x="391909" y="271589"/>
                </a:lnTo>
                <a:lnTo>
                  <a:pt x="392506" y="263575"/>
                </a:lnTo>
                <a:close/>
              </a:path>
              <a:path w="988695" h="2124075">
                <a:moveTo>
                  <a:pt x="763651" y="1049705"/>
                </a:moveTo>
                <a:lnTo>
                  <a:pt x="756551" y="1001560"/>
                </a:lnTo>
                <a:lnTo>
                  <a:pt x="734314" y="985126"/>
                </a:lnTo>
                <a:lnTo>
                  <a:pt x="727125" y="981951"/>
                </a:lnTo>
                <a:lnTo>
                  <a:pt x="684555" y="995273"/>
                </a:lnTo>
                <a:lnTo>
                  <a:pt x="673493" y="1023518"/>
                </a:lnTo>
                <a:lnTo>
                  <a:pt x="674776" y="1031278"/>
                </a:lnTo>
                <a:lnTo>
                  <a:pt x="679157" y="1072324"/>
                </a:lnTo>
                <a:lnTo>
                  <a:pt x="680770" y="1113396"/>
                </a:lnTo>
                <a:lnTo>
                  <a:pt x="679615" y="1154468"/>
                </a:lnTo>
                <a:lnTo>
                  <a:pt x="674725" y="1206271"/>
                </a:lnTo>
                <a:lnTo>
                  <a:pt x="672922" y="1238732"/>
                </a:lnTo>
                <a:lnTo>
                  <a:pt x="679653" y="1236294"/>
                </a:lnTo>
                <a:lnTo>
                  <a:pt x="684618" y="1232001"/>
                </a:lnTo>
                <a:lnTo>
                  <a:pt x="689457" y="1229131"/>
                </a:lnTo>
                <a:lnTo>
                  <a:pt x="695820" y="1230960"/>
                </a:lnTo>
                <a:lnTo>
                  <a:pt x="707923" y="1251686"/>
                </a:lnTo>
                <a:lnTo>
                  <a:pt x="713320" y="1247254"/>
                </a:lnTo>
                <a:lnTo>
                  <a:pt x="715873" y="1241399"/>
                </a:lnTo>
                <a:lnTo>
                  <a:pt x="717486" y="1235773"/>
                </a:lnTo>
                <a:lnTo>
                  <a:pt x="720064" y="1232039"/>
                </a:lnTo>
                <a:lnTo>
                  <a:pt x="736206" y="1217587"/>
                </a:lnTo>
                <a:lnTo>
                  <a:pt x="745261" y="1200099"/>
                </a:lnTo>
                <a:lnTo>
                  <a:pt x="749833" y="1180757"/>
                </a:lnTo>
                <a:lnTo>
                  <a:pt x="758952" y="1105306"/>
                </a:lnTo>
                <a:lnTo>
                  <a:pt x="763651" y="1049705"/>
                </a:lnTo>
                <a:close/>
              </a:path>
              <a:path w="988695" h="2124075">
                <a:moveTo>
                  <a:pt x="988504" y="1904885"/>
                </a:moveTo>
                <a:lnTo>
                  <a:pt x="972731" y="1866138"/>
                </a:lnTo>
                <a:lnTo>
                  <a:pt x="960196" y="1861832"/>
                </a:lnTo>
                <a:lnTo>
                  <a:pt x="951331" y="1862226"/>
                </a:lnTo>
                <a:lnTo>
                  <a:pt x="912787" y="1889861"/>
                </a:lnTo>
                <a:lnTo>
                  <a:pt x="900544" y="1963712"/>
                </a:lnTo>
                <a:lnTo>
                  <a:pt x="899045" y="2010841"/>
                </a:lnTo>
                <a:lnTo>
                  <a:pt x="899871" y="2057984"/>
                </a:lnTo>
                <a:lnTo>
                  <a:pt x="903033" y="2105152"/>
                </a:lnTo>
                <a:lnTo>
                  <a:pt x="904773" y="2111857"/>
                </a:lnTo>
                <a:lnTo>
                  <a:pt x="907453" y="2118156"/>
                </a:lnTo>
                <a:lnTo>
                  <a:pt x="911072" y="2124062"/>
                </a:lnTo>
                <a:lnTo>
                  <a:pt x="956906" y="2123414"/>
                </a:lnTo>
                <a:lnTo>
                  <a:pt x="967155" y="2065528"/>
                </a:lnTo>
                <a:lnTo>
                  <a:pt x="987983" y="1912112"/>
                </a:lnTo>
                <a:lnTo>
                  <a:pt x="988504" y="1904885"/>
                </a:lnTo>
                <a:close/>
              </a:path>
            </a:pathLst>
          </a:custGeom>
          <a:solidFill>
            <a:srgbClr val="E1B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50285" y="4218085"/>
            <a:ext cx="99780" cy="22788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90007" y="5555162"/>
            <a:ext cx="106518" cy="243895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90087" y="6949686"/>
            <a:ext cx="82779" cy="24769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26721" y="6358030"/>
            <a:ext cx="102380" cy="22473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493237" y="4967656"/>
            <a:ext cx="94423" cy="22423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507571" y="5450369"/>
            <a:ext cx="93373" cy="22505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57587" y="4533434"/>
            <a:ext cx="89027" cy="20638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82572" y="3243257"/>
            <a:ext cx="87736" cy="202611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46664" y="5187034"/>
            <a:ext cx="94459" cy="191752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233128" y="2259669"/>
            <a:ext cx="3781424" cy="4943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5540" y="3330967"/>
            <a:ext cx="15396919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42A6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42A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42A6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42A6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8994" y="245601"/>
            <a:ext cx="6630011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0" i="0">
                <a:solidFill>
                  <a:srgbClr val="242A6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3195" y="2086228"/>
            <a:ext cx="12561608" cy="511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42A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rive.google.com/file/d/1Pr9ADXp_CFC8g7vMW9vAxEJMqEKQG3Dg/view?usp=shari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/index.php?title=Felipe_Vald%C3%A9s_Leal&amp;action=edit&amp;redlink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4.png"/><Relationship Id="rId7" Type="http://schemas.openxmlformats.org/officeDocument/2006/relationships/image" Target="../media/image47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hyperlink" Target="https://es.wikipedia.org/wiki/Los_Alegres_de_Ter%C3%A1n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1565" y="8098772"/>
            <a:ext cx="1512157" cy="21866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6201" y="10573"/>
            <a:ext cx="2971798" cy="366918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71" y="771479"/>
            <a:ext cx="17259300" cy="9514840"/>
            <a:chOff x="1971" y="771479"/>
            <a:chExt cx="17259300" cy="95148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1" y="8772107"/>
              <a:ext cx="2329986" cy="1513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6500" y="771479"/>
              <a:ext cx="15754347" cy="8486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 lang="es-MX"/>
          </a:p>
        </p:txBody>
      </p:sp>
      <p:sp>
        <p:nvSpPr>
          <p:cNvPr id="3" name="object 3"/>
          <p:cNvSpPr txBox="1"/>
          <p:nvPr/>
        </p:nvSpPr>
        <p:spPr>
          <a:xfrm rot="20400000">
            <a:off x="5084336" y="1454092"/>
            <a:ext cx="1092339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endParaRPr sz="79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 rot="20520000">
            <a:off x="5557663" y="1308489"/>
            <a:ext cx="977194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endParaRPr sz="79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 rot="20700000">
            <a:off x="5947397" y="1166622"/>
            <a:ext cx="1148763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5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 rot="20940000">
            <a:off x="6601344" y="1015699"/>
            <a:ext cx="1114838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390" dirty="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 rot="21240000">
            <a:off x="7538778" y="871360"/>
            <a:ext cx="1118697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104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endParaRPr sz="79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 rot="21480000">
            <a:off x="8146297" y="826939"/>
            <a:ext cx="1073213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endParaRPr sz="79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7868" y="649584"/>
            <a:ext cx="596265" cy="122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endParaRPr sz="79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 rot="300000">
            <a:off x="9609356" y="869525"/>
            <a:ext cx="1146164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 rot="480000">
            <a:off x="10175687" y="931581"/>
            <a:ext cx="980931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 rot="660000">
            <a:off x="10568299" y="1013718"/>
            <a:ext cx="1122231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104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 rot="840000">
            <a:off x="11163921" y="1146421"/>
            <a:ext cx="1074162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 rot="1080000">
            <a:off x="11717622" y="1324372"/>
            <a:ext cx="1165354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25"/>
              </a:lnSpc>
            </a:pPr>
            <a:r>
              <a:rPr sz="7900" spc="-67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endParaRPr sz="79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022906" y="1328608"/>
            <a:ext cx="265430" cy="114935"/>
          </a:xfrm>
          <a:custGeom>
            <a:avLst/>
            <a:gdLst/>
            <a:ahLst/>
            <a:cxnLst/>
            <a:rect l="l" t="t" r="r" b="b"/>
            <a:pathLst>
              <a:path w="265430" h="114934">
                <a:moveTo>
                  <a:pt x="265093" y="0"/>
                </a:moveTo>
                <a:lnTo>
                  <a:pt x="103812" y="3129"/>
                </a:lnTo>
                <a:lnTo>
                  <a:pt x="67284" y="3105"/>
                </a:lnTo>
                <a:lnTo>
                  <a:pt x="60846" y="3846"/>
                </a:lnTo>
                <a:lnTo>
                  <a:pt x="25711" y="20052"/>
                </a:lnTo>
                <a:lnTo>
                  <a:pt x="9521" y="40346"/>
                </a:lnTo>
                <a:lnTo>
                  <a:pt x="5404" y="46097"/>
                </a:lnTo>
                <a:lnTo>
                  <a:pt x="2404" y="52549"/>
                </a:lnTo>
                <a:lnTo>
                  <a:pt x="0" y="62903"/>
                </a:lnTo>
                <a:lnTo>
                  <a:pt x="208" y="73531"/>
                </a:lnTo>
                <a:lnTo>
                  <a:pt x="24602" y="106335"/>
                </a:lnTo>
                <a:lnTo>
                  <a:pt x="60293" y="114936"/>
                </a:lnTo>
                <a:lnTo>
                  <a:pt x="114298" y="113869"/>
                </a:lnTo>
                <a:lnTo>
                  <a:pt x="167844" y="109890"/>
                </a:lnTo>
                <a:lnTo>
                  <a:pt x="220931" y="102999"/>
                </a:lnTo>
                <a:lnTo>
                  <a:pt x="265093" y="94774"/>
                </a:lnTo>
                <a:lnTo>
                  <a:pt x="265093" y="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04220" y="1077433"/>
            <a:ext cx="382270" cy="135890"/>
          </a:xfrm>
          <a:custGeom>
            <a:avLst/>
            <a:gdLst/>
            <a:ahLst/>
            <a:cxnLst/>
            <a:rect l="l" t="t" r="r" b="b"/>
            <a:pathLst>
              <a:path w="382269" h="135890">
                <a:moveTo>
                  <a:pt x="382100" y="83117"/>
                </a:moveTo>
                <a:lnTo>
                  <a:pt x="359853" y="62219"/>
                </a:lnTo>
                <a:lnTo>
                  <a:pt x="358104" y="58117"/>
                </a:lnTo>
                <a:lnTo>
                  <a:pt x="351782" y="29730"/>
                </a:lnTo>
                <a:lnTo>
                  <a:pt x="335940" y="13569"/>
                </a:lnTo>
                <a:lnTo>
                  <a:pt x="313778" y="5799"/>
                </a:lnTo>
                <a:lnTo>
                  <a:pt x="288495" y="2585"/>
                </a:lnTo>
                <a:lnTo>
                  <a:pt x="240401" y="0"/>
                </a:lnTo>
                <a:lnTo>
                  <a:pt x="192425" y="401"/>
                </a:lnTo>
                <a:lnTo>
                  <a:pt x="144567" y="3790"/>
                </a:lnTo>
                <a:lnTo>
                  <a:pt x="96828" y="10167"/>
                </a:lnTo>
                <a:lnTo>
                  <a:pt x="57374" y="24363"/>
                </a:lnTo>
                <a:lnTo>
                  <a:pt x="17573" y="51282"/>
                </a:lnTo>
                <a:lnTo>
                  <a:pt x="461" y="85712"/>
                </a:lnTo>
                <a:lnTo>
                  <a:pt x="0" y="92496"/>
                </a:lnTo>
                <a:lnTo>
                  <a:pt x="416" y="99165"/>
                </a:lnTo>
                <a:lnTo>
                  <a:pt x="27246" y="132816"/>
                </a:lnTo>
                <a:lnTo>
                  <a:pt x="40488" y="135893"/>
                </a:lnTo>
                <a:lnTo>
                  <a:pt x="64479" y="134521"/>
                </a:lnTo>
                <a:lnTo>
                  <a:pt x="112942" y="124152"/>
                </a:lnTo>
                <a:lnTo>
                  <a:pt x="146933" y="118214"/>
                </a:lnTo>
                <a:lnTo>
                  <a:pt x="181146" y="113727"/>
                </a:lnTo>
                <a:lnTo>
                  <a:pt x="215580" y="110692"/>
                </a:lnTo>
                <a:lnTo>
                  <a:pt x="254093" y="105327"/>
                </a:lnTo>
                <a:lnTo>
                  <a:pt x="382100" y="8311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95331" y="6"/>
            <a:ext cx="347980" cy="48895"/>
          </a:xfrm>
          <a:custGeom>
            <a:avLst/>
            <a:gdLst/>
            <a:ahLst/>
            <a:cxnLst/>
            <a:rect l="l" t="t" r="r" b="b"/>
            <a:pathLst>
              <a:path w="347980" h="48895">
                <a:moveTo>
                  <a:pt x="347561" y="0"/>
                </a:moveTo>
                <a:lnTo>
                  <a:pt x="412" y="0"/>
                </a:lnTo>
                <a:lnTo>
                  <a:pt x="99" y="1623"/>
                </a:lnTo>
                <a:lnTo>
                  <a:pt x="0" y="10203"/>
                </a:lnTo>
                <a:lnTo>
                  <a:pt x="3786" y="16900"/>
                </a:lnTo>
                <a:lnTo>
                  <a:pt x="39816" y="44383"/>
                </a:lnTo>
                <a:lnTo>
                  <a:pt x="62282" y="48854"/>
                </a:lnTo>
                <a:lnTo>
                  <a:pt x="69878" y="48811"/>
                </a:lnTo>
                <a:lnTo>
                  <a:pt x="77467" y="47607"/>
                </a:lnTo>
                <a:lnTo>
                  <a:pt x="122985" y="43037"/>
                </a:lnTo>
                <a:lnTo>
                  <a:pt x="168506" y="38583"/>
                </a:lnTo>
                <a:lnTo>
                  <a:pt x="214028" y="34154"/>
                </a:lnTo>
                <a:lnTo>
                  <a:pt x="259548" y="29661"/>
                </a:lnTo>
                <a:lnTo>
                  <a:pt x="305064" y="25014"/>
                </a:lnTo>
                <a:lnTo>
                  <a:pt x="325994" y="20762"/>
                </a:lnTo>
                <a:lnTo>
                  <a:pt x="340100" y="12114"/>
                </a:lnTo>
                <a:lnTo>
                  <a:pt x="347561" y="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04683" y="6"/>
            <a:ext cx="241935" cy="26670"/>
          </a:xfrm>
          <a:custGeom>
            <a:avLst/>
            <a:gdLst/>
            <a:ahLst/>
            <a:cxnLst/>
            <a:rect l="l" t="t" r="r" b="b"/>
            <a:pathLst>
              <a:path w="241934" h="26670">
                <a:moveTo>
                  <a:pt x="241427" y="0"/>
                </a:moveTo>
                <a:lnTo>
                  <a:pt x="0" y="0"/>
                </a:lnTo>
                <a:lnTo>
                  <a:pt x="1943" y="3145"/>
                </a:lnTo>
                <a:lnTo>
                  <a:pt x="9630" y="11344"/>
                </a:lnTo>
                <a:lnTo>
                  <a:pt x="14118" y="14534"/>
                </a:lnTo>
                <a:lnTo>
                  <a:pt x="31819" y="22344"/>
                </a:lnTo>
                <a:lnTo>
                  <a:pt x="44751" y="25582"/>
                </a:lnTo>
                <a:lnTo>
                  <a:pt x="58048" y="26527"/>
                </a:lnTo>
                <a:lnTo>
                  <a:pt x="71709" y="25178"/>
                </a:lnTo>
                <a:lnTo>
                  <a:pt x="241427" y="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07957" y="564547"/>
            <a:ext cx="358775" cy="138430"/>
          </a:xfrm>
          <a:custGeom>
            <a:avLst/>
            <a:gdLst/>
            <a:ahLst/>
            <a:cxnLst/>
            <a:rect l="l" t="t" r="r" b="b"/>
            <a:pathLst>
              <a:path w="358775" h="138429">
                <a:moveTo>
                  <a:pt x="358669" y="23010"/>
                </a:moveTo>
                <a:lnTo>
                  <a:pt x="354244" y="17187"/>
                </a:lnTo>
                <a:lnTo>
                  <a:pt x="352464" y="12472"/>
                </a:lnTo>
                <a:lnTo>
                  <a:pt x="338271" y="7146"/>
                </a:lnTo>
                <a:lnTo>
                  <a:pt x="326940" y="3894"/>
                </a:lnTo>
                <a:lnTo>
                  <a:pt x="315396" y="1511"/>
                </a:lnTo>
                <a:lnTo>
                  <a:pt x="303638" y="0"/>
                </a:lnTo>
                <a:lnTo>
                  <a:pt x="250726" y="2076"/>
                </a:lnTo>
                <a:lnTo>
                  <a:pt x="198122" y="6521"/>
                </a:lnTo>
                <a:lnTo>
                  <a:pt x="145825" y="13335"/>
                </a:lnTo>
                <a:lnTo>
                  <a:pt x="93837" y="22519"/>
                </a:lnTo>
                <a:lnTo>
                  <a:pt x="35150" y="35869"/>
                </a:lnTo>
                <a:lnTo>
                  <a:pt x="4396" y="63984"/>
                </a:lnTo>
                <a:lnTo>
                  <a:pt x="0" y="84985"/>
                </a:lnTo>
                <a:lnTo>
                  <a:pt x="528" y="92068"/>
                </a:lnTo>
                <a:lnTo>
                  <a:pt x="17085" y="123164"/>
                </a:lnTo>
                <a:lnTo>
                  <a:pt x="20807" y="128040"/>
                </a:lnTo>
                <a:lnTo>
                  <a:pt x="25461" y="131738"/>
                </a:lnTo>
                <a:lnTo>
                  <a:pt x="36637" y="136777"/>
                </a:lnTo>
                <a:lnTo>
                  <a:pt x="42486" y="137816"/>
                </a:lnTo>
                <a:lnTo>
                  <a:pt x="75359" y="134445"/>
                </a:lnTo>
                <a:lnTo>
                  <a:pt x="84217" y="132964"/>
                </a:lnTo>
                <a:lnTo>
                  <a:pt x="353137" y="70877"/>
                </a:lnTo>
                <a:lnTo>
                  <a:pt x="358669" y="2301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80557" y="165351"/>
            <a:ext cx="313690" cy="132715"/>
          </a:xfrm>
          <a:custGeom>
            <a:avLst/>
            <a:gdLst/>
            <a:ahLst/>
            <a:cxnLst/>
            <a:rect l="l" t="t" r="r" b="b"/>
            <a:pathLst>
              <a:path w="313690" h="132715">
                <a:moveTo>
                  <a:pt x="313630" y="40318"/>
                </a:moveTo>
                <a:lnTo>
                  <a:pt x="270017" y="9997"/>
                </a:lnTo>
                <a:lnTo>
                  <a:pt x="214425" y="270"/>
                </a:lnTo>
                <a:lnTo>
                  <a:pt x="185828" y="0"/>
                </a:lnTo>
                <a:lnTo>
                  <a:pt x="101945" y="7330"/>
                </a:lnTo>
                <a:lnTo>
                  <a:pt x="43452" y="8017"/>
                </a:lnTo>
                <a:lnTo>
                  <a:pt x="10586" y="29607"/>
                </a:lnTo>
                <a:lnTo>
                  <a:pt x="7459" y="38103"/>
                </a:lnTo>
                <a:lnTo>
                  <a:pt x="4713" y="42946"/>
                </a:lnTo>
                <a:lnTo>
                  <a:pt x="2744" y="48088"/>
                </a:lnTo>
                <a:lnTo>
                  <a:pt x="361" y="58969"/>
                </a:lnTo>
                <a:lnTo>
                  <a:pt x="0" y="64464"/>
                </a:lnTo>
                <a:lnTo>
                  <a:pt x="938" y="75564"/>
                </a:lnTo>
                <a:lnTo>
                  <a:pt x="26397" y="114294"/>
                </a:lnTo>
                <a:lnTo>
                  <a:pt x="61618" y="130700"/>
                </a:lnTo>
                <a:lnTo>
                  <a:pt x="81120" y="132157"/>
                </a:lnTo>
                <a:lnTo>
                  <a:pt x="115456" y="128809"/>
                </a:lnTo>
                <a:lnTo>
                  <a:pt x="183645" y="118813"/>
                </a:lnTo>
                <a:lnTo>
                  <a:pt x="238310" y="104322"/>
                </a:lnTo>
                <a:lnTo>
                  <a:pt x="278019" y="84746"/>
                </a:lnTo>
                <a:lnTo>
                  <a:pt x="312445" y="50798"/>
                </a:lnTo>
                <a:lnTo>
                  <a:pt x="313323" y="47431"/>
                </a:lnTo>
                <a:lnTo>
                  <a:pt x="313630" y="40318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99764" y="190981"/>
            <a:ext cx="303530" cy="117475"/>
          </a:xfrm>
          <a:custGeom>
            <a:avLst/>
            <a:gdLst/>
            <a:ahLst/>
            <a:cxnLst/>
            <a:rect l="l" t="t" r="r" b="b"/>
            <a:pathLst>
              <a:path w="303530" h="117475">
                <a:moveTo>
                  <a:pt x="303286" y="22025"/>
                </a:moveTo>
                <a:lnTo>
                  <a:pt x="282778" y="13234"/>
                </a:lnTo>
                <a:lnTo>
                  <a:pt x="261585" y="6263"/>
                </a:lnTo>
                <a:lnTo>
                  <a:pt x="209220" y="1043"/>
                </a:lnTo>
                <a:lnTo>
                  <a:pt x="156940" y="0"/>
                </a:lnTo>
                <a:lnTo>
                  <a:pt x="104743" y="3133"/>
                </a:lnTo>
                <a:lnTo>
                  <a:pt x="45952" y="11602"/>
                </a:lnTo>
                <a:lnTo>
                  <a:pt x="13038" y="33425"/>
                </a:lnTo>
                <a:lnTo>
                  <a:pt x="0" y="71182"/>
                </a:lnTo>
                <a:lnTo>
                  <a:pt x="851" y="77858"/>
                </a:lnTo>
                <a:lnTo>
                  <a:pt x="23607" y="110313"/>
                </a:lnTo>
                <a:lnTo>
                  <a:pt x="49447" y="117476"/>
                </a:lnTo>
                <a:lnTo>
                  <a:pt x="106339" y="116533"/>
                </a:lnTo>
                <a:lnTo>
                  <a:pt x="162833" y="112019"/>
                </a:lnTo>
                <a:lnTo>
                  <a:pt x="218928" y="103932"/>
                </a:lnTo>
                <a:lnTo>
                  <a:pt x="274624" y="92272"/>
                </a:lnTo>
                <a:lnTo>
                  <a:pt x="303286" y="22025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47762" y="741082"/>
            <a:ext cx="321945" cy="125095"/>
          </a:xfrm>
          <a:custGeom>
            <a:avLst/>
            <a:gdLst/>
            <a:ahLst/>
            <a:cxnLst/>
            <a:rect l="l" t="t" r="r" b="b"/>
            <a:pathLst>
              <a:path w="321944" h="125094">
                <a:moveTo>
                  <a:pt x="321462" y="52608"/>
                </a:moveTo>
                <a:lnTo>
                  <a:pt x="302761" y="13560"/>
                </a:lnTo>
                <a:lnTo>
                  <a:pt x="265979" y="0"/>
                </a:lnTo>
                <a:lnTo>
                  <a:pt x="258013" y="1837"/>
                </a:lnTo>
                <a:lnTo>
                  <a:pt x="55001" y="16777"/>
                </a:lnTo>
                <a:lnTo>
                  <a:pt x="32013" y="21268"/>
                </a:lnTo>
                <a:lnTo>
                  <a:pt x="14518" y="31499"/>
                </a:lnTo>
                <a:lnTo>
                  <a:pt x="3514" y="46766"/>
                </a:lnTo>
                <a:lnTo>
                  <a:pt x="0" y="66367"/>
                </a:lnTo>
                <a:lnTo>
                  <a:pt x="246" y="73803"/>
                </a:lnTo>
                <a:lnTo>
                  <a:pt x="21115" y="112123"/>
                </a:lnTo>
                <a:lnTo>
                  <a:pt x="51599" y="124896"/>
                </a:lnTo>
                <a:lnTo>
                  <a:pt x="94270" y="123548"/>
                </a:lnTo>
                <a:lnTo>
                  <a:pt x="132851" y="119433"/>
                </a:lnTo>
                <a:lnTo>
                  <a:pt x="171064" y="112711"/>
                </a:lnTo>
                <a:lnTo>
                  <a:pt x="208911" y="103382"/>
                </a:lnTo>
                <a:lnTo>
                  <a:pt x="249319" y="92160"/>
                </a:lnTo>
                <a:lnTo>
                  <a:pt x="259582" y="89935"/>
                </a:lnTo>
                <a:lnTo>
                  <a:pt x="297660" y="72948"/>
                </a:lnTo>
                <a:lnTo>
                  <a:pt x="314061" y="60068"/>
                </a:lnTo>
                <a:lnTo>
                  <a:pt x="321462" y="52608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97579" y="6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4" h="635">
                <a:moveTo>
                  <a:pt x="19498" y="0"/>
                </a:moveTo>
                <a:lnTo>
                  <a:pt x="0" y="0"/>
                </a:lnTo>
                <a:lnTo>
                  <a:pt x="1312" y="243"/>
                </a:lnTo>
                <a:lnTo>
                  <a:pt x="5378" y="350"/>
                </a:lnTo>
                <a:lnTo>
                  <a:pt x="17358" y="122"/>
                </a:lnTo>
                <a:lnTo>
                  <a:pt x="19498" y="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38901" y="458166"/>
            <a:ext cx="334010" cy="110489"/>
          </a:xfrm>
          <a:custGeom>
            <a:avLst/>
            <a:gdLst/>
            <a:ahLst/>
            <a:cxnLst/>
            <a:rect l="l" t="t" r="r" b="b"/>
            <a:pathLst>
              <a:path w="334009" h="110490">
                <a:moveTo>
                  <a:pt x="333888" y="13445"/>
                </a:moveTo>
                <a:lnTo>
                  <a:pt x="307626" y="6270"/>
                </a:lnTo>
                <a:lnTo>
                  <a:pt x="280805" y="1619"/>
                </a:lnTo>
                <a:lnTo>
                  <a:pt x="233817" y="0"/>
                </a:lnTo>
                <a:lnTo>
                  <a:pt x="187003" y="838"/>
                </a:lnTo>
                <a:lnTo>
                  <a:pt x="140362" y="4133"/>
                </a:lnTo>
                <a:lnTo>
                  <a:pt x="93895" y="9887"/>
                </a:lnTo>
                <a:lnTo>
                  <a:pt x="42134" y="18841"/>
                </a:lnTo>
                <a:lnTo>
                  <a:pt x="5042" y="49157"/>
                </a:lnTo>
                <a:lnTo>
                  <a:pt x="0" y="73216"/>
                </a:lnTo>
                <a:lnTo>
                  <a:pt x="1391" y="81380"/>
                </a:lnTo>
                <a:lnTo>
                  <a:pt x="29995" y="108637"/>
                </a:lnTo>
                <a:lnTo>
                  <a:pt x="48680" y="110097"/>
                </a:lnTo>
                <a:lnTo>
                  <a:pt x="242449" y="91327"/>
                </a:lnTo>
                <a:lnTo>
                  <a:pt x="302843" y="78614"/>
                </a:lnTo>
                <a:lnTo>
                  <a:pt x="331391" y="44091"/>
                </a:lnTo>
                <a:lnTo>
                  <a:pt x="333888" y="13445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49906" y="560486"/>
            <a:ext cx="309880" cy="125095"/>
          </a:xfrm>
          <a:custGeom>
            <a:avLst/>
            <a:gdLst/>
            <a:ahLst/>
            <a:cxnLst/>
            <a:rect l="l" t="t" r="r" b="b"/>
            <a:pathLst>
              <a:path w="309880" h="125095">
                <a:moveTo>
                  <a:pt x="309552" y="32859"/>
                </a:moveTo>
                <a:lnTo>
                  <a:pt x="279367" y="7980"/>
                </a:lnTo>
                <a:lnTo>
                  <a:pt x="115554" y="0"/>
                </a:lnTo>
                <a:lnTo>
                  <a:pt x="57234" y="10892"/>
                </a:lnTo>
                <a:lnTo>
                  <a:pt x="17068" y="25969"/>
                </a:lnTo>
                <a:lnTo>
                  <a:pt x="0" y="63117"/>
                </a:lnTo>
                <a:lnTo>
                  <a:pt x="1278" y="75677"/>
                </a:lnTo>
                <a:lnTo>
                  <a:pt x="20374" y="109255"/>
                </a:lnTo>
                <a:lnTo>
                  <a:pt x="86945" y="125063"/>
                </a:lnTo>
                <a:lnTo>
                  <a:pt x="123946" y="122322"/>
                </a:lnTo>
                <a:lnTo>
                  <a:pt x="160344" y="115118"/>
                </a:lnTo>
                <a:lnTo>
                  <a:pt x="196138" y="103449"/>
                </a:lnTo>
                <a:lnTo>
                  <a:pt x="206792" y="98103"/>
                </a:lnTo>
                <a:lnTo>
                  <a:pt x="217769" y="93665"/>
                </a:lnTo>
                <a:lnTo>
                  <a:pt x="229071" y="90137"/>
                </a:lnTo>
                <a:lnTo>
                  <a:pt x="250127" y="85081"/>
                </a:lnTo>
                <a:lnTo>
                  <a:pt x="259197" y="81783"/>
                </a:lnTo>
                <a:lnTo>
                  <a:pt x="291286" y="60369"/>
                </a:lnTo>
                <a:lnTo>
                  <a:pt x="303694" y="45476"/>
                </a:lnTo>
                <a:lnTo>
                  <a:pt x="306188" y="42889"/>
                </a:lnTo>
                <a:lnTo>
                  <a:pt x="307858" y="39848"/>
                </a:lnTo>
                <a:lnTo>
                  <a:pt x="309552" y="3285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75670" y="191210"/>
            <a:ext cx="334010" cy="118745"/>
          </a:xfrm>
          <a:custGeom>
            <a:avLst/>
            <a:gdLst/>
            <a:ahLst/>
            <a:cxnLst/>
            <a:rect l="l" t="t" r="r" b="b"/>
            <a:pathLst>
              <a:path w="334009" h="118745">
                <a:moveTo>
                  <a:pt x="333820" y="42887"/>
                </a:moveTo>
                <a:lnTo>
                  <a:pt x="307807" y="28587"/>
                </a:lnTo>
                <a:lnTo>
                  <a:pt x="305334" y="20768"/>
                </a:lnTo>
                <a:lnTo>
                  <a:pt x="308726" y="14686"/>
                </a:lnTo>
                <a:lnTo>
                  <a:pt x="313874" y="8408"/>
                </a:lnTo>
                <a:lnTo>
                  <a:pt x="316674" y="0"/>
                </a:lnTo>
                <a:lnTo>
                  <a:pt x="276581" y="3283"/>
                </a:lnTo>
                <a:lnTo>
                  <a:pt x="212695" y="11001"/>
                </a:lnTo>
                <a:lnTo>
                  <a:pt x="161934" y="13761"/>
                </a:lnTo>
                <a:lnTo>
                  <a:pt x="111102" y="13097"/>
                </a:lnTo>
                <a:lnTo>
                  <a:pt x="53040" y="8481"/>
                </a:lnTo>
                <a:lnTo>
                  <a:pt x="46007" y="8915"/>
                </a:lnTo>
                <a:lnTo>
                  <a:pt x="10248" y="30119"/>
                </a:lnTo>
                <a:lnTo>
                  <a:pt x="0" y="63618"/>
                </a:lnTo>
                <a:lnTo>
                  <a:pt x="734" y="70637"/>
                </a:lnTo>
                <a:lnTo>
                  <a:pt x="2422" y="77490"/>
                </a:lnTo>
                <a:lnTo>
                  <a:pt x="5065" y="84175"/>
                </a:lnTo>
                <a:lnTo>
                  <a:pt x="6801" y="91158"/>
                </a:lnTo>
                <a:lnTo>
                  <a:pt x="46077" y="115953"/>
                </a:lnTo>
                <a:lnTo>
                  <a:pt x="72505" y="118579"/>
                </a:lnTo>
                <a:lnTo>
                  <a:pt x="85868" y="118389"/>
                </a:lnTo>
                <a:lnTo>
                  <a:pt x="154461" y="110776"/>
                </a:lnTo>
                <a:lnTo>
                  <a:pt x="247469" y="97045"/>
                </a:lnTo>
                <a:lnTo>
                  <a:pt x="292565" y="78986"/>
                </a:lnTo>
                <a:lnTo>
                  <a:pt x="309926" y="58546"/>
                </a:lnTo>
                <a:lnTo>
                  <a:pt x="314456" y="55235"/>
                </a:lnTo>
                <a:lnTo>
                  <a:pt x="321354" y="53057"/>
                </a:lnTo>
                <a:lnTo>
                  <a:pt x="328511" y="49708"/>
                </a:lnTo>
                <a:lnTo>
                  <a:pt x="333820" y="4288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72130" y="445504"/>
            <a:ext cx="323850" cy="114935"/>
          </a:xfrm>
          <a:custGeom>
            <a:avLst/>
            <a:gdLst/>
            <a:ahLst/>
            <a:cxnLst/>
            <a:rect l="l" t="t" r="r" b="b"/>
            <a:pathLst>
              <a:path w="323850" h="114934">
                <a:moveTo>
                  <a:pt x="322653" y="11766"/>
                </a:moveTo>
                <a:lnTo>
                  <a:pt x="311180" y="6216"/>
                </a:lnTo>
                <a:lnTo>
                  <a:pt x="299013" y="2433"/>
                </a:lnTo>
                <a:lnTo>
                  <a:pt x="252268" y="294"/>
                </a:lnTo>
                <a:lnTo>
                  <a:pt x="205584" y="0"/>
                </a:lnTo>
                <a:lnTo>
                  <a:pt x="158962" y="1551"/>
                </a:lnTo>
                <a:lnTo>
                  <a:pt x="112401" y="4947"/>
                </a:lnTo>
                <a:lnTo>
                  <a:pt x="58904" y="10920"/>
                </a:lnTo>
                <a:lnTo>
                  <a:pt x="22090" y="30221"/>
                </a:lnTo>
                <a:lnTo>
                  <a:pt x="184" y="70052"/>
                </a:lnTo>
                <a:lnTo>
                  <a:pt x="0" y="81028"/>
                </a:lnTo>
                <a:lnTo>
                  <a:pt x="1995" y="89038"/>
                </a:lnTo>
                <a:lnTo>
                  <a:pt x="36465" y="113711"/>
                </a:lnTo>
                <a:lnTo>
                  <a:pt x="54144" y="114666"/>
                </a:lnTo>
                <a:lnTo>
                  <a:pt x="63056" y="113788"/>
                </a:lnTo>
                <a:lnTo>
                  <a:pt x="252087" y="83056"/>
                </a:lnTo>
                <a:lnTo>
                  <a:pt x="323336" y="68513"/>
                </a:lnTo>
                <a:lnTo>
                  <a:pt x="322653" y="1176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85158" y="247572"/>
            <a:ext cx="281940" cy="127000"/>
          </a:xfrm>
          <a:custGeom>
            <a:avLst/>
            <a:gdLst/>
            <a:ahLst/>
            <a:cxnLst/>
            <a:rect l="l" t="t" r="r" b="b"/>
            <a:pathLst>
              <a:path w="281940" h="127000">
                <a:moveTo>
                  <a:pt x="281390" y="73920"/>
                </a:moveTo>
                <a:lnTo>
                  <a:pt x="279348" y="12180"/>
                </a:lnTo>
                <a:lnTo>
                  <a:pt x="196318" y="0"/>
                </a:lnTo>
                <a:lnTo>
                  <a:pt x="145923" y="4095"/>
                </a:lnTo>
                <a:lnTo>
                  <a:pt x="96066" y="12519"/>
                </a:lnTo>
                <a:lnTo>
                  <a:pt x="46749" y="25273"/>
                </a:lnTo>
                <a:lnTo>
                  <a:pt x="38749" y="26618"/>
                </a:lnTo>
                <a:lnTo>
                  <a:pt x="4749" y="57228"/>
                </a:lnTo>
                <a:lnTo>
                  <a:pt x="0" y="76876"/>
                </a:lnTo>
                <a:lnTo>
                  <a:pt x="261" y="83747"/>
                </a:lnTo>
                <a:lnTo>
                  <a:pt x="20237" y="117876"/>
                </a:lnTo>
                <a:lnTo>
                  <a:pt x="45533" y="126908"/>
                </a:lnTo>
                <a:lnTo>
                  <a:pt x="52397" y="126830"/>
                </a:lnTo>
                <a:lnTo>
                  <a:pt x="76245" y="124467"/>
                </a:lnTo>
                <a:lnTo>
                  <a:pt x="99909" y="121012"/>
                </a:lnTo>
                <a:lnTo>
                  <a:pt x="123388" y="116466"/>
                </a:lnTo>
                <a:lnTo>
                  <a:pt x="180001" y="102363"/>
                </a:lnTo>
                <a:lnTo>
                  <a:pt x="281390" y="7392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936631" y="128631"/>
            <a:ext cx="300355" cy="137160"/>
          </a:xfrm>
          <a:custGeom>
            <a:avLst/>
            <a:gdLst/>
            <a:ahLst/>
            <a:cxnLst/>
            <a:rect l="l" t="t" r="r" b="b"/>
            <a:pathLst>
              <a:path w="300355" h="137160">
                <a:moveTo>
                  <a:pt x="300186" y="39530"/>
                </a:moveTo>
                <a:lnTo>
                  <a:pt x="274412" y="2123"/>
                </a:lnTo>
                <a:lnTo>
                  <a:pt x="238468" y="0"/>
                </a:lnTo>
                <a:lnTo>
                  <a:pt x="205368" y="1126"/>
                </a:lnTo>
                <a:lnTo>
                  <a:pt x="184155" y="4224"/>
                </a:lnTo>
                <a:lnTo>
                  <a:pt x="150604" y="8594"/>
                </a:lnTo>
                <a:lnTo>
                  <a:pt x="85067" y="24004"/>
                </a:lnTo>
                <a:lnTo>
                  <a:pt x="45826" y="37254"/>
                </a:lnTo>
                <a:lnTo>
                  <a:pt x="10615" y="64461"/>
                </a:lnTo>
                <a:lnTo>
                  <a:pt x="0" y="96843"/>
                </a:lnTo>
                <a:lnTo>
                  <a:pt x="732" y="103657"/>
                </a:lnTo>
                <a:lnTo>
                  <a:pt x="32316" y="136988"/>
                </a:lnTo>
                <a:lnTo>
                  <a:pt x="39286" y="137111"/>
                </a:lnTo>
                <a:lnTo>
                  <a:pt x="46294" y="135001"/>
                </a:lnTo>
                <a:lnTo>
                  <a:pt x="90171" y="124692"/>
                </a:lnTo>
                <a:lnTo>
                  <a:pt x="133742" y="112865"/>
                </a:lnTo>
                <a:lnTo>
                  <a:pt x="280435" y="66699"/>
                </a:lnTo>
                <a:lnTo>
                  <a:pt x="299782" y="43020"/>
                </a:lnTo>
                <a:lnTo>
                  <a:pt x="300186" y="3953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46890" y="767403"/>
            <a:ext cx="276225" cy="130810"/>
          </a:xfrm>
          <a:custGeom>
            <a:avLst/>
            <a:gdLst/>
            <a:ahLst/>
            <a:cxnLst/>
            <a:rect l="l" t="t" r="r" b="b"/>
            <a:pathLst>
              <a:path w="276225" h="130809">
                <a:moveTo>
                  <a:pt x="276211" y="33200"/>
                </a:moveTo>
                <a:lnTo>
                  <a:pt x="275575" y="20093"/>
                </a:lnTo>
                <a:lnTo>
                  <a:pt x="271079" y="9560"/>
                </a:lnTo>
                <a:lnTo>
                  <a:pt x="262790" y="2547"/>
                </a:lnTo>
                <a:lnTo>
                  <a:pt x="250772" y="0"/>
                </a:lnTo>
                <a:lnTo>
                  <a:pt x="234336" y="553"/>
                </a:lnTo>
                <a:lnTo>
                  <a:pt x="184997" y="5304"/>
                </a:lnTo>
                <a:lnTo>
                  <a:pt x="183972" y="837"/>
                </a:lnTo>
                <a:lnTo>
                  <a:pt x="82860" y="22344"/>
                </a:lnTo>
                <a:lnTo>
                  <a:pt x="43286" y="30980"/>
                </a:lnTo>
                <a:lnTo>
                  <a:pt x="9934" y="55800"/>
                </a:lnTo>
                <a:lnTo>
                  <a:pt x="0" y="92102"/>
                </a:lnTo>
                <a:lnTo>
                  <a:pt x="1459" y="100296"/>
                </a:lnTo>
                <a:lnTo>
                  <a:pt x="29900" y="128180"/>
                </a:lnTo>
                <a:lnTo>
                  <a:pt x="47532" y="130466"/>
                </a:lnTo>
                <a:lnTo>
                  <a:pt x="55011" y="130314"/>
                </a:lnTo>
                <a:lnTo>
                  <a:pt x="107051" y="122055"/>
                </a:lnTo>
                <a:lnTo>
                  <a:pt x="150699" y="111455"/>
                </a:lnTo>
                <a:lnTo>
                  <a:pt x="193452" y="97673"/>
                </a:lnTo>
                <a:lnTo>
                  <a:pt x="235310" y="80709"/>
                </a:lnTo>
                <a:lnTo>
                  <a:pt x="240609" y="79085"/>
                </a:lnTo>
                <a:lnTo>
                  <a:pt x="273819" y="43955"/>
                </a:lnTo>
                <a:lnTo>
                  <a:pt x="275387" y="38689"/>
                </a:lnTo>
                <a:lnTo>
                  <a:pt x="276211" y="3320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25950" y="773982"/>
            <a:ext cx="276860" cy="118110"/>
          </a:xfrm>
          <a:custGeom>
            <a:avLst/>
            <a:gdLst/>
            <a:ahLst/>
            <a:cxnLst/>
            <a:rect l="l" t="t" r="r" b="b"/>
            <a:pathLst>
              <a:path w="276859" h="118109">
                <a:moveTo>
                  <a:pt x="276575" y="48859"/>
                </a:moveTo>
                <a:lnTo>
                  <a:pt x="257675" y="14978"/>
                </a:lnTo>
                <a:lnTo>
                  <a:pt x="249152" y="12047"/>
                </a:lnTo>
                <a:lnTo>
                  <a:pt x="242196" y="9236"/>
                </a:lnTo>
                <a:lnTo>
                  <a:pt x="235088" y="6971"/>
                </a:lnTo>
                <a:lnTo>
                  <a:pt x="227830" y="5252"/>
                </a:lnTo>
                <a:lnTo>
                  <a:pt x="220420" y="4078"/>
                </a:lnTo>
                <a:lnTo>
                  <a:pt x="100238" y="0"/>
                </a:lnTo>
                <a:lnTo>
                  <a:pt x="54402" y="12860"/>
                </a:lnTo>
                <a:lnTo>
                  <a:pt x="18489" y="29989"/>
                </a:lnTo>
                <a:lnTo>
                  <a:pt x="0" y="69034"/>
                </a:lnTo>
                <a:lnTo>
                  <a:pt x="14" y="78789"/>
                </a:lnTo>
                <a:lnTo>
                  <a:pt x="28646" y="115292"/>
                </a:lnTo>
                <a:lnTo>
                  <a:pt x="48803" y="117887"/>
                </a:lnTo>
                <a:lnTo>
                  <a:pt x="63597" y="116778"/>
                </a:lnTo>
                <a:lnTo>
                  <a:pt x="230512" y="91082"/>
                </a:lnTo>
                <a:lnTo>
                  <a:pt x="269296" y="75093"/>
                </a:lnTo>
                <a:lnTo>
                  <a:pt x="273939" y="65875"/>
                </a:lnTo>
                <a:lnTo>
                  <a:pt x="276575" y="4885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823177" y="773134"/>
            <a:ext cx="278130" cy="120650"/>
          </a:xfrm>
          <a:custGeom>
            <a:avLst/>
            <a:gdLst/>
            <a:ahLst/>
            <a:cxnLst/>
            <a:rect l="l" t="t" r="r" b="b"/>
            <a:pathLst>
              <a:path w="278130" h="120650">
                <a:moveTo>
                  <a:pt x="277768" y="49064"/>
                </a:moveTo>
                <a:lnTo>
                  <a:pt x="257566" y="15980"/>
                </a:lnTo>
                <a:lnTo>
                  <a:pt x="221813" y="397"/>
                </a:lnTo>
                <a:lnTo>
                  <a:pt x="214024" y="0"/>
                </a:lnTo>
                <a:lnTo>
                  <a:pt x="206164" y="1020"/>
                </a:lnTo>
                <a:lnTo>
                  <a:pt x="164176" y="4449"/>
                </a:lnTo>
                <a:lnTo>
                  <a:pt x="122618" y="10370"/>
                </a:lnTo>
                <a:lnTo>
                  <a:pt x="81491" y="18783"/>
                </a:lnTo>
                <a:lnTo>
                  <a:pt x="40795" y="29689"/>
                </a:lnTo>
                <a:lnTo>
                  <a:pt x="34765" y="30799"/>
                </a:lnTo>
                <a:lnTo>
                  <a:pt x="4043" y="58565"/>
                </a:lnTo>
                <a:lnTo>
                  <a:pt x="0" y="76359"/>
                </a:lnTo>
                <a:lnTo>
                  <a:pt x="512" y="82478"/>
                </a:lnTo>
                <a:lnTo>
                  <a:pt x="385" y="87576"/>
                </a:lnTo>
                <a:lnTo>
                  <a:pt x="28878" y="119548"/>
                </a:lnTo>
                <a:lnTo>
                  <a:pt x="33800" y="120338"/>
                </a:lnTo>
                <a:lnTo>
                  <a:pt x="53870" y="119121"/>
                </a:lnTo>
                <a:lnTo>
                  <a:pt x="139578" y="104474"/>
                </a:lnTo>
                <a:lnTo>
                  <a:pt x="210166" y="90690"/>
                </a:lnTo>
                <a:lnTo>
                  <a:pt x="247583" y="75768"/>
                </a:lnTo>
                <a:lnTo>
                  <a:pt x="271092" y="56726"/>
                </a:lnTo>
                <a:lnTo>
                  <a:pt x="277768" y="49064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87730" y="742297"/>
            <a:ext cx="254635" cy="113664"/>
          </a:xfrm>
          <a:custGeom>
            <a:avLst/>
            <a:gdLst/>
            <a:ahLst/>
            <a:cxnLst/>
            <a:rect l="l" t="t" r="r" b="b"/>
            <a:pathLst>
              <a:path w="254634" h="113665">
                <a:moveTo>
                  <a:pt x="254442" y="39162"/>
                </a:moveTo>
                <a:lnTo>
                  <a:pt x="221576" y="7921"/>
                </a:lnTo>
                <a:lnTo>
                  <a:pt x="162119" y="0"/>
                </a:lnTo>
                <a:lnTo>
                  <a:pt x="132320" y="1383"/>
                </a:lnTo>
                <a:lnTo>
                  <a:pt x="102474" y="6328"/>
                </a:lnTo>
                <a:lnTo>
                  <a:pt x="57453" y="9891"/>
                </a:lnTo>
                <a:lnTo>
                  <a:pt x="13865" y="26155"/>
                </a:lnTo>
                <a:lnTo>
                  <a:pt x="0" y="61780"/>
                </a:lnTo>
                <a:lnTo>
                  <a:pt x="1371" y="74789"/>
                </a:lnTo>
                <a:lnTo>
                  <a:pt x="23033" y="106330"/>
                </a:lnTo>
                <a:lnTo>
                  <a:pt x="51263" y="113141"/>
                </a:lnTo>
                <a:lnTo>
                  <a:pt x="70398" y="110805"/>
                </a:lnTo>
                <a:lnTo>
                  <a:pt x="205805" y="88339"/>
                </a:lnTo>
                <a:lnTo>
                  <a:pt x="243316" y="66464"/>
                </a:lnTo>
                <a:lnTo>
                  <a:pt x="252964" y="46520"/>
                </a:lnTo>
                <a:lnTo>
                  <a:pt x="254442" y="39162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9080" y="461579"/>
            <a:ext cx="236378" cy="11801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14164"/>
            <a:ext cx="18287999" cy="2572835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0" y="5"/>
            <a:ext cx="4060825" cy="286385"/>
          </a:xfrm>
          <a:custGeom>
            <a:avLst/>
            <a:gdLst/>
            <a:ahLst/>
            <a:cxnLst/>
            <a:rect l="l" t="t" r="r" b="b"/>
            <a:pathLst>
              <a:path w="4060825" h="286385">
                <a:moveTo>
                  <a:pt x="2599515" y="232087"/>
                </a:moveTo>
                <a:lnTo>
                  <a:pt x="2636015" y="219358"/>
                </a:lnTo>
                <a:lnTo>
                  <a:pt x="2659300" y="184381"/>
                </a:lnTo>
                <a:lnTo>
                  <a:pt x="2667130" y="154619"/>
                </a:lnTo>
                <a:lnTo>
                  <a:pt x="2673406" y="132892"/>
                </a:lnTo>
                <a:lnTo>
                  <a:pt x="2685765" y="89439"/>
                </a:lnTo>
                <a:lnTo>
                  <a:pt x="2703231" y="45737"/>
                </a:lnTo>
                <a:lnTo>
                  <a:pt x="2732189" y="5603"/>
                </a:lnTo>
                <a:lnTo>
                  <a:pt x="2737701" y="0"/>
                </a:lnTo>
                <a:lnTo>
                  <a:pt x="2599448" y="0"/>
                </a:lnTo>
                <a:lnTo>
                  <a:pt x="2596767" y="3753"/>
                </a:lnTo>
                <a:lnTo>
                  <a:pt x="2586602" y="18146"/>
                </a:lnTo>
                <a:lnTo>
                  <a:pt x="2447618" y="18146"/>
                </a:lnTo>
                <a:lnTo>
                  <a:pt x="2479958" y="53249"/>
                </a:lnTo>
                <a:lnTo>
                  <a:pt x="2508909" y="92281"/>
                </a:lnTo>
                <a:lnTo>
                  <a:pt x="2530837" y="135571"/>
                </a:lnTo>
                <a:lnTo>
                  <a:pt x="2543280" y="184719"/>
                </a:lnTo>
                <a:lnTo>
                  <a:pt x="2543784" y="191016"/>
                </a:lnTo>
                <a:lnTo>
                  <a:pt x="2545400" y="197013"/>
                </a:lnTo>
                <a:lnTo>
                  <a:pt x="2580590" y="230251"/>
                </a:lnTo>
                <a:lnTo>
                  <a:pt x="2592973" y="231656"/>
                </a:lnTo>
                <a:lnTo>
                  <a:pt x="2599515" y="232087"/>
                </a:lnTo>
                <a:close/>
              </a:path>
              <a:path w="4060825" h="286385">
                <a:moveTo>
                  <a:pt x="2447618" y="18146"/>
                </a:moveTo>
                <a:lnTo>
                  <a:pt x="2586602" y="18146"/>
                </a:lnTo>
                <a:lnTo>
                  <a:pt x="2568144" y="0"/>
                </a:lnTo>
                <a:lnTo>
                  <a:pt x="2423500" y="0"/>
                </a:lnTo>
                <a:lnTo>
                  <a:pt x="2434926" y="7285"/>
                </a:lnTo>
                <a:lnTo>
                  <a:pt x="2440876" y="11826"/>
                </a:lnTo>
                <a:lnTo>
                  <a:pt x="2446443" y="16871"/>
                </a:lnTo>
                <a:lnTo>
                  <a:pt x="2447618" y="18146"/>
                </a:lnTo>
                <a:close/>
              </a:path>
              <a:path w="4060825" h="286385">
                <a:moveTo>
                  <a:pt x="2131319" y="225561"/>
                </a:moveTo>
                <a:lnTo>
                  <a:pt x="2172137" y="203749"/>
                </a:lnTo>
                <a:lnTo>
                  <a:pt x="2191594" y="159881"/>
                </a:lnTo>
                <a:lnTo>
                  <a:pt x="2192627" y="149517"/>
                </a:lnTo>
                <a:lnTo>
                  <a:pt x="2200734" y="105100"/>
                </a:lnTo>
                <a:lnTo>
                  <a:pt x="2220213" y="67761"/>
                </a:lnTo>
                <a:lnTo>
                  <a:pt x="2247814" y="35588"/>
                </a:lnTo>
                <a:lnTo>
                  <a:pt x="2280290" y="6667"/>
                </a:lnTo>
                <a:lnTo>
                  <a:pt x="2290434" y="0"/>
                </a:lnTo>
                <a:lnTo>
                  <a:pt x="2133619" y="0"/>
                </a:lnTo>
                <a:lnTo>
                  <a:pt x="2124075" y="11004"/>
                </a:lnTo>
                <a:lnTo>
                  <a:pt x="2119198" y="16293"/>
                </a:lnTo>
                <a:lnTo>
                  <a:pt x="2113914" y="21749"/>
                </a:lnTo>
                <a:lnTo>
                  <a:pt x="2100885" y="34982"/>
                </a:lnTo>
                <a:lnTo>
                  <a:pt x="1960187" y="34982"/>
                </a:lnTo>
                <a:lnTo>
                  <a:pt x="1962633" y="37274"/>
                </a:lnTo>
                <a:lnTo>
                  <a:pt x="1968212" y="43432"/>
                </a:lnTo>
                <a:lnTo>
                  <a:pt x="1973743" y="49638"/>
                </a:lnTo>
                <a:lnTo>
                  <a:pt x="1979584" y="55389"/>
                </a:lnTo>
                <a:lnTo>
                  <a:pt x="2007591" y="84506"/>
                </a:lnTo>
                <a:lnTo>
                  <a:pt x="2032259" y="115979"/>
                </a:lnTo>
                <a:lnTo>
                  <a:pt x="2053588" y="149809"/>
                </a:lnTo>
                <a:lnTo>
                  <a:pt x="2071580" y="185995"/>
                </a:lnTo>
                <a:lnTo>
                  <a:pt x="2087989" y="211268"/>
                </a:lnTo>
                <a:lnTo>
                  <a:pt x="2107862" y="224417"/>
                </a:lnTo>
                <a:lnTo>
                  <a:pt x="2131319" y="225561"/>
                </a:lnTo>
                <a:close/>
              </a:path>
              <a:path w="4060825" h="286385">
                <a:moveTo>
                  <a:pt x="1960187" y="34982"/>
                </a:moveTo>
                <a:lnTo>
                  <a:pt x="2100885" y="34982"/>
                </a:lnTo>
                <a:lnTo>
                  <a:pt x="2089682" y="26177"/>
                </a:lnTo>
                <a:lnTo>
                  <a:pt x="2078770" y="17034"/>
                </a:lnTo>
                <a:lnTo>
                  <a:pt x="2068149" y="7555"/>
                </a:lnTo>
                <a:lnTo>
                  <a:pt x="2060197" y="0"/>
                </a:lnTo>
                <a:lnTo>
                  <a:pt x="1918361" y="0"/>
                </a:lnTo>
                <a:lnTo>
                  <a:pt x="1920489" y="1559"/>
                </a:lnTo>
                <a:lnTo>
                  <a:pt x="1938936" y="16293"/>
                </a:lnTo>
                <a:lnTo>
                  <a:pt x="1956649" y="31666"/>
                </a:lnTo>
                <a:lnTo>
                  <a:pt x="1960187" y="34982"/>
                </a:lnTo>
                <a:close/>
              </a:path>
              <a:path w="4060825" h="286385">
                <a:moveTo>
                  <a:pt x="1627768" y="229947"/>
                </a:moveTo>
                <a:lnTo>
                  <a:pt x="1663870" y="214285"/>
                </a:lnTo>
                <a:lnTo>
                  <a:pt x="1677094" y="188545"/>
                </a:lnTo>
                <a:lnTo>
                  <a:pt x="1683268" y="169629"/>
                </a:lnTo>
                <a:lnTo>
                  <a:pt x="1688936" y="150569"/>
                </a:lnTo>
                <a:lnTo>
                  <a:pt x="1694098" y="131366"/>
                </a:lnTo>
                <a:lnTo>
                  <a:pt x="1698755" y="112019"/>
                </a:lnTo>
                <a:lnTo>
                  <a:pt x="1707784" y="83342"/>
                </a:lnTo>
                <a:lnTo>
                  <a:pt x="1719543" y="56012"/>
                </a:lnTo>
                <a:lnTo>
                  <a:pt x="1734032" y="30028"/>
                </a:lnTo>
                <a:lnTo>
                  <a:pt x="1751251" y="5392"/>
                </a:lnTo>
                <a:lnTo>
                  <a:pt x="1754603" y="161"/>
                </a:lnTo>
                <a:lnTo>
                  <a:pt x="1754729" y="0"/>
                </a:lnTo>
                <a:lnTo>
                  <a:pt x="1623429" y="0"/>
                </a:lnTo>
                <a:lnTo>
                  <a:pt x="1619412" y="5392"/>
                </a:lnTo>
                <a:lnTo>
                  <a:pt x="1607524" y="21462"/>
                </a:lnTo>
                <a:lnTo>
                  <a:pt x="1470545" y="21462"/>
                </a:lnTo>
                <a:lnTo>
                  <a:pt x="1492033" y="63862"/>
                </a:lnTo>
                <a:lnTo>
                  <a:pt x="1507821" y="111752"/>
                </a:lnTo>
                <a:lnTo>
                  <a:pt x="1516038" y="161506"/>
                </a:lnTo>
                <a:lnTo>
                  <a:pt x="1520012" y="183870"/>
                </a:lnTo>
                <a:lnTo>
                  <a:pt x="1561654" y="215330"/>
                </a:lnTo>
                <a:lnTo>
                  <a:pt x="1609818" y="226809"/>
                </a:lnTo>
                <a:lnTo>
                  <a:pt x="1613276" y="228054"/>
                </a:lnTo>
                <a:lnTo>
                  <a:pt x="1616827" y="228914"/>
                </a:lnTo>
                <a:lnTo>
                  <a:pt x="1624115" y="229866"/>
                </a:lnTo>
                <a:lnTo>
                  <a:pt x="1627768" y="229947"/>
                </a:lnTo>
                <a:close/>
              </a:path>
              <a:path w="4060825" h="286385">
                <a:moveTo>
                  <a:pt x="1470545" y="21462"/>
                </a:moveTo>
                <a:lnTo>
                  <a:pt x="1607524" y="21462"/>
                </a:lnTo>
                <a:lnTo>
                  <a:pt x="1597553" y="10493"/>
                </a:lnTo>
                <a:lnTo>
                  <a:pt x="1593082" y="5392"/>
                </a:lnTo>
                <a:lnTo>
                  <a:pt x="1588698" y="0"/>
                </a:lnTo>
                <a:lnTo>
                  <a:pt x="1456518" y="0"/>
                </a:lnTo>
                <a:lnTo>
                  <a:pt x="1469135" y="18942"/>
                </a:lnTo>
                <a:lnTo>
                  <a:pt x="1470545" y="21462"/>
                </a:lnTo>
                <a:close/>
              </a:path>
              <a:path w="4060825" h="286385">
                <a:moveTo>
                  <a:pt x="699545" y="240328"/>
                </a:moveTo>
                <a:lnTo>
                  <a:pt x="736722" y="228263"/>
                </a:lnTo>
                <a:lnTo>
                  <a:pt x="761512" y="197702"/>
                </a:lnTo>
                <a:lnTo>
                  <a:pt x="765548" y="182423"/>
                </a:lnTo>
                <a:lnTo>
                  <a:pt x="769040" y="163292"/>
                </a:lnTo>
                <a:lnTo>
                  <a:pt x="772651" y="144160"/>
                </a:lnTo>
                <a:lnTo>
                  <a:pt x="775833" y="125028"/>
                </a:lnTo>
                <a:lnTo>
                  <a:pt x="778035" y="105897"/>
                </a:lnTo>
                <a:lnTo>
                  <a:pt x="780767" y="90158"/>
                </a:lnTo>
                <a:lnTo>
                  <a:pt x="796452" y="45219"/>
                </a:lnTo>
                <a:lnTo>
                  <a:pt x="822523" y="5408"/>
                </a:lnTo>
                <a:lnTo>
                  <a:pt x="827499" y="0"/>
                </a:lnTo>
                <a:lnTo>
                  <a:pt x="684000" y="0"/>
                </a:lnTo>
                <a:lnTo>
                  <a:pt x="672022" y="12024"/>
                </a:lnTo>
                <a:lnTo>
                  <a:pt x="526148" y="12024"/>
                </a:lnTo>
                <a:lnTo>
                  <a:pt x="538579" y="22706"/>
                </a:lnTo>
                <a:lnTo>
                  <a:pt x="565478" y="51060"/>
                </a:lnTo>
                <a:lnTo>
                  <a:pt x="597786" y="96709"/>
                </a:lnTo>
                <a:lnTo>
                  <a:pt x="631679" y="160482"/>
                </a:lnTo>
                <a:lnTo>
                  <a:pt x="645265" y="194157"/>
                </a:lnTo>
                <a:lnTo>
                  <a:pt x="654678" y="216653"/>
                </a:lnTo>
                <a:lnTo>
                  <a:pt x="666671" y="231400"/>
                </a:lnTo>
                <a:lnTo>
                  <a:pt x="681532" y="239069"/>
                </a:lnTo>
                <a:lnTo>
                  <a:pt x="699545" y="240328"/>
                </a:lnTo>
                <a:close/>
              </a:path>
              <a:path w="4060825" h="286385">
                <a:moveTo>
                  <a:pt x="526148" y="12024"/>
                </a:moveTo>
                <a:lnTo>
                  <a:pt x="672022" y="12024"/>
                </a:lnTo>
                <a:lnTo>
                  <a:pt x="666448" y="8467"/>
                </a:lnTo>
                <a:lnTo>
                  <a:pt x="661192" y="4518"/>
                </a:lnTo>
                <a:lnTo>
                  <a:pt x="656255" y="177"/>
                </a:lnTo>
                <a:lnTo>
                  <a:pt x="656082" y="0"/>
                </a:lnTo>
                <a:lnTo>
                  <a:pt x="510451" y="0"/>
                </a:lnTo>
                <a:lnTo>
                  <a:pt x="523683" y="9906"/>
                </a:lnTo>
                <a:lnTo>
                  <a:pt x="526148" y="12024"/>
                </a:lnTo>
                <a:close/>
              </a:path>
              <a:path w="4060825" h="286385">
                <a:moveTo>
                  <a:pt x="191200" y="285838"/>
                </a:moveTo>
                <a:lnTo>
                  <a:pt x="230393" y="275276"/>
                </a:lnTo>
                <a:lnTo>
                  <a:pt x="253300" y="243743"/>
                </a:lnTo>
                <a:lnTo>
                  <a:pt x="254057" y="237155"/>
                </a:lnTo>
                <a:lnTo>
                  <a:pt x="253838" y="230380"/>
                </a:lnTo>
                <a:lnTo>
                  <a:pt x="254994" y="212873"/>
                </a:lnTo>
                <a:lnTo>
                  <a:pt x="263643" y="161085"/>
                </a:lnTo>
                <a:lnTo>
                  <a:pt x="279877" y="111156"/>
                </a:lnTo>
                <a:lnTo>
                  <a:pt x="303361" y="64157"/>
                </a:lnTo>
                <a:lnTo>
                  <a:pt x="333567" y="21177"/>
                </a:lnTo>
                <a:lnTo>
                  <a:pt x="352559" y="0"/>
                </a:lnTo>
                <a:lnTo>
                  <a:pt x="205214" y="0"/>
                </a:lnTo>
                <a:lnTo>
                  <a:pt x="198518" y="14025"/>
                </a:lnTo>
                <a:lnTo>
                  <a:pt x="189841" y="29689"/>
                </a:lnTo>
                <a:lnTo>
                  <a:pt x="180162" y="46214"/>
                </a:lnTo>
                <a:lnTo>
                  <a:pt x="169741" y="64317"/>
                </a:lnTo>
                <a:lnTo>
                  <a:pt x="25565" y="64317"/>
                </a:lnTo>
                <a:lnTo>
                  <a:pt x="49521" y="86264"/>
                </a:lnTo>
                <a:lnTo>
                  <a:pt x="79258" y="121464"/>
                </a:lnTo>
                <a:lnTo>
                  <a:pt x="104759" y="160741"/>
                </a:lnTo>
                <a:lnTo>
                  <a:pt x="120903" y="210642"/>
                </a:lnTo>
                <a:lnTo>
                  <a:pt x="123362" y="228084"/>
                </a:lnTo>
                <a:lnTo>
                  <a:pt x="135749" y="260568"/>
                </a:lnTo>
                <a:lnTo>
                  <a:pt x="159007" y="280377"/>
                </a:lnTo>
                <a:lnTo>
                  <a:pt x="191200" y="285838"/>
                </a:lnTo>
                <a:close/>
              </a:path>
              <a:path w="4060825" h="286385">
                <a:moveTo>
                  <a:pt x="25565" y="64317"/>
                </a:moveTo>
                <a:lnTo>
                  <a:pt x="169741" y="64317"/>
                </a:lnTo>
                <a:lnTo>
                  <a:pt x="125655" y="23630"/>
                </a:lnTo>
                <a:lnTo>
                  <a:pt x="104376" y="4196"/>
                </a:lnTo>
                <a:lnTo>
                  <a:pt x="99666" y="0"/>
                </a:lnTo>
                <a:lnTo>
                  <a:pt x="0" y="0"/>
                </a:lnTo>
                <a:lnTo>
                  <a:pt x="0" y="44134"/>
                </a:lnTo>
                <a:lnTo>
                  <a:pt x="15549" y="55141"/>
                </a:lnTo>
                <a:lnTo>
                  <a:pt x="25565" y="64317"/>
                </a:lnTo>
                <a:close/>
              </a:path>
              <a:path w="4060825" h="286385">
                <a:moveTo>
                  <a:pt x="1163143" y="225856"/>
                </a:moveTo>
                <a:lnTo>
                  <a:pt x="1207942" y="213799"/>
                </a:lnTo>
                <a:lnTo>
                  <a:pt x="1229094" y="181403"/>
                </a:lnTo>
                <a:lnTo>
                  <a:pt x="1236556" y="151292"/>
                </a:lnTo>
                <a:lnTo>
                  <a:pt x="1246310" y="122050"/>
                </a:lnTo>
                <a:lnTo>
                  <a:pt x="1272691" y="66170"/>
                </a:lnTo>
                <a:lnTo>
                  <a:pt x="1307472" y="15104"/>
                </a:lnTo>
                <a:lnTo>
                  <a:pt x="1320642" y="0"/>
                </a:lnTo>
                <a:lnTo>
                  <a:pt x="1055954" y="0"/>
                </a:lnTo>
                <a:lnTo>
                  <a:pt x="1080613" y="56659"/>
                </a:lnTo>
                <a:lnTo>
                  <a:pt x="1092335" y="110610"/>
                </a:lnTo>
                <a:lnTo>
                  <a:pt x="1093776" y="138548"/>
                </a:lnTo>
                <a:lnTo>
                  <a:pt x="1093776" y="145180"/>
                </a:lnTo>
                <a:lnTo>
                  <a:pt x="1095305" y="152323"/>
                </a:lnTo>
                <a:lnTo>
                  <a:pt x="1095305" y="158955"/>
                </a:lnTo>
                <a:lnTo>
                  <a:pt x="1103838" y="193532"/>
                </a:lnTo>
                <a:lnTo>
                  <a:pt x="1127446" y="217466"/>
                </a:lnTo>
                <a:lnTo>
                  <a:pt x="1163143" y="225856"/>
                </a:lnTo>
                <a:close/>
              </a:path>
              <a:path w="4060825" h="286385">
                <a:moveTo>
                  <a:pt x="3101316" y="245476"/>
                </a:moveTo>
                <a:lnTo>
                  <a:pt x="3108506" y="244920"/>
                </a:lnTo>
                <a:lnTo>
                  <a:pt x="3115435" y="244516"/>
                </a:lnTo>
                <a:lnTo>
                  <a:pt x="3122060" y="242881"/>
                </a:lnTo>
                <a:lnTo>
                  <a:pt x="3153869" y="217685"/>
                </a:lnTo>
                <a:lnTo>
                  <a:pt x="3161256" y="191351"/>
                </a:lnTo>
                <a:lnTo>
                  <a:pt x="3171345" y="138445"/>
                </a:lnTo>
                <a:lnTo>
                  <a:pt x="3186303" y="87223"/>
                </a:lnTo>
                <a:lnTo>
                  <a:pt x="3206130" y="37685"/>
                </a:lnTo>
                <a:lnTo>
                  <a:pt x="3225579" y="0"/>
                </a:lnTo>
                <a:lnTo>
                  <a:pt x="2965108" y="0"/>
                </a:lnTo>
                <a:lnTo>
                  <a:pt x="2991425" y="34421"/>
                </a:lnTo>
                <a:lnTo>
                  <a:pt x="3012309" y="73994"/>
                </a:lnTo>
                <a:lnTo>
                  <a:pt x="3026240" y="116521"/>
                </a:lnTo>
                <a:lnTo>
                  <a:pt x="3032819" y="160741"/>
                </a:lnTo>
                <a:lnTo>
                  <a:pt x="3034178" y="171030"/>
                </a:lnTo>
                <a:lnTo>
                  <a:pt x="3044319" y="207877"/>
                </a:lnTo>
                <a:lnTo>
                  <a:pt x="3073767" y="238351"/>
                </a:lnTo>
                <a:lnTo>
                  <a:pt x="3094231" y="244851"/>
                </a:lnTo>
                <a:lnTo>
                  <a:pt x="3101316" y="245476"/>
                </a:lnTo>
                <a:close/>
              </a:path>
              <a:path w="4060825" h="286385">
                <a:moveTo>
                  <a:pt x="3595613" y="235395"/>
                </a:moveTo>
                <a:lnTo>
                  <a:pt x="3642258" y="216892"/>
                </a:lnTo>
                <a:lnTo>
                  <a:pt x="3656401" y="178342"/>
                </a:lnTo>
                <a:lnTo>
                  <a:pt x="3659218" y="129649"/>
                </a:lnTo>
                <a:lnTo>
                  <a:pt x="3667420" y="82213"/>
                </a:lnTo>
                <a:lnTo>
                  <a:pt x="3681007" y="36032"/>
                </a:lnTo>
                <a:lnTo>
                  <a:pt x="3696223" y="0"/>
                </a:lnTo>
                <a:lnTo>
                  <a:pt x="3451926" y="0"/>
                </a:lnTo>
                <a:lnTo>
                  <a:pt x="3477507" y="29593"/>
                </a:lnTo>
                <a:lnTo>
                  <a:pt x="3501844" y="66450"/>
                </a:lnTo>
                <a:lnTo>
                  <a:pt x="3518536" y="108448"/>
                </a:lnTo>
                <a:lnTo>
                  <a:pt x="3521287" y="119201"/>
                </a:lnTo>
                <a:lnTo>
                  <a:pt x="3524110" y="130003"/>
                </a:lnTo>
                <a:lnTo>
                  <a:pt x="3526886" y="140804"/>
                </a:lnTo>
                <a:lnTo>
                  <a:pt x="3529494" y="151558"/>
                </a:lnTo>
                <a:lnTo>
                  <a:pt x="3531792" y="162990"/>
                </a:lnTo>
                <a:lnTo>
                  <a:pt x="3534469" y="174326"/>
                </a:lnTo>
                <a:lnTo>
                  <a:pt x="3537525" y="185565"/>
                </a:lnTo>
                <a:lnTo>
                  <a:pt x="3540961" y="196708"/>
                </a:lnTo>
                <a:lnTo>
                  <a:pt x="3542860" y="203052"/>
                </a:lnTo>
                <a:lnTo>
                  <a:pt x="3570025" y="230615"/>
                </a:lnTo>
                <a:lnTo>
                  <a:pt x="3589106" y="235382"/>
                </a:lnTo>
                <a:lnTo>
                  <a:pt x="3595613" y="235395"/>
                </a:lnTo>
                <a:close/>
              </a:path>
              <a:path w="4060825" h="286385">
                <a:moveTo>
                  <a:pt x="3997857" y="243139"/>
                </a:moveTo>
                <a:lnTo>
                  <a:pt x="4035561" y="232749"/>
                </a:lnTo>
                <a:lnTo>
                  <a:pt x="4057003" y="196708"/>
                </a:lnTo>
                <a:lnTo>
                  <a:pt x="4060539" y="147571"/>
                </a:lnTo>
                <a:lnTo>
                  <a:pt x="4060013" y="99671"/>
                </a:lnTo>
                <a:lnTo>
                  <a:pt x="4054781" y="53337"/>
                </a:lnTo>
                <a:lnTo>
                  <a:pt x="4044197" y="8899"/>
                </a:lnTo>
                <a:lnTo>
                  <a:pt x="4040702" y="0"/>
                </a:lnTo>
                <a:lnTo>
                  <a:pt x="3919814" y="0"/>
                </a:lnTo>
                <a:lnTo>
                  <a:pt x="3929267" y="29912"/>
                </a:lnTo>
                <a:lnTo>
                  <a:pt x="3933846" y="72069"/>
                </a:lnTo>
                <a:lnTo>
                  <a:pt x="3933408" y="115590"/>
                </a:lnTo>
                <a:lnTo>
                  <a:pt x="3931804" y="132005"/>
                </a:lnTo>
                <a:lnTo>
                  <a:pt x="3930676" y="148445"/>
                </a:lnTo>
                <a:lnTo>
                  <a:pt x="3930021" y="164911"/>
                </a:lnTo>
                <a:lnTo>
                  <a:pt x="3929840" y="181403"/>
                </a:lnTo>
                <a:lnTo>
                  <a:pt x="3941268" y="210686"/>
                </a:lnTo>
                <a:lnTo>
                  <a:pt x="3966409" y="232772"/>
                </a:lnTo>
                <a:lnTo>
                  <a:pt x="3997857" y="24313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19395"/>
            <a:ext cx="3123565" cy="435609"/>
          </a:xfrm>
          <a:custGeom>
            <a:avLst/>
            <a:gdLst/>
            <a:ahLst/>
            <a:cxnLst/>
            <a:rect l="l" t="t" r="r" b="b"/>
            <a:pathLst>
              <a:path w="3123565" h="435609">
                <a:moveTo>
                  <a:pt x="5006" y="126999"/>
                </a:moveTo>
                <a:lnTo>
                  <a:pt x="187326" y="126999"/>
                </a:lnTo>
                <a:lnTo>
                  <a:pt x="168508" y="107949"/>
                </a:lnTo>
                <a:lnTo>
                  <a:pt x="150311" y="88899"/>
                </a:lnTo>
                <a:lnTo>
                  <a:pt x="132783" y="71119"/>
                </a:lnTo>
                <a:lnTo>
                  <a:pt x="115972" y="53339"/>
                </a:lnTo>
                <a:lnTo>
                  <a:pt x="76242" y="21589"/>
                </a:lnTo>
                <a:lnTo>
                  <a:pt x="28708" y="3809"/>
                </a:lnTo>
                <a:lnTo>
                  <a:pt x="0" y="0"/>
                </a:lnTo>
                <a:lnTo>
                  <a:pt x="0" y="125729"/>
                </a:lnTo>
                <a:lnTo>
                  <a:pt x="2108" y="125729"/>
                </a:lnTo>
                <a:lnTo>
                  <a:pt x="5006" y="126999"/>
                </a:lnTo>
                <a:close/>
              </a:path>
              <a:path w="3123565" h="435609">
                <a:moveTo>
                  <a:pt x="1584588" y="126999"/>
                </a:moveTo>
                <a:lnTo>
                  <a:pt x="1806805" y="126999"/>
                </a:lnTo>
                <a:lnTo>
                  <a:pt x="1787693" y="109219"/>
                </a:lnTo>
                <a:lnTo>
                  <a:pt x="1768580" y="93979"/>
                </a:lnTo>
                <a:lnTo>
                  <a:pt x="1749467" y="77469"/>
                </a:lnTo>
                <a:lnTo>
                  <a:pt x="1692817" y="36829"/>
                </a:lnTo>
                <a:lnTo>
                  <a:pt x="1651258" y="19049"/>
                </a:lnTo>
                <a:lnTo>
                  <a:pt x="1607086" y="7619"/>
                </a:lnTo>
                <a:lnTo>
                  <a:pt x="1561711" y="5079"/>
                </a:lnTo>
                <a:lnTo>
                  <a:pt x="1516542" y="12699"/>
                </a:lnTo>
                <a:lnTo>
                  <a:pt x="1472986" y="30479"/>
                </a:lnTo>
                <a:lnTo>
                  <a:pt x="1432452" y="60959"/>
                </a:lnTo>
                <a:lnTo>
                  <a:pt x="1421585" y="69849"/>
                </a:lnTo>
                <a:lnTo>
                  <a:pt x="1399088" y="87629"/>
                </a:lnTo>
                <a:lnTo>
                  <a:pt x="1388365" y="97789"/>
                </a:lnTo>
                <a:lnTo>
                  <a:pt x="1378327" y="107949"/>
                </a:lnTo>
                <a:lnTo>
                  <a:pt x="1371746" y="115569"/>
                </a:lnTo>
                <a:lnTo>
                  <a:pt x="1536775" y="115569"/>
                </a:lnTo>
                <a:lnTo>
                  <a:pt x="1560694" y="119379"/>
                </a:lnTo>
                <a:lnTo>
                  <a:pt x="1584588" y="126999"/>
                </a:lnTo>
                <a:close/>
              </a:path>
              <a:path w="3123565" h="435609">
                <a:moveTo>
                  <a:pt x="2070290" y="148589"/>
                </a:moveTo>
                <a:lnTo>
                  <a:pt x="2266274" y="148589"/>
                </a:lnTo>
                <a:lnTo>
                  <a:pt x="2246580" y="125729"/>
                </a:lnTo>
                <a:lnTo>
                  <a:pt x="2227220" y="102869"/>
                </a:lnTo>
                <a:lnTo>
                  <a:pt x="2207574" y="81279"/>
                </a:lnTo>
                <a:lnTo>
                  <a:pt x="2187020" y="59689"/>
                </a:lnTo>
                <a:lnTo>
                  <a:pt x="2180055" y="52069"/>
                </a:lnTo>
                <a:lnTo>
                  <a:pt x="2148421" y="29209"/>
                </a:lnTo>
                <a:lnTo>
                  <a:pt x="2102609" y="11429"/>
                </a:lnTo>
                <a:lnTo>
                  <a:pt x="2083186" y="8889"/>
                </a:lnTo>
                <a:lnTo>
                  <a:pt x="2063571" y="8889"/>
                </a:lnTo>
                <a:lnTo>
                  <a:pt x="2012563" y="15239"/>
                </a:lnTo>
                <a:lnTo>
                  <a:pt x="1950255" y="27939"/>
                </a:lnTo>
                <a:lnTo>
                  <a:pt x="1919443" y="36829"/>
                </a:lnTo>
                <a:lnTo>
                  <a:pt x="1908534" y="39369"/>
                </a:lnTo>
                <a:lnTo>
                  <a:pt x="1869197" y="62229"/>
                </a:lnTo>
                <a:lnTo>
                  <a:pt x="1846050" y="87629"/>
                </a:lnTo>
                <a:lnTo>
                  <a:pt x="1836882" y="97789"/>
                </a:lnTo>
                <a:lnTo>
                  <a:pt x="1827286" y="107949"/>
                </a:lnTo>
                <a:lnTo>
                  <a:pt x="1817260" y="116839"/>
                </a:lnTo>
                <a:lnTo>
                  <a:pt x="1809419" y="124459"/>
                </a:lnTo>
                <a:lnTo>
                  <a:pt x="2005032" y="124459"/>
                </a:lnTo>
                <a:lnTo>
                  <a:pt x="2030142" y="128269"/>
                </a:lnTo>
                <a:lnTo>
                  <a:pt x="2068574" y="147319"/>
                </a:lnTo>
                <a:lnTo>
                  <a:pt x="2070290" y="148589"/>
                </a:lnTo>
                <a:close/>
              </a:path>
              <a:path w="3123565" h="435609">
                <a:moveTo>
                  <a:pt x="1179431" y="144779"/>
                </a:moveTo>
                <a:lnTo>
                  <a:pt x="1346827" y="144779"/>
                </a:lnTo>
                <a:lnTo>
                  <a:pt x="1336499" y="134619"/>
                </a:lnTo>
                <a:lnTo>
                  <a:pt x="1326685" y="124459"/>
                </a:lnTo>
                <a:lnTo>
                  <a:pt x="1317386" y="113029"/>
                </a:lnTo>
                <a:lnTo>
                  <a:pt x="1308602" y="101599"/>
                </a:lnTo>
                <a:lnTo>
                  <a:pt x="1278629" y="62229"/>
                </a:lnTo>
                <a:lnTo>
                  <a:pt x="1243127" y="36829"/>
                </a:lnTo>
                <a:lnTo>
                  <a:pt x="1202990" y="22859"/>
                </a:lnTo>
                <a:lnTo>
                  <a:pt x="1159109" y="19049"/>
                </a:lnTo>
                <a:lnTo>
                  <a:pt x="1112378" y="22859"/>
                </a:lnTo>
                <a:lnTo>
                  <a:pt x="1100050" y="24129"/>
                </a:lnTo>
                <a:lnTo>
                  <a:pt x="1063728" y="31749"/>
                </a:lnTo>
                <a:lnTo>
                  <a:pt x="1051899" y="35559"/>
                </a:lnTo>
                <a:lnTo>
                  <a:pt x="1040296" y="40639"/>
                </a:lnTo>
                <a:lnTo>
                  <a:pt x="1028919" y="44449"/>
                </a:lnTo>
                <a:lnTo>
                  <a:pt x="1017769" y="50799"/>
                </a:lnTo>
                <a:lnTo>
                  <a:pt x="1006897" y="55879"/>
                </a:lnTo>
                <a:lnTo>
                  <a:pt x="996359" y="62229"/>
                </a:lnTo>
                <a:lnTo>
                  <a:pt x="957724" y="93979"/>
                </a:lnTo>
                <a:lnTo>
                  <a:pt x="931031" y="123189"/>
                </a:lnTo>
                <a:lnTo>
                  <a:pt x="919687" y="134619"/>
                </a:lnTo>
                <a:lnTo>
                  <a:pt x="1135529" y="134619"/>
                </a:lnTo>
                <a:lnTo>
                  <a:pt x="1175896" y="142239"/>
                </a:lnTo>
                <a:lnTo>
                  <a:pt x="1179431" y="144779"/>
                </a:lnTo>
                <a:close/>
              </a:path>
              <a:path w="3123565" h="435609">
                <a:moveTo>
                  <a:pt x="25210" y="137159"/>
                </a:moveTo>
                <a:lnTo>
                  <a:pt x="917174" y="137159"/>
                </a:lnTo>
                <a:lnTo>
                  <a:pt x="889728" y="104139"/>
                </a:lnTo>
                <a:lnTo>
                  <a:pt x="862353" y="74929"/>
                </a:lnTo>
                <a:lnTo>
                  <a:pt x="832063" y="50799"/>
                </a:lnTo>
                <a:lnTo>
                  <a:pt x="795873" y="36829"/>
                </a:lnTo>
                <a:lnTo>
                  <a:pt x="756572" y="29209"/>
                </a:lnTo>
                <a:lnTo>
                  <a:pt x="718467" y="24129"/>
                </a:lnTo>
                <a:lnTo>
                  <a:pt x="680838" y="25399"/>
                </a:lnTo>
                <a:lnTo>
                  <a:pt x="642971" y="36829"/>
                </a:lnTo>
                <a:lnTo>
                  <a:pt x="608178" y="54609"/>
                </a:lnTo>
                <a:lnTo>
                  <a:pt x="576320" y="76199"/>
                </a:lnTo>
                <a:lnTo>
                  <a:pt x="547399" y="101599"/>
                </a:lnTo>
                <a:lnTo>
                  <a:pt x="521415" y="132079"/>
                </a:lnTo>
                <a:lnTo>
                  <a:pt x="16403" y="132079"/>
                </a:lnTo>
                <a:lnTo>
                  <a:pt x="19205" y="133349"/>
                </a:lnTo>
                <a:lnTo>
                  <a:pt x="25210" y="137159"/>
                </a:lnTo>
                <a:close/>
              </a:path>
              <a:path w="3123565" h="435609">
                <a:moveTo>
                  <a:pt x="16403" y="132079"/>
                </a:moveTo>
                <a:lnTo>
                  <a:pt x="521415" y="132079"/>
                </a:lnTo>
                <a:lnTo>
                  <a:pt x="513232" y="123189"/>
                </a:lnTo>
                <a:lnTo>
                  <a:pt x="505838" y="116839"/>
                </a:lnTo>
                <a:lnTo>
                  <a:pt x="499161" y="110489"/>
                </a:lnTo>
                <a:lnTo>
                  <a:pt x="457500" y="69849"/>
                </a:lnTo>
                <a:lnTo>
                  <a:pt x="418618" y="48259"/>
                </a:lnTo>
                <a:lnTo>
                  <a:pt x="376654" y="36829"/>
                </a:lnTo>
                <a:lnTo>
                  <a:pt x="331778" y="35559"/>
                </a:lnTo>
                <a:lnTo>
                  <a:pt x="284163" y="43179"/>
                </a:lnTo>
                <a:lnTo>
                  <a:pt x="264286" y="52069"/>
                </a:lnTo>
                <a:lnTo>
                  <a:pt x="246278" y="63499"/>
                </a:lnTo>
                <a:lnTo>
                  <a:pt x="230138" y="77469"/>
                </a:lnTo>
                <a:lnTo>
                  <a:pt x="215867" y="93979"/>
                </a:lnTo>
                <a:lnTo>
                  <a:pt x="209007" y="100329"/>
                </a:lnTo>
                <a:lnTo>
                  <a:pt x="202266" y="109219"/>
                </a:lnTo>
                <a:lnTo>
                  <a:pt x="195190" y="116839"/>
                </a:lnTo>
                <a:lnTo>
                  <a:pt x="187326" y="126999"/>
                </a:lnTo>
                <a:lnTo>
                  <a:pt x="5006" y="126999"/>
                </a:lnTo>
                <a:lnTo>
                  <a:pt x="10801" y="129539"/>
                </a:lnTo>
                <a:lnTo>
                  <a:pt x="16403" y="132079"/>
                </a:lnTo>
                <a:close/>
              </a:path>
              <a:path w="3123565" h="435609">
                <a:moveTo>
                  <a:pt x="3024162" y="435609"/>
                </a:moveTo>
                <a:lnTo>
                  <a:pt x="3090706" y="414019"/>
                </a:lnTo>
                <a:lnTo>
                  <a:pt x="3122322" y="368299"/>
                </a:lnTo>
                <a:lnTo>
                  <a:pt x="3123031" y="330199"/>
                </a:lnTo>
                <a:lnTo>
                  <a:pt x="3121095" y="303529"/>
                </a:lnTo>
                <a:lnTo>
                  <a:pt x="3113323" y="250189"/>
                </a:lnTo>
                <a:lnTo>
                  <a:pt x="3103637" y="209549"/>
                </a:lnTo>
                <a:lnTo>
                  <a:pt x="3086716" y="170179"/>
                </a:lnTo>
                <a:lnTo>
                  <a:pt x="3062283" y="134619"/>
                </a:lnTo>
                <a:lnTo>
                  <a:pt x="3031240" y="104139"/>
                </a:lnTo>
                <a:lnTo>
                  <a:pt x="2994838" y="81279"/>
                </a:lnTo>
                <a:lnTo>
                  <a:pt x="2954584" y="64769"/>
                </a:lnTo>
                <a:lnTo>
                  <a:pt x="2911780" y="55879"/>
                </a:lnTo>
                <a:lnTo>
                  <a:pt x="2869208" y="54609"/>
                </a:lnTo>
                <a:lnTo>
                  <a:pt x="2827652" y="60959"/>
                </a:lnTo>
                <a:lnTo>
                  <a:pt x="2787893" y="78739"/>
                </a:lnTo>
                <a:lnTo>
                  <a:pt x="2750716" y="106679"/>
                </a:lnTo>
                <a:lnTo>
                  <a:pt x="2734136" y="121919"/>
                </a:lnTo>
                <a:lnTo>
                  <a:pt x="2716695" y="137159"/>
                </a:lnTo>
                <a:lnTo>
                  <a:pt x="2700319" y="149859"/>
                </a:lnTo>
                <a:lnTo>
                  <a:pt x="2862388" y="149859"/>
                </a:lnTo>
                <a:lnTo>
                  <a:pt x="2872273" y="152399"/>
                </a:lnTo>
                <a:lnTo>
                  <a:pt x="2908308" y="168909"/>
                </a:lnTo>
                <a:lnTo>
                  <a:pt x="2939995" y="190499"/>
                </a:lnTo>
                <a:lnTo>
                  <a:pt x="2976755" y="257809"/>
                </a:lnTo>
                <a:lnTo>
                  <a:pt x="2983124" y="317499"/>
                </a:lnTo>
                <a:lnTo>
                  <a:pt x="2985674" y="377189"/>
                </a:lnTo>
                <a:lnTo>
                  <a:pt x="2989871" y="408939"/>
                </a:lnTo>
                <a:lnTo>
                  <a:pt x="3002621" y="427989"/>
                </a:lnTo>
                <a:lnTo>
                  <a:pt x="3024162" y="435609"/>
                </a:lnTo>
                <a:close/>
              </a:path>
              <a:path w="3123565" h="435609">
                <a:moveTo>
                  <a:pt x="2241136" y="393699"/>
                </a:moveTo>
                <a:lnTo>
                  <a:pt x="2298009" y="377189"/>
                </a:lnTo>
                <a:lnTo>
                  <a:pt x="2336951" y="334009"/>
                </a:lnTo>
                <a:lnTo>
                  <a:pt x="2344581" y="285749"/>
                </a:lnTo>
                <a:lnTo>
                  <a:pt x="2346305" y="270509"/>
                </a:lnTo>
                <a:lnTo>
                  <a:pt x="2365687" y="198119"/>
                </a:lnTo>
                <a:lnTo>
                  <a:pt x="2427604" y="166369"/>
                </a:lnTo>
                <a:lnTo>
                  <a:pt x="2680381" y="166369"/>
                </a:lnTo>
                <a:lnTo>
                  <a:pt x="2660050" y="149859"/>
                </a:lnTo>
                <a:lnTo>
                  <a:pt x="2640436" y="134619"/>
                </a:lnTo>
                <a:lnTo>
                  <a:pt x="2621682" y="118109"/>
                </a:lnTo>
                <a:lnTo>
                  <a:pt x="2603931" y="102869"/>
                </a:lnTo>
                <a:lnTo>
                  <a:pt x="2563802" y="74929"/>
                </a:lnTo>
                <a:lnTo>
                  <a:pt x="2520281" y="60959"/>
                </a:lnTo>
                <a:lnTo>
                  <a:pt x="2473988" y="58419"/>
                </a:lnTo>
                <a:lnTo>
                  <a:pt x="2425546" y="63499"/>
                </a:lnTo>
                <a:lnTo>
                  <a:pt x="2383450" y="72389"/>
                </a:lnTo>
                <a:lnTo>
                  <a:pt x="2343782" y="88899"/>
                </a:lnTo>
                <a:lnTo>
                  <a:pt x="2307790" y="113029"/>
                </a:lnTo>
                <a:lnTo>
                  <a:pt x="2274429" y="146049"/>
                </a:lnTo>
                <a:lnTo>
                  <a:pt x="2269587" y="147319"/>
                </a:lnTo>
                <a:lnTo>
                  <a:pt x="2266274" y="148589"/>
                </a:lnTo>
                <a:lnTo>
                  <a:pt x="2070290" y="148589"/>
                </a:lnTo>
                <a:lnTo>
                  <a:pt x="2075441" y="152399"/>
                </a:lnTo>
                <a:lnTo>
                  <a:pt x="2081926" y="157479"/>
                </a:lnTo>
                <a:lnTo>
                  <a:pt x="2088029" y="162559"/>
                </a:lnTo>
                <a:lnTo>
                  <a:pt x="2107475" y="184149"/>
                </a:lnTo>
                <a:lnTo>
                  <a:pt x="2121941" y="199389"/>
                </a:lnTo>
                <a:lnTo>
                  <a:pt x="2136646" y="213359"/>
                </a:lnTo>
                <a:lnTo>
                  <a:pt x="2151088" y="228599"/>
                </a:lnTo>
                <a:lnTo>
                  <a:pt x="2157219" y="233679"/>
                </a:lnTo>
                <a:lnTo>
                  <a:pt x="2162060" y="240029"/>
                </a:lnTo>
                <a:lnTo>
                  <a:pt x="2165614" y="247649"/>
                </a:lnTo>
                <a:lnTo>
                  <a:pt x="2175019" y="274319"/>
                </a:lnTo>
                <a:lnTo>
                  <a:pt x="2184280" y="299719"/>
                </a:lnTo>
                <a:lnTo>
                  <a:pt x="2193064" y="326389"/>
                </a:lnTo>
                <a:lnTo>
                  <a:pt x="2201036" y="353059"/>
                </a:lnTo>
                <a:lnTo>
                  <a:pt x="2210484" y="377189"/>
                </a:lnTo>
                <a:lnTo>
                  <a:pt x="2223111" y="389889"/>
                </a:lnTo>
                <a:lnTo>
                  <a:pt x="2241136" y="393699"/>
                </a:lnTo>
                <a:close/>
              </a:path>
              <a:path w="3123565" h="435609">
                <a:moveTo>
                  <a:pt x="1322805" y="389889"/>
                </a:moveTo>
                <a:lnTo>
                  <a:pt x="1360766" y="380999"/>
                </a:lnTo>
                <a:lnTo>
                  <a:pt x="1392648" y="359409"/>
                </a:lnTo>
                <a:lnTo>
                  <a:pt x="1397799" y="353059"/>
                </a:lnTo>
                <a:lnTo>
                  <a:pt x="1402491" y="347979"/>
                </a:lnTo>
                <a:lnTo>
                  <a:pt x="1406665" y="340359"/>
                </a:lnTo>
                <a:lnTo>
                  <a:pt x="1410259" y="334009"/>
                </a:lnTo>
                <a:lnTo>
                  <a:pt x="1413274" y="326389"/>
                </a:lnTo>
                <a:lnTo>
                  <a:pt x="1419319" y="285749"/>
                </a:lnTo>
                <a:lnTo>
                  <a:pt x="1419676" y="278129"/>
                </a:lnTo>
                <a:lnTo>
                  <a:pt x="1427255" y="233679"/>
                </a:lnTo>
                <a:lnTo>
                  <a:pt x="1443613" y="193039"/>
                </a:lnTo>
                <a:lnTo>
                  <a:pt x="1468053" y="156209"/>
                </a:lnTo>
                <a:lnTo>
                  <a:pt x="1513382" y="119379"/>
                </a:lnTo>
                <a:lnTo>
                  <a:pt x="1536775" y="115569"/>
                </a:lnTo>
                <a:lnTo>
                  <a:pt x="1371746" y="115569"/>
                </a:lnTo>
                <a:lnTo>
                  <a:pt x="1368456" y="119379"/>
                </a:lnTo>
                <a:lnTo>
                  <a:pt x="1358155" y="132079"/>
                </a:lnTo>
                <a:lnTo>
                  <a:pt x="1346827" y="144779"/>
                </a:lnTo>
                <a:lnTo>
                  <a:pt x="1179431" y="144779"/>
                </a:lnTo>
                <a:lnTo>
                  <a:pt x="1209479" y="166369"/>
                </a:lnTo>
                <a:lnTo>
                  <a:pt x="1240815" y="205739"/>
                </a:lnTo>
                <a:lnTo>
                  <a:pt x="1266861" y="251459"/>
                </a:lnTo>
                <a:lnTo>
                  <a:pt x="1280108" y="299719"/>
                </a:lnTo>
                <a:lnTo>
                  <a:pt x="1281844" y="332739"/>
                </a:lnTo>
                <a:lnTo>
                  <a:pt x="1286546" y="364489"/>
                </a:lnTo>
                <a:lnTo>
                  <a:pt x="1300351" y="383539"/>
                </a:lnTo>
                <a:lnTo>
                  <a:pt x="1322805" y="389889"/>
                </a:lnTo>
                <a:close/>
              </a:path>
              <a:path w="3123565" h="435609">
                <a:moveTo>
                  <a:pt x="1792542" y="388619"/>
                </a:moveTo>
                <a:lnTo>
                  <a:pt x="1854861" y="369569"/>
                </a:lnTo>
                <a:lnTo>
                  <a:pt x="1887807" y="327659"/>
                </a:lnTo>
                <a:lnTo>
                  <a:pt x="1889253" y="262889"/>
                </a:lnTo>
                <a:lnTo>
                  <a:pt x="1890955" y="238759"/>
                </a:lnTo>
                <a:lnTo>
                  <a:pt x="1894478" y="215899"/>
                </a:lnTo>
                <a:lnTo>
                  <a:pt x="1899820" y="193039"/>
                </a:lnTo>
                <a:lnTo>
                  <a:pt x="1901269" y="186689"/>
                </a:lnTo>
                <a:lnTo>
                  <a:pt x="1903212" y="180339"/>
                </a:lnTo>
                <a:lnTo>
                  <a:pt x="1905647" y="173989"/>
                </a:lnTo>
                <a:lnTo>
                  <a:pt x="1908575" y="168909"/>
                </a:lnTo>
                <a:lnTo>
                  <a:pt x="1911956" y="162559"/>
                </a:lnTo>
                <a:lnTo>
                  <a:pt x="1940338" y="137159"/>
                </a:lnTo>
                <a:lnTo>
                  <a:pt x="1946172" y="133349"/>
                </a:lnTo>
                <a:lnTo>
                  <a:pt x="1952218" y="130809"/>
                </a:lnTo>
                <a:lnTo>
                  <a:pt x="1971174" y="126999"/>
                </a:lnTo>
                <a:lnTo>
                  <a:pt x="1988028" y="124459"/>
                </a:lnTo>
                <a:lnTo>
                  <a:pt x="1809419" y="124459"/>
                </a:lnTo>
                <a:lnTo>
                  <a:pt x="1806805" y="126999"/>
                </a:lnTo>
                <a:lnTo>
                  <a:pt x="1584588" y="126999"/>
                </a:lnTo>
                <a:lnTo>
                  <a:pt x="1599041" y="132079"/>
                </a:lnTo>
                <a:lnTo>
                  <a:pt x="1627073" y="144779"/>
                </a:lnTo>
                <a:lnTo>
                  <a:pt x="1640652" y="152399"/>
                </a:lnTo>
                <a:lnTo>
                  <a:pt x="1650657" y="157479"/>
                </a:lnTo>
                <a:lnTo>
                  <a:pt x="1701733" y="217169"/>
                </a:lnTo>
                <a:lnTo>
                  <a:pt x="1725576" y="255269"/>
                </a:lnTo>
                <a:lnTo>
                  <a:pt x="1744163" y="295909"/>
                </a:lnTo>
                <a:lnTo>
                  <a:pt x="1754054" y="340359"/>
                </a:lnTo>
                <a:lnTo>
                  <a:pt x="1759334" y="367029"/>
                </a:lnTo>
                <a:lnTo>
                  <a:pt x="1771255" y="383539"/>
                </a:lnTo>
                <a:lnTo>
                  <a:pt x="1792542" y="388619"/>
                </a:lnTo>
                <a:close/>
              </a:path>
              <a:path w="3123565" h="435609">
                <a:moveTo>
                  <a:pt x="916279" y="374649"/>
                </a:moveTo>
                <a:lnTo>
                  <a:pt x="929342" y="374649"/>
                </a:lnTo>
                <a:lnTo>
                  <a:pt x="941817" y="370839"/>
                </a:lnTo>
                <a:lnTo>
                  <a:pt x="945678" y="368299"/>
                </a:lnTo>
                <a:lnTo>
                  <a:pt x="949284" y="365759"/>
                </a:lnTo>
                <a:lnTo>
                  <a:pt x="955569" y="363219"/>
                </a:lnTo>
                <a:lnTo>
                  <a:pt x="961564" y="359409"/>
                </a:lnTo>
                <a:lnTo>
                  <a:pt x="967268" y="355599"/>
                </a:lnTo>
                <a:lnTo>
                  <a:pt x="972682" y="350519"/>
                </a:lnTo>
                <a:lnTo>
                  <a:pt x="977741" y="346709"/>
                </a:lnTo>
                <a:lnTo>
                  <a:pt x="982384" y="341629"/>
                </a:lnTo>
                <a:lnTo>
                  <a:pt x="986609" y="335279"/>
                </a:lnTo>
                <a:lnTo>
                  <a:pt x="990417" y="330199"/>
                </a:lnTo>
                <a:lnTo>
                  <a:pt x="1002877" y="290829"/>
                </a:lnTo>
                <a:lnTo>
                  <a:pt x="1003109" y="283209"/>
                </a:lnTo>
                <a:lnTo>
                  <a:pt x="1002799" y="276859"/>
                </a:lnTo>
                <a:lnTo>
                  <a:pt x="1002701" y="252729"/>
                </a:lnTo>
                <a:lnTo>
                  <a:pt x="1011238" y="205739"/>
                </a:lnTo>
                <a:lnTo>
                  <a:pt x="1029024" y="167639"/>
                </a:lnTo>
                <a:lnTo>
                  <a:pt x="1066541" y="142239"/>
                </a:lnTo>
                <a:lnTo>
                  <a:pt x="1075682" y="139699"/>
                </a:lnTo>
                <a:lnTo>
                  <a:pt x="1083837" y="139699"/>
                </a:lnTo>
                <a:lnTo>
                  <a:pt x="1135529" y="134619"/>
                </a:lnTo>
                <a:lnTo>
                  <a:pt x="919687" y="134619"/>
                </a:lnTo>
                <a:lnTo>
                  <a:pt x="917174" y="137159"/>
                </a:lnTo>
                <a:lnTo>
                  <a:pt x="25210" y="137159"/>
                </a:lnTo>
                <a:lnTo>
                  <a:pt x="27212" y="138429"/>
                </a:lnTo>
                <a:lnTo>
                  <a:pt x="31017" y="140969"/>
                </a:lnTo>
                <a:lnTo>
                  <a:pt x="711315" y="140969"/>
                </a:lnTo>
                <a:lnTo>
                  <a:pt x="719971" y="142239"/>
                </a:lnTo>
                <a:lnTo>
                  <a:pt x="736795" y="147319"/>
                </a:lnTo>
                <a:lnTo>
                  <a:pt x="744865" y="151129"/>
                </a:lnTo>
                <a:lnTo>
                  <a:pt x="748779" y="152399"/>
                </a:lnTo>
                <a:lnTo>
                  <a:pt x="756365" y="157479"/>
                </a:lnTo>
                <a:lnTo>
                  <a:pt x="760008" y="158749"/>
                </a:lnTo>
                <a:lnTo>
                  <a:pt x="766994" y="165099"/>
                </a:lnTo>
                <a:lnTo>
                  <a:pt x="806534" y="204469"/>
                </a:lnTo>
                <a:lnTo>
                  <a:pt x="834005" y="242569"/>
                </a:lnTo>
                <a:lnTo>
                  <a:pt x="855279" y="285749"/>
                </a:lnTo>
                <a:lnTo>
                  <a:pt x="869775" y="330199"/>
                </a:lnTo>
                <a:lnTo>
                  <a:pt x="870315" y="334009"/>
                </a:lnTo>
                <a:lnTo>
                  <a:pt x="871397" y="339089"/>
                </a:lnTo>
                <a:lnTo>
                  <a:pt x="874645" y="346709"/>
                </a:lnTo>
                <a:lnTo>
                  <a:pt x="876758" y="350519"/>
                </a:lnTo>
                <a:lnTo>
                  <a:pt x="881962" y="358139"/>
                </a:lnTo>
                <a:lnTo>
                  <a:pt x="884969" y="360679"/>
                </a:lnTo>
                <a:lnTo>
                  <a:pt x="891789" y="367029"/>
                </a:lnTo>
                <a:lnTo>
                  <a:pt x="895492" y="368299"/>
                </a:lnTo>
                <a:lnTo>
                  <a:pt x="903483" y="372109"/>
                </a:lnTo>
                <a:lnTo>
                  <a:pt x="907640" y="373379"/>
                </a:lnTo>
                <a:lnTo>
                  <a:pt x="916279" y="374649"/>
                </a:lnTo>
                <a:close/>
              </a:path>
              <a:path w="3123565" h="435609">
                <a:moveTo>
                  <a:pt x="508618" y="386079"/>
                </a:moveTo>
                <a:lnTo>
                  <a:pt x="518941" y="386079"/>
                </a:lnTo>
                <a:lnTo>
                  <a:pt x="524008" y="384809"/>
                </a:lnTo>
                <a:lnTo>
                  <a:pt x="526451" y="383539"/>
                </a:lnTo>
                <a:lnTo>
                  <a:pt x="528804" y="383539"/>
                </a:lnTo>
                <a:lnTo>
                  <a:pt x="562727" y="365759"/>
                </a:lnTo>
                <a:lnTo>
                  <a:pt x="590833" y="326389"/>
                </a:lnTo>
                <a:lnTo>
                  <a:pt x="596047" y="293369"/>
                </a:lnTo>
                <a:lnTo>
                  <a:pt x="595830" y="288289"/>
                </a:lnTo>
                <a:lnTo>
                  <a:pt x="595062" y="283209"/>
                </a:lnTo>
                <a:lnTo>
                  <a:pt x="594367" y="267969"/>
                </a:lnTo>
                <a:lnTo>
                  <a:pt x="597251" y="228599"/>
                </a:lnTo>
                <a:lnTo>
                  <a:pt x="610638" y="190499"/>
                </a:lnTo>
                <a:lnTo>
                  <a:pt x="627118" y="170179"/>
                </a:lnTo>
                <a:lnTo>
                  <a:pt x="633676" y="163829"/>
                </a:lnTo>
                <a:lnTo>
                  <a:pt x="637123" y="161289"/>
                </a:lnTo>
                <a:lnTo>
                  <a:pt x="644351" y="156209"/>
                </a:lnTo>
                <a:lnTo>
                  <a:pt x="648104" y="154939"/>
                </a:lnTo>
                <a:lnTo>
                  <a:pt x="655889" y="149859"/>
                </a:lnTo>
                <a:lnTo>
                  <a:pt x="659891" y="148589"/>
                </a:lnTo>
                <a:lnTo>
                  <a:pt x="680832" y="142239"/>
                </a:lnTo>
                <a:lnTo>
                  <a:pt x="685142" y="142239"/>
                </a:lnTo>
                <a:lnTo>
                  <a:pt x="693850" y="140969"/>
                </a:lnTo>
                <a:lnTo>
                  <a:pt x="31017" y="140969"/>
                </a:lnTo>
                <a:lnTo>
                  <a:pt x="34823" y="143509"/>
                </a:lnTo>
                <a:lnTo>
                  <a:pt x="42037" y="148589"/>
                </a:lnTo>
                <a:lnTo>
                  <a:pt x="46075" y="152399"/>
                </a:lnTo>
                <a:lnTo>
                  <a:pt x="337796" y="152399"/>
                </a:lnTo>
                <a:lnTo>
                  <a:pt x="349186" y="153669"/>
                </a:lnTo>
                <a:lnTo>
                  <a:pt x="384495" y="171449"/>
                </a:lnTo>
                <a:lnTo>
                  <a:pt x="415821" y="203199"/>
                </a:lnTo>
                <a:lnTo>
                  <a:pt x="438079" y="236219"/>
                </a:lnTo>
                <a:lnTo>
                  <a:pt x="454605" y="271779"/>
                </a:lnTo>
                <a:lnTo>
                  <a:pt x="464841" y="309879"/>
                </a:lnTo>
                <a:lnTo>
                  <a:pt x="467241" y="322579"/>
                </a:lnTo>
                <a:lnTo>
                  <a:pt x="470419" y="335279"/>
                </a:lnTo>
                <a:lnTo>
                  <a:pt x="474376" y="347979"/>
                </a:lnTo>
                <a:lnTo>
                  <a:pt x="479112" y="360679"/>
                </a:lnTo>
                <a:lnTo>
                  <a:pt x="479827" y="363219"/>
                </a:lnTo>
                <a:lnTo>
                  <a:pt x="480801" y="365759"/>
                </a:lnTo>
                <a:lnTo>
                  <a:pt x="483267" y="369569"/>
                </a:lnTo>
                <a:lnTo>
                  <a:pt x="484730" y="372109"/>
                </a:lnTo>
                <a:lnTo>
                  <a:pt x="488117" y="375919"/>
                </a:lnTo>
                <a:lnTo>
                  <a:pt x="490002" y="377189"/>
                </a:lnTo>
                <a:lnTo>
                  <a:pt x="494153" y="380999"/>
                </a:lnTo>
                <a:lnTo>
                  <a:pt x="496372" y="382269"/>
                </a:lnTo>
                <a:lnTo>
                  <a:pt x="501095" y="384809"/>
                </a:lnTo>
                <a:lnTo>
                  <a:pt x="503544" y="384809"/>
                </a:lnTo>
                <a:lnTo>
                  <a:pt x="508618" y="386079"/>
                </a:lnTo>
                <a:close/>
              </a:path>
              <a:path w="3123565" h="435609">
                <a:moveTo>
                  <a:pt x="2637828" y="396239"/>
                </a:moveTo>
                <a:lnTo>
                  <a:pt x="2678328" y="389889"/>
                </a:lnTo>
                <a:lnTo>
                  <a:pt x="2713181" y="368299"/>
                </a:lnTo>
                <a:lnTo>
                  <a:pt x="2735057" y="334009"/>
                </a:lnTo>
                <a:lnTo>
                  <a:pt x="2739503" y="314959"/>
                </a:lnTo>
                <a:lnTo>
                  <a:pt x="2743538" y="293369"/>
                </a:lnTo>
                <a:lnTo>
                  <a:pt x="2756565" y="253999"/>
                </a:lnTo>
                <a:lnTo>
                  <a:pt x="2776071" y="215899"/>
                </a:lnTo>
                <a:lnTo>
                  <a:pt x="2801269" y="182879"/>
                </a:lnTo>
                <a:lnTo>
                  <a:pt x="2815954" y="167639"/>
                </a:lnTo>
                <a:lnTo>
                  <a:pt x="2819362" y="163829"/>
                </a:lnTo>
                <a:lnTo>
                  <a:pt x="2823277" y="160019"/>
                </a:lnTo>
                <a:lnTo>
                  <a:pt x="2832121" y="154939"/>
                </a:lnTo>
                <a:lnTo>
                  <a:pt x="2836848" y="152399"/>
                </a:lnTo>
                <a:lnTo>
                  <a:pt x="2846913" y="149859"/>
                </a:lnTo>
                <a:lnTo>
                  <a:pt x="2700319" y="149859"/>
                </a:lnTo>
                <a:lnTo>
                  <a:pt x="2698682" y="151129"/>
                </a:lnTo>
                <a:lnTo>
                  <a:pt x="2680381" y="166369"/>
                </a:lnTo>
                <a:lnTo>
                  <a:pt x="2427604" y="166369"/>
                </a:lnTo>
                <a:lnTo>
                  <a:pt x="2468358" y="172719"/>
                </a:lnTo>
                <a:lnTo>
                  <a:pt x="2509340" y="193039"/>
                </a:lnTo>
                <a:lnTo>
                  <a:pt x="2545624" y="219709"/>
                </a:lnTo>
                <a:lnTo>
                  <a:pt x="2575894" y="253999"/>
                </a:lnTo>
                <a:lnTo>
                  <a:pt x="2598834" y="293369"/>
                </a:lnTo>
                <a:lnTo>
                  <a:pt x="2602862" y="313689"/>
                </a:lnTo>
                <a:lnTo>
                  <a:pt x="2602810" y="323849"/>
                </a:lnTo>
                <a:lnTo>
                  <a:pt x="2601382" y="334009"/>
                </a:lnTo>
                <a:lnTo>
                  <a:pt x="2603019" y="363219"/>
                </a:lnTo>
                <a:lnTo>
                  <a:pt x="2615048" y="384809"/>
                </a:lnTo>
                <a:lnTo>
                  <a:pt x="2637828" y="396239"/>
                </a:lnTo>
                <a:close/>
              </a:path>
              <a:path w="3123565" h="435609">
                <a:moveTo>
                  <a:pt x="167194" y="365759"/>
                </a:moveTo>
                <a:lnTo>
                  <a:pt x="182592" y="365759"/>
                </a:lnTo>
                <a:lnTo>
                  <a:pt x="197500" y="360679"/>
                </a:lnTo>
                <a:lnTo>
                  <a:pt x="232137" y="331469"/>
                </a:lnTo>
                <a:lnTo>
                  <a:pt x="247882" y="283209"/>
                </a:lnTo>
                <a:lnTo>
                  <a:pt x="254857" y="248919"/>
                </a:lnTo>
                <a:lnTo>
                  <a:pt x="257860" y="233679"/>
                </a:lnTo>
                <a:lnTo>
                  <a:pt x="272695" y="190499"/>
                </a:lnTo>
                <a:lnTo>
                  <a:pt x="299608" y="162559"/>
                </a:lnTo>
                <a:lnTo>
                  <a:pt x="304610" y="158749"/>
                </a:lnTo>
                <a:lnTo>
                  <a:pt x="315265" y="154939"/>
                </a:lnTo>
                <a:lnTo>
                  <a:pt x="320765" y="153669"/>
                </a:lnTo>
                <a:lnTo>
                  <a:pt x="332112" y="152399"/>
                </a:lnTo>
                <a:lnTo>
                  <a:pt x="46075" y="152399"/>
                </a:lnTo>
                <a:lnTo>
                  <a:pt x="77866" y="196849"/>
                </a:lnTo>
                <a:lnTo>
                  <a:pt x="90743" y="215899"/>
                </a:lnTo>
                <a:lnTo>
                  <a:pt x="115207" y="253999"/>
                </a:lnTo>
                <a:lnTo>
                  <a:pt x="126420" y="297179"/>
                </a:lnTo>
                <a:lnTo>
                  <a:pt x="131070" y="325119"/>
                </a:lnTo>
                <a:lnTo>
                  <a:pt x="139353" y="345439"/>
                </a:lnTo>
                <a:lnTo>
                  <a:pt x="151362" y="359409"/>
                </a:lnTo>
                <a:lnTo>
                  <a:pt x="167194" y="36575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972777"/>
            <a:ext cx="1120775" cy="367030"/>
          </a:xfrm>
          <a:custGeom>
            <a:avLst/>
            <a:gdLst/>
            <a:ahLst/>
            <a:cxnLst/>
            <a:rect l="l" t="t" r="r" b="b"/>
            <a:pathLst>
              <a:path w="1120775" h="367030">
                <a:moveTo>
                  <a:pt x="85276" y="306069"/>
                </a:moveTo>
                <a:lnTo>
                  <a:pt x="119285" y="298449"/>
                </a:lnTo>
                <a:lnTo>
                  <a:pt x="125871" y="297179"/>
                </a:lnTo>
                <a:lnTo>
                  <a:pt x="131259" y="293369"/>
                </a:lnTo>
                <a:lnTo>
                  <a:pt x="142394" y="260349"/>
                </a:lnTo>
                <a:lnTo>
                  <a:pt x="142474" y="257809"/>
                </a:lnTo>
                <a:lnTo>
                  <a:pt x="143295" y="238759"/>
                </a:lnTo>
                <a:lnTo>
                  <a:pt x="143494" y="228599"/>
                </a:lnTo>
                <a:lnTo>
                  <a:pt x="145464" y="200659"/>
                </a:lnTo>
                <a:lnTo>
                  <a:pt x="151217" y="173989"/>
                </a:lnTo>
                <a:lnTo>
                  <a:pt x="160754" y="147319"/>
                </a:lnTo>
                <a:lnTo>
                  <a:pt x="174074" y="121919"/>
                </a:lnTo>
                <a:lnTo>
                  <a:pt x="176179" y="119379"/>
                </a:lnTo>
                <a:lnTo>
                  <a:pt x="178633" y="115569"/>
                </a:lnTo>
                <a:lnTo>
                  <a:pt x="216986" y="96519"/>
                </a:lnTo>
                <a:lnTo>
                  <a:pt x="750002" y="96519"/>
                </a:lnTo>
                <a:lnTo>
                  <a:pt x="744651" y="91439"/>
                </a:lnTo>
                <a:lnTo>
                  <a:pt x="739809" y="87629"/>
                </a:lnTo>
                <a:lnTo>
                  <a:pt x="735732" y="82549"/>
                </a:lnTo>
                <a:lnTo>
                  <a:pt x="721666" y="69849"/>
                </a:lnTo>
                <a:lnTo>
                  <a:pt x="691050" y="44449"/>
                </a:lnTo>
                <a:lnTo>
                  <a:pt x="657274" y="24129"/>
                </a:lnTo>
                <a:lnTo>
                  <a:pt x="621250" y="8889"/>
                </a:lnTo>
                <a:lnTo>
                  <a:pt x="586805" y="0"/>
                </a:lnTo>
                <a:lnTo>
                  <a:pt x="570853" y="0"/>
                </a:lnTo>
                <a:lnTo>
                  <a:pt x="525269" y="5079"/>
                </a:lnTo>
                <a:lnTo>
                  <a:pt x="481729" y="20319"/>
                </a:lnTo>
                <a:lnTo>
                  <a:pt x="441786" y="43179"/>
                </a:lnTo>
                <a:lnTo>
                  <a:pt x="406994" y="73659"/>
                </a:lnTo>
                <a:lnTo>
                  <a:pt x="402873" y="77469"/>
                </a:lnTo>
                <a:lnTo>
                  <a:pt x="398489" y="82549"/>
                </a:lnTo>
                <a:lnTo>
                  <a:pt x="388646" y="91439"/>
                </a:lnTo>
                <a:lnTo>
                  <a:pt x="0" y="91439"/>
                </a:lnTo>
                <a:lnTo>
                  <a:pt x="0" y="175259"/>
                </a:lnTo>
                <a:lnTo>
                  <a:pt x="4156" y="186689"/>
                </a:lnTo>
                <a:lnTo>
                  <a:pt x="10631" y="207009"/>
                </a:lnTo>
                <a:lnTo>
                  <a:pt x="16133" y="227329"/>
                </a:lnTo>
                <a:lnTo>
                  <a:pt x="20664" y="247649"/>
                </a:lnTo>
                <a:lnTo>
                  <a:pt x="33887" y="280669"/>
                </a:lnTo>
                <a:lnTo>
                  <a:pt x="56118" y="300989"/>
                </a:lnTo>
                <a:lnTo>
                  <a:pt x="85276" y="306069"/>
                </a:lnTo>
                <a:close/>
              </a:path>
              <a:path w="1120775" h="367030">
                <a:moveTo>
                  <a:pt x="0" y="91439"/>
                </a:moveTo>
                <a:lnTo>
                  <a:pt x="388646" y="91439"/>
                </a:lnTo>
                <a:lnTo>
                  <a:pt x="348382" y="55879"/>
                </a:lnTo>
                <a:lnTo>
                  <a:pt x="337164" y="44449"/>
                </a:lnTo>
                <a:lnTo>
                  <a:pt x="298716" y="20319"/>
                </a:lnTo>
                <a:lnTo>
                  <a:pt x="255077" y="6349"/>
                </a:lnTo>
                <a:lnTo>
                  <a:pt x="239822" y="5079"/>
                </a:lnTo>
                <a:lnTo>
                  <a:pt x="220756" y="5079"/>
                </a:lnTo>
                <a:lnTo>
                  <a:pt x="164946" y="13969"/>
                </a:lnTo>
                <a:lnTo>
                  <a:pt x="113958" y="39369"/>
                </a:lnTo>
                <a:lnTo>
                  <a:pt x="85105" y="62229"/>
                </a:lnTo>
                <a:lnTo>
                  <a:pt x="78324" y="67309"/>
                </a:lnTo>
                <a:lnTo>
                  <a:pt x="71376" y="73659"/>
                </a:lnTo>
                <a:lnTo>
                  <a:pt x="0" y="73659"/>
                </a:lnTo>
                <a:lnTo>
                  <a:pt x="0" y="91439"/>
                </a:lnTo>
                <a:close/>
              </a:path>
              <a:path w="1120775" h="367030">
                <a:moveTo>
                  <a:pt x="0" y="73659"/>
                </a:moveTo>
                <a:lnTo>
                  <a:pt x="71376" y="73659"/>
                </a:lnTo>
                <a:lnTo>
                  <a:pt x="65005" y="69849"/>
                </a:lnTo>
                <a:lnTo>
                  <a:pt x="59653" y="67309"/>
                </a:lnTo>
                <a:lnTo>
                  <a:pt x="54811" y="63499"/>
                </a:lnTo>
                <a:lnTo>
                  <a:pt x="39456" y="53339"/>
                </a:lnTo>
                <a:lnTo>
                  <a:pt x="23398" y="44449"/>
                </a:lnTo>
                <a:lnTo>
                  <a:pt x="6638" y="36829"/>
                </a:lnTo>
                <a:lnTo>
                  <a:pt x="0" y="35559"/>
                </a:lnTo>
                <a:lnTo>
                  <a:pt x="0" y="73659"/>
                </a:lnTo>
                <a:close/>
              </a:path>
              <a:path w="1120775" h="367030">
                <a:moveTo>
                  <a:pt x="1036440" y="367029"/>
                </a:moveTo>
                <a:lnTo>
                  <a:pt x="1043944" y="367029"/>
                </a:lnTo>
                <a:lnTo>
                  <a:pt x="1059155" y="365759"/>
                </a:lnTo>
                <a:lnTo>
                  <a:pt x="1066427" y="364489"/>
                </a:lnTo>
                <a:lnTo>
                  <a:pt x="1080305" y="358139"/>
                </a:lnTo>
                <a:lnTo>
                  <a:pt x="1086513" y="353059"/>
                </a:lnTo>
                <a:lnTo>
                  <a:pt x="1091992" y="347979"/>
                </a:lnTo>
                <a:lnTo>
                  <a:pt x="1095304" y="345439"/>
                </a:lnTo>
                <a:lnTo>
                  <a:pt x="1098362" y="341629"/>
                </a:lnTo>
                <a:lnTo>
                  <a:pt x="1101675" y="339089"/>
                </a:lnTo>
                <a:lnTo>
                  <a:pt x="1115189" y="327659"/>
                </a:lnTo>
                <a:lnTo>
                  <a:pt x="1120342" y="318769"/>
                </a:lnTo>
                <a:lnTo>
                  <a:pt x="1117945" y="308609"/>
                </a:lnTo>
                <a:lnTo>
                  <a:pt x="1108811" y="292099"/>
                </a:lnTo>
                <a:lnTo>
                  <a:pt x="1106399" y="285749"/>
                </a:lnTo>
                <a:lnTo>
                  <a:pt x="1104915" y="278129"/>
                </a:lnTo>
                <a:lnTo>
                  <a:pt x="1104471" y="273049"/>
                </a:lnTo>
                <a:lnTo>
                  <a:pt x="1104422" y="270509"/>
                </a:lnTo>
                <a:lnTo>
                  <a:pt x="1104547" y="267969"/>
                </a:lnTo>
                <a:lnTo>
                  <a:pt x="1104671" y="257809"/>
                </a:lnTo>
                <a:lnTo>
                  <a:pt x="1098226" y="207009"/>
                </a:lnTo>
                <a:lnTo>
                  <a:pt x="1084130" y="171449"/>
                </a:lnTo>
                <a:lnTo>
                  <a:pt x="1050199" y="125729"/>
                </a:lnTo>
                <a:lnTo>
                  <a:pt x="1003190" y="91439"/>
                </a:lnTo>
                <a:lnTo>
                  <a:pt x="951068" y="64769"/>
                </a:lnTo>
                <a:lnTo>
                  <a:pt x="905809" y="49529"/>
                </a:lnTo>
                <a:lnTo>
                  <a:pt x="882243" y="45719"/>
                </a:lnTo>
                <a:lnTo>
                  <a:pt x="858053" y="45719"/>
                </a:lnTo>
                <a:lnTo>
                  <a:pt x="835074" y="50799"/>
                </a:lnTo>
                <a:lnTo>
                  <a:pt x="813271" y="58419"/>
                </a:lnTo>
                <a:lnTo>
                  <a:pt x="792644" y="69849"/>
                </a:lnTo>
                <a:lnTo>
                  <a:pt x="773192" y="82549"/>
                </a:lnTo>
                <a:lnTo>
                  <a:pt x="750002" y="96519"/>
                </a:lnTo>
                <a:lnTo>
                  <a:pt x="220972" y="96519"/>
                </a:lnTo>
                <a:lnTo>
                  <a:pt x="228964" y="97789"/>
                </a:lnTo>
                <a:lnTo>
                  <a:pt x="571495" y="97789"/>
                </a:lnTo>
                <a:lnTo>
                  <a:pt x="587400" y="101599"/>
                </a:lnTo>
                <a:lnTo>
                  <a:pt x="592437" y="104139"/>
                </a:lnTo>
                <a:lnTo>
                  <a:pt x="602048" y="109219"/>
                </a:lnTo>
                <a:lnTo>
                  <a:pt x="606503" y="111759"/>
                </a:lnTo>
                <a:lnTo>
                  <a:pt x="610607" y="115569"/>
                </a:lnTo>
                <a:lnTo>
                  <a:pt x="631812" y="134619"/>
                </a:lnTo>
                <a:lnTo>
                  <a:pt x="633099" y="135889"/>
                </a:lnTo>
                <a:lnTo>
                  <a:pt x="885893" y="135889"/>
                </a:lnTo>
                <a:lnTo>
                  <a:pt x="906471" y="140969"/>
                </a:lnTo>
                <a:lnTo>
                  <a:pt x="943885" y="160019"/>
                </a:lnTo>
                <a:lnTo>
                  <a:pt x="973656" y="189229"/>
                </a:lnTo>
                <a:lnTo>
                  <a:pt x="992398" y="226059"/>
                </a:lnTo>
                <a:lnTo>
                  <a:pt x="996985" y="253999"/>
                </a:lnTo>
                <a:lnTo>
                  <a:pt x="996683" y="267969"/>
                </a:lnTo>
                <a:lnTo>
                  <a:pt x="992956" y="307339"/>
                </a:lnTo>
                <a:lnTo>
                  <a:pt x="990258" y="323849"/>
                </a:lnTo>
                <a:lnTo>
                  <a:pt x="990050" y="327659"/>
                </a:lnTo>
                <a:lnTo>
                  <a:pt x="1002231" y="351789"/>
                </a:lnTo>
                <a:lnTo>
                  <a:pt x="1005146" y="354329"/>
                </a:lnTo>
                <a:lnTo>
                  <a:pt x="1008406" y="355599"/>
                </a:lnTo>
                <a:lnTo>
                  <a:pt x="1014758" y="360679"/>
                </a:lnTo>
                <a:lnTo>
                  <a:pt x="1021635" y="363219"/>
                </a:lnTo>
                <a:lnTo>
                  <a:pt x="1036440" y="367029"/>
                </a:lnTo>
                <a:close/>
              </a:path>
              <a:path w="1120775" h="367030">
                <a:moveTo>
                  <a:pt x="389521" y="320039"/>
                </a:moveTo>
                <a:lnTo>
                  <a:pt x="397966" y="320039"/>
                </a:lnTo>
                <a:lnTo>
                  <a:pt x="414475" y="317499"/>
                </a:lnTo>
                <a:lnTo>
                  <a:pt x="422539" y="314959"/>
                </a:lnTo>
                <a:lnTo>
                  <a:pt x="427966" y="313689"/>
                </a:lnTo>
                <a:lnTo>
                  <a:pt x="455644" y="285749"/>
                </a:lnTo>
                <a:lnTo>
                  <a:pt x="460254" y="264159"/>
                </a:lnTo>
                <a:lnTo>
                  <a:pt x="461041" y="247649"/>
                </a:lnTo>
                <a:lnTo>
                  <a:pt x="468918" y="200659"/>
                </a:lnTo>
                <a:lnTo>
                  <a:pt x="488976" y="149859"/>
                </a:lnTo>
                <a:lnTo>
                  <a:pt x="497970" y="134619"/>
                </a:lnTo>
                <a:lnTo>
                  <a:pt x="500647" y="129539"/>
                </a:lnTo>
                <a:lnTo>
                  <a:pt x="539084" y="100329"/>
                </a:lnTo>
                <a:lnTo>
                  <a:pt x="555120" y="97789"/>
                </a:lnTo>
                <a:lnTo>
                  <a:pt x="232870" y="97789"/>
                </a:lnTo>
                <a:lnTo>
                  <a:pt x="274281" y="126999"/>
                </a:lnTo>
                <a:lnTo>
                  <a:pt x="299765" y="163829"/>
                </a:lnTo>
                <a:lnTo>
                  <a:pt x="310452" y="191769"/>
                </a:lnTo>
                <a:lnTo>
                  <a:pt x="313099" y="196849"/>
                </a:lnTo>
                <a:lnTo>
                  <a:pt x="316058" y="203199"/>
                </a:lnTo>
                <a:lnTo>
                  <a:pt x="319330" y="209549"/>
                </a:lnTo>
                <a:lnTo>
                  <a:pt x="326626" y="223519"/>
                </a:lnTo>
                <a:lnTo>
                  <a:pt x="331351" y="238759"/>
                </a:lnTo>
                <a:lnTo>
                  <a:pt x="333506" y="253999"/>
                </a:lnTo>
                <a:lnTo>
                  <a:pt x="333091" y="270509"/>
                </a:lnTo>
                <a:lnTo>
                  <a:pt x="332503" y="274319"/>
                </a:lnTo>
                <a:lnTo>
                  <a:pt x="332636" y="279399"/>
                </a:lnTo>
                <a:lnTo>
                  <a:pt x="357301" y="311149"/>
                </a:lnTo>
                <a:lnTo>
                  <a:pt x="365016" y="314959"/>
                </a:lnTo>
                <a:lnTo>
                  <a:pt x="372957" y="317499"/>
                </a:lnTo>
                <a:lnTo>
                  <a:pt x="389521" y="320039"/>
                </a:lnTo>
                <a:close/>
              </a:path>
              <a:path w="1120775" h="367030">
                <a:moveTo>
                  <a:pt x="751014" y="314959"/>
                </a:moveTo>
                <a:lnTo>
                  <a:pt x="759032" y="314959"/>
                </a:lnTo>
                <a:lnTo>
                  <a:pt x="766844" y="313689"/>
                </a:lnTo>
                <a:lnTo>
                  <a:pt x="781856" y="308609"/>
                </a:lnTo>
                <a:lnTo>
                  <a:pt x="787371" y="307339"/>
                </a:lnTo>
                <a:lnTo>
                  <a:pt x="816368" y="281939"/>
                </a:lnTo>
                <a:lnTo>
                  <a:pt x="821611" y="260349"/>
                </a:lnTo>
                <a:lnTo>
                  <a:pt x="824306" y="234949"/>
                </a:lnTo>
                <a:lnTo>
                  <a:pt x="837812" y="186689"/>
                </a:lnTo>
                <a:lnTo>
                  <a:pt x="859454" y="146049"/>
                </a:lnTo>
                <a:lnTo>
                  <a:pt x="885893" y="135889"/>
                </a:lnTo>
                <a:lnTo>
                  <a:pt x="633099" y="135889"/>
                </a:lnTo>
                <a:lnTo>
                  <a:pt x="668508" y="175259"/>
                </a:lnTo>
                <a:lnTo>
                  <a:pt x="689448" y="210819"/>
                </a:lnTo>
                <a:lnTo>
                  <a:pt x="694927" y="236219"/>
                </a:lnTo>
                <a:lnTo>
                  <a:pt x="694846" y="257809"/>
                </a:lnTo>
                <a:lnTo>
                  <a:pt x="695776" y="265429"/>
                </a:lnTo>
                <a:lnTo>
                  <a:pt x="714961" y="299719"/>
                </a:lnTo>
                <a:lnTo>
                  <a:pt x="743067" y="313689"/>
                </a:lnTo>
                <a:lnTo>
                  <a:pt x="751014" y="31495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264582"/>
            <a:ext cx="2145665" cy="411480"/>
          </a:xfrm>
          <a:custGeom>
            <a:avLst/>
            <a:gdLst/>
            <a:ahLst/>
            <a:cxnLst/>
            <a:rect l="l" t="t" r="r" b="b"/>
            <a:pathLst>
              <a:path w="2145665" h="411480">
                <a:moveTo>
                  <a:pt x="476372" y="130809"/>
                </a:moveTo>
                <a:lnTo>
                  <a:pt x="603472" y="130809"/>
                </a:lnTo>
                <a:lnTo>
                  <a:pt x="596157" y="123189"/>
                </a:lnTo>
                <a:lnTo>
                  <a:pt x="589488" y="115569"/>
                </a:lnTo>
                <a:lnTo>
                  <a:pt x="583439" y="109219"/>
                </a:lnTo>
                <a:lnTo>
                  <a:pt x="577988" y="101599"/>
                </a:lnTo>
                <a:lnTo>
                  <a:pt x="569731" y="91439"/>
                </a:lnTo>
                <a:lnTo>
                  <a:pt x="561754" y="80009"/>
                </a:lnTo>
                <a:lnTo>
                  <a:pt x="554058" y="68579"/>
                </a:lnTo>
                <a:lnTo>
                  <a:pt x="546644" y="57149"/>
                </a:lnTo>
                <a:lnTo>
                  <a:pt x="520944" y="30479"/>
                </a:lnTo>
                <a:lnTo>
                  <a:pt x="483501" y="11429"/>
                </a:lnTo>
                <a:lnTo>
                  <a:pt x="439517" y="1269"/>
                </a:lnTo>
                <a:lnTo>
                  <a:pt x="394195" y="0"/>
                </a:lnTo>
                <a:lnTo>
                  <a:pt x="352739" y="7619"/>
                </a:lnTo>
                <a:lnTo>
                  <a:pt x="320350" y="26669"/>
                </a:lnTo>
                <a:lnTo>
                  <a:pt x="307990" y="36829"/>
                </a:lnTo>
                <a:lnTo>
                  <a:pt x="295375" y="46989"/>
                </a:lnTo>
                <a:lnTo>
                  <a:pt x="282506" y="55879"/>
                </a:lnTo>
                <a:lnTo>
                  <a:pt x="269382" y="64769"/>
                </a:lnTo>
                <a:lnTo>
                  <a:pt x="266934" y="67309"/>
                </a:lnTo>
                <a:lnTo>
                  <a:pt x="264105" y="69849"/>
                </a:lnTo>
                <a:lnTo>
                  <a:pt x="257688" y="71119"/>
                </a:lnTo>
                <a:lnTo>
                  <a:pt x="254380" y="72389"/>
                </a:lnTo>
                <a:lnTo>
                  <a:pt x="0" y="72389"/>
                </a:lnTo>
                <a:lnTo>
                  <a:pt x="0" y="86359"/>
                </a:lnTo>
                <a:lnTo>
                  <a:pt x="418789" y="86359"/>
                </a:lnTo>
                <a:lnTo>
                  <a:pt x="432320" y="88899"/>
                </a:lnTo>
                <a:lnTo>
                  <a:pt x="438588" y="91439"/>
                </a:lnTo>
                <a:lnTo>
                  <a:pt x="450133" y="99059"/>
                </a:lnTo>
                <a:lnTo>
                  <a:pt x="455006" y="104139"/>
                </a:lnTo>
                <a:lnTo>
                  <a:pt x="458980" y="109219"/>
                </a:lnTo>
                <a:lnTo>
                  <a:pt x="476372" y="130809"/>
                </a:lnTo>
                <a:close/>
              </a:path>
              <a:path w="2145665" h="411480">
                <a:moveTo>
                  <a:pt x="2086313" y="411479"/>
                </a:moveTo>
                <a:lnTo>
                  <a:pt x="2097496" y="411479"/>
                </a:lnTo>
                <a:lnTo>
                  <a:pt x="2102962" y="410209"/>
                </a:lnTo>
                <a:lnTo>
                  <a:pt x="2136442" y="389889"/>
                </a:lnTo>
                <a:lnTo>
                  <a:pt x="2145411" y="327659"/>
                </a:lnTo>
                <a:lnTo>
                  <a:pt x="2145413" y="322579"/>
                </a:lnTo>
                <a:lnTo>
                  <a:pt x="2144840" y="280669"/>
                </a:lnTo>
                <a:lnTo>
                  <a:pt x="2140703" y="236219"/>
                </a:lnTo>
                <a:lnTo>
                  <a:pt x="2132192" y="191769"/>
                </a:lnTo>
                <a:lnTo>
                  <a:pt x="2118443" y="147319"/>
                </a:lnTo>
                <a:lnTo>
                  <a:pt x="2098592" y="105409"/>
                </a:lnTo>
                <a:lnTo>
                  <a:pt x="2071373" y="73659"/>
                </a:lnTo>
                <a:lnTo>
                  <a:pt x="2032063" y="45719"/>
                </a:lnTo>
                <a:lnTo>
                  <a:pt x="1988099" y="22859"/>
                </a:lnTo>
                <a:lnTo>
                  <a:pt x="1941402" y="8889"/>
                </a:lnTo>
                <a:lnTo>
                  <a:pt x="1905707" y="3809"/>
                </a:lnTo>
                <a:lnTo>
                  <a:pt x="1882838" y="3809"/>
                </a:lnTo>
                <a:lnTo>
                  <a:pt x="1838227" y="13969"/>
                </a:lnTo>
                <a:lnTo>
                  <a:pt x="1798356" y="36829"/>
                </a:lnTo>
                <a:lnTo>
                  <a:pt x="1766546" y="69849"/>
                </a:lnTo>
                <a:lnTo>
                  <a:pt x="1760967" y="78739"/>
                </a:lnTo>
                <a:lnTo>
                  <a:pt x="1900426" y="78739"/>
                </a:lnTo>
                <a:lnTo>
                  <a:pt x="1932459" y="82549"/>
                </a:lnTo>
                <a:lnTo>
                  <a:pt x="1973977" y="106679"/>
                </a:lnTo>
                <a:lnTo>
                  <a:pt x="2007554" y="142239"/>
                </a:lnTo>
                <a:lnTo>
                  <a:pt x="2024945" y="187959"/>
                </a:lnTo>
                <a:lnTo>
                  <a:pt x="2032594" y="223519"/>
                </a:lnTo>
                <a:lnTo>
                  <a:pt x="2036375" y="259079"/>
                </a:lnTo>
                <a:lnTo>
                  <a:pt x="2036289" y="295909"/>
                </a:lnTo>
                <a:lnTo>
                  <a:pt x="2032335" y="332739"/>
                </a:lnTo>
                <a:lnTo>
                  <a:pt x="2031946" y="336549"/>
                </a:lnTo>
                <a:lnTo>
                  <a:pt x="2031946" y="341629"/>
                </a:lnTo>
                <a:lnTo>
                  <a:pt x="2032335" y="345439"/>
                </a:lnTo>
                <a:lnTo>
                  <a:pt x="2031845" y="350519"/>
                </a:lnTo>
                <a:lnTo>
                  <a:pt x="2043588" y="387349"/>
                </a:lnTo>
                <a:lnTo>
                  <a:pt x="2070026" y="407669"/>
                </a:lnTo>
                <a:lnTo>
                  <a:pt x="2086313" y="411479"/>
                </a:lnTo>
                <a:close/>
              </a:path>
              <a:path w="2145665" h="411480">
                <a:moveTo>
                  <a:pt x="848555" y="105409"/>
                </a:moveTo>
                <a:lnTo>
                  <a:pt x="989293" y="105409"/>
                </a:lnTo>
                <a:lnTo>
                  <a:pt x="983775" y="101599"/>
                </a:lnTo>
                <a:lnTo>
                  <a:pt x="978453" y="97789"/>
                </a:lnTo>
                <a:lnTo>
                  <a:pt x="973327" y="92709"/>
                </a:lnTo>
                <a:lnTo>
                  <a:pt x="968397" y="88899"/>
                </a:lnTo>
                <a:lnTo>
                  <a:pt x="958884" y="77469"/>
                </a:lnTo>
                <a:lnTo>
                  <a:pt x="926573" y="49529"/>
                </a:lnTo>
                <a:lnTo>
                  <a:pt x="889456" y="27939"/>
                </a:lnTo>
                <a:lnTo>
                  <a:pt x="848825" y="12699"/>
                </a:lnTo>
                <a:lnTo>
                  <a:pt x="806217" y="6349"/>
                </a:lnTo>
                <a:lnTo>
                  <a:pt x="791884" y="6349"/>
                </a:lnTo>
                <a:lnTo>
                  <a:pt x="747296" y="11429"/>
                </a:lnTo>
                <a:lnTo>
                  <a:pt x="702450" y="27939"/>
                </a:lnTo>
                <a:lnTo>
                  <a:pt x="664800" y="58419"/>
                </a:lnTo>
                <a:lnTo>
                  <a:pt x="641595" y="85089"/>
                </a:lnTo>
                <a:lnTo>
                  <a:pt x="797975" y="85089"/>
                </a:lnTo>
                <a:lnTo>
                  <a:pt x="809127" y="86359"/>
                </a:lnTo>
                <a:lnTo>
                  <a:pt x="814467" y="87629"/>
                </a:lnTo>
                <a:lnTo>
                  <a:pt x="819572" y="90169"/>
                </a:lnTo>
                <a:lnTo>
                  <a:pt x="848555" y="105409"/>
                </a:lnTo>
                <a:close/>
              </a:path>
              <a:path w="2145665" h="411480">
                <a:moveTo>
                  <a:pt x="0" y="72389"/>
                </a:moveTo>
                <a:lnTo>
                  <a:pt x="254380" y="72389"/>
                </a:lnTo>
                <a:lnTo>
                  <a:pt x="247565" y="71119"/>
                </a:lnTo>
                <a:lnTo>
                  <a:pt x="244357" y="71119"/>
                </a:lnTo>
                <a:lnTo>
                  <a:pt x="238338" y="67309"/>
                </a:lnTo>
                <a:lnTo>
                  <a:pt x="235791" y="64769"/>
                </a:lnTo>
                <a:lnTo>
                  <a:pt x="233706" y="62229"/>
                </a:lnTo>
                <a:lnTo>
                  <a:pt x="223319" y="52069"/>
                </a:lnTo>
                <a:lnTo>
                  <a:pt x="188600" y="27939"/>
                </a:lnTo>
                <a:lnTo>
                  <a:pt x="147369" y="13969"/>
                </a:lnTo>
                <a:lnTo>
                  <a:pt x="133108" y="12699"/>
                </a:lnTo>
                <a:lnTo>
                  <a:pt x="118714" y="10159"/>
                </a:lnTo>
                <a:lnTo>
                  <a:pt x="89906" y="10159"/>
                </a:lnTo>
                <a:lnTo>
                  <a:pt x="75493" y="11429"/>
                </a:lnTo>
                <a:lnTo>
                  <a:pt x="61201" y="13969"/>
                </a:lnTo>
                <a:lnTo>
                  <a:pt x="33356" y="21589"/>
                </a:lnTo>
                <a:lnTo>
                  <a:pt x="19804" y="26669"/>
                </a:lnTo>
                <a:lnTo>
                  <a:pt x="6616" y="33019"/>
                </a:lnTo>
                <a:lnTo>
                  <a:pt x="0" y="35559"/>
                </a:lnTo>
                <a:lnTo>
                  <a:pt x="0" y="72389"/>
                </a:lnTo>
                <a:close/>
              </a:path>
              <a:path w="2145665" h="411480">
                <a:moveTo>
                  <a:pt x="1213872" y="133349"/>
                </a:moveTo>
                <a:lnTo>
                  <a:pt x="1355237" y="133349"/>
                </a:lnTo>
                <a:lnTo>
                  <a:pt x="1353708" y="130809"/>
                </a:lnTo>
                <a:lnTo>
                  <a:pt x="1333314" y="107949"/>
                </a:lnTo>
                <a:lnTo>
                  <a:pt x="1310504" y="87629"/>
                </a:lnTo>
                <a:lnTo>
                  <a:pt x="1285277" y="71119"/>
                </a:lnTo>
                <a:lnTo>
                  <a:pt x="1257635" y="58419"/>
                </a:lnTo>
                <a:lnTo>
                  <a:pt x="1203737" y="30479"/>
                </a:lnTo>
                <a:lnTo>
                  <a:pt x="1175642" y="19049"/>
                </a:lnTo>
                <a:lnTo>
                  <a:pt x="1145252" y="12699"/>
                </a:lnTo>
                <a:lnTo>
                  <a:pt x="1137481" y="12699"/>
                </a:lnTo>
                <a:lnTo>
                  <a:pt x="1129700" y="11429"/>
                </a:lnTo>
                <a:lnTo>
                  <a:pt x="1121910" y="11429"/>
                </a:lnTo>
                <a:lnTo>
                  <a:pt x="1091195" y="16509"/>
                </a:lnTo>
                <a:lnTo>
                  <a:pt x="1083778" y="19049"/>
                </a:lnTo>
                <a:lnTo>
                  <a:pt x="1076529" y="22859"/>
                </a:lnTo>
                <a:lnTo>
                  <a:pt x="1069505" y="25399"/>
                </a:lnTo>
                <a:lnTo>
                  <a:pt x="1062705" y="29209"/>
                </a:lnTo>
                <a:lnTo>
                  <a:pt x="1056130" y="34289"/>
                </a:lnTo>
                <a:lnTo>
                  <a:pt x="1049829" y="38099"/>
                </a:lnTo>
                <a:lnTo>
                  <a:pt x="1043852" y="43179"/>
                </a:lnTo>
                <a:lnTo>
                  <a:pt x="1038199" y="49529"/>
                </a:lnTo>
                <a:lnTo>
                  <a:pt x="1032870" y="54609"/>
                </a:lnTo>
                <a:lnTo>
                  <a:pt x="1022370" y="66039"/>
                </a:lnTo>
                <a:lnTo>
                  <a:pt x="1011750" y="78739"/>
                </a:lnTo>
                <a:lnTo>
                  <a:pt x="1000796" y="91439"/>
                </a:lnTo>
                <a:lnTo>
                  <a:pt x="991385" y="102869"/>
                </a:lnTo>
                <a:lnTo>
                  <a:pt x="1140493" y="102869"/>
                </a:lnTo>
                <a:lnTo>
                  <a:pt x="1155190" y="106679"/>
                </a:lnTo>
                <a:lnTo>
                  <a:pt x="1167475" y="110489"/>
                </a:lnTo>
                <a:lnTo>
                  <a:pt x="1191242" y="120649"/>
                </a:lnTo>
                <a:lnTo>
                  <a:pt x="1202724" y="126999"/>
                </a:lnTo>
                <a:lnTo>
                  <a:pt x="1213872" y="133349"/>
                </a:lnTo>
                <a:close/>
              </a:path>
              <a:path w="2145665" h="411480">
                <a:moveTo>
                  <a:pt x="1600747" y="118109"/>
                </a:moveTo>
                <a:lnTo>
                  <a:pt x="1732393" y="118109"/>
                </a:lnTo>
                <a:lnTo>
                  <a:pt x="1727194" y="114299"/>
                </a:lnTo>
                <a:lnTo>
                  <a:pt x="1722437" y="110489"/>
                </a:lnTo>
                <a:lnTo>
                  <a:pt x="1690314" y="76199"/>
                </a:lnTo>
                <a:lnTo>
                  <a:pt x="1657726" y="54609"/>
                </a:lnTo>
                <a:lnTo>
                  <a:pt x="1621508" y="39369"/>
                </a:lnTo>
                <a:lnTo>
                  <a:pt x="1582805" y="29209"/>
                </a:lnTo>
                <a:lnTo>
                  <a:pt x="1524785" y="19049"/>
                </a:lnTo>
                <a:lnTo>
                  <a:pt x="1495617" y="20319"/>
                </a:lnTo>
                <a:lnTo>
                  <a:pt x="1453013" y="30479"/>
                </a:lnTo>
                <a:lnTo>
                  <a:pt x="1417085" y="50799"/>
                </a:lnTo>
                <a:lnTo>
                  <a:pt x="1389557" y="81279"/>
                </a:lnTo>
                <a:lnTo>
                  <a:pt x="1382759" y="93979"/>
                </a:lnTo>
                <a:lnTo>
                  <a:pt x="1379295" y="100329"/>
                </a:lnTo>
                <a:lnTo>
                  <a:pt x="1547128" y="100329"/>
                </a:lnTo>
                <a:lnTo>
                  <a:pt x="1573993" y="105409"/>
                </a:lnTo>
                <a:lnTo>
                  <a:pt x="1580470" y="107949"/>
                </a:lnTo>
                <a:lnTo>
                  <a:pt x="1586769" y="110489"/>
                </a:lnTo>
                <a:lnTo>
                  <a:pt x="1592892" y="113029"/>
                </a:lnTo>
                <a:lnTo>
                  <a:pt x="1598839" y="116839"/>
                </a:lnTo>
                <a:lnTo>
                  <a:pt x="1600747" y="118109"/>
                </a:lnTo>
                <a:close/>
              </a:path>
              <a:path w="2145665" h="411480">
                <a:moveTo>
                  <a:pt x="1750236" y="365759"/>
                </a:moveTo>
                <a:lnTo>
                  <a:pt x="1788202" y="353059"/>
                </a:lnTo>
                <a:lnTo>
                  <a:pt x="1806876" y="318769"/>
                </a:lnTo>
                <a:lnTo>
                  <a:pt x="1807681" y="302259"/>
                </a:lnTo>
                <a:lnTo>
                  <a:pt x="1806551" y="294639"/>
                </a:lnTo>
                <a:lnTo>
                  <a:pt x="1805951" y="276859"/>
                </a:lnTo>
                <a:lnTo>
                  <a:pt x="1809381" y="229869"/>
                </a:lnTo>
                <a:lnTo>
                  <a:pt x="1819566" y="187959"/>
                </a:lnTo>
                <a:lnTo>
                  <a:pt x="1836012" y="148589"/>
                </a:lnTo>
                <a:lnTo>
                  <a:pt x="1873313" y="93979"/>
                </a:lnTo>
                <a:lnTo>
                  <a:pt x="1900426" y="78739"/>
                </a:lnTo>
                <a:lnTo>
                  <a:pt x="1760967" y="78739"/>
                </a:lnTo>
                <a:lnTo>
                  <a:pt x="1760170" y="80009"/>
                </a:lnTo>
                <a:lnTo>
                  <a:pt x="1753931" y="88899"/>
                </a:lnTo>
                <a:lnTo>
                  <a:pt x="1747333" y="97789"/>
                </a:lnTo>
                <a:lnTo>
                  <a:pt x="1740209" y="107949"/>
                </a:lnTo>
                <a:lnTo>
                  <a:pt x="1732393" y="118109"/>
                </a:lnTo>
                <a:lnTo>
                  <a:pt x="1600747" y="118109"/>
                </a:lnTo>
                <a:lnTo>
                  <a:pt x="1604563" y="120649"/>
                </a:lnTo>
                <a:lnTo>
                  <a:pt x="1632976" y="149859"/>
                </a:lnTo>
                <a:lnTo>
                  <a:pt x="1636575" y="156209"/>
                </a:lnTo>
                <a:lnTo>
                  <a:pt x="1648956" y="172719"/>
                </a:lnTo>
                <a:lnTo>
                  <a:pt x="1669426" y="209549"/>
                </a:lnTo>
                <a:lnTo>
                  <a:pt x="1684085" y="250189"/>
                </a:lnTo>
                <a:lnTo>
                  <a:pt x="1692412" y="290829"/>
                </a:lnTo>
                <a:lnTo>
                  <a:pt x="1694065" y="311149"/>
                </a:lnTo>
                <a:lnTo>
                  <a:pt x="1694027" y="317499"/>
                </a:lnTo>
                <a:lnTo>
                  <a:pt x="1694689" y="322579"/>
                </a:lnTo>
                <a:lnTo>
                  <a:pt x="1717408" y="355599"/>
                </a:lnTo>
                <a:lnTo>
                  <a:pt x="1726787" y="359409"/>
                </a:lnTo>
                <a:lnTo>
                  <a:pt x="1734442" y="363219"/>
                </a:lnTo>
                <a:lnTo>
                  <a:pt x="1750236" y="365759"/>
                </a:lnTo>
                <a:close/>
              </a:path>
              <a:path w="2145665" h="411480">
                <a:moveTo>
                  <a:pt x="612015" y="359409"/>
                </a:moveTo>
                <a:lnTo>
                  <a:pt x="616634" y="359409"/>
                </a:lnTo>
                <a:lnTo>
                  <a:pt x="625913" y="358139"/>
                </a:lnTo>
                <a:lnTo>
                  <a:pt x="630449" y="358139"/>
                </a:lnTo>
                <a:lnTo>
                  <a:pt x="639313" y="354329"/>
                </a:lnTo>
                <a:lnTo>
                  <a:pt x="643524" y="353059"/>
                </a:lnTo>
                <a:lnTo>
                  <a:pt x="651502" y="347979"/>
                </a:lnTo>
                <a:lnTo>
                  <a:pt x="674850" y="313689"/>
                </a:lnTo>
                <a:lnTo>
                  <a:pt x="677086" y="281939"/>
                </a:lnTo>
                <a:lnTo>
                  <a:pt x="679198" y="260349"/>
                </a:lnTo>
                <a:lnTo>
                  <a:pt x="687567" y="214629"/>
                </a:lnTo>
                <a:lnTo>
                  <a:pt x="714884" y="153669"/>
                </a:lnTo>
                <a:lnTo>
                  <a:pt x="757392" y="100329"/>
                </a:lnTo>
                <a:lnTo>
                  <a:pt x="792414" y="85089"/>
                </a:lnTo>
                <a:lnTo>
                  <a:pt x="641595" y="85089"/>
                </a:lnTo>
                <a:lnTo>
                  <a:pt x="630484" y="99059"/>
                </a:lnTo>
                <a:lnTo>
                  <a:pt x="617599" y="114299"/>
                </a:lnTo>
                <a:lnTo>
                  <a:pt x="603472" y="130809"/>
                </a:lnTo>
                <a:lnTo>
                  <a:pt x="476372" y="130809"/>
                </a:lnTo>
                <a:lnTo>
                  <a:pt x="493574" y="151129"/>
                </a:lnTo>
                <a:lnTo>
                  <a:pt x="526256" y="194309"/>
                </a:lnTo>
                <a:lnTo>
                  <a:pt x="549599" y="242569"/>
                </a:lnTo>
                <a:lnTo>
                  <a:pt x="557601" y="295909"/>
                </a:lnTo>
                <a:lnTo>
                  <a:pt x="556889" y="302259"/>
                </a:lnTo>
                <a:lnTo>
                  <a:pt x="557219" y="308609"/>
                </a:lnTo>
                <a:lnTo>
                  <a:pt x="582760" y="349249"/>
                </a:lnTo>
                <a:lnTo>
                  <a:pt x="594042" y="354329"/>
                </a:lnTo>
                <a:lnTo>
                  <a:pt x="598358" y="356869"/>
                </a:lnTo>
                <a:lnTo>
                  <a:pt x="602816" y="358139"/>
                </a:lnTo>
                <a:lnTo>
                  <a:pt x="612015" y="359409"/>
                </a:lnTo>
                <a:close/>
              </a:path>
              <a:path w="2145665" h="411480">
                <a:moveTo>
                  <a:pt x="253808" y="377189"/>
                </a:moveTo>
                <a:lnTo>
                  <a:pt x="294547" y="367029"/>
                </a:lnTo>
                <a:lnTo>
                  <a:pt x="315148" y="331469"/>
                </a:lnTo>
                <a:lnTo>
                  <a:pt x="315508" y="323849"/>
                </a:lnTo>
                <a:lnTo>
                  <a:pt x="315112" y="317499"/>
                </a:lnTo>
                <a:lnTo>
                  <a:pt x="313724" y="311149"/>
                </a:lnTo>
                <a:lnTo>
                  <a:pt x="312398" y="297179"/>
                </a:lnTo>
                <a:lnTo>
                  <a:pt x="310761" y="283209"/>
                </a:lnTo>
                <a:lnTo>
                  <a:pt x="308886" y="267969"/>
                </a:lnTo>
                <a:lnTo>
                  <a:pt x="306843" y="253999"/>
                </a:lnTo>
                <a:lnTo>
                  <a:pt x="306206" y="219709"/>
                </a:lnTo>
                <a:lnTo>
                  <a:pt x="327485" y="156209"/>
                </a:lnTo>
                <a:lnTo>
                  <a:pt x="352938" y="116839"/>
                </a:lnTo>
                <a:lnTo>
                  <a:pt x="386097" y="93979"/>
                </a:lnTo>
                <a:lnTo>
                  <a:pt x="392008" y="90169"/>
                </a:lnTo>
                <a:lnTo>
                  <a:pt x="398372" y="87629"/>
                </a:lnTo>
                <a:lnTo>
                  <a:pt x="411999" y="86359"/>
                </a:lnTo>
                <a:lnTo>
                  <a:pt x="0" y="86359"/>
                </a:lnTo>
                <a:lnTo>
                  <a:pt x="0" y="92709"/>
                </a:lnTo>
                <a:lnTo>
                  <a:pt x="108071" y="92709"/>
                </a:lnTo>
                <a:lnTo>
                  <a:pt x="133133" y="101599"/>
                </a:lnTo>
                <a:lnTo>
                  <a:pt x="169096" y="149859"/>
                </a:lnTo>
                <a:lnTo>
                  <a:pt x="184513" y="203199"/>
                </a:lnTo>
                <a:lnTo>
                  <a:pt x="186349" y="243839"/>
                </a:lnTo>
                <a:lnTo>
                  <a:pt x="186281" y="253999"/>
                </a:lnTo>
                <a:lnTo>
                  <a:pt x="185924" y="269239"/>
                </a:lnTo>
                <a:lnTo>
                  <a:pt x="184968" y="288289"/>
                </a:lnTo>
                <a:lnTo>
                  <a:pt x="183503" y="307339"/>
                </a:lnTo>
                <a:lnTo>
                  <a:pt x="182898" y="313689"/>
                </a:lnTo>
                <a:lnTo>
                  <a:pt x="183320" y="320039"/>
                </a:lnTo>
                <a:lnTo>
                  <a:pt x="209174" y="360679"/>
                </a:lnTo>
                <a:lnTo>
                  <a:pt x="220454" y="365759"/>
                </a:lnTo>
                <a:lnTo>
                  <a:pt x="226511" y="369569"/>
                </a:lnTo>
                <a:lnTo>
                  <a:pt x="232991" y="372109"/>
                </a:lnTo>
                <a:lnTo>
                  <a:pt x="246795" y="375919"/>
                </a:lnTo>
                <a:lnTo>
                  <a:pt x="253808" y="377189"/>
                </a:lnTo>
                <a:close/>
              </a:path>
              <a:path w="2145665" h="411480">
                <a:moveTo>
                  <a:pt x="0" y="304799"/>
                </a:moveTo>
                <a:lnTo>
                  <a:pt x="3844" y="290829"/>
                </a:lnTo>
                <a:lnTo>
                  <a:pt x="7469" y="265429"/>
                </a:lnTo>
                <a:lnTo>
                  <a:pt x="11948" y="240029"/>
                </a:lnTo>
                <a:lnTo>
                  <a:pt x="23466" y="189229"/>
                </a:lnTo>
                <a:lnTo>
                  <a:pt x="37733" y="152399"/>
                </a:lnTo>
                <a:lnTo>
                  <a:pt x="82436" y="99059"/>
                </a:lnTo>
                <a:lnTo>
                  <a:pt x="108071" y="92709"/>
                </a:lnTo>
                <a:lnTo>
                  <a:pt x="0" y="92709"/>
                </a:lnTo>
                <a:lnTo>
                  <a:pt x="0" y="304799"/>
                </a:lnTo>
                <a:close/>
              </a:path>
              <a:path w="2145665" h="411480">
                <a:moveTo>
                  <a:pt x="1371760" y="363219"/>
                </a:moveTo>
                <a:lnTo>
                  <a:pt x="1383734" y="361949"/>
                </a:lnTo>
                <a:lnTo>
                  <a:pt x="1389601" y="361949"/>
                </a:lnTo>
                <a:lnTo>
                  <a:pt x="1401093" y="358139"/>
                </a:lnTo>
                <a:lnTo>
                  <a:pt x="1433657" y="326389"/>
                </a:lnTo>
                <a:lnTo>
                  <a:pt x="1436891" y="265429"/>
                </a:lnTo>
                <a:lnTo>
                  <a:pt x="1445098" y="224789"/>
                </a:lnTo>
                <a:lnTo>
                  <a:pt x="1458130" y="185419"/>
                </a:lnTo>
                <a:lnTo>
                  <a:pt x="1473480" y="146049"/>
                </a:lnTo>
                <a:lnTo>
                  <a:pt x="1500939" y="107949"/>
                </a:lnTo>
                <a:lnTo>
                  <a:pt x="1547128" y="100329"/>
                </a:lnTo>
                <a:lnTo>
                  <a:pt x="1379295" y="100329"/>
                </a:lnTo>
                <a:lnTo>
                  <a:pt x="1377909" y="102869"/>
                </a:lnTo>
                <a:lnTo>
                  <a:pt x="1368496" y="123189"/>
                </a:lnTo>
                <a:lnTo>
                  <a:pt x="1363646" y="133349"/>
                </a:lnTo>
                <a:lnTo>
                  <a:pt x="1213872" y="133349"/>
                </a:lnTo>
                <a:lnTo>
                  <a:pt x="1224621" y="139699"/>
                </a:lnTo>
                <a:lnTo>
                  <a:pt x="1234970" y="147319"/>
                </a:lnTo>
                <a:lnTo>
                  <a:pt x="1263395" y="173989"/>
                </a:lnTo>
                <a:lnTo>
                  <a:pt x="1287217" y="204469"/>
                </a:lnTo>
                <a:lnTo>
                  <a:pt x="1294013" y="215899"/>
                </a:lnTo>
                <a:lnTo>
                  <a:pt x="1300207" y="226059"/>
                </a:lnTo>
                <a:lnTo>
                  <a:pt x="1313941" y="262889"/>
                </a:lnTo>
                <a:lnTo>
                  <a:pt x="1319304" y="289559"/>
                </a:lnTo>
                <a:lnTo>
                  <a:pt x="1320886" y="297179"/>
                </a:lnTo>
                <a:lnTo>
                  <a:pt x="1322076" y="304799"/>
                </a:lnTo>
                <a:lnTo>
                  <a:pt x="1322872" y="312419"/>
                </a:lnTo>
                <a:lnTo>
                  <a:pt x="1323024" y="318769"/>
                </a:lnTo>
                <a:lnTo>
                  <a:pt x="1324021" y="323849"/>
                </a:lnTo>
                <a:lnTo>
                  <a:pt x="1349963" y="356869"/>
                </a:lnTo>
                <a:lnTo>
                  <a:pt x="1360078" y="360679"/>
                </a:lnTo>
                <a:lnTo>
                  <a:pt x="1371760" y="363219"/>
                </a:lnTo>
                <a:close/>
              </a:path>
              <a:path w="2145665" h="411480">
                <a:moveTo>
                  <a:pt x="1003925" y="347979"/>
                </a:moveTo>
                <a:lnTo>
                  <a:pt x="1010145" y="347979"/>
                </a:lnTo>
                <a:lnTo>
                  <a:pt x="1022548" y="346709"/>
                </a:lnTo>
                <a:lnTo>
                  <a:pt x="1055932" y="326389"/>
                </a:lnTo>
                <a:lnTo>
                  <a:pt x="1066446" y="297179"/>
                </a:lnTo>
                <a:lnTo>
                  <a:pt x="1065233" y="288289"/>
                </a:lnTo>
                <a:lnTo>
                  <a:pt x="1066563" y="243839"/>
                </a:lnTo>
                <a:lnTo>
                  <a:pt x="1077784" y="201929"/>
                </a:lnTo>
                <a:lnTo>
                  <a:pt x="1094834" y="161289"/>
                </a:lnTo>
                <a:lnTo>
                  <a:pt x="1113652" y="121919"/>
                </a:lnTo>
                <a:lnTo>
                  <a:pt x="1140493" y="102869"/>
                </a:lnTo>
                <a:lnTo>
                  <a:pt x="991385" y="102869"/>
                </a:lnTo>
                <a:lnTo>
                  <a:pt x="989293" y="105409"/>
                </a:lnTo>
                <a:lnTo>
                  <a:pt x="848555" y="105409"/>
                </a:lnTo>
                <a:lnTo>
                  <a:pt x="853385" y="107949"/>
                </a:lnTo>
                <a:lnTo>
                  <a:pt x="901135" y="160019"/>
                </a:lnTo>
                <a:lnTo>
                  <a:pt x="931204" y="215899"/>
                </a:lnTo>
                <a:lnTo>
                  <a:pt x="943946" y="264159"/>
                </a:lnTo>
                <a:lnTo>
                  <a:pt x="944901" y="288289"/>
                </a:lnTo>
                <a:lnTo>
                  <a:pt x="944846" y="290829"/>
                </a:lnTo>
                <a:lnTo>
                  <a:pt x="944532" y="294639"/>
                </a:lnTo>
                <a:lnTo>
                  <a:pt x="944535" y="297179"/>
                </a:lnTo>
                <a:lnTo>
                  <a:pt x="969151" y="337819"/>
                </a:lnTo>
                <a:lnTo>
                  <a:pt x="974154" y="341629"/>
                </a:lnTo>
                <a:lnTo>
                  <a:pt x="979609" y="342899"/>
                </a:lnTo>
                <a:lnTo>
                  <a:pt x="985422" y="345439"/>
                </a:lnTo>
                <a:lnTo>
                  <a:pt x="991447" y="346709"/>
                </a:lnTo>
                <a:lnTo>
                  <a:pt x="1003925" y="34797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03E7556-7837-4C4A-9430-72F42DE645C4}"/>
              </a:ext>
            </a:extLst>
          </p:cNvPr>
          <p:cNvSpPr txBox="1"/>
          <p:nvPr/>
        </p:nvSpPr>
        <p:spPr>
          <a:xfrm>
            <a:off x="2276442" y="3981538"/>
            <a:ext cx="136791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https://drive.google.com/file/d/1Pr9ADXp_CFC8g7vMW9vAxEJMqEKQG3Dg/view?usp=sharing</a:t>
            </a:r>
            <a:endParaRPr lang="es-MX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endParaRPr lang="es-MX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2702" y="105152"/>
            <a:ext cx="3063875" cy="946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000" spc="1260" dirty="0">
                <a:solidFill>
                  <a:srgbClr val="E3007C"/>
                </a:solidFill>
              </a:rPr>
              <a:t>r</a:t>
            </a:r>
            <a:r>
              <a:rPr sz="6000" spc="350" dirty="0">
                <a:solidFill>
                  <a:srgbClr val="E3007C"/>
                </a:solidFill>
              </a:rPr>
              <a:t>ú</a:t>
            </a:r>
            <a:r>
              <a:rPr sz="6000" spc="-580" dirty="0">
                <a:solidFill>
                  <a:srgbClr val="E3007C"/>
                </a:solidFill>
              </a:rPr>
              <a:t>b</a:t>
            </a:r>
            <a:r>
              <a:rPr sz="6000" spc="1260" dirty="0">
                <a:solidFill>
                  <a:srgbClr val="E3007C"/>
                </a:solidFill>
              </a:rPr>
              <a:t>r</a:t>
            </a:r>
            <a:r>
              <a:rPr sz="6000" spc="45" dirty="0">
                <a:solidFill>
                  <a:srgbClr val="E3007C"/>
                </a:solidFill>
              </a:rPr>
              <a:t>i</a:t>
            </a:r>
            <a:r>
              <a:rPr sz="6000" spc="625" dirty="0">
                <a:solidFill>
                  <a:srgbClr val="E3007C"/>
                </a:solidFill>
              </a:rPr>
              <a:t>c</a:t>
            </a:r>
            <a:r>
              <a:rPr sz="6000" spc="390" dirty="0">
                <a:solidFill>
                  <a:srgbClr val="E3007C"/>
                </a:solidFill>
              </a:rPr>
              <a:t>a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4719364" y="9696243"/>
            <a:ext cx="359410" cy="137160"/>
          </a:xfrm>
          <a:custGeom>
            <a:avLst/>
            <a:gdLst/>
            <a:ahLst/>
            <a:cxnLst/>
            <a:rect l="l" t="t" r="r" b="b"/>
            <a:pathLst>
              <a:path w="359410" h="137159">
                <a:moveTo>
                  <a:pt x="0" y="113826"/>
                </a:moveTo>
                <a:lnTo>
                  <a:pt x="4407" y="119662"/>
                </a:lnTo>
                <a:lnTo>
                  <a:pt x="6172" y="124383"/>
                </a:lnTo>
                <a:lnTo>
                  <a:pt x="20348" y="129753"/>
                </a:lnTo>
                <a:lnTo>
                  <a:pt x="31669" y="133040"/>
                </a:lnTo>
                <a:lnTo>
                  <a:pt x="43206" y="135458"/>
                </a:lnTo>
                <a:lnTo>
                  <a:pt x="54959" y="137006"/>
                </a:lnTo>
                <a:lnTo>
                  <a:pt x="107878" y="135094"/>
                </a:lnTo>
                <a:lnTo>
                  <a:pt x="160495" y="130812"/>
                </a:lnTo>
                <a:lnTo>
                  <a:pt x="212812" y="124159"/>
                </a:lnTo>
                <a:lnTo>
                  <a:pt x="264829" y="115137"/>
                </a:lnTo>
                <a:lnTo>
                  <a:pt x="323557" y="101969"/>
                </a:lnTo>
                <a:lnTo>
                  <a:pt x="354398" y="73949"/>
                </a:lnTo>
                <a:lnTo>
                  <a:pt x="358859" y="52961"/>
                </a:lnTo>
                <a:lnTo>
                  <a:pt x="358352" y="45877"/>
                </a:lnTo>
                <a:lnTo>
                  <a:pt x="341892" y="14730"/>
                </a:lnTo>
                <a:lnTo>
                  <a:pt x="338185" y="9842"/>
                </a:lnTo>
                <a:lnTo>
                  <a:pt x="333542" y="6130"/>
                </a:lnTo>
                <a:lnTo>
                  <a:pt x="322383" y="1056"/>
                </a:lnTo>
                <a:lnTo>
                  <a:pt x="316536" y="0"/>
                </a:lnTo>
                <a:lnTo>
                  <a:pt x="283653" y="3268"/>
                </a:lnTo>
                <a:lnTo>
                  <a:pt x="274791" y="4722"/>
                </a:lnTo>
                <a:lnTo>
                  <a:pt x="5679" y="65976"/>
                </a:lnTo>
                <a:lnTo>
                  <a:pt x="0" y="11382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6554" y="9710932"/>
            <a:ext cx="309880" cy="125095"/>
          </a:xfrm>
          <a:custGeom>
            <a:avLst/>
            <a:gdLst/>
            <a:ahLst/>
            <a:cxnLst/>
            <a:rect l="l" t="t" r="r" b="b"/>
            <a:pathLst>
              <a:path w="309879" h="125095">
                <a:moveTo>
                  <a:pt x="0" y="91513"/>
                </a:moveTo>
                <a:lnTo>
                  <a:pt x="30107" y="116486"/>
                </a:lnTo>
                <a:lnTo>
                  <a:pt x="193895" y="124974"/>
                </a:lnTo>
                <a:lnTo>
                  <a:pt x="252247" y="114262"/>
                </a:lnTo>
                <a:lnTo>
                  <a:pt x="292460" y="99309"/>
                </a:lnTo>
                <a:lnTo>
                  <a:pt x="309644" y="62214"/>
                </a:lnTo>
                <a:lnTo>
                  <a:pt x="308404" y="49650"/>
                </a:lnTo>
                <a:lnTo>
                  <a:pt x="289413" y="16013"/>
                </a:lnTo>
                <a:lnTo>
                  <a:pt x="222890" y="0"/>
                </a:lnTo>
                <a:lnTo>
                  <a:pt x="185881" y="2625"/>
                </a:lnTo>
                <a:lnTo>
                  <a:pt x="149461" y="9717"/>
                </a:lnTo>
                <a:lnTo>
                  <a:pt x="113631" y="21275"/>
                </a:lnTo>
                <a:lnTo>
                  <a:pt x="102961" y="26589"/>
                </a:lnTo>
                <a:lnTo>
                  <a:pt x="91970" y="30992"/>
                </a:lnTo>
                <a:lnTo>
                  <a:pt x="80657" y="34485"/>
                </a:lnTo>
                <a:lnTo>
                  <a:pt x="59585" y="39476"/>
                </a:lnTo>
                <a:lnTo>
                  <a:pt x="50505" y="42745"/>
                </a:lnTo>
                <a:lnTo>
                  <a:pt x="18350" y="64060"/>
                </a:lnTo>
                <a:lnTo>
                  <a:pt x="5896" y="78915"/>
                </a:lnTo>
                <a:lnTo>
                  <a:pt x="3395" y="81494"/>
                </a:lnTo>
                <a:lnTo>
                  <a:pt x="1715" y="84530"/>
                </a:lnTo>
                <a:lnTo>
                  <a:pt x="0" y="91513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5408" y="10087584"/>
            <a:ext cx="334010" cy="118110"/>
          </a:xfrm>
          <a:custGeom>
            <a:avLst/>
            <a:gdLst/>
            <a:ahLst/>
            <a:cxnLst/>
            <a:rect l="l" t="t" r="r" b="b"/>
            <a:pathLst>
              <a:path w="334010" h="118109">
                <a:moveTo>
                  <a:pt x="0" y="74882"/>
                </a:moveTo>
                <a:lnTo>
                  <a:pt x="25968" y="89263"/>
                </a:lnTo>
                <a:lnTo>
                  <a:pt x="28417" y="97089"/>
                </a:lnTo>
                <a:lnTo>
                  <a:pt x="25007" y="103161"/>
                </a:lnTo>
                <a:lnTo>
                  <a:pt x="19838" y="109423"/>
                </a:lnTo>
                <a:lnTo>
                  <a:pt x="17013" y="117822"/>
                </a:lnTo>
                <a:lnTo>
                  <a:pt x="57115" y="114663"/>
                </a:lnTo>
                <a:lnTo>
                  <a:pt x="121025" y="107143"/>
                </a:lnTo>
                <a:lnTo>
                  <a:pt x="171795" y="104540"/>
                </a:lnTo>
                <a:lnTo>
                  <a:pt x="222624" y="105362"/>
                </a:lnTo>
                <a:lnTo>
                  <a:pt x="280672" y="110158"/>
                </a:lnTo>
                <a:lnTo>
                  <a:pt x="287706" y="109745"/>
                </a:lnTo>
                <a:lnTo>
                  <a:pt x="323531" y="88652"/>
                </a:lnTo>
                <a:lnTo>
                  <a:pt x="333883" y="55185"/>
                </a:lnTo>
                <a:lnTo>
                  <a:pt x="333170" y="48163"/>
                </a:lnTo>
                <a:lnTo>
                  <a:pt x="331503" y="41305"/>
                </a:lnTo>
                <a:lnTo>
                  <a:pt x="328881" y="34612"/>
                </a:lnTo>
                <a:lnTo>
                  <a:pt x="327167" y="27624"/>
                </a:lnTo>
                <a:lnTo>
                  <a:pt x="287968" y="2707"/>
                </a:lnTo>
                <a:lnTo>
                  <a:pt x="261547" y="0"/>
                </a:lnTo>
                <a:lnTo>
                  <a:pt x="248184" y="148"/>
                </a:lnTo>
                <a:lnTo>
                  <a:pt x="179568" y="7548"/>
                </a:lnTo>
                <a:lnTo>
                  <a:pt x="86518" y="20992"/>
                </a:lnTo>
                <a:lnTo>
                  <a:pt x="41367" y="38911"/>
                </a:lnTo>
                <a:lnTo>
                  <a:pt x="23942" y="59298"/>
                </a:lnTo>
                <a:lnTo>
                  <a:pt x="19402" y="62594"/>
                </a:lnTo>
                <a:lnTo>
                  <a:pt x="12498" y="64751"/>
                </a:lnTo>
                <a:lnTo>
                  <a:pt x="5330" y="68077"/>
                </a:lnTo>
                <a:lnTo>
                  <a:pt x="0" y="74882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8623" y="10021399"/>
            <a:ext cx="281940" cy="127000"/>
          </a:xfrm>
          <a:custGeom>
            <a:avLst/>
            <a:gdLst/>
            <a:ahLst/>
            <a:cxnLst/>
            <a:rect l="l" t="t" r="r" b="b"/>
            <a:pathLst>
              <a:path w="281939" h="127000">
                <a:moveTo>
                  <a:pt x="0" y="52256"/>
                </a:moveTo>
                <a:lnTo>
                  <a:pt x="1851" y="114002"/>
                </a:lnTo>
                <a:lnTo>
                  <a:pt x="84842" y="126440"/>
                </a:lnTo>
                <a:lnTo>
                  <a:pt x="135250" y="122501"/>
                </a:lnTo>
                <a:lnTo>
                  <a:pt x="185132" y="114231"/>
                </a:lnTo>
                <a:lnTo>
                  <a:pt x="234488" y="101630"/>
                </a:lnTo>
                <a:lnTo>
                  <a:pt x="242492" y="100310"/>
                </a:lnTo>
                <a:lnTo>
                  <a:pt x="276587" y="69805"/>
                </a:lnTo>
                <a:lnTo>
                  <a:pt x="281398" y="50171"/>
                </a:lnTo>
                <a:lnTo>
                  <a:pt x="281157" y="43300"/>
                </a:lnTo>
                <a:lnTo>
                  <a:pt x="261287" y="9109"/>
                </a:lnTo>
                <a:lnTo>
                  <a:pt x="236020" y="0"/>
                </a:lnTo>
                <a:lnTo>
                  <a:pt x="229155" y="55"/>
                </a:lnTo>
                <a:lnTo>
                  <a:pt x="205300" y="2345"/>
                </a:lnTo>
                <a:lnTo>
                  <a:pt x="181625" y="5726"/>
                </a:lnTo>
                <a:lnTo>
                  <a:pt x="158132" y="10200"/>
                </a:lnTo>
                <a:lnTo>
                  <a:pt x="101476" y="24128"/>
                </a:lnTo>
                <a:lnTo>
                  <a:pt x="0" y="5225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44586" y="0"/>
            <a:ext cx="347980" cy="36830"/>
          </a:xfrm>
          <a:custGeom>
            <a:avLst/>
            <a:gdLst/>
            <a:ahLst/>
            <a:cxnLst/>
            <a:rect l="l" t="t" r="r" b="b"/>
            <a:pathLst>
              <a:path w="347980" h="36830">
                <a:moveTo>
                  <a:pt x="347695" y="0"/>
                </a:moveTo>
                <a:lnTo>
                  <a:pt x="0" y="0"/>
                </a:lnTo>
                <a:lnTo>
                  <a:pt x="11265" y="13705"/>
                </a:lnTo>
                <a:lnTo>
                  <a:pt x="17024" y="18664"/>
                </a:lnTo>
                <a:lnTo>
                  <a:pt x="30056" y="26820"/>
                </a:lnTo>
                <a:lnTo>
                  <a:pt x="37031" y="29830"/>
                </a:lnTo>
                <a:lnTo>
                  <a:pt x="51901" y="33716"/>
                </a:lnTo>
                <a:lnTo>
                  <a:pt x="59456" y="34502"/>
                </a:lnTo>
                <a:lnTo>
                  <a:pt x="67131" y="34133"/>
                </a:lnTo>
                <a:lnTo>
                  <a:pt x="295834" y="36517"/>
                </a:lnTo>
                <a:lnTo>
                  <a:pt x="317103" y="34574"/>
                </a:lnTo>
                <a:lnTo>
                  <a:pt x="332069" y="27517"/>
                </a:lnTo>
                <a:lnTo>
                  <a:pt x="342522" y="14087"/>
                </a:lnTo>
                <a:lnTo>
                  <a:pt x="347695" y="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42469" y="0"/>
            <a:ext cx="334645" cy="67310"/>
          </a:xfrm>
          <a:custGeom>
            <a:avLst/>
            <a:gdLst/>
            <a:ahLst/>
            <a:cxnLst/>
            <a:rect l="l" t="t" r="r" b="b"/>
            <a:pathLst>
              <a:path w="334644" h="67310">
                <a:moveTo>
                  <a:pt x="334417" y="17180"/>
                </a:moveTo>
                <a:lnTo>
                  <a:pt x="334506" y="11582"/>
                </a:lnTo>
                <a:lnTo>
                  <a:pt x="333688" y="6121"/>
                </a:lnTo>
                <a:lnTo>
                  <a:pt x="331708" y="0"/>
                </a:lnTo>
                <a:lnTo>
                  <a:pt x="3495" y="0"/>
                </a:lnTo>
                <a:lnTo>
                  <a:pt x="1729" y="4782"/>
                </a:lnTo>
                <a:lnTo>
                  <a:pt x="0" y="15895"/>
                </a:lnTo>
                <a:lnTo>
                  <a:pt x="248" y="21401"/>
                </a:lnTo>
                <a:lnTo>
                  <a:pt x="32940" y="59632"/>
                </a:lnTo>
                <a:lnTo>
                  <a:pt x="72282" y="66803"/>
                </a:lnTo>
                <a:lnTo>
                  <a:pt x="284830" y="58543"/>
                </a:lnTo>
                <a:lnTo>
                  <a:pt x="321224" y="43417"/>
                </a:lnTo>
                <a:lnTo>
                  <a:pt x="334417" y="17180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87296" y="459865"/>
            <a:ext cx="363855" cy="114300"/>
          </a:xfrm>
          <a:custGeom>
            <a:avLst/>
            <a:gdLst/>
            <a:ahLst/>
            <a:cxnLst/>
            <a:rect l="l" t="t" r="r" b="b"/>
            <a:pathLst>
              <a:path w="363855" h="114300">
                <a:moveTo>
                  <a:pt x="363538" y="33913"/>
                </a:moveTo>
                <a:lnTo>
                  <a:pt x="359775" y="27642"/>
                </a:lnTo>
                <a:lnTo>
                  <a:pt x="358521" y="22761"/>
                </a:lnTo>
                <a:lnTo>
                  <a:pt x="344993" y="15917"/>
                </a:lnTo>
                <a:lnTo>
                  <a:pt x="258524" y="1322"/>
                </a:lnTo>
                <a:lnTo>
                  <a:pt x="205749" y="0"/>
                </a:lnTo>
                <a:lnTo>
                  <a:pt x="153022" y="1065"/>
                </a:lnTo>
                <a:lnTo>
                  <a:pt x="100342" y="4520"/>
                </a:lnTo>
                <a:lnTo>
                  <a:pt x="40548" y="11384"/>
                </a:lnTo>
                <a:lnTo>
                  <a:pt x="6910" y="35975"/>
                </a:lnTo>
                <a:lnTo>
                  <a:pt x="0" y="63469"/>
                </a:lnTo>
                <a:lnTo>
                  <a:pt x="756" y="70674"/>
                </a:lnTo>
                <a:lnTo>
                  <a:pt x="2469" y="77712"/>
                </a:lnTo>
                <a:lnTo>
                  <a:pt x="5092" y="84310"/>
                </a:lnTo>
                <a:lnTo>
                  <a:pt x="8623" y="90468"/>
                </a:lnTo>
                <a:lnTo>
                  <a:pt x="13064" y="96186"/>
                </a:lnTo>
                <a:lnTo>
                  <a:pt x="16231" y="101440"/>
                </a:lnTo>
                <a:lnTo>
                  <a:pt x="20454" y="105623"/>
                </a:lnTo>
                <a:lnTo>
                  <a:pt x="31012" y="111852"/>
                </a:lnTo>
                <a:lnTo>
                  <a:pt x="36714" y="113523"/>
                </a:lnTo>
                <a:lnTo>
                  <a:pt x="69758" y="113761"/>
                </a:lnTo>
                <a:lnTo>
                  <a:pt x="78724" y="113255"/>
                </a:lnTo>
                <a:lnTo>
                  <a:pt x="352815" y="80891"/>
                </a:lnTo>
                <a:lnTo>
                  <a:pt x="363538" y="33913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97473" y="197471"/>
            <a:ext cx="314960" cy="128270"/>
          </a:xfrm>
          <a:custGeom>
            <a:avLst/>
            <a:gdLst/>
            <a:ahLst/>
            <a:cxnLst/>
            <a:rect l="l" t="t" r="r" b="b"/>
            <a:pathLst>
              <a:path w="314959" h="128270">
                <a:moveTo>
                  <a:pt x="314671" y="61595"/>
                </a:moveTo>
                <a:lnTo>
                  <a:pt x="274627" y="26696"/>
                </a:lnTo>
                <a:lnTo>
                  <a:pt x="220429" y="10959"/>
                </a:lnTo>
                <a:lnTo>
                  <a:pt x="107850" y="5700"/>
                </a:lnTo>
                <a:lnTo>
                  <a:pt x="49632" y="0"/>
                </a:lnTo>
                <a:lnTo>
                  <a:pt x="14606" y="17873"/>
                </a:lnTo>
                <a:lnTo>
                  <a:pt x="10569" y="25977"/>
                </a:lnTo>
                <a:lnTo>
                  <a:pt x="7312" y="30492"/>
                </a:lnTo>
                <a:lnTo>
                  <a:pt x="4793" y="35388"/>
                </a:lnTo>
                <a:lnTo>
                  <a:pt x="1237" y="45943"/>
                </a:lnTo>
                <a:lnTo>
                  <a:pt x="278" y="51366"/>
                </a:lnTo>
                <a:lnTo>
                  <a:pt x="0" y="62502"/>
                </a:lnTo>
                <a:lnTo>
                  <a:pt x="686" y="67966"/>
                </a:lnTo>
                <a:lnTo>
                  <a:pt x="21079" y="103780"/>
                </a:lnTo>
                <a:lnTo>
                  <a:pt x="54299" y="123932"/>
                </a:lnTo>
                <a:lnTo>
                  <a:pt x="108022" y="127928"/>
                </a:lnTo>
                <a:lnTo>
                  <a:pt x="142478" y="127237"/>
                </a:lnTo>
                <a:lnTo>
                  <a:pt x="211272" y="122521"/>
                </a:lnTo>
                <a:lnTo>
                  <a:pt x="253864" y="110114"/>
                </a:lnTo>
                <a:lnTo>
                  <a:pt x="294489" y="92270"/>
                </a:lnTo>
                <a:lnTo>
                  <a:pt x="313589" y="68633"/>
                </a:lnTo>
                <a:lnTo>
                  <a:pt x="314671" y="61595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28387" y="510399"/>
            <a:ext cx="311785" cy="122555"/>
          </a:xfrm>
          <a:custGeom>
            <a:avLst/>
            <a:gdLst/>
            <a:ahLst/>
            <a:cxnLst/>
            <a:rect l="l" t="t" r="r" b="b"/>
            <a:pathLst>
              <a:path w="311784" h="122554">
                <a:moveTo>
                  <a:pt x="311104" y="53837"/>
                </a:moveTo>
                <a:lnTo>
                  <a:pt x="283815" y="25812"/>
                </a:lnTo>
                <a:lnTo>
                  <a:pt x="121852" y="0"/>
                </a:lnTo>
                <a:lnTo>
                  <a:pt x="62692" y="4462"/>
                </a:lnTo>
                <a:lnTo>
                  <a:pt x="21121" y="15064"/>
                </a:lnTo>
                <a:lnTo>
                  <a:pt x="99" y="50128"/>
                </a:lnTo>
                <a:lnTo>
                  <a:pt x="0" y="62753"/>
                </a:lnTo>
                <a:lnTo>
                  <a:pt x="898" y="69177"/>
                </a:lnTo>
                <a:lnTo>
                  <a:pt x="19887" y="102808"/>
                </a:lnTo>
                <a:lnTo>
                  <a:pt x="79764" y="121193"/>
                </a:lnTo>
                <a:lnTo>
                  <a:pt x="116843" y="122508"/>
                </a:lnTo>
                <a:lnTo>
                  <a:pt x="153810" y="119319"/>
                </a:lnTo>
                <a:lnTo>
                  <a:pt x="190664" y="111626"/>
                </a:lnTo>
                <a:lnTo>
                  <a:pt x="201837" y="107475"/>
                </a:lnTo>
                <a:lnTo>
                  <a:pt x="213234" y="104262"/>
                </a:lnTo>
                <a:lnTo>
                  <a:pt x="224853" y="101988"/>
                </a:lnTo>
                <a:lnTo>
                  <a:pt x="246335" y="99261"/>
                </a:lnTo>
                <a:lnTo>
                  <a:pt x="255711" y="96973"/>
                </a:lnTo>
                <a:lnTo>
                  <a:pt x="289945" y="79189"/>
                </a:lnTo>
                <a:lnTo>
                  <a:pt x="303905" y="65739"/>
                </a:lnTo>
                <a:lnTo>
                  <a:pt x="306666" y="63439"/>
                </a:lnTo>
                <a:lnTo>
                  <a:pt x="308658" y="60599"/>
                </a:lnTo>
                <a:lnTo>
                  <a:pt x="311104" y="5383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6102" y="114668"/>
            <a:ext cx="334645" cy="113664"/>
          </a:xfrm>
          <a:custGeom>
            <a:avLst/>
            <a:gdLst/>
            <a:ahLst/>
            <a:cxnLst/>
            <a:rect l="l" t="t" r="r" b="b"/>
            <a:pathLst>
              <a:path w="334644" h="113664">
                <a:moveTo>
                  <a:pt x="334125" y="65182"/>
                </a:moveTo>
                <a:lnTo>
                  <a:pt x="309828" y="48128"/>
                </a:lnTo>
                <a:lnTo>
                  <a:pt x="308223" y="40086"/>
                </a:lnTo>
                <a:lnTo>
                  <a:pt x="312258" y="34411"/>
                </a:lnTo>
                <a:lnTo>
                  <a:pt x="318061" y="28732"/>
                </a:lnTo>
                <a:lnTo>
                  <a:pt x="321762" y="20679"/>
                </a:lnTo>
                <a:lnTo>
                  <a:pt x="281550" y="19567"/>
                </a:lnTo>
                <a:lnTo>
                  <a:pt x="217203" y="20266"/>
                </a:lnTo>
                <a:lnTo>
                  <a:pt x="166444" y="17469"/>
                </a:lnTo>
                <a:lnTo>
                  <a:pt x="115989" y="11261"/>
                </a:lnTo>
                <a:lnTo>
                  <a:pt x="58777" y="336"/>
                </a:lnTo>
                <a:lnTo>
                  <a:pt x="51739" y="0"/>
                </a:lnTo>
                <a:lnTo>
                  <a:pt x="13879" y="17174"/>
                </a:lnTo>
                <a:lnTo>
                  <a:pt x="0" y="56412"/>
                </a:lnTo>
                <a:lnTo>
                  <a:pt x="930" y="63408"/>
                </a:lnTo>
                <a:lnTo>
                  <a:pt x="2828" y="70342"/>
                </a:lnTo>
                <a:lnTo>
                  <a:pt x="3790" y="77473"/>
                </a:lnTo>
                <a:lnTo>
                  <a:pt x="40125" y="106406"/>
                </a:lnTo>
                <a:lnTo>
                  <a:pt x="79414" y="113170"/>
                </a:lnTo>
                <a:lnTo>
                  <a:pt x="148427" y="113090"/>
                </a:lnTo>
                <a:lnTo>
                  <a:pt x="242379" y="109592"/>
                </a:lnTo>
                <a:lnTo>
                  <a:pt x="266689" y="105940"/>
                </a:lnTo>
                <a:lnTo>
                  <a:pt x="289176" y="96562"/>
                </a:lnTo>
                <a:lnTo>
                  <a:pt x="308665" y="78139"/>
                </a:lnTo>
                <a:lnTo>
                  <a:pt x="313528" y="75343"/>
                </a:lnTo>
                <a:lnTo>
                  <a:pt x="320623" y="73931"/>
                </a:lnTo>
                <a:lnTo>
                  <a:pt x="328103" y="71383"/>
                </a:lnTo>
                <a:lnTo>
                  <a:pt x="334125" y="65182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94493" y="232416"/>
            <a:ext cx="285750" cy="112395"/>
          </a:xfrm>
          <a:custGeom>
            <a:avLst/>
            <a:gdLst/>
            <a:ahLst/>
            <a:cxnLst/>
            <a:rect l="l" t="t" r="r" b="b"/>
            <a:pathLst>
              <a:path w="285750" h="112395">
                <a:moveTo>
                  <a:pt x="280521" y="84193"/>
                </a:moveTo>
                <a:lnTo>
                  <a:pt x="285230" y="22599"/>
                </a:lnTo>
                <a:lnTo>
                  <a:pt x="204026" y="1429"/>
                </a:lnTo>
                <a:lnTo>
                  <a:pt x="153484" y="0"/>
                </a:lnTo>
                <a:lnTo>
                  <a:pt x="103006" y="2932"/>
                </a:lnTo>
                <a:lnTo>
                  <a:pt x="52592" y="10227"/>
                </a:lnTo>
                <a:lnTo>
                  <a:pt x="44493" y="10690"/>
                </a:lnTo>
                <a:lnTo>
                  <a:pt x="7355" y="37407"/>
                </a:lnTo>
                <a:lnTo>
                  <a:pt x="0" y="63278"/>
                </a:lnTo>
                <a:lnTo>
                  <a:pt x="464" y="70000"/>
                </a:lnTo>
                <a:lnTo>
                  <a:pt x="21563" y="103586"/>
                </a:lnTo>
                <a:lnTo>
                  <a:pt x="71085" y="112048"/>
                </a:lnTo>
                <a:lnTo>
                  <a:pt x="94985" y="111196"/>
                </a:lnTo>
                <a:lnTo>
                  <a:pt x="118820" y="109240"/>
                </a:lnTo>
                <a:lnTo>
                  <a:pt x="176634" y="101400"/>
                </a:lnTo>
                <a:lnTo>
                  <a:pt x="280521" y="84193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19" y="3202787"/>
            <a:ext cx="1480372" cy="333394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1053"/>
            <a:ext cx="18288000" cy="10286365"/>
            <a:chOff x="0" y="1053"/>
            <a:chExt cx="18288000" cy="10286365"/>
          </a:xfrm>
        </p:grpSpPr>
        <p:sp>
          <p:nvSpPr>
            <p:cNvPr id="17" name="object 17"/>
            <p:cNvSpPr/>
            <p:nvPr/>
          </p:nvSpPr>
          <p:spPr>
            <a:xfrm>
              <a:off x="3544425" y="9539179"/>
              <a:ext cx="254635" cy="113030"/>
            </a:xfrm>
            <a:custGeom>
              <a:avLst/>
              <a:gdLst/>
              <a:ahLst/>
              <a:cxnLst/>
              <a:rect l="l" t="t" r="r" b="b"/>
              <a:pathLst>
                <a:path w="254635" h="113029">
                  <a:moveTo>
                    <a:pt x="0" y="73349"/>
                  </a:moveTo>
                  <a:lnTo>
                    <a:pt x="32768" y="104692"/>
                  </a:lnTo>
                  <a:lnTo>
                    <a:pt x="92201" y="112797"/>
                  </a:lnTo>
                  <a:lnTo>
                    <a:pt x="122004" y="111506"/>
                  </a:lnTo>
                  <a:lnTo>
                    <a:pt x="151866" y="106653"/>
                  </a:lnTo>
                  <a:lnTo>
                    <a:pt x="196897" y="103230"/>
                  </a:lnTo>
                  <a:lnTo>
                    <a:pt x="240535" y="87101"/>
                  </a:lnTo>
                  <a:lnTo>
                    <a:pt x="254511" y="51519"/>
                  </a:lnTo>
                  <a:lnTo>
                    <a:pt x="253179" y="38506"/>
                  </a:lnTo>
                  <a:lnTo>
                    <a:pt x="231616" y="6898"/>
                  </a:lnTo>
                  <a:lnTo>
                    <a:pt x="203407" y="0"/>
                  </a:lnTo>
                  <a:lnTo>
                    <a:pt x="184265" y="2277"/>
                  </a:lnTo>
                  <a:lnTo>
                    <a:pt x="48789" y="24323"/>
                  </a:lnTo>
                  <a:lnTo>
                    <a:pt x="11210" y="46081"/>
                  </a:lnTo>
                  <a:lnTo>
                    <a:pt x="1501" y="65995"/>
                  </a:lnTo>
                  <a:lnTo>
                    <a:pt x="0" y="73349"/>
                  </a:lnTo>
                  <a:close/>
                </a:path>
              </a:pathLst>
            </a:custGeom>
            <a:solidFill>
              <a:srgbClr val="FF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99859"/>
              <a:ext cx="3704332" cy="26864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72506" y="148841"/>
              <a:ext cx="2915494" cy="26734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842745" y="490422"/>
              <a:ext cx="542290" cy="375920"/>
            </a:xfrm>
            <a:custGeom>
              <a:avLst/>
              <a:gdLst/>
              <a:ahLst/>
              <a:cxnLst/>
              <a:rect l="l" t="t" r="r" b="b"/>
              <a:pathLst>
                <a:path w="542290" h="375919">
                  <a:moveTo>
                    <a:pt x="255447" y="324408"/>
                  </a:moveTo>
                  <a:lnTo>
                    <a:pt x="226187" y="289763"/>
                  </a:lnTo>
                  <a:lnTo>
                    <a:pt x="167944" y="275399"/>
                  </a:lnTo>
                  <a:lnTo>
                    <a:pt x="138176" y="273532"/>
                  </a:lnTo>
                  <a:lnTo>
                    <a:pt x="107962" y="275183"/>
                  </a:lnTo>
                  <a:lnTo>
                    <a:pt x="62826" y="273812"/>
                  </a:lnTo>
                  <a:lnTo>
                    <a:pt x="17716" y="285216"/>
                  </a:lnTo>
                  <a:lnTo>
                    <a:pt x="50" y="319125"/>
                  </a:lnTo>
                  <a:lnTo>
                    <a:pt x="0" y="332206"/>
                  </a:lnTo>
                  <a:lnTo>
                    <a:pt x="1752" y="341884"/>
                  </a:lnTo>
                  <a:lnTo>
                    <a:pt x="26428" y="371094"/>
                  </a:lnTo>
                  <a:lnTo>
                    <a:pt x="45402" y="375767"/>
                  </a:lnTo>
                  <a:lnTo>
                    <a:pt x="64681" y="375539"/>
                  </a:lnTo>
                  <a:lnTo>
                    <a:pt x="201726" y="367982"/>
                  </a:lnTo>
                  <a:lnTo>
                    <a:pt x="241401" y="350329"/>
                  </a:lnTo>
                  <a:lnTo>
                    <a:pt x="253174" y="331558"/>
                  </a:lnTo>
                  <a:lnTo>
                    <a:pt x="255447" y="324408"/>
                  </a:lnTo>
                  <a:close/>
                </a:path>
                <a:path w="542290" h="375919">
                  <a:moveTo>
                    <a:pt x="541921" y="29730"/>
                  </a:moveTo>
                  <a:lnTo>
                    <a:pt x="473214" y="10642"/>
                  </a:lnTo>
                  <a:lnTo>
                    <a:pt x="426847" y="5257"/>
                  </a:lnTo>
                  <a:lnTo>
                    <a:pt x="380326" y="1701"/>
                  </a:lnTo>
                  <a:lnTo>
                    <a:pt x="333679" y="0"/>
                  </a:lnTo>
                  <a:lnTo>
                    <a:pt x="279844" y="101"/>
                  </a:lnTo>
                  <a:lnTo>
                    <a:pt x="241147" y="15265"/>
                  </a:lnTo>
                  <a:lnTo>
                    <a:pt x="215023" y="52476"/>
                  </a:lnTo>
                  <a:lnTo>
                    <a:pt x="213639" y="63360"/>
                  </a:lnTo>
                  <a:lnTo>
                    <a:pt x="214757" y="71539"/>
                  </a:lnTo>
                  <a:lnTo>
                    <a:pt x="246329" y="99822"/>
                  </a:lnTo>
                  <a:lnTo>
                    <a:pt x="272745" y="102806"/>
                  </a:lnTo>
                  <a:lnTo>
                    <a:pt x="464007" y="92887"/>
                  </a:lnTo>
                  <a:lnTo>
                    <a:pt x="536409" y="86207"/>
                  </a:lnTo>
                  <a:lnTo>
                    <a:pt x="541921" y="29730"/>
                  </a:lnTo>
                  <a:close/>
                </a:path>
              </a:pathLst>
            </a:custGeom>
            <a:solidFill>
              <a:srgbClr val="FF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5208" y="3206631"/>
              <a:ext cx="1460593" cy="3834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" y="1053"/>
              <a:ext cx="5635194" cy="21201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49220" y="7600004"/>
              <a:ext cx="4838778" cy="26869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1035" y="1792188"/>
              <a:ext cx="13763624" cy="70865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007C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13650" y="0"/>
            <a:ext cx="6074314" cy="33615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2025" y="2725737"/>
            <a:ext cx="13633844" cy="540147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R="4340225" algn="ctr">
              <a:lnSpc>
                <a:spcPct val="100000"/>
              </a:lnSpc>
              <a:spcBef>
                <a:spcPts val="1180"/>
              </a:spcBef>
            </a:pPr>
            <a:r>
              <a:rPr lang="es-MX" sz="16600" spc="1655" dirty="0">
                <a:solidFill>
                  <a:srgbClr val="FFFFFF"/>
                </a:solidFill>
                <a:latin typeface="Britannic Bold" panose="020B0903060703020204" pitchFamily="34" charset="0"/>
              </a:rPr>
              <a:t>R</a:t>
            </a:r>
            <a:r>
              <a:rPr sz="16600" spc="1655" dirty="0" err="1">
                <a:solidFill>
                  <a:srgbClr val="FFFFFF"/>
                </a:solidFill>
                <a:latin typeface="Britannic Bold" panose="020B0903060703020204" pitchFamily="34" charset="0"/>
              </a:rPr>
              <a:t>osita</a:t>
            </a:r>
            <a:endParaRPr sz="16600" dirty="0">
              <a:latin typeface="Britannic Bold" panose="020B0903060703020204" pitchFamily="34" charset="0"/>
            </a:endParaRPr>
          </a:p>
          <a:p>
            <a:pPr marL="3531870" algn="ctr">
              <a:lnSpc>
                <a:spcPct val="100000"/>
              </a:lnSpc>
              <a:spcBef>
                <a:spcPts val="1085"/>
              </a:spcBef>
            </a:pPr>
            <a:r>
              <a:rPr lang="es-MX" sz="16600" spc="1405" dirty="0">
                <a:solidFill>
                  <a:srgbClr val="FFFFFF"/>
                </a:solidFill>
                <a:latin typeface="Britannic Bold" panose="020B0903060703020204" pitchFamily="34" charset="0"/>
              </a:rPr>
              <a:t>A</a:t>
            </a:r>
            <a:r>
              <a:rPr sz="16600" spc="1405" dirty="0" err="1">
                <a:solidFill>
                  <a:srgbClr val="FFFFFF"/>
                </a:solidFill>
                <a:latin typeface="Britannic Bold" panose="020B0903060703020204" pitchFamily="34" charset="0"/>
              </a:rPr>
              <a:t>lvirez</a:t>
            </a:r>
            <a:endParaRPr sz="16600" dirty="0">
              <a:latin typeface="Britannic Bold" panose="020B0903060703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" y="8267250"/>
            <a:ext cx="3733427" cy="19866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54021" y="5742717"/>
            <a:ext cx="272415" cy="427355"/>
          </a:xfrm>
          <a:custGeom>
            <a:avLst/>
            <a:gdLst/>
            <a:ahLst/>
            <a:cxnLst/>
            <a:rect l="l" t="t" r="r" b="b"/>
            <a:pathLst>
              <a:path w="272415" h="427354">
                <a:moveTo>
                  <a:pt x="193402" y="426766"/>
                </a:moveTo>
                <a:lnTo>
                  <a:pt x="145707" y="415120"/>
                </a:lnTo>
                <a:lnTo>
                  <a:pt x="112266" y="394617"/>
                </a:lnTo>
                <a:lnTo>
                  <a:pt x="82914" y="368664"/>
                </a:lnTo>
                <a:lnTo>
                  <a:pt x="58460" y="338111"/>
                </a:lnTo>
                <a:lnTo>
                  <a:pt x="39714" y="303809"/>
                </a:lnTo>
                <a:lnTo>
                  <a:pt x="24204" y="268807"/>
                </a:lnTo>
                <a:lnTo>
                  <a:pt x="4609" y="195779"/>
                </a:lnTo>
                <a:lnTo>
                  <a:pt x="523" y="157754"/>
                </a:lnTo>
                <a:lnTo>
                  <a:pt x="0" y="140568"/>
                </a:lnTo>
                <a:lnTo>
                  <a:pt x="734" y="123481"/>
                </a:lnTo>
                <a:lnTo>
                  <a:pt x="10448" y="72995"/>
                </a:lnTo>
                <a:lnTo>
                  <a:pt x="34375" y="20017"/>
                </a:lnTo>
                <a:lnTo>
                  <a:pt x="67477" y="0"/>
                </a:lnTo>
                <a:lnTo>
                  <a:pt x="71239" y="430"/>
                </a:lnTo>
                <a:lnTo>
                  <a:pt x="78594" y="2747"/>
                </a:lnTo>
                <a:lnTo>
                  <a:pt x="81919" y="4548"/>
                </a:lnTo>
                <a:lnTo>
                  <a:pt x="97587" y="16103"/>
                </a:lnTo>
                <a:lnTo>
                  <a:pt x="103923" y="19700"/>
                </a:lnTo>
                <a:lnTo>
                  <a:pt x="110043" y="20862"/>
                </a:lnTo>
                <a:lnTo>
                  <a:pt x="119031" y="21287"/>
                </a:lnTo>
                <a:lnTo>
                  <a:pt x="127740" y="22831"/>
                </a:lnTo>
                <a:lnTo>
                  <a:pt x="164779" y="46068"/>
                </a:lnTo>
                <a:lnTo>
                  <a:pt x="203403" y="99626"/>
                </a:lnTo>
                <a:lnTo>
                  <a:pt x="230343" y="149890"/>
                </a:lnTo>
                <a:lnTo>
                  <a:pt x="250415" y="203227"/>
                </a:lnTo>
                <a:lnTo>
                  <a:pt x="266125" y="276199"/>
                </a:lnTo>
                <a:lnTo>
                  <a:pt x="272007" y="331478"/>
                </a:lnTo>
                <a:lnTo>
                  <a:pt x="264568" y="381168"/>
                </a:lnTo>
                <a:lnTo>
                  <a:pt x="241887" y="414409"/>
                </a:lnTo>
                <a:lnTo>
                  <a:pt x="216993" y="425226"/>
                </a:lnTo>
                <a:lnTo>
                  <a:pt x="193402" y="426766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7957" y="6025030"/>
            <a:ext cx="234315" cy="400685"/>
          </a:xfrm>
          <a:custGeom>
            <a:avLst/>
            <a:gdLst/>
            <a:ahLst/>
            <a:cxnLst/>
            <a:rect l="l" t="t" r="r" b="b"/>
            <a:pathLst>
              <a:path w="234314" h="400685">
                <a:moveTo>
                  <a:pt x="78101" y="400405"/>
                </a:moveTo>
                <a:lnTo>
                  <a:pt x="40815" y="385431"/>
                </a:lnTo>
                <a:lnTo>
                  <a:pt x="16800" y="347783"/>
                </a:lnTo>
                <a:lnTo>
                  <a:pt x="3486" y="308176"/>
                </a:lnTo>
                <a:lnTo>
                  <a:pt x="0" y="266656"/>
                </a:lnTo>
                <a:lnTo>
                  <a:pt x="1173" y="232431"/>
                </a:lnTo>
                <a:lnTo>
                  <a:pt x="7799" y="164392"/>
                </a:lnTo>
                <a:lnTo>
                  <a:pt x="20248" y="103253"/>
                </a:lnTo>
                <a:lnTo>
                  <a:pt x="45330" y="54196"/>
                </a:lnTo>
                <a:lnTo>
                  <a:pt x="74166" y="20920"/>
                </a:lnTo>
                <a:lnTo>
                  <a:pt x="109156" y="2745"/>
                </a:lnTo>
                <a:lnTo>
                  <a:pt x="132787" y="0"/>
                </a:lnTo>
                <a:lnTo>
                  <a:pt x="140667" y="515"/>
                </a:lnTo>
                <a:lnTo>
                  <a:pt x="177899" y="13578"/>
                </a:lnTo>
                <a:lnTo>
                  <a:pt x="209293" y="48499"/>
                </a:lnTo>
                <a:lnTo>
                  <a:pt x="214586" y="63317"/>
                </a:lnTo>
                <a:lnTo>
                  <a:pt x="223570" y="88583"/>
                </a:lnTo>
                <a:lnTo>
                  <a:pt x="229842" y="114353"/>
                </a:lnTo>
                <a:lnTo>
                  <a:pt x="233403" y="140629"/>
                </a:lnTo>
                <a:lnTo>
                  <a:pt x="234253" y="167410"/>
                </a:lnTo>
                <a:lnTo>
                  <a:pt x="232099" y="199149"/>
                </a:lnTo>
                <a:lnTo>
                  <a:pt x="220484" y="261279"/>
                </a:lnTo>
                <a:lnTo>
                  <a:pt x="199548" y="316859"/>
                </a:lnTo>
                <a:lnTo>
                  <a:pt x="161633" y="347372"/>
                </a:lnTo>
                <a:lnTo>
                  <a:pt x="128916" y="349403"/>
                </a:lnTo>
                <a:lnTo>
                  <a:pt x="121882" y="351713"/>
                </a:lnTo>
                <a:lnTo>
                  <a:pt x="106782" y="377295"/>
                </a:lnTo>
                <a:lnTo>
                  <a:pt x="98095" y="389555"/>
                </a:lnTo>
                <a:lnTo>
                  <a:pt x="87847" y="397214"/>
                </a:lnTo>
                <a:lnTo>
                  <a:pt x="78101" y="400405"/>
                </a:lnTo>
                <a:close/>
              </a:path>
            </a:pathLst>
          </a:custGeom>
          <a:solidFill>
            <a:srgbClr val="B6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89548" y="4493058"/>
            <a:ext cx="1151890" cy="1387475"/>
            <a:chOff x="1389548" y="4493058"/>
            <a:chExt cx="1151890" cy="1387475"/>
          </a:xfrm>
        </p:grpSpPr>
        <p:sp>
          <p:nvSpPr>
            <p:cNvPr id="9" name="object 9"/>
            <p:cNvSpPr/>
            <p:nvPr/>
          </p:nvSpPr>
          <p:spPr>
            <a:xfrm>
              <a:off x="1496059" y="4493058"/>
              <a:ext cx="1045210" cy="1065530"/>
            </a:xfrm>
            <a:custGeom>
              <a:avLst/>
              <a:gdLst/>
              <a:ahLst/>
              <a:cxnLst/>
              <a:rect l="l" t="t" r="r" b="b"/>
              <a:pathLst>
                <a:path w="1045210" h="1065529">
                  <a:moveTo>
                    <a:pt x="1042480" y="346158"/>
                  </a:moveTo>
                  <a:lnTo>
                    <a:pt x="586792" y="455027"/>
                  </a:lnTo>
                  <a:lnTo>
                    <a:pt x="567364" y="396180"/>
                  </a:lnTo>
                  <a:lnTo>
                    <a:pt x="549742" y="340822"/>
                  </a:lnTo>
                  <a:lnTo>
                    <a:pt x="534738" y="290844"/>
                  </a:lnTo>
                  <a:lnTo>
                    <a:pt x="523162" y="248142"/>
                  </a:lnTo>
                  <a:lnTo>
                    <a:pt x="506853" y="144439"/>
                  </a:lnTo>
                  <a:lnTo>
                    <a:pt x="509605" y="69069"/>
                  </a:lnTo>
                  <a:lnTo>
                    <a:pt x="519786" y="23077"/>
                  </a:lnTo>
                  <a:lnTo>
                    <a:pt x="525764" y="7515"/>
                  </a:lnTo>
                  <a:lnTo>
                    <a:pt x="556328" y="33445"/>
                  </a:lnTo>
                  <a:lnTo>
                    <a:pt x="631590" y="104338"/>
                  </a:lnTo>
                  <a:lnTo>
                    <a:pt x="726900" y="209843"/>
                  </a:lnTo>
                  <a:lnTo>
                    <a:pt x="817609" y="339609"/>
                  </a:lnTo>
                  <a:lnTo>
                    <a:pt x="1043604" y="285617"/>
                  </a:lnTo>
                  <a:lnTo>
                    <a:pt x="1044906" y="299916"/>
                  </a:lnTo>
                  <a:lnTo>
                    <a:pt x="1042480" y="346158"/>
                  </a:lnTo>
                  <a:close/>
                </a:path>
                <a:path w="1045210" h="1065529">
                  <a:moveTo>
                    <a:pt x="1043604" y="285617"/>
                  </a:moveTo>
                  <a:lnTo>
                    <a:pt x="817609" y="339609"/>
                  </a:lnTo>
                  <a:lnTo>
                    <a:pt x="865237" y="202874"/>
                  </a:lnTo>
                  <a:lnTo>
                    <a:pt x="925137" y="95430"/>
                  </a:lnTo>
                  <a:lnTo>
                    <a:pt x="976407" y="25173"/>
                  </a:lnTo>
                  <a:lnTo>
                    <a:pt x="998142" y="0"/>
                  </a:lnTo>
                  <a:lnTo>
                    <a:pt x="1009168" y="38005"/>
                  </a:lnTo>
                  <a:lnTo>
                    <a:pt x="1030586" y="142659"/>
                  </a:lnTo>
                  <a:lnTo>
                    <a:pt x="1043604" y="285617"/>
                  </a:lnTo>
                  <a:close/>
                </a:path>
                <a:path w="1045210" h="1065529">
                  <a:moveTo>
                    <a:pt x="1037231" y="446238"/>
                  </a:moveTo>
                  <a:lnTo>
                    <a:pt x="379159" y="603460"/>
                  </a:lnTo>
                  <a:lnTo>
                    <a:pt x="365090" y="579264"/>
                  </a:lnTo>
                  <a:lnTo>
                    <a:pt x="351743" y="555302"/>
                  </a:lnTo>
                  <a:lnTo>
                    <a:pt x="327592" y="508808"/>
                  </a:lnTo>
                  <a:lnTo>
                    <a:pt x="267694" y="381031"/>
                  </a:lnTo>
                  <a:lnTo>
                    <a:pt x="233151" y="299578"/>
                  </a:lnTo>
                  <a:lnTo>
                    <a:pt x="217307" y="256521"/>
                  </a:lnTo>
                  <a:lnTo>
                    <a:pt x="213506" y="243931"/>
                  </a:lnTo>
                  <a:lnTo>
                    <a:pt x="249114" y="252850"/>
                  </a:lnTo>
                  <a:lnTo>
                    <a:pt x="337967" y="283564"/>
                  </a:lnTo>
                  <a:lnTo>
                    <a:pt x="453110" y="342001"/>
                  </a:lnTo>
                  <a:lnTo>
                    <a:pt x="567588" y="434095"/>
                  </a:lnTo>
                  <a:lnTo>
                    <a:pt x="586792" y="455027"/>
                  </a:lnTo>
                  <a:lnTo>
                    <a:pt x="1042480" y="346158"/>
                  </a:lnTo>
                  <a:lnTo>
                    <a:pt x="1037231" y="446238"/>
                  </a:lnTo>
                  <a:close/>
                </a:path>
                <a:path w="1045210" h="1065529">
                  <a:moveTo>
                    <a:pt x="770850" y="1065370"/>
                  </a:moveTo>
                  <a:lnTo>
                    <a:pt x="770359" y="1063315"/>
                  </a:lnTo>
                  <a:lnTo>
                    <a:pt x="760043" y="1062544"/>
                  </a:lnTo>
                  <a:lnTo>
                    <a:pt x="745578" y="1060357"/>
                  </a:lnTo>
                  <a:lnTo>
                    <a:pt x="702532" y="1049436"/>
                  </a:lnTo>
                  <a:lnTo>
                    <a:pt x="637880" y="1025965"/>
                  </a:lnTo>
                  <a:lnTo>
                    <a:pt x="596408" y="1008089"/>
                  </a:lnTo>
                  <a:lnTo>
                    <a:pt x="548283" y="985355"/>
                  </a:lnTo>
                  <a:lnTo>
                    <a:pt x="493086" y="957190"/>
                  </a:lnTo>
                  <a:lnTo>
                    <a:pt x="430401" y="923020"/>
                  </a:lnTo>
                  <a:lnTo>
                    <a:pt x="359809" y="882270"/>
                  </a:lnTo>
                  <a:lnTo>
                    <a:pt x="280893" y="834369"/>
                  </a:lnTo>
                  <a:lnTo>
                    <a:pt x="193236" y="778742"/>
                  </a:lnTo>
                  <a:lnTo>
                    <a:pt x="72757" y="664140"/>
                  </a:lnTo>
                  <a:lnTo>
                    <a:pt x="16364" y="547462"/>
                  </a:lnTo>
                  <a:lnTo>
                    <a:pt x="98" y="456832"/>
                  </a:lnTo>
                  <a:lnTo>
                    <a:pt x="0" y="420373"/>
                  </a:lnTo>
                  <a:lnTo>
                    <a:pt x="33617" y="431431"/>
                  </a:lnTo>
                  <a:lnTo>
                    <a:pt x="121244" y="465119"/>
                  </a:lnTo>
                  <a:lnTo>
                    <a:pt x="243038" y="522205"/>
                  </a:lnTo>
                  <a:lnTo>
                    <a:pt x="379159" y="603460"/>
                  </a:lnTo>
                  <a:lnTo>
                    <a:pt x="1037231" y="446238"/>
                  </a:lnTo>
                  <a:lnTo>
                    <a:pt x="1034635" y="495729"/>
                  </a:lnTo>
                  <a:lnTo>
                    <a:pt x="1024306" y="552953"/>
                  </a:lnTo>
                  <a:lnTo>
                    <a:pt x="1009346" y="610496"/>
                  </a:lnTo>
                  <a:lnTo>
                    <a:pt x="990614" y="667636"/>
                  </a:lnTo>
                  <a:lnTo>
                    <a:pt x="968967" y="723650"/>
                  </a:lnTo>
                  <a:lnTo>
                    <a:pt x="945263" y="777818"/>
                  </a:lnTo>
                  <a:lnTo>
                    <a:pt x="920359" y="829419"/>
                  </a:lnTo>
                  <a:lnTo>
                    <a:pt x="895113" y="877729"/>
                  </a:lnTo>
                  <a:lnTo>
                    <a:pt x="870383" y="922029"/>
                  </a:lnTo>
                  <a:lnTo>
                    <a:pt x="847026" y="961597"/>
                  </a:lnTo>
                  <a:lnTo>
                    <a:pt x="825900" y="995710"/>
                  </a:lnTo>
                  <a:lnTo>
                    <a:pt x="793770" y="1044690"/>
                  </a:lnTo>
                  <a:lnTo>
                    <a:pt x="789829" y="1051061"/>
                  </a:lnTo>
                  <a:lnTo>
                    <a:pt x="785372" y="1057556"/>
                  </a:lnTo>
                  <a:lnTo>
                    <a:pt x="782433" y="1060973"/>
                  </a:lnTo>
                  <a:lnTo>
                    <a:pt x="772032" y="1063458"/>
                  </a:lnTo>
                  <a:lnTo>
                    <a:pt x="770850" y="1065370"/>
                  </a:lnTo>
                  <a:close/>
                </a:path>
                <a:path w="1045210" h="1065529">
                  <a:moveTo>
                    <a:pt x="780669" y="1063024"/>
                  </a:moveTo>
                  <a:lnTo>
                    <a:pt x="778085" y="1063641"/>
                  </a:lnTo>
                  <a:lnTo>
                    <a:pt x="774862" y="1063868"/>
                  </a:lnTo>
                  <a:lnTo>
                    <a:pt x="772032" y="1063458"/>
                  </a:lnTo>
                  <a:lnTo>
                    <a:pt x="782433" y="1060973"/>
                  </a:lnTo>
                  <a:lnTo>
                    <a:pt x="780669" y="1063024"/>
                  </a:lnTo>
                  <a:close/>
                </a:path>
              </a:pathLst>
            </a:custGeom>
            <a:solidFill>
              <a:srgbClr val="FF8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9545" y="5105882"/>
              <a:ext cx="792480" cy="774700"/>
            </a:xfrm>
            <a:custGeom>
              <a:avLst/>
              <a:gdLst/>
              <a:ahLst/>
              <a:cxnLst/>
              <a:rect l="l" t="t" r="r" b="b"/>
              <a:pathLst>
                <a:path w="792480" h="774700">
                  <a:moveTo>
                    <a:pt x="230073" y="210400"/>
                  </a:moveTo>
                  <a:lnTo>
                    <a:pt x="227164" y="159105"/>
                  </a:lnTo>
                  <a:lnTo>
                    <a:pt x="217322" y="112534"/>
                  </a:lnTo>
                  <a:lnTo>
                    <a:pt x="199047" y="72517"/>
                  </a:lnTo>
                  <a:lnTo>
                    <a:pt x="169265" y="45135"/>
                  </a:lnTo>
                  <a:lnTo>
                    <a:pt x="130098" y="34594"/>
                  </a:lnTo>
                  <a:lnTo>
                    <a:pt x="109753" y="36550"/>
                  </a:lnTo>
                  <a:lnTo>
                    <a:pt x="73355" y="54356"/>
                  </a:lnTo>
                  <a:lnTo>
                    <a:pt x="36626" y="98640"/>
                  </a:lnTo>
                  <a:lnTo>
                    <a:pt x="18021" y="145796"/>
                  </a:lnTo>
                  <a:lnTo>
                    <a:pt x="7124" y="196938"/>
                  </a:lnTo>
                  <a:lnTo>
                    <a:pt x="1117" y="248412"/>
                  </a:lnTo>
                  <a:lnTo>
                    <a:pt x="0" y="300215"/>
                  </a:lnTo>
                  <a:lnTo>
                    <a:pt x="3759" y="352361"/>
                  </a:lnTo>
                  <a:lnTo>
                    <a:pt x="19253" y="403009"/>
                  </a:lnTo>
                  <a:lnTo>
                    <a:pt x="42519" y="436943"/>
                  </a:lnTo>
                  <a:lnTo>
                    <a:pt x="77800" y="453059"/>
                  </a:lnTo>
                  <a:lnTo>
                    <a:pt x="104533" y="428459"/>
                  </a:lnTo>
                  <a:lnTo>
                    <a:pt x="110464" y="426110"/>
                  </a:lnTo>
                  <a:lnTo>
                    <a:pt x="154571" y="412750"/>
                  </a:lnTo>
                  <a:lnTo>
                    <a:pt x="182854" y="373354"/>
                  </a:lnTo>
                  <a:lnTo>
                    <a:pt x="205905" y="327317"/>
                  </a:lnTo>
                  <a:lnTo>
                    <a:pt x="221488" y="278333"/>
                  </a:lnTo>
                  <a:lnTo>
                    <a:pt x="229260" y="227545"/>
                  </a:lnTo>
                  <a:lnTo>
                    <a:pt x="230073" y="210400"/>
                  </a:lnTo>
                  <a:close/>
                </a:path>
                <a:path w="792480" h="774700">
                  <a:moveTo>
                    <a:pt x="585635" y="643445"/>
                  </a:moveTo>
                  <a:lnTo>
                    <a:pt x="578891" y="572757"/>
                  </a:lnTo>
                  <a:lnTo>
                    <a:pt x="561555" y="503859"/>
                  </a:lnTo>
                  <a:lnTo>
                    <a:pt x="539775" y="455256"/>
                  </a:lnTo>
                  <a:lnTo>
                    <a:pt x="499071" y="408533"/>
                  </a:lnTo>
                  <a:lnTo>
                    <a:pt x="444411" y="393382"/>
                  </a:lnTo>
                  <a:lnTo>
                    <a:pt x="429336" y="390169"/>
                  </a:lnTo>
                  <a:lnTo>
                    <a:pt x="391629" y="404304"/>
                  </a:lnTo>
                  <a:lnTo>
                    <a:pt x="387578" y="429107"/>
                  </a:lnTo>
                  <a:lnTo>
                    <a:pt x="385406" y="441515"/>
                  </a:lnTo>
                  <a:lnTo>
                    <a:pt x="378675" y="464362"/>
                  </a:lnTo>
                  <a:lnTo>
                    <a:pt x="363499" y="527672"/>
                  </a:lnTo>
                  <a:lnTo>
                    <a:pt x="369595" y="581456"/>
                  </a:lnTo>
                  <a:lnTo>
                    <a:pt x="380733" y="633920"/>
                  </a:lnTo>
                  <a:lnTo>
                    <a:pt x="396887" y="685088"/>
                  </a:lnTo>
                  <a:lnTo>
                    <a:pt x="418084" y="734936"/>
                  </a:lnTo>
                  <a:lnTo>
                    <a:pt x="443484" y="765937"/>
                  </a:lnTo>
                  <a:lnTo>
                    <a:pt x="469709" y="774280"/>
                  </a:lnTo>
                  <a:lnTo>
                    <a:pt x="474306" y="773734"/>
                  </a:lnTo>
                  <a:lnTo>
                    <a:pt x="483298" y="770940"/>
                  </a:lnTo>
                  <a:lnTo>
                    <a:pt x="487400" y="768781"/>
                  </a:lnTo>
                  <a:lnTo>
                    <a:pt x="491083" y="765860"/>
                  </a:lnTo>
                  <a:lnTo>
                    <a:pt x="500951" y="760272"/>
                  </a:lnTo>
                  <a:lnTo>
                    <a:pt x="542772" y="739038"/>
                  </a:lnTo>
                  <a:lnTo>
                    <a:pt x="576338" y="695350"/>
                  </a:lnTo>
                  <a:lnTo>
                    <a:pt x="585050" y="661377"/>
                  </a:lnTo>
                  <a:lnTo>
                    <a:pt x="585635" y="643445"/>
                  </a:lnTo>
                  <a:close/>
                </a:path>
                <a:path w="792480" h="774700">
                  <a:moveTo>
                    <a:pt x="792162" y="298183"/>
                  </a:moveTo>
                  <a:lnTo>
                    <a:pt x="783590" y="259981"/>
                  </a:lnTo>
                  <a:lnTo>
                    <a:pt x="760857" y="209689"/>
                  </a:lnTo>
                  <a:lnTo>
                    <a:pt x="674179" y="99834"/>
                  </a:lnTo>
                  <a:lnTo>
                    <a:pt x="625932" y="51092"/>
                  </a:lnTo>
                  <a:lnTo>
                    <a:pt x="570852" y="10109"/>
                  </a:lnTo>
                  <a:lnTo>
                    <a:pt x="547611" y="0"/>
                  </a:lnTo>
                  <a:lnTo>
                    <a:pt x="527824" y="2527"/>
                  </a:lnTo>
                  <a:lnTo>
                    <a:pt x="513575" y="16624"/>
                  </a:lnTo>
                  <a:lnTo>
                    <a:pt x="506895" y="41173"/>
                  </a:lnTo>
                  <a:lnTo>
                    <a:pt x="506552" y="52590"/>
                  </a:lnTo>
                  <a:lnTo>
                    <a:pt x="506933" y="63944"/>
                  </a:lnTo>
                  <a:lnTo>
                    <a:pt x="514680" y="112966"/>
                  </a:lnTo>
                  <a:lnTo>
                    <a:pt x="529513" y="164376"/>
                  </a:lnTo>
                  <a:lnTo>
                    <a:pt x="606513" y="284467"/>
                  </a:lnTo>
                  <a:lnTo>
                    <a:pt x="649147" y="324358"/>
                  </a:lnTo>
                  <a:lnTo>
                    <a:pt x="705370" y="356844"/>
                  </a:lnTo>
                  <a:lnTo>
                    <a:pt x="730389" y="362127"/>
                  </a:lnTo>
                  <a:lnTo>
                    <a:pt x="743267" y="361022"/>
                  </a:lnTo>
                  <a:lnTo>
                    <a:pt x="779856" y="339725"/>
                  </a:lnTo>
                  <a:lnTo>
                    <a:pt x="792162" y="298183"/>
                  </a:lnTo>
                  <a:close/>
                </a:path>
              </a:pathLst>
            </a:custGeom>
            <a:solidFill>
              <a:srgbClr val="B6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90963" y="0"/>
            <a:ext cx="200025" cy="440690"/>
          </a:xfrm>
          <a:custGeom>
            <a:avLst/>
            <a:gdLst/>
            <a:ahLst/>
            <a:cxnLst/>
            <a:rect l="l" t="t" r="r" b="b"/>
            <a:pathLst>
              <a:path w="200025" h="440690">
                <a:moveTo>
                  <a:pt x="49723" y="440485"/>
                </a:moveTo>
                <a:lnTo>
                  <a:pt x="56194" y="439940"/>
                </a:lnTo>
                <a:lnTo>
                  <a:pt x="62559" y="438136"/>
                </a:lnTo>
                <a:lnTo>
                  <a:pt x="80741" y="434241"/>
                </a:lnTo>
                <a:lnTo>
                  <a:pt x="138728" y="418769"/>
                </a:lnTo>
                <a:lnTo>
                  <a:pt x="155796" y="374987"/>
                </a:lnTo>
                <a:lnTo>
                  <a:pt x="166452" y="328838"/>
                </a:lnTo>
                <a:lnTo>
                  <a:pt x="175626" y="282491"/>
                </a:lnTo>
                <a:lnTo>
                  <a:pt x="183317" y="235946"/>
                </a:lnTo>
                <a:lnTo>
                  <a:pt x="189549" y="188969"/>
                </a:lnTo>
                <a:lnTo>
                  <a:pt x="194252" y="142263"/>
                </a:lnTo>
                <a:lnTo>
                  <a:pt x="197496" y="95125"/>
                </a:lnTo>
                <a:lnTo>
                  <a:pt x="199257" y="47788"/>
                </a:lnTo>
                <a:lnTo>
                  <a:pt x="199529" y="32981"/>
                </a:lnTo>
                <a:lnTo>
                  <a:pt x="199206" y="18198"/>
                </a:lnTo>
                <a:lnTo>
                  <a:pt x="198288" y="3441"/>
                </a:lnTo>
                <a:lnTo>
                  <a:pt x="197935" y="0"/>
                </a:lnTo>
                <a:lnTo>
                  <a:pt x="21662" y="0"/>
                </a:lnTo>
                <a:lnTo>
                  <a:pt x="21053" y="3856"/>
                </a:lnTo>
                <a:lnTo>
                  <a:pt x="18248" y="43762"/>
                </a:lnTo>
                <a:lnTo>
                  <a:pt x="16607" y="83752"/>
                </a:lnTo>
                <a:lnTo>
                  <a:pt x="15459" y="123772"/>
                </a:lnTo>
                <a:lnTo>
                  <a:pt x="14135" y="163762"/>
                </a:lnTo>
                <a:lnTo>
                  <a:pt x="13431" y="176366"/>
                </a:lnTo>
                <a:lnTo>
                  <a:pt x="12493" y="189203"/>
                </a:lnTo>
                <a:lnTo>
                  <a:pt x="11629" y="201573"/>
                </a:lnTo>
                <a:lnTo>
                  <a:pt x="11052" y="214176"/>
                </a:lnTo>
                <a:lnTo>
                  <a:pt x="10440" y="241541"/>
                </a:lnTo>
                <a:lnTo>
                  <a:pt x="10047" y="268913"/>
                </a:lnTo>
                <a:lnTo>
                  <a:pt x="9498" y="296271"/>
                </a:lnTo>
                <a:lnTo>
                  <a:pt x="8420" y="323594"/>
                </a:lnTo>
                <a:lnTo>
                  <a:pt x="7158" y="344305"/>
                </a:lnTo>
                <a:lnTo>
                  <a:pt x="6074" y="354716"/>
                </a:lnTo>
                <a:lnTo>
                  <a:pt x="45039" y="354716"/>
                </a:lnTo>
                <a:lnTo>
                  <a:pt x="45039" y="357203"/>
                </a:lnTo>
                <a:lnTo>
                  <a:pt x="46092" y="360519"/>
                </a:lnTo>
                <a:lnTo>
                  <a:pt x="45039" y="362252"/>
                </a:lnTo>
                <a:lnTo>
                  <a:pt x="41825" y="365807"/>
                </a:lnTo>
                <a:lnTo>
                  <a:pt x="38341" y="369072"/>
                </a:lnTo>
                <a:lnTo>
                  <a:pt x="34588" y="372048"/>
                </a:lnTo>
                <a:lnTo>
                  <a:pt x="4110" y="372048"/>
                </a:lnTo>
                <a:lnTo>
                  <a:pt x="0" y="404602"/>
                </a:lnTo>
                <a:lnTo>
                  <a:pt x="30365" y="437139"/>
                </a:lnTo>
                <a:lnTo>
                  <a:pt x="36570" y="439059"/>
                </a:lnTo>
                <a:lnTo>
                  <a:pt x="49723" y="440485"/>
                </a:lnTo>
                <a:close/>
              </a:path>
              <a:path w="200025" h="440690">
                <a:moveTo>
                  <a:pt x="41054" y="355244"/>
                </a:moveTo>
                <a:lnTo>
                  <a:pt x="45039" y="354716"/>
                </a:lnTo>
                <a:lnTo>
                  <a:pt x="6074" y="354716"/>
                </a:lnTo>
                <a:lnTo>
                  <a:pt x="6059" y="354867"/>
                </a:lnTo>
                <a:lnTo>
                  <a:pt x="33535" y="354867"/>
                </a:lnTo>
                <a:lnTo>
                  <a:pt x="41054" y="355244"/>
                </a:lnTo>
                <a:close/>
              </a:path>
              <a:path w="200025" h="440690">
                <a:moveTo>
                  <a:pt x="4110" y="372048"/>
                </a:moveTo>
                <a:lnTo>
                  <a:pt x="34212" y="372048"/>
                </a:lnTo>
                <a:lnTo>
                  <a:pt x="33149" y="366835"/>
                </a:lnTo>
                <a:lnTo>
                  <a:pt x="33047" y="360519"/>
                </a:lnTo>
                <a:lnTo>
                  <a:pt x="33430" y="357203"/>
                </a:lnTo>
                <a:lnTo>
                  <a:pt x="33535" y="354867"/>
                </a:lnTo>
                <a:lnTo>
                  <a:pt x="6059" y="354867"/>
                </a:lnTo>
                <a:lnTo>
                  <a:pt x="5028" y="364776"/>
                </a:lnTo>
                <a:lnTo>
                  <a:pt x="4110" y="372048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612" y="648399"/>
            <a:ext cx="212725" cy="505459"/>
          </a:xfrm>
          <a:custGeom>
            <a:avLst/>
            <a:gdLst/>
            <a:ahLst/>
            <a:cxnLst/>
            <a:rect l="l" t="t" r="r" b="b"/>
            <a:pathLst>
              <a:path w="212725" h="505459">
                <a:moveTo>
                  <a:pt x="82409" y="505399"/>
                </a:moveTo>
                <a:lnTo>
                  <a:pt x="169707" y="384828"/>
                </a:lnTo>
                <a:lnTo>
                  <a:pt x="175393" y="378119"/>
                </a:lnTo>
                <a:lnTo>
                  <a:pt x="178651" y="370382"/>
                </a:lnTo>
                <a:lnTo>
                  <a:pt x="182305" y="308571"/>
                </a:lnTo>
                <a:lnTo>
                  <a:pt x="193044" y="256788"/>
                </a:lnTo>
                <a:lnTo>
                  <a:pt x="204954" y="205217"/>
                </a:lnTo>
                <a:lnTo>
                  <a:pt x="211287" y="152805"/>
                </a:lnTo>
                <a:lnTo>
                  <a:pt x="211090" y="73645"/>
                </a:lnTo>
                <a:lnTo>
                  <a:pt x="189645" y="27966"/>
                </a:lnTo>
                <a:lnTo>
                  <a:pt x="146239" y="2352"/>
                </a:lnTo>
                <a:lnTo>
                  <a:pt x="99542" y="0"/>
                </a:lnTo>
                <a:lnTo>
                  <a:pt x="81834" y="3950"/>
                </a:lnTo>
                <a:lnTo>
                  <a:pt x="37484" y="34417"/>
                </a:lnTo>
                <a:lnTo>
                  <a:pt x="17744" y="78127"/>
                </a:lnTo>
                <a:lnTo>
                  <a:pt x="0" y="396600"/>
                </a:lnTo>
                <a:lnTo>
                  <a:pt x="1760" y="416510"/>
                </a:lnTo>
                <a:lnTo>
                  <a:pt x="15515" y="453866"/>
                </a:lnTo>
                <a:lnTo>
                  <a:pt x="41325" y="484141"/>
                </a:lnTo>
                <a:lnTo>
                  <a:pt x="75996" y="503589"/>
                </a:lnTo>
                <a:lnTo>
                  <a:pt x="82409" y="50539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9793" y="229706"/>
            <a:ext cx="179705" cy="469900"/>
          </a:xfrm>
          <a:custGeom>
            <a:avLst/>
            <a:gdLst/>
            <a:ahLst/>
            <a:cxnLst/>
            <a:rect l="l" t="t" r="r" b="b"/>
            <a:pathLst>
              <a:path w="179705" h="469900">
                <a:moveTo>
                  <a:pt x="12348" y="469616"/>
                </a:moveTo>
                <a:lnTo>
                  <a:pt x="75580" y="448655"/>
                </a:lnTo>
                <a:lnTo>
                  <a:pt x="95059" y="443015"/>
                </a:lnTo>
                <a:lnTo>
                  <a:pt x="100465" y="442963"/>
                </a:lnTo>
                <a:lnTo>
                  <a:pt x="120925" y="450550"/>
                </a:lnTo>
                <a:lnTo>
                  <a:pt x="134870" y="428118"/>
                </a:lnTo>
                <a:lnTo>
                  <a:pt x="157204" y="380627"/>
                </a:lnTo>
                <a:lnTo>
                  <a:pt x="172040" y="329942"/>
                </a:lnTo>
                <a:lnTo>
                  <a:pt x="178843" y="277886"/>
                </a:lnTo>
                <a:lnTo>
                  <a:pt x="179199" y="251458"/>
                </a:lnTo>
                <a:lnTo>
                  <a:pt x="178152" y="209064"/>
                </a:lnTo>
                <a:lnTo>
                  <a:pt x="178511" y="124135"/>
                </a:lnTo>
                <a:lnTo>
                  <a:pt x="177845" y="81529"/>
                </a:lnTo>
                <a:lnTo>
                  <a:pt x="160269" y="22732"/>
                </a:lnTo>
                <a:lnTo>
                  <a:pt x="89646" y="144"/>
                </a:lnTo>
                <a:lnTo>
                  <a:pt x="66943" y="0"/>
                </a:lnTo>
                <a:lnTo>
                  <a:pt x="50568" y="4790"/>
                </a:lnTo>
                <a:lnTo>
                  <a:pt x="17020" y="41864"/>
                </a:lnTo>
                <a:lnTo>
                  <a:pt x="11399" y="75402"/>
                </a:lnTo>
                <a:lnTo>
                  <a:pt x="11898" y="92305"/>
                </a:lnTo>
                <a:lnTo>
                  <a:pt x="13826" y="115363"/>
                </a:lnTo>
                <a:lnTo>
                  <a:pt x="13867" y="138346"/>
                </a:lnTo>
                <a:lnTo>
                  <a:pt x="12021" y="161255"/>
                </a:lnTo>
                <a:lnTo>
                  <a:pt x="8288" y="184089"/>
                </a:lnTo>
                <a:lnTo>
                  <a:pt x="8046" y="208876"/>
                </a:lnTo>
                <a:lnTo>
                  <a:pt x="15034" y="259381"/>
                </a:lnTo>
                <a:lnTo>
                  <a:pt x="15807" y="284464"/>
                </a:lnTo>
                <a:lnTo>
                  <a:pt x="11328" y="308756"/>
                </a:lnTo>
                <a:lnTo>
                  <a:pt x="4500" y="332589"/>
                </a:lnTo>
                <a:lnTo>
                  <a:pt x="0" y="357001"/>
                </a:lnTo>
                <a:lnTo>
                  <a:pt x="2499" y="383031"/>
                </a:lnTo>
                <a:lnTo>
                  <a:pt x="9201" y="426120"/>
                </a:lnTo>
                <a:lnTo>
                  <a:pt x="12348" y="46961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6793" y="847205"/>
            <a:ext cx="170180" cy="503555"/>
          </a:xfrm>
          <a:custGeom>
            <a:avLst/>
            <a:gdLst/>
            <a:ahLst/>
            <a:cxnLst/>
            <a:rect l="l" t="t" r="r" b="b"/>
            <a:pathLst>
              <a:path w="170180" h="503555">
                <a:moveTo>
                  <a:pt x="124997" y="503425"/>
                </a:moveTo>
                <a:lnTo>
                  <a:pt x="148600" y="462075"/>
                </a:lnTo>
                <a:lnTo>
                  <a:pt x="160713" y="416011"/>
                </a:lnTo>
                <a:lnTo>
                  <a:pt x="167586" y="314279"/>
                </a:lnTo>
                <a:lnTo>
                  <a:pt x="169713" y="238015"/>
                </a:lnTo>
                <a:lnTo>
                  <a:pt x="170034" y="81153"/>
                </a:lnTo>
                <a:lnTo>
                  <a:pt x="166773" y="44319"/>
                </a:lnTo>
                <a:lnTo>
                  <a:pt x="142938" y="9886"/>
                </a:lnTo>
                <a:lnTo>
                  <a:pt x="116585" y="0"/>
                </a:lnTo>
                <a:lnTo>
                  <a:pt x="91680" y="1402"/>
                </a:lnTo>
                <a:lnTo>
                  <a:pt x="38828" y="8783"/>
                </a:lnTo>
                <a:lnTo>
                  <a:pt x="25877" y="49219"/>
                </a:lnTo>
                <a:lnTo>
                  <a:pt x="16935" y="90328"/>
                </a:lnTo>
                <a:lnTo>
                  <a:pt x="12004" y="132111"/>
                </a:lnTo>
                <a:lnTo>
                  <a:pt x="10266" y="189250"/>
                </a:lnTo>
                <a:lnTo>
                  <a:pt x="6507" y="218338"/>
                </a:lnTo>
                <a:lnTo>
                  <a:pt x="1729" y="245242"/>
                </a:lnTo>
                <a:lnTo>
                  <a:pt x="0" y="270374"/>
                </a:lnTo>
                <a:lnTo>
                  <a:pt x="104" y="283006"/>
                </a:lnTo>
                <a:lnTo>
                  <a:pt x="18977" y="461828"/>
                </a:lnTo>
                <a:lnTo>
                  <a:pt x="34289" y="466543"/>
                </a:lnTo>
                <a:lnTo>
                  <a:pt x="50301" y="466731"/>
                </a:lnTo>
                <a:lnTo>
                  <a:pt x="62020" y="463965"/>
                </a:lnTo>
                <a:lnTo>
                  <a:pt x="96239" y="431881"/>
                </a:lnTo>
                <a:lnTo>
                  <a:pt x="97552" y="428068"/>
                </a:lnTo>
                <a:lnTo>
                  <a:pt x="109718" y="412331"/>
                </a:lnTo>
                <a:lnTo>
                  <a:pt x="124245" y="398754"/>
                </a:lnTo>
                <a:lnTo>
                  <a:pt x="135189" y="408976"/>
                </a:lnTo>
                <a:lnTo>
                  <a:pt x="136906" y="418469"/>
                </a:lnTo>
                <a:lnTo>
                  <a:pt x="133476" y="427525"/>
                </a:lnTo>
                <a:lnTo>
                  <a:pt x="128982" y="436432"/>
                </a:lnTo>
                <a:lnTo>
                  <a:pt x="122163" y="453629"/>
                </a:lnTo>
                <a:lnTo>
                  <a:pt x="119489" y="466340"/>
                </a:lnTo>
                <a:lnTo>
                  <a:pt x="120566" y="480845"/>
                </a:lnTo>
                <a:lnTo>
                  <a:pt x="124997" y="503425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9036" y="918751"/>
            <a:ext cx="199390" cy="464820"/>
          </a:xfrm>
          <a:custGeom>
            <a:avLst/>
            <a:gdLst/>
            <a:ahLst/>
            <a:cxnLst/>
            <a:rect l="l" t="t" r="r" b="b"/>
            <a:pathLst>
              <a:path w="199390" h="464819">
                <a:moveTo>
                  <a:pt x="48658" y="464207"/>
                </a:moveTo>
                <a:lnTo>
                  <a:pt x="68817" y="430673"/>
                </a:lnTo>
                <a:lnTo>
                  <a:pt x="98938" y="405476"/>
                </a:lnTo>
                <a:lnTo>
                  <a:pt x="129771" y="392863"/>
                </a:lnTo>
                <a:lnTo>
                  <a:pt x="136191" y="389830"/>
                </a:lnTo>
                <a:lnTo>
                  <a:pt x="165469" y="359240"/>
                </a:lnTo>
                <a:lnTo>
                  <a:pt x="171897" y="331504"/>
                </a:lnTo>
                <a:lnTo>
                  <a:pt x="184267" y="240642"/>
                </a:lnTo>
                <a:lnTo>
                  <a:pt x="194270" y="149201"/>
                </a:lnTo>
                <a:lnTo>
                  <a:pt x="197688" y="103399"/>
                </a:lnTo>
                <a:lnTo>
                  <a:pt x="199331" y="92784"/>
                </a:lnTo>
                <a:lnTo>
                  <a:pt x="189076" y="46120"/>
                </a:lnTo>
                <a:lnTo>
                  <a:pt x="154973" y="12728"/>
                </a:lnTo>
                <a:lnTo>
                  <a:pt x="107444" y="0"/>
                </a:lnTo>
                <a:lnTo>
                  <a:pt x="86506" y="1385"/>
                </a:lnTo>
                <a:lnTo>
                  <a:pt x="47924" y="17301"/>
                </a:lnTo>
                <a:lnTo>
                  <a:pt x="19558" y="47965"/>
                </a:lnTo>
                <a:lnTo>
                  <a:pt x="2304" y="131609"/>
                </a:lnTo>
                <a:lnTo>
                  <a:pt x="0" y="182368"/>
                </a:lnTo>
                <a:lnTo>
                  <a:pt x="917" y="233068"/>
                </a:lnTo>
                <a:lnTo>
                  <a:pt x="5056" y="283709"/>
                </a:lnTo>
                <a:lnTo>
                  <a:pt x="12416" y="334292"/>
                </a:lnTo>
                <a:lnTo>
                  <a:pt x="48658" y="46420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4552" y="206207"/>
            <a:ext cx="191770" cy="457834"/>
          </a:xfrm>
          <a:custGeom>
            <a:avLst/>
            <a:gdLst/>
            <a:ahLst/>
            <a:cxnLst/>
            <a:rect l="l" t="t" r="r" b="b"/>
            <a:pathLst>
              <a:path w="191769" h="457834">
                <a:moveTo>
                  <a:pt x="5063" y="457697"/>
                </a:moveTo>
                <a:lnTo>
                  <a:pt x="38540" y="442035"/>
                </a:lnTo>
                <a:lnTo>
                  <a:pt x="72284" y="434412"/>
                </a:lnTo>
                <a:lnTo>
                  <a:pt x="105239" y="428598"/>
                </a:lnTo>
                <a:lnTo>
                  <a:pt x="136347" y="418361"/>
                </a:lnTo>
                <a:lnTo>
                  <a:pt x="160056" y="344446"/>
                </a:lnTo>
                <a:lnTo>
                  <a:pt x="170324" y="291966"/>
                </a:lnTo>
                <a:lnTo>
                  <a:pt x="178956" y="239216"/>
                </a:lnTo>
                <a:lnTo>
                  <a:pt x="185952" y="186197"/>
                </a:lnTo>
                <a:lnTo>
                  <a:pt x="191313" y="132910"/>
                </a:lnTo>
                <a:lnTo>
                  <a:pt x="188764" y="76311"/>
                </a:lnTo>
                <a:lnTo>
                  <a:pt x="181547" y="37362"/>
                </a:lnTo>
                <a:lnTo>
                  <a:pt x="145530" y="3955"/>
                </a:lnTo>
                <a:lnTo>
                  <a:pt x="120826" y="0"/>
                </a:lnTo>
                <a:lnTo>
                  <a:pt x="108448" y="2454"/>
                </a:lnTo>
                <a:lnTo>
                  <a:pt x="58825" y="26808"/>
                </a:lnTo>
                <a:lnTo>
                  <a:pt x="41428" y="78796"/>
                </a:lnTo>
                <a:lnTo>
                  <a:pt x="27056" y="131519"/>
                </a:lnTo>
                <a:lnTo>
                  <a:pt x="15709" y="184979"/>
                </a:lnTo>
                <a:lnTo>
                  <a:pt x="7389" y="239175"/>
                </a:lnTo>
                <a:lnTo>
                  <a:pt x="2138" y="293756"/>
                </a:lnTo>
                <a:lnTo>
                  <a:pt x="0" y="348370"/>
                </a:lnTo>
                <a:lnTo>
                  <a:pt x="975" y="403017"/>
                </a:lnTo>
                <a:lnTo>
                  <a:pt x="5063" y="45769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6479" y="0"/>
            <a:ext cx="168192" cy="20392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165636" y="200699"/>
            <a:ext cx="195580" cy="481965"/>
          </a:xfrm>
          <a:custGeom>
            <a:avLst/>
            <a:gdLst/>
            <a:ahLst/>
            <a:cxnLst/>
            <a:rect l="l" t="t" r="r" b="b"/>
            <a:pathLst>
              <a:path w="195579" h="481965">
                <a:moveTo>
                  <a:pt x="80965" y="481517"/>
                </a:moveTo>
                <a:lnTo>
                  <a:pt x="143750" y="435323"/>
                </a:lnTo>
                <a:lnTo>
                  <a:pt x="152773" y="351301"/>
                </a:lnTo>
                <a:lnTo>
                  <a:pt x="185942" y="311418"/>
                </a:lnTo>
                <a:lnTo>
                  <a:pt x="195538" y="267127"/>
                </a:lnTo>
                <a:lnTo>
                  <a:pt x="192023" y="220406"/>
                </a:lnTo>
                <a:lnTo>
                  <a:pt x="176458" y="97424"/>
                </a:lnTo>
                <a:lnTo>
                  <a:pt x="166627" y="55267"/>
                </a:lnTo>
                <a:lnTo>
                  <a:pt x="120713" y="9469"/>
                </a:lnTo>
                <a:lnTo>
                  <a:pt x="75291" y="115"/>
                </a:lnTo>
                <a:lnTo>
                  <a:pt x="61459" y="0"/>
                </a:lnTo>
                <a:lnTo>
                  <a:pt x="47912" y="2801"/>
                </a:lnTo>
                <a:lnTo>
                  <a:pt x="14810" y="26842"/>
                </a:lnTo>
                <a:lnTo>
                  <a:pt x="591" y="80350"/>
                </a:lnTo>
                <a:lnTo>
                  <a:pt x="0" y="99433"/>
                </a:lnTo>
                <a:lnTo>
                  <a:pt x="917" y="118504"/>
                </a:lnTo>
                <a:lnTo>
                  <a:pt x="7237" y="156374"/>
                </a:lnTo>
                <a:lnTo>
                  <a:pt x="19318" y="192559"/>
                </a:lnTo>
                <a:lnTo>
                  <a:pt x="33878" y="222080"/>
                </a:lnTo>
                <a:lnTo>
                  <a:pt x="39005" y="234668"/>
                </a:lnTo>
                <a:lnTo>
                  <a:pt x="42885" y="247697"/>
                </a:lnTo>
                <a:lnTo>
                  <a:pt x="45519" y="261167"/>
                </a:lnTo>
                <a:lnTo>
                  <a:pt x="46868" y="274825"/>
                </a:lnTo>
                <a:lnTo>
                  <a:pt x="46897" y="288422"/>
                </a:lnTo>
                <a:lnTo>
                  <a:pt x="45606" y="301957"/>
                </a:lnTo>
                <a:lnTo>
                  <a:pt x="40822" y="327991"/>
                </a:lnTo>
                <a:lnTo>
                  <a:pt x="40211" y="340529"/>
                </a:lnTo>
                <a:lnTo>
                  <a:pt x="41160" y="353047"/>
                </a:lnTo>
                <a:lnTo>
                  <a:pt x="43670" y="365543"/>
                </a:lnTo>
                <a:lnTo>
                  <a:pt x="60907" y="421863"/>
                </a:lnTo>
                <a:lnTo>
                  <a:pt x="80965" y="48151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6690" y="0"/>
            <a:ext cx="194945" cy="353060"/>
          </a:xfrm>
          <a:custGeom>
            <a:avLst/>
            <a:gdLst/>
            <a:ahLst/>
            <a:cxnLst/>
            <a:rect l="l" t="t" r="r" b="b"/>
            <a:pathLst>
              <a:path w="194945" h="353060">
                <a:moveTo>
                  <a:pt x="72679" y="352778"/>
                </a:moveTo>
                <a:lnTo>
                  <a:pt x="111525" y="337820"/>
                </a:lnTo>
                <a:lnTo>
                  <a:pt x="118351" y="329698"/>
                </a:lnTo>
                <a:lnTo>
                  <a:pt x="125241" y="321340"/>
                </a:lnTo>
                <a:lnTo>
                  <a:pt x="149828" y="285726"/>
                </a:lnTo>
                <a:lnTo>
                  <a:pt x="169393" y="247002"/>
                </a:lnTo>
                <a:lnTo>
                  <a:pt x="183461" y="206157"/>
                </a:lnTo>
                <a:lnTo>
                  <a:pt x="191881" y="163679"/>
                </a:lnTo>
                <a:lnTo>
                  <a:pt x="194460" y="120449"/>
                </a:lnTo>
                <a:lnTo>
                  <a:pt x="194185" y="109624"/>
                </a:lnTo>
                <a:lnTo>
                  <a:pt x="189409" y="66581"/>
                </a:lnTo>
                <a:lnTo>
                  <a:pt x="178838" y="24589"/>
                </a:lnTo>
                <a:lnTo>
                  <a:pt x="171436" y="4232"/>
                </a:lnTo>
                <a:lnTo>
                  <a:pt x="170678" y="921"/>
                </a:lnTo>
                <a:lnTo>
                  <a:pt x="170408" y="0"/>
                </a:lnTo>
                <a:lnTo>
                  <a:pt x="2220" y="0"/>
                </a:lnTo>
                <a:lnTo>
                  <a:pt x="823" y="5141"/>
                </a:lnTo>
                <a:lnTo>
                  <a:pt x="0" y="12161"/>
                </a:lnTo>
                <a:lnTo>
                  <a:pt x="224" y="19303"/>
                </a:lnTo>
                <a:lnTo>
                  <a:pt x="680" y="32018"/>
                </a:lnTo>
                <a:lnTo>
                  <a:pt x="1459" y="44709"/>
                </a:lnTo>
                <a:lnTo>
                  <a:pt x="2560" y="57376"/>
                </a:lnTo>
                <a:lnTo>
                  <a:pt x="3984" y="70019"/>
                </a:lnTo>
                <a:lnTo>
                  <a:pt x="6897" y="97430"/>
                </a:lnTo>
                <a:lnTo>
                  <a:pt x="10084" y="124841"/>
                </a:lnTo>
                <a:lnTo>
                  <a:pt x="12665" y="152252"/>
                </a:lnTo>
                <a:lnTo>
                  <a:pt x="13759" y="179663"/>
                </a:lnTo>
                <a:lnTo>
                  <a:pt x="14272" y="202323"/>
                </a:lnTo>
                <a:lnTo>
                  <a:pt x="16404" y="224769"/>
                </a:lnTo>
                <a:lnTo>
                  <a:pt x="20178" y="247093"/>
                </a:lnTo>
                <a:lnTo>
                  <a:pt x="21891" y="254115"/>
                </a:lnTo>
                <a:lnTo>
                  <a:pt x="128877" y="254115"/>
                </a:lnTo>
                <a:lnTo>
                  <a:pt x="129104" y="256404"/>
                </a:lnTo>
                <a:lnTo>
                  <a:pt x="128853" y="258640"/>
                </a:lnTo>
                <a:lnTo>
                  <a:pt x="128125" y="260822"/>
                </a:lnTo>
                <a:lnTo>
                  <a:pt x="127374" y="262027"/>
                </a:lnTo>
                <a:lnTo>
                  <a:pt x="124667" y="262103"/>
                </a:lnTo>
                <a:lnTo>
                  <a:pt x="122862" y="262706"/>
                </a:lnTo>
                <a:lnTo>
                  <a:pt x="23986" y="262706"/>
                </a:lnTo>
                <a:lnTo>
                  <a:pt x="25527" y="269020"/>
                </a:lnTo>
                <a:lnTo>
                  <a:pt x="40871" y="311507"/>
                </a:lnTo>
                <a:lnTo>
                  <a:pt x="62183" y="351325"/>
                </a:lnTo>
                <a:lnTo>
                  <a:pt x="67406" y="352435"/>
                </a:lnTo>
                <a:lnTo>
                  <a:pt x="72679" y="352778"/>
                </a:lnTo>
                <a:close/>
              </a:path>
              <a:path w="194945" h="353060">
                <a:moveTo>
                  <a:pt x="23986" y="262706"/>
                </a:moveTo>
                <a:lnTo>
                  <a:pt x="122862" y="262706"/>
                </a:lnTo>
                <a:lnTo>
                  <a:pt x="119854" y="256677"/>
                </a:lnTo>
                <a:lnTo>
                  <a:pt x="128877" y="254115"/>
                </a:lnTo>
                <a:lnTo>
                  <a:pt x="21891" y="254115"/>
                </a:lnTo>
                <a:lnTo>
                  <a:pt x="23986" y="26270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5897" y="516000"/>
            <a:ext cx="196850" cy="422275"/>
          </a:xfrm>
          <a:custGeom>
            <a:avLst/>
            <a:gdLst/>
            <a:ahLst/>
            <a:cxnLst/>
            <a:rect l="l" t="t" r="r" b="b"/>
            <a:pathLst>
              <a:path w="196850" h="422275">
                <a:moveTo>
                  <a:pt x="64637" y="421973"/>
                </a:moveTo>
                <a:lnTo>
                  <a:pt x="70954" y="421858"/>
                </a:lnTo>
                <a:lnTo>
                  <a:pt x="83552" y="419591"/>
                </a:lnTo>
                <a:lnTo>
                  <a:pt x="89515" y="417496"/>
                </a:lnTo>
                <a:lnTo>
                  <a:pt x="95141" y="414441"/>
                </a:lnTo>
                <a:lnTo>
                  <a:pt x="102877" y="410839"/>
                </a:lnTo>
                <a:lnTo>
                  <a:pt x="130603" y="379971"/>
                </a:lnTo>
                <a:lnTo>
                  <a:pt x="134993" y="363650"/>
                </a:lnTo>
                <a:lnTo>
                  <a:pt x="134708" y="355057"/>
                </a:lnTo>
                <a:lnTo>
                  <a:pt x="136387" y="346868"/>
                </a:lnTo>
                <a:lnTo>
                  <a:pt x="140031" y="339084"/>
                </a:lnTo>
                <a:lnTo>
                  <a:pt x="155329" y="311062"/>
                </a:lnTo>
                <a:lnTo>
                  <a:pt x="168265" y="282093"/>
                </a:lnTo>
                <a:lnTo>
                  <a:pt x="187049" y="221311"/>
                </a:lnTo>
                <a:lnTo>
                  <a:pt x="196027" y="158321"/>
                </a:lnTo>
                <a:lnTo>
                  <a:pt x="196706" y="126590"/>
                </a:lnTo>
                <a:lnTo>
                  <a:pt x="194845" y="94702"/>
                </a:lnTo>
                <a:lnTo>
                  <a:pt x="195744" y="88309"/>
                </a:lnTo>
                <a:lnTo>
                  <a:pt x="189255" y="50528"/>
                </a:lnTo>
                <a:lnTo>
                  <a:pt x="166543" y="19682"/>
                </a:lnTo>
                <a:lnTo>
                  <a:pt x="132436" y="2327"/>
                </a:lnTo>
                <a:lnTo>
                  <a:pt x="113321" y="0"/>
                </a:lnTo>
                <a:lnTo>
                  <a:pt x="106925" y="218"/>
                </a:lnTo>
                <a:lnTo>
                  <a:pt x="100555" y="1185"/>
                </a:lnTo>
                <a:lnTo>
                  <a:pt x="91909" y="1185"/>
                </a:lnTo>
                <a:lnTo>
                  <a:pt x="54373" y="18039"/>
                </a:lnTo>
                <a:lnTo>
                  <a:pt x="36451" y="51934"/>
                </a:lnTo>
                <a:lnTo>
                  <a:pt x="36041" y="55818"/>
                </a:lnTo>
                <a:lnTo>
                  <a:pt x="26589" y="110206"/>
                </a:lnTo>
                <a:lnTo>
                  <a:pt x="17384" y="164643"/>
                </a:lnTo>
                <a:lnTo>
                  <a:pt x="8559" y="219151"/>
                </a:lnTo>
                <a:lnTo>
                  <a:pt x="249" y="273750"/>
                </a:lnTo>
                <a:lnTo>
                  <a:pt x="0" y="286034"/>
                </a:lnTo>
                <a:lnTo>
                  <a:pt x="793" y="298205"/>
                </a:lnTo>
                <a:lnTo>
                  <a:pt x="2631" y="310262"/>
                </a:lnTo>
                <a:lnTo>
                  <a:pt x="5513" y="322204"/>
                </a:lnTo>
                <a:lnTo>
                  <a:pt x="7118" y="329815"/>
                </a:lnTo>
                <a:lnTo>
                  <a:pt x="84915" y="329815"/>
                </a:lnTo>
                <a:lnTo>
                  <a:pt x="88189" y="333630"/>
                </a:lnTo>
                <a:lnTo>
                  <a:pt x="91022" y="337749"/>
                </a:lnTo>
                <a:lnTo>
                  <a:pt x="93412" y="342174"/>
                </a:lnTo>
                <a:lnTo>
                  <a:pt x="95476" y="352473"/>
                </a:lnTo>
                <a:lnTo>
                  <a:pt x="95545" y="362285"/>
                </a:lnTo>
                <a:lnTo>
                  <a:pt x="92217" y="371178"/>
                </a:lnTo>
                <a:lnTo>
                  <a:pt x="84088" y="378722"/>
                </a:lnTo>
                <a:lnTo>
                  <a:pt x="81524" y="379375"/>
                </a:lnTo>
                <a:lnTo>
                  <a:pt x="18508" y="379375"/>
                </a:lnTo>
                <a:lnTo>
                  <a:pt x="19608" y="383879"/>
                </a:lnTo>
                <a:lnTo>
                  <a:pt x="45930" y="418294"/>
                </a:lnTo>
                <a:lnTo>
                  <a:pt x="51965" y="420169"/>
                </a:lnTo>
                <a:lnTo>
                  <a:pt x="64637" y="421973"/>
                </a:lnTo>
                <a:close/>
              </a:path>
              <a:path w="196850" h="422275">
                <a:moveTo>
                  <a:pt x="91909" y="1185"/>
                </a:moveTo>
                <a:lnTo>
                  <a:pt x="100555" y="1185"/>
                </a:lnTo>
                <a:lnTo>
                  <a:pt x="96664" y="942"/>
                </a:lnTo>
                <a:lnTo>
                  <a:pt x="92786" y="1071"/>
                </a:lnTo>
                <a:lnTo>
                  <a:pt x="91909" y="1185"/>
                </a:lnTo>
                <a:close/>
              </a:path>
              <a:path w="196850" h="422275">
                <a:moveTo>
                  <a:pt x="18508" y="379375"/>
                </a:moveTo>
                <a:lnTo>
                  <a:pt x="81524" y="379375"/>
                </a:lnTo>
                <a:lnTo>
                  <a:pt x="79017" y="379199"/>
                </a:lnTo>
                <a:lnTo>
                  <a:pt x="76569" y="378194"/>
                </a:lnTo>
                <a:lnTo>
                  <a:pt x="76112" y="368473"/>
                </a:lnTo>
                <a:lnTo>
                  <a:pt x="75789" y="358752"/>
                </a:lnTo>
                <a:lnTo>
                  <a:pt x="75715" y="339084"/>
                </a:lnTo>
                <a:lnTo>
                  <a:pt x="75516" y="337426"/>
                </a:lnTo>
                <a:lnTo>
                  <a:pt x="79125" y="335542"/>
                </a:lnTo>
                <a:lnTo>
                  <a:pt x="84984" y="329896"/>
                </a:lnTo>
                <a:lnTo>
                  <a:pt x="7118" y="329815"/>
                </a:lnTo>
                <a:lnTo>
                  <a:pt x="9863" y="342828"/>
                </a:lnTo>
                <a:lnTo>
                  <a:pt x="14671" y="363650"/>
                </a:lnTo>
                <a:lnTo>
                  <a:pt x="18508" y="379375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18" y="93873"/>
            <a:ext cx="161290" cy="459740"/>
          </a:xfrm>
          <a:custGeom>
            <a:avLst/>
            <a:gdLst/>
            <a:ahLst/>
            <a:cxnLst/>
            <a:rect l="l" t="t" r="r" b="b"/>
            <a:pathLst>
              <a:path w="161290" h="459740">
                <a:moveTo>
                  <a:pt x="95794" y="459558"/>
                </a:moveTo>
                <a:lnTo>
                  <a:pt x="108830" y="406262"/>
                </a:lnTo>
                <a:lnTo>
                  <a:pt x="117924" y="382582"/>
                </a:lnTo>
                <a:lnTo>
                  <a:pt x="134442" y="362348"/>
                </a:lnTo>
                <a:lnTo>
                  <a:pt x="140327" y="353447"/>
                </a:lnTo>
                <a:lnTo>
                  <a:pt x="155471" y="276185"/>
                </a:lnTo>
                <a:lnTo>
                  <a:pt x="159571" y="228981"/>
                </a:lnTo>
                <a:lnTo>
                  <a:pt x="160805" y="181703"/>
                </a:lnTo>
                <a:lnTo>
                  <a:pt x="159170" y="134349"/>
                </a:lnTo>
                <a:lnTo>
                  <a:pt x="153997" y="81307"/>
                </a:lnTo>
                <a:lnTo>
                  <a:pt x="132810" y="35740"/>
                </a:lnTo>
                <a:lnTo>
                  <a:pt x="91887" y="6668"/>
                </a:lnTo>
                <a:lnTo>
                  <a:pt x="59482" y="0"/>
                </a:lnTo>
                <a:lnTo>
                  <a:pt x="44605" y="1680"/>
                </a:lnTo>
                <a:lnTo>
                  <a:pt x="16166" y="27840"/>
                </a:lnTo>
                <a:lnTo>
                  <a:pt x="2544" y="82349"/>
                </a:lnTo>
                <a:lnTo>
                  <a:pt x="0" y="210655"/>
                </a:lnTo>
                <a:lnTo>
                  <a:pt x="1579" y="320224"/>
                </a:lnTo>
                <a:lnTo>
                  <a:pt x="4408" y="362452"/>
                </a:lnTo>
                <a:lnTo>
                  <a:pt x="9098" y="409597"/>
                </a:lnTo>
                <a:lnTo>
                  <a:pt x="69251" y="399273"/>
                </a:lnTo>
                <a:lnTo>
                  <a:pt x="71463" y="412529"/>
                </a:lnTo>
                <a:lnTo>
                  <a:pt x="71159" y="428511"/>
                </a:lnTo>
                <a:lnTo>
                  <a:pt x="76536" y="444946"/>
                </a:lnTo>
                <a:lnTo>
                  <a:pt x="95794" y="459558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1300" y="0"/>
            <a:ext cx="183516" cy="169847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905418" y="235606"/>
            <a:ext cx="200025" cy="382270"/>
          </a:xfrm>
          <a:custGeom>
            <a:avLst/>
            <a:gdLst/>
            <a:ahLst/>
            <a:cxnLst/>
            <a:rect l="l" t="t" r="r" b="b"/>
            <a:pathLst>
              <a:path w="200025" h="382270">
                <a:moveTo>
                  <a:pt x="70922" y="381653"/>
                </a:moveTo>
                <a:lnTo>
                  <a:pt x="117466" y="353168"/>
                </a:lnTo>
                <a:lnTo>
                  <a:pt x="164160" y="370802"/>
                </a:lnTo>
                <a:lnTo>
                  <a:pt x="173586" y="361755"/>
                </a:lnTo>
                <a:lnTo>
                  <a:pt x="181604" y="351435"/>
                </a:lnTo>
                <a:lnTo>
                  <a:pt x="191834" y="314586"/>
                </a:lnTo>
                <a:lnTo>
                  <a:pt x="197838" y="277298"/>
                </a:lnTo>
                <a:lnTo>
                  <a:pt x="199616" y="239569"/>
                </a:lnTo>
                <a:lnTo>
                  <a:pt x="197169" y="201400"/>
                </a:lnTo>
                <a:lnTo>
                  <a:pt x="193682" y="163375"/>
                </a:lnTo>
                <a:lnTo>
                  <a:pt x="178531" y="88998"/>
                </a:lnTo>
                <a:lnTo>
                  <a:pt x="166867" y="52646"/>
                </a:lnTo>
                <a:lnTo>
                  <a:pt x="134102" y="6377"/>
                </a:lnTo>
                <a:lnTo>
                  <a:pt x="108351" y="0"/>
                </a:lnTo>
                <a:lnTo>
                  <a:pt x="74832" y="2835"/>
                </a:lnTo>
                <a:lnTo>
                  <a:pt x="19820" y="27542"/>
                </a:lnTo>
                <a:lnTo>
                  <a:pt x="844" y="79774"/>
                </a:lnTo>
                <a:lnTo>
                  <a:pt x="0" y="100801"/>
                </a:lnTo>
                <a:lnTo>
                  <a:pt x="527" y="121747"/>
                </a:lnTo>
                <a:lnTo>
                  <a:pt x="5700" y="163400"/>
                </a:lnTo>
                <a:lnTo>
                  <a:pt x="16227" y="204027"/>
                </a:lnTo>
                <a:lnTo>
                  <a:pt x="31973" y="242921"/>
                </a:lnTo>
                <a:lnTo>
                  <a:pt x="42344" y="263618"/>
                </a:lnTo>
                <a:lnTo>
                  <a:pt x="49285" y="285137"/>
                </a:lnTo>
                <a:lnTo>
                  <a:pt x="52796" y="307476"/>
                </a:lnTo>
                <a:lnTo>
                  <a:pt x="52877" y="330636"/>
                </a:lnTo>
                <a:lnTo>
                  <a:pt x="53920" y="341691"/>
                </a:lnTo>
                <a:lnTo>
                  <a:pt x="58290" y="353573"/>
                </a:lnTo>
                <a:lnTo>
                  <a:pt x="70922" y="381653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3768" y="850337"/>
            <a:ext cx="155575" cy="434340"/>
          </a:xfrm>
          <a:custGeom>
            <a:avLst/>
            <a:gdLst/>
            <a:ahLst/>
            <a:cxnLst/>
            <a:rect l="l" t="t" r="r" b="b"/>
            <a:pathLst>
              <a:path w="155575" h="434340">
                <a:moveTo>
                  <a:pt x="77071" y="433753"/>
                </a:moveTo>
                <a:lnTo>
                  <a:pt x="110568" y="406873"/>
                </a:lnTo>
                <a:lnTo>
                  <a:pt x="138594" y="328734"/>
                </a:lnTo>
                <a:lnTo>
                  <a:pt x="146494" y="289383"/>
                </a:lnTo>
                <a:lnTo>
                  <a:pt x="151903" y="249610"/>
                </a:lnTo>
                <a:lnTo>
                  <a:pt x="154819" y="209416"/>
                </a:lnTo>
                <a:lnTo>
                  <a:pt x="154227" y="179697"/>
                </a:lnTo>
                <a:lnTo>
                  <a:pt x="155326" y="120146"/>
                </a:lnTo>
                <a:lnTo>
                  <a:pt x="145412" y="48555"/>
                </a:lnTo>
                <a:lnTo>
                  <a:pt x="85063" y="4231"/>
                </a:lnTo>
                <a:lnTo>
                  <a:pt x="36618" y="0"/>
                </a:lnTo>
                <a:lnTo>
                  <a:pt x="23981" y="4157"/>
                </a:lnTo>
                <a:lnTo>
                  <a:pt x="11485" y="14553"/>
                </a:lnTo>
                <a:lnTo>
                  <a:pt x="2401" y="28071"/>
                </a:lnTo>
                <a:lnTo>
                  <a:pt x="0" y="41596"/>
                </a:lnTo>
                <a:lnTo>
                  <a:pt x="4758" y="88552"/>
                </a:lnTo>
                <a:lnTo>
                  <a:pt x="5250" y="135650"/>
                </a:lnTo>
                <a:lnTo>
                  <a:pt x="1236" y="229993"/>
                </a:lnTo>
                <a:lnTo>
                  <a:pt x="628" y="277099"/>
                </a:lnTo>
                <a:lnTo>
                  <a:pt x="3551" y="324068"/>
                </a:lnTo>
                <a:lnTo>
                  <a:pt x="11955" y="370830"/>
                </a:lnTo>
                <a:lnTo>
                  <a:pt x="22632" y="394191"/>
                </a:lnTo>
                <a:lnTo>
                  <a:pt x="59702" y="387710"/>
                </a:lnTo>
                <a:lnTo>
                  <a:pt x="77071" y="433753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734" y="134924"/>
            <a:ext cx="179070" cy="498475"/>
          </a:xfrm>
          <a:custGeom>
            <a:avLst/>
            <a:gdLst/>
            <a:ahLst/>
            <a:cxnLst/>
            <a:rect l="l" t="t" r="r" b="b"/>
            <a:pathLst>
              <a:path w="179069" h="498475">
                <a:moveTo>
                  <a:pt x="31381" y="432155"/>
                </a:moveTo>
                <a:lnTo>
                  <a:pt x="29057" y="433806"/>
                </a:lnTo>
                <a:lnTo>
                  <a:pt x="30568" y="433959"/>
                </a:lnTo>
                <a:lnTo>
                  <a:pt x="31381" y="432155"/>
                </a:lnTo>
                <a:close/>
              </a:path>
              <a:path w="179069" h="498475">
                <a:moveTo>
                  <a:pt x="31381" y="432079"/>
                </a:moveTo>
                <a:lnTo>
                  <a:pt x="27901" y="430098"/>
                </a:lnTo>
                <a:lnTo>
                  <a:pt x="28752" y="433730"/>
                </a:lnTo>
                <a:lnTo>
                  <a:pt x="31381" y="432079"/>
                </a:lnTo>
                <a:close/>
              </a:path>
              <a:path w="179069" h="498475">
                <a:moveTo>
                  <a:pt x="45593" y="435432"/>
                </a:moveTo>
                <a:lnTo>
                  <a:pt x="30568" y="433959"/>
                </a:lnTo>
                <a:lnTo>
                  <a:pt x="24625" y="446951"/>
                </a:lnTo>
                <a:lnTo>
                  <a:pt x="16738" y="461784"/>
                </a:lnTo>
                <a:lnTo>
                  <a:pt x="12407" y="478231"/>
                </a:lnTo>
                <a:lnTo>
                  <a:pt x="16344" y="497865"/>
                </a:lnTo>
                <a:lnTo>
                  <a:pt x="31318" y="484466"/>
                </a:lnTo>
                <a:lnTo>
                  <a:pt x="38442" y="468058"/>
                </a:lnTo>
                <a:lnTo>
                  <a:pt x="41948" y="450469"/>
                </a:lnTo>
                <a:lnTo>
                  <a:pt x="45593" y="435432"/>
                </a:lnTo>
                <a:close/>
              </a:path>
              <a:path w="179069" h="498475">
                <a:moveTo>
                  <a:pt x="47879" y="434441"/>
                </a:moveTo>
                <a:lnTo>
                  <a:pt x="46113" y="433616"/>
                </a:lnTo>
                <a:lnTo>
                  <a:pt x="45745" y="433438"/>
                </a:lnTo>
                <a:lnTo>
                  <a:pt x="45986" y="433755"/>
                </a:lnTo>
                <a:lnTo>
                  <a:pt x="45593" y="435432"/>
                </a:lnTo>
                <a:lnTo>
                  <a:pt x="47447" y="435622"/>
                </a:lnTo>
                <a:lnTo>
                  <a:pt x="47701" y="435927"/>
                </a:lnTo>
                <a:lnTo>
                  <a:pt x="47879" y="434441"/>
                </a:lnTo>
                <a:close/>
              </a:path>
              <a:path w="179069" h="498475">
                <a:moveTo>
                  <a:pt x="178562" y="62357"/>
                </a:moveTo>
                <a:lnTo>
                  <a:pt x="155638" y="17970"/>
                </a:lnTo>
                <a:lnTo>
                  <a:pt x="134772" y="4737"/>
                </a:lnTo>
                <a:lnTo>
                  <a:pt x="134772" y="253860"/>
                </a:lnTo>
                <a:lnTo>
                  <a:pt x="129057" y="257251"/>
                </a:lnTo>
                <a:lnTo>
                  <a:pt x="122364" y="264337"/>
                </a:lnTo>
                <a:lnTo>
                  <a:pt x="110934" y="262826"/>
                </a:lnTo>
                <a:lnTo>
                  <a:pt x="107556" y="253707"/>
                </a:lnTo>
                <a:lnTo>
                  <a:pt x="105079" y="250863"/>
                </a:lnTo>
                <a:lnTo>
                  <a:pt x="105079" y="372033"/>
                </a:lnTo>
                <a:lnTo>
                  <a:pt x="104076" y="378701"/>
                </a:lnTo>
                <a:lnTo>
                  <a:pt x="101612" y="385127"/>
                </a:lnTo>
                <a:lnTo>
                  <a:pt x="100037" y="388073"/>
                </a:lnTo>
                <a:lnTo>
                  <a:pt x="92062" y="387616"/>
                </a:lnTo>
                <a:lnTo>
                  <a:pt x="89903" y="388073"/>
                </a:lnTo>
                <a:lnTo>
                  <a:pt x="88544" y="388353"/>
                </a:lnTo>
                <a:lnTo>
                  <a:pt x="87934" y="385127"/>
                </a:lnTo>
                <a:lnTo>
                  <a:pt x="84924" y="379183"/>
                </a:lnTo>
                <a:lnTo>
                  <a:pt x="86652" y="375259"/>
                </a:lnTo>
                <a:lnTo>
                  <a:pt x="90170" y="369608"/>
                </a:lnTo>
                <a:lnTo>
                  <a:pt x="94437" y="364578"/>
                </a:lnTo>
                <a:lnTo>
                  <a:pt x="99441" y="360184"/>
                </a:lnTo>
                <a:lnTo>
                  <a:pt x="101320" y="361848"/>
                </a:lnTo>
                <a:lnTo>
                  <a:pt x="104698" y="363575"/>
                </a:lnTo>
                <a:lnTo>
                  <a:pt x="104622" y="365163"/>
                </a:lnTo>
                <a:lnTo>
                  <a:pt x="105079" y="372033"/>
                </a:lnTo>
                <a:lnTo>
                  <a:pt x="105079" y="250863"/>
                </a:lnTo>
                <a:lnTo>
                  <a:pt x="103047" y="248513"/>
                </a:lnTo>
                <a:lnTo>
                  <a:pt x="129514" y="236232"/>
                </a:lnTo>
                <a:lnTo>
                  <a:pt x="134772" y="253860"/>
                </a:lnTo>
                <a:lnTo>
                  <a:pt x="134772" y="4737"/>
                </a:lnTo>
                <a:lnTo>
                  <a:pt x="134213" y="4419"/>
                </a:lnTo>
                <a:lnTo>
                  <a:pt x="126276" y="1714"/>
                </a:lnTo>
                <a:lnTo>
                  <a:pt x="117856" y="431"/>
                </a:lnTo>
                <a:lnTo>
                  <a:pt x="111074" y="0"/>
                </a:lnTo>
                <a:lnTo>
                  <a:pt x="104330" y="114"/>
                </a:lnTo>
                <a:lnTo>
                  <a:pt x="65786" y="11747"/>
                </a:lnTo>
                <a:lnTo>
                  <a:pt x="36766" y="39700"/>
                </a:lnTo>
                <a:lnTo>
                  <a:pt x="22860" y="75857"/>
                </a:lnTo>
                <a:lnTo>
                  <a:pt x="21463" y="84226"/>
                </a:lnTo>
                <a:lnTo>
                  <a:pt x="21818" y="122186"/>
                </a:lnTo>
                <a:lnTo>
                  <a:pt x="20459" y="160045"/>
                </a:lnTo>
                <a:lnTo>
                  <a:pt x="17411" y="197815"/>
                </a:lnTo>
                <a:lnTo>
                  <a:pt x="12661" y="235470"/>
                </a:lnTo>
                <a:lnTo>
                  <a:pt x="12522" y="236232"/>
                </a:lnTo>
                <a:lnTo>
                  <a:pt x="7391" y="264337"/>
                </a:lnTo>
                <a:lnTo>
                  <a:pt x="5867" y="272681"/>
                </a:lnTo>
                <a:lnTo>
                  <a:pt x="1651" y="310083"/>
                </a:lnTo>
                <a:lnTo>
                  <a:pt x="0" y="347700"/>
                </a:lnTo>
                <a:lnTo>
                  <a:pt x="304" y="360184"/>
                </a:lnTo>
                <a:lnTo>
                  <a:pt x="749" y="377901"/>
                </a:lnTo>
                <a:lnTo>
                  <a:pt x="939" y="385508"/>
                </a:lnTo>
                <a:lnTo>
                  <a:pt x="19240" y="424040"/>
                </a:lnTo>
                <a:lnTo>
                  <a:pt x="27901" y="430098"/>
                </a:lnTo>
                <a:lnTo>
                  <a:pt x="25590" y="420141"/>
                </a:lnTo>
                <a:lnTo>
                  <a:pt x="22847" y="406273"/>
                </a:lnTo>
                <a:lnTo>
                  <a:pt x="24942" y="392176"/>
                </a:lnTo>
                <a:lnTo>
                  <a:pt x="36271" y="377901"/>
                </a:lnTo>
                <a:lnTo>
                  <a:pt x="86817" y="389839"/>
                </a:lnTo>
                <a:lnTo>
                  <a:pt x="86715" y="390334"/>
                </a:lnTo>
                <a:lnTo>
                  <a:pt x="85255" y="398183"/>
                </a:lnTo>
                <a:lnTo>
                  <a:pt x="82638" y="407035"/>
                </a:lnTo>
                <a:lnTo>
                  <a:pt x="77000" y="413550"/>
                </a:lnTo>
                <a:lnTo>
                  <a:pt x="66128" y="416026"/>
                </a:lnTo>
                <a:lnTo>
                  <a:pt x="57619" y="417398"/>
                </a:lnTo>
                <a:lnTo>
                  <a:pt x="51892" y="421335"/>
                </a:lnTo>
                <a:lnTo>
                  <a:pt x="48679" y="427596"/>
                </a:lnTo>
                <a:lnTo>
                  <a:pt x="47879" y="434441"/>
                </a:lnTo>
                <a:lnTo>
                  <a:pt x="117703" y="467499"/>
                </a:lnTo>
                <a:lnTo>
                  <a:pt x="133337" y="430098"/>
                </a:lnTo>
                <a:lnTo>
                  <a:pt x="144284" y="391845"/>
                </a:lnTo>
                <a:lnTo>
                  <a:pt x="150609" y="352450"/>
                </a:lnTo>
                <a:lnTo>
                  <a:pt x="152298" y="312039"/>
                </a:lnTo>
                <a:lnTo>
                  <a:pt x="151333" y="274142"/>
                </a:lnTo>
                <a:lnTo>
                  <a:pt x="153720" y="236613"/>
                </a:lnTo>
                <a:lnTo>
                  <a:pt x="159486" y="199466"/>
                </a:lnTo>
                <a:lnTo>
                  <a:pt x="168617" y="162674"/>
                </a:lnTo>
                <a:lnTo>
                  <a:pt x="173418" y="139979"/>
                </a:lnTo>
                <a:lnTo>
                  <a:pt x="176682" y="117119"/>
                </a:lnTo>
                <a:lnTo>
                  <a:pt x="178422" y="94094"/>
                </a:lnTo>
                <a:lnTo>
                  <a:pt x="178498" y="84226"/>
                </a:lnTo>
                <a:lnTo>
                  <a:pt x="178562" y="62357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28045" y="11"/>
            <a:ext cx="200660" cy="452755"/>
          </a:xfrm>
          <a:custGeom>
            <a:avLst/>
            <a:gdLst/>
            <a:ahLst/>
            <a:cxnLst/>
            <a:rect l="l" t="t" r="r" b="b"/>
            <a:pathLst>
              <a:path w="200660" h="452755">
                <a:moveTo>
                  <a:pt x="156565" y="376859"/>
                </a:moveTo>
                <a:lnTo>
                  <a:pt x="155397" y="367690"/>
                </a:lnTo>
                <a:lnTo>
                  <a:pt x="153670" y="362369"/>
                </a:lnTo>
                <a:lnTo>
                  <a:pt x="150380" y="390753"/>
                </a:lnTo>
                <a:lnTo>
                  <a:pt x="154520" y="385559"/>
                </a:lnTo>
                <a:lnTo>
                  <a:pt x="156565" y="376859"/>
                </a:lnTo>
                <a:close/>
              </a:path>
              <a:path w="200660" h="452755">
                <a:moveTo>
                  <a:pt x="200482" y="157416"/>
                </a:moveTo>
                <a:lnTo>
                  <a:pt x="198272" y="115798"/>
                </a:lnTo>
                <a:lnTo>
                  <a:pt x="192100" y="74574"/>
                </a:lnTo>
                <a:lnTo>
                  <a:pt x="181978" y="34137"/>
                </a:lnTo>
                <a:lnTo>
                  <a:pt x="162610" y="0"/>
                </a:lnTo>
                <a:lnTo>
                  <a:pt x="152298" y="0"/>
                </a:lnTo>
                <a:lnTo>
                  <a:pt x="152298" y="358152"/>
                </a:lnTo>
                <a:lnTo>
                  <a:pt x="152298" y="0"/>
                </a:lnTo>
                <a:lnTo>
                  <a:pt x="16522" y="0"/>
                </a:lnTo>
                <a:lnTo>
                  <a:pt x="11150" y="7454"/>
                </a:lnTo>
                <a:lnTo>
                  <a:pt x="0" y="42633"/>
                </a:lnTo>
                <a:lnTo>
                  <a:pt x="101" y="53327"/>
                </a:lnTo>
                <a:lnTo>
                  <a:pt x="723" y="58610"/>
                </a:lnTo>
                <a:lnTo>
                  <a:pt x="1905" y="63830"/>
                </a:lnTo>
                <a:lnTo>
                  <a:pt x="5803" y="90868"/>
                </a:lnTo>
                <a:lnTo>
                  <a:pt x="11049" y="117767"/>
                </a:lnTo>
                <a:lnTo>
                  <a:pt x="16789" y="144614"/>
                </a:lnTo>
                <a:lnTo>
                  <a:pt x="22123" y="171513"/>
                </a:lnTo>
                <a:lnTo>
                  <a:pt x="29603" y="212940"/>
                </a:lnTo>
                <a:lnTo>
                  <a:pt x="36969" y="254381"/>
                </a:lnTo>
                <a:lnTo>
                  <a:pt x="43954" y="295833"/>
                </a:lnTo>
                <a:lnTo>
                  <a:pt x="50241" y="337299"/>
                </a:lnTo>
                <a:lnTo>
                  <a:pt x="50419" y="351942"/>
                </a:lnTo>
                <a:lnTo>
                  <a:pt x="50266" y="358178"/>
                </a:lnTo>
                <a:lnTo>
                  <a:pt x="50063" y="366547"/>
                </a:lnTo>
                <a:lnTo>
                  <a:pt x="49149" y="381139"/>
                </a:lnTo>
                <a:lnTo>
                  <a:pt x="48209" y="390499"/>
                </a:lnTo>
                <a:lnTo>
                  <a:pt x="47764" y="394919"/>
                </a:lnTo>
                <a:lnTo>
                  <a:pt x="47764" y="408228"/>
                </a:lnTo>
                <a:lnTo>
                  <a:pt x="48272" y="420763"/>
                </a:lnTo>
                <a:lnTo>
                  <a:pt x="49199" y="433209"/>
                </a:lnTo>
                <a:lnTo>
                  <a:pt x="50546" y="445668"/>
                </a:lnTo>
                <a:lnTo>
                  <a:pt x="50546" y="448602"/>
                </a:lnTo>
                <a:lnTo>
                  <a:pt x="59715" y="452450"/>
                </a:lnTo>
                <a:lnTo>
                  <a:pt x="69189" y="451993"/>
                </a:lnTo>
                <a:lnTo>
                  <a:pt x="77470" y="447103"/>
                </a:lnTo>
                <a:lnTo>
                  <a:pt x="77546" y="444157"/>
                </a:lnTo>
                <a:lnTo>
                  <a:pt x="77279" y="432371"/>
                </a:lnTo>
                <a:lnTo>
                  <a:pt x="76631" y="420738"/>
                </a:lnTo>
                <a:lnTo>
                  <a:pt x="74980" y="398945"/>
                </a:lnTo>
                <a:lnTo>
                  <a:pt x="93827" y="390499"/>
                </a:lnTo>
                <a:lnTo>
                  <a:pt x="107823" y="393827"/>
                </a:lnTo>
                <a:lnTo>
                  <a:pt x="112420" y="394919"/>
                </a:lnTo>
                <a:lnTo>
                  <a:pt x="130556" y="400062"/>
                </a:lnTo>
                <a:lnTo>
                  <a:pt x="147993" y="393827"/>
                </a:lnTo>
                <a:lnTo>
                  <a:pt x="148374" y="394030"/>
                </a:lnTo>
                <a:lnTo>
                  <a:pt x="149872" y="395097"/>
                </a:lnTo>
                <a:lnTo>
                  <a:pt x="150380" y="390753"/>
                </a:lnTo>
                <a:lnTo>
                  <a:pt x="148805" y="392722"/>
                </a:lnTo>
                <a:lnTo>
                  <a:pt x="144830" y="384848"/>
                </a:lnTo>
                <a:lnTo>
                  <a:pt x="141757" y="375119"/>
                </a:lnTo>
                <a:lnTo>
                  <a:pt x="143802" y="365975"/>
                </a:lnTo>
                <a:lnTo>
                  <a:pt x="152577" y="359041"/>
                </a:lnTo>
                <a:lnTo>
                  <a:pt x="153670" y="362369"/>
                </a:lnTo>
                <a:lnTo>
                  <a:pt x="154165" y="358101"/>
                </a:lnTo>
                <a:lnTo>
                  <a:pt x="153771" y="358101"/>
                </a:lnTo>
                <a:lnTo>
                  <a:pt x="154165" y="357797"/>
                </a:lnTo>
                <a:lnTo>
                  <a:pt x="152654" y="358101"/>
                </a:lnTo>
                <a:lnTo>
                  <a:pt x="152311" y="358101"/>
                </a:lnTo>
                <a:lnTo>
                  <a:pt x="161391" y="339407"/>
                </a:lnTo>
                <a:lnTo>
                  <a:pt x="169583" y="320268"/>
                </a:lnTo>
                <a:lnTo>
                  <a:pt x="183146" y="280860"/>
                </a:lnTo>
                <a:lnTo>
                  <a:pt x="192887" y="240334"/>
                </a:lnTo>
                <a:lnTo>
                  <a:pt x="198666" y="199059"/>
                </a:lnTo>
                <a:lnTo>
                  <a:pt x="200075" y="178244"/>
                </a:lnTo>
                <a:lnTo>
                  <a:pt x="200482" y="15741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995204" y="9303845"/>
            <a:ext cx="4293235" cy="490220"/>
          </a:xfrm>
          <a:custGeom>
            <a:avLst/>
            <a:gdLst/>
            <a:ahLst/>
            <a:cxnLst/>
            <a:rect l="l" t="t" r="r" b="b"/>
            <a:pathLst>
              <a:path w="4293234" h="490220">
                <a:moveTo>
                  <a:pt x="70641" y="487679"/>
                </a:moveTo>
                <a:lnTo>
                  <a:pt x="30394" y="477519"/>
                </a:lnTo>
                <a:lnTo>
                  <a:pt x="5755" y="443229"/>
                </a:lnTo>
                <a:lnTo>
                  <a:pt x="97" y="386079"/>
                </a:lnTo>
                <a:lnTo>
                  <a:pt x="0" y="336549"/>
                </a:lnTo>
                <a:lnTo>
                  <a:pt x="3763" y="290829"/>
                </a:lnTo>
                <a:lnTo>
                  <a:pt x="12214" y="246379"/>
                </a:lnTo>
                <a:lnTo>
                  <a:pt x="25759" y="201929"/>
                </a:lnTo>
                <a:lnTo>
                  <a:pt x="44909" y="161289"/>
                </a:lnTo>
                <a:lnTo>
                  <a:pt x="70177" y="121919"/>
                </a:lnTo>
                <a:lnTo>
                  <a:pt x="102073" y="85089"/>
                </a:lnTo>
                <a:lnTo>
                  <a:pt x="141109" y="52069"/>
                </a:lnTo>
                <a:lnTo>
                  <a:pt x="168798" y="33019"/>
                </a:lnTo>
                <a:lnTo>
                  <a:pt x="176145" y="27939"/>
                </a:lnTo>
                <a:lnTo>
                  <a:pt x="191256" y="20319"/>
                </a:lnTo>
                <a:lnTo>
                  <a:pt x="199020" y="17779"/>
                </a:lnTo>
                <a:lnTo>
                  <a:pt x="206902" y="13969"/>
                </a:lnTo>
                <a:lnTo>
                  <a:pt x="231135" y="6349"/>
                </a:lnTo>
                <a:lnTo>
                  <a:pt x="239387" y="5079"/>
                </a:lnTo>
                <a:lnTo>
                  <a:pt x="247692" y="2539"/>
                </a:lnTo>
                <a:lnTo>
                  <a:pt x="264465" y="0"/>
                </a:lnTo>
                <a:lnTo>
                  <a:pt x="306765" y="0"/>
                </a:lnTo>
                <a:lnTo>
                  <a:pt x="340233" y="5079"/>
                </a:lnTo>
                <a:lnTo>
                  <a:pt x="372608" y="15239"/>
                </a:lnTo>
                <a:lnTo>
                  <a:pt x="380445" y="17779"/>
                </a:lnTo>
                <a:lnTo>
                  <a:pt x="395754" y="25399"/>
                </a:lnTo>
                <a:lnTo>
                  <a:pt x="424909" y="39369"/>
                </a:lnTo>
                <a:lnTo>
                  <a:pt x="453121" y="55879"/>
                </a:lnTo>
                <a:lnTo>
                  <a:pt x="478257" y="74929"/>
                </a:lnTo>
                <a:lnTo>
                  <a:pt x="498187" y="101599"/>
                </a:lnTo>
                <a:lnTo>
                  <a:pt x="502303" y="110489"/>
                </a:lnTo>
                <a:lnTo>
                  <a:pt x="299579" y="110489"/>
                </a:lnTo>
                <a:lnTo>
                  <a:pt x="261188" y="111759"/>
                </a:lnTo>
                <a:lnTo>
                  <a:pt x="223958" y="128269"/>
                </a:lnTo>
                <a:lnTo>
                  <a:pt x="189448" y="160019"/>
                </a:lnTo>
                <a:lnTo>
                  <a:pt x="162428" y="201929"/>
                </a:lnTo>
                <a:lnTo>
                  <a:pt x="148086" y="247649"/>
                </a:lnTo>
                <a:lnTo>
                  <a:pt x="142916" y="294639"/>
                </a:lnTo>
                <a:lnTo>
                  <a:pt x="143410" y="344169"/>
                </a:lnTo>
                <a:lnTo>
                  <a:pt x="145221" y="363219"/>
                </a:lnTo>
                <a:lnTo>
                  <a:pt x="146495" y="380999"/>
                </a:lnTo>
                <a:lnTo>
                  <a:pt x="147235" y="400049"/>
                </a:lnTo>
                <a:lnTo>
                  <a:pt x="147439" y="417829"/>
                </a:lnTo>
                <a:lnTo>
                  <a:pt x="134536" y="450849"/>
                </a:lnTo>
                <a:lnTo>
                  <a:pt x="106149" y="476249"/>
                </a:lnTo>
                <a:lnTo>
                  <a:pt x="70641" y="487679"/>
                </a:lnTo>
                <a:close/>
              </a:path>
              <a:path w="4293234" h="490220">
                <a:moveTo>
                  <a:pt x="708017" y="191769"/>
                </a:moveTo>
                <a:lnTo>
                  <a:pt x="548828" y="191769"/>
                </a:lnTo>
                <a:lnTo>
                  <a:pt x="562914" y="173989"/>
                </a:lnTo>
                <a:lnTo>
                  <a:pt x="575408" y="158749"/>
                </a:lnTo>
                <a:lnTo>
                  <a:pt x="586984" y="144779"/>
                </a:lnTo>
                <a:lnTo>
                  <a:pt x="598318" y="132079"/>
                </a:lnTo>
                <a:lnTo>
                  <a:pt x="609064" y="119379"/>
                </a:lnTo>
                <a:lnTo>
                  <a:pt x="644708" y="86359"/>
                </a:lnTo>
                <a:lnTo>
                  <a:pt x="684903" y="58419"/>
                </a:lnTo>
                <a:lnTo>
                  <a:pt x="728799" y="36829"/>
                </a:lnTo>
                <a:lnTo>
                  <a:pt x="775394" y="21589"/>
                </a:lnTo>
                <a:lnTo>
                  <a:pt x="823614" y="13969"/>
                </a:lnTo>
                <a:lnTo>
                  <a:pt x="862903" y="13969"/>
                </a:lnTo>
                <a:lnTo>
                  <a:pt x="870732" y="15239"/>
                </a:lnTo>
                <a:lnTo>
                  <a:pt x="878531" y="15239"/>
                </a:lnTo>
                <a:lnTo>
                  <a:pt x="886299" y="16509"/>
                </a:lnTo>
                <a:lnTo>
                  <a:pt x="894018" y="19049"/>
                </a:lnTo>
                <a:lnTo>
                  <a:pt x="901669" y="20319"/>
                </a:lnTo>
                <a:lnTo>
                  <a:pt x="938729" y="33019"/>
                </a:lnTo>
                <a:lnTo>
                  <a:pt x="972950" y="53339"/>
                </a:lnTo>
                <a:lnTo>
                  <a:pt x="979361" y="57149"/>
                </a:lnTo>
                <a:lnTo>
                  <a:pt x="1008776" y="83819"/>
                </a:lnTo>
                <a:lnTo>
                  <a:pt x="1014082" y="88899"/>
                </a:lnTo>
                <a:lnTo>
                  <a:pt x="1037401" y="120649"/>
                </a:lnTo>
                <a:lnTo>
                  <a:pt x="827822" y="120649"/>
                </a:lnTo>
                <a:lnTo>
                  <a:pt x="791036" y="126999"/>
                </a:lnTo>
                <a:lnTo>
                  <a:pt x="756360" y="146049"/>
                </a:lnTo>
                <a:lnTo>
                  <a:pt x="725209" y="173989"/>
                </a:lnTo>
                <a:lnTo>
                  <a:pt x="708017" y="191769"/>
                </a:lnTo>
                <a:close/>
              </a:path>
              <a:path w="4293234" h="490220">
                <a:moveTo>
                  <a:pt x="1244225" y="205739"/>
                </a:moveTo>
                <a:lnTo>
                  <a:pt x="1092934" y="205739"/>
                </a:lnTo>
                <a:lnTo>
                  <a:pt x="1137767" y="158749"/>
                </a:lnTo>
                <a:lnTo>
                  <a:pt x="1152207" y="144779"/>
                </a:lnTo>
                <a:lnTo>
                  <a:pt x="1181503" y="114299"/>
                </a:lnTo>
                <a:lnTo>
                  <a:pt x="1213904" y="88899"/>
                </a:lnTo>
                <a:lnTo>
                  <a:pt x="1249409" y="67309"/>
                </a:lnTo>
                <a:lnTo>
                  <a:pt x="1288018" y="49529"/>
                </a:lnTo>
                <a:lnTo>
                  <a:pt x="1342365" y="38099"/>
                </a:lnTo>
                <a:lnTo>
                  <a:pt x="1375726" y="38099"/>
                </a:lnTo>
                <a:lnTo>
                  <a:pt x="1419474" y="45719"/>
                </a:lnTo>
                <a:lnTo>
                  <a:pt x="1460659" y="63499"/>
                </a:lnTo>
                <a:lnTo>
                  <a:pt x="1475149" y="69849"/>
                </a:lnTo>
                <a:lnTo>
                  <a:pt x="1490259" y="76199"/>
                </a:lnTo>
                <a:lnTo>
                  <a:pt x="1505532" y="81279"/>
                </a:lnTo>
                <a:lnTo>
                  <a:pt x="1520507" y="87629"/>
                </a:lnTo>
                <a:lnTo>
                  <a:pt x="1550934" y="104139"/>
                </a:lnTo>
                <a:lnTo>
                  <a:pt x="1578244" y="124459"/>
                </a:lnTo>
                <a:lnTo>
                  <a:pt x="1599891" y="146049"/>
                </a:lnTo>
                <a:lnTo>
                  <a:pt x="1348173" y="146049"/>
                </a:lnTo>
                <a:lnTo>
                  <a:pt x="1324095" y="149859"/>
                </a:lnTo>
                <a:lnTo>
                  <a:pt x="1316386" y="152399"/>
                </a:lnTo>
                <a:lnTo>
                  <a:pt x="1301563" y="158749"/>
                </a:lnTo>
                <a:lnTo>
                  <a:pt x="1294673" y="163829"/>
                </a:lnTo>
                <a:lnTo>
                  <a:pt x="1288305" y="168909"/>
                </a:lnTo>
                <a:lnTo>
                  <a:pt x="1274720" y="177799"/>
                </a:lnTo>
                <a:lnTo>
                  <a:pt x="1261761" y="189229"/>
                </a:lnTo>
                <a:lnTo>
                  <a:pt x="1249428" y="200659"/>
                </a:lnTo>
                <a:lnTo>
                  <a:pt x="1244225" y="205739"/>
                </a:lnTo>
                <a:close/>
              </a:path>
              <a:path w="4293234" h="490220">
                <a:moveTo>
                  <a:pt x="2924430" y="237489"/>
                </a:moveTo>
                <a:lnTo>
                  <a:pt x="2769562" y="237489"/>
                </a:lnTo>
                <a:lnTo>
                  <a:pt x="2780820" y="226059"/>
                </a:lnTo>
                <a:lnTo>
                  <a:pt x="2785869" y="219709"/>
                </a:lnTo>
                <a:lnTo>
                  <a:pt x="2790567" y="214629"/>
                </a:lnTo>
                <a:lnTo>
                  <a:pt x="2809656" y="189229"/>
                </a:lnTo>
                <a:lnTo>
                  <a:pt x="2828476" y="163829"/>
                </a:lnTo>
                <a:lnTo>
                  <a:pt x="2847619" y="139699"/>
                </a:lnTo>
                <a:lnTo>
                  <a:pt x="2867680" y="115569"/>
                </a:lnTo>
                <a:lnTo>
                  <a:pt x="2905365" y="82549"/>
                </a:lnTo>
                <a:lnTo>
                  <a:pt x="2947222" y="60959"/>
                </a:lnTo>
                <a:lnTo>
                  <a:pt x="2991765" y="50799"/>
                </a:lnTo>
                <a:lnTo>
                  <a:pt x="3037507" y="50799"/>
                </a:lnTo>
                <a:lnTo>
                  <a:pt x="3082961" y="60959"/>
                </a:lnTo>
                <a:lnTo>
                  <a:pt x="3126641" y="80009"/>
                </a:lnTo>
                <a:lnTo>
                  <a:pt x="3178764" y="118109"/>
                </a:lnTo>
                <a:lnTo>
                  <a:pt x="3219772" y="156209"/>
                </a:lnTo>
                <a:lnTo>
                  <a:pt x="3008633" y="156209"/>
                </a:lnTo>
                <a:lnTo>
                  <a:pt x="2984513" y="165099"/>
                </a:lnTo>
                <a:lnTo>
                  <a:pt x="2959179" y="189229"/>
                </a:lnTo>
                <a:lnTo>
                  <a:pt x="2941559" y="212089"/>
                </a:lnTo>
                <a:lnTo>
                  <a:pt x="2925816" y="234949"/>
                </a:lnTo>
                <a:lnTo>
                  <a:pt x="2924430" y="237489"/>
                </a:lnTo>
                <a:close/>
              </a:path>
              <a:path w="4293234" h="490220">
                <a:moveTo>
                  <a:pt x="3405408" y="195579"/>
                </a:moveTo>
                <a:lnTo>
                  <a:pt x="3254970" y="195579"/>
                </a:lnTo>
                <a:lnTo>
                  <a:pt x="3261670" y="190499"/>
                </a:lnTo>
                <a:lnTo>
                  <a:pt x="3268171" y="185419"/>
                </a:lnTo>
                <a:lnTo>
                  <a:pt x="3274474" y="179069"/>
                </a:lnTo>
                <a:lnTo>
                  <a:pt x="3280579" y="173989"/>
                </a:lnTo>
                <a:lnTo>
                  <a:pt x="3287221" y="165099"/>
                </a:lnTo>
                <a:lnTo>
                  <a:pt x="3293559" y="157479"/>
                </a:lnTo>
                <a:lnTo>
                  <a:pt x="3299594" y="148589"/>
                </a:lnTo>
                <a:lnTo>
                  <a:pt x="3305324" y="139699"/>
                </a:lnTo>
                <a:lnTo>
                  <a:pt x="3340710" y="97789"/>
                </a:lnTo>
                <a:lnTo>
                  <a:pt x="3381732" y="69849"/>
                </a:lnTo>
                <a:lnTo>
                  <a:pt x="3427533" y="54609"/>
                </a:lnTo>
                <a:lnTo>
                  <a:pt x="3477255" y="50799"/>
                </a:lnTo>
                <a:lnTo>
                  <a:pt x="3530044" y="53339"/>
                </a:lnTo>
                <a:lnTo>
                  <a:pt x="3547353" y="54609"/>
                </a:lnTo>
                <a:lnTo>
                  <a:pt x="3582079" y="59689"/>
                </a:lnTo>
                <a:lnTo>
                  <a:pt x="3599388" y="60959"/>
                </a:lnTo>
                <a:lnTo>
                  <a:pt x="3651301" y="76199"/>
                </a:lnTo>
                <a:lnTo>
                  <a:pt x="3698209" y="102869"/>
                </a:lnTo>
                <a:lnTo>
                  <a:pt x="3754082" y="154939"/>
                </a:lnTo>
                <a:lnTo>
                  <a:pt x="3511053" y="154939"/>
                </a:lnTo>
                <a:lnTo>
                  <a:pt x="3462291" y="156209"/>
                </a:lnTo>
                <a:lnTo>
                  <a:pt x="3424589" y="173989"/>
                </a:lnTo>
                <a:lnTo>
                  <a:pt x="3405408" y="195579"/>
                </a:lnTo>
                <a:close/>
              </a:path>
              <a:path w="4293234" h="490220">
                <a:moveTo>
                  <a:pt x="3990267" y="227329"/>
                </a:moveTo>
                <a:lnTo>
                  <a:pt x="3825835" y="227329"/>
                </a:lnTo>
                <a:lnTo>
                  <a:pt x="3832129" y="223519"/>
                </a:lnTo>
                <a:lnTo>
                  <a:pt x="3838064" y="218439"/>
                </a:lnTo>
                <a:lnTo>
                  <a:pt x="3843639" y="213359"/>
                </a:lnTo>
                <a:lnTo>
                  <a:pt x="3848854" y="208279"/>
                </a:lnTo>
                <a:lnTo>
                  <a:pt x="3867994" y="187959"/>
                </a:lnTo>
                <a:lnTo>
                  <a:pt x="3888310" y="167639"/>
                </a:lnTo>
                <a:lnTo>
                  <a:pt x="3932467" y="132079"/>
                </a:lnTo>
                <a:lnTo>
                  <a:pt x="3980639" y="101599"/>
                </a:lnTo>
                <a:lnTo>
                  <a:pt x="4032141" y="77469"/>
                </a:lnTo>
                <a:lnTo>
                  <a:pt x="4082451" y="62229"/>
                </a:lnTo>
                <a:lnTo>
                  <a:pt x="4117561" y="59689"/>
                </a:lnTo>
                <a:lnTo>
                  <a:pt x="4135002" y="60959"/>
                </a:lnTo>
                <a:lnTo>
                  <a:pt x="4152278" y="63499"/>
                </a:lnTo>
                <a:lnTo>
                  <a:pt x="4169390" y="68579"/>
                </a:lnTo>
                <a:lnTo>
                  <a:pt x="4184193" y="71119"/>
                </a:lnTo>
                <a:lnTo>
                  <a:pt x="4226955" y="86359"/>
                </a:lnTo>
                <a:lnTo>
                  <a:pt x="4266337" y="107949"/>
                </a:lnTo>
                <a:lnTo>
                  <a:pt x="4278512" y="118109"/>
                </a:lnTo>
                <a:lnTo>
                  <a:pt x="4290124" y="126999"/>
                </a:lnTo>
                <a:lnTo>
                  <a:pt x="4292793" y="129539"/>
                </a:lnTo>
                <a:lnTo>
                  <a:pt x="4292793" y="168909"/>
                </a:lnTo>
                <a:lnTo>
                  <a:pt x="4107334" y="168909"/>
                </a:lnTo>
                <a:lnTo>
                  <a:pt x="4100682" y="170179"/>
                </a:lnTo>
                <a:lnTo>
                  <a:pt x="4094037" y="170179"/>
                </a:lnTo>
                <a:lnTo>
                  <a:pt x="4087488" y="171449"/>
                </a:lnTo>
                <a:lnTo>
                  <a:pt x="4048899" y="189229"/>
                </a:lnTo>
                <a:lnTo>
                  <a:pt x="4011077" y="212089"/>
                </a:lnTo>
                <a:lnTo>
                  <a:pt x="3993325" y="224789"/>
                </a:lnTo>
                <a:lnTo>
                  <a:pt x="3990267" y="227329"/>
                </a:lnTo>
                <a:close/>
              </a:path>
              <a:path w="4293234" h="490220">
                <a:moveTo>
                  <a:pt x="2371311" y="252729"/>
                </a:moveTo>
                <a:lnTo>
                  <a:pt x="2212508" y="252729"/>
                </a:lnTo>
                <a:lnTo>
                  <a:pt x="2225158" y="243839"/>
                </a:lnTo>
                <a:lnTo>
                  <a:pt x="2237479" y="232409"/>
                </a:lnTo>
                <a:lnTo>
                  <a:pt x="2249471" y="222249"/>
                </a:lnTo>
                <a:lnTo>
                  <a:pt x="2261135" y="210819"/>
                </a:lnTo>
                <a:lnTo>
                  <a:pt x="2294550" y="176529"/>
                </a:lnTo>
                <a:lnTo>
                  <a:pt x="2331009" y="146049"/>
                </a:lnTo>
                <a:lnTo>
                  <a:pt x="2370512" y="119379"/>
                </a:lnTo>
                <a:lnTo>
                  <a:pt x="2413059" y="96519"/>
                </a:lnTo>
                <a:lnTo>
                  <a:pt x="2454370" y="81279"/>
                </a:lnTo>
                <a:lnTo>
                  <a:pt x="2499239" y="72389"/>
                </a:lnTo>
                <a:lnTo>
                  <a:pt x="2545975" y="71119"/>
                </a:lnTo>
                <a:lnTo>
                  <a:pt x="2592887" y="78739"/>
                </a:lnTo>
                <a:lnTo>
                  <a:pt x="2638285" y="96519"/>
                </a:lnTo>
                <a:lnTo>
                  <a:pt x="2680476" y="125729"/>
                </a:lnTo>
                <a:lnTo>
                  <a:pt x="2717770" y="167639"/>
                </a:lnTo>
                <a:lnTo>
                  <a:pt x="2718701" y="168909"/>
                </a:lnTo>
                <a:lnTo>
                  <a:pt x="2512777" y="168909"/>
                </a:lnTo>
                <a:lnTo>
                  <a:pt x="2505811" y="170179"/>
                </a:lnTo>
                <a:lnTo>
                  <a:pt x="2491956" y="171449"/>
                </a:lnTo>
                <a:lnTo>
                  <a:pt x="2485194" y="173989"/>
                </a:lnTo>
                <a:lnTo>
                  <a:pt x="2472002" y="177799"/>
                </a:lnTo>
                <a:lnTo>
                  <a:pt x="2437602" y="199389"/>
                </a:lnTo>
                <a:lnTo>
                  <a:pt x="2395449" y="232409"/>
                </a:lnTo>
                <a:lnTo>
                  <a:pt x="2375366" y="248919"/>
                </a:lnTo>
                <a:lnTo>
                  <a:pt x="2371311" y="252729"/>
                </a:lnTo>
                <a:close/>
              </a:path>
              <a:path w="4293234" h="490220">
                <a:moveTo>
                  <a:pt x="1821193" y="233679"/>
                </a:moveTo>
                <a:lnTo>
                  <a:pt x="1664087" y="233679"/>
                </a:lnTo>
                <a:lnTo>
                  <a:pt x="1685253" y="213359"/>
                </a:lnTo>
                <a:lnTo>
                  <a:pt x="1705448" y="194309"/>
                </a:lnTo>
                <a:lnTo>
                  <a:pt x="1724457" y="173989"/>
                </a:lnTo>
                <a:lnTo>
                  <a:pt x="1742063" y="154939"/>
                </a:lnTo>
                <a:lnTo>
                  <a:pt x="1749415" y="146049"/>
                </a:lnTo>
                <a:lnTo>
                  <a:pt x="1757174" y="139699"/>
                </a:lnTo>
                <a:lnTo>
                  <a:pt x="1792058" y="114299"/>
                </a:lnTo>
                <a:lnTo>
                  <a:pt x="1811387" y="105409"/>
                </a:lnTo>
                <a:lnTo>
                  <a:pt x="1821431" y="100329"/>
                </a:lnTo>
                <a:lnTo>
                  <a:pt x="1852585" y="92709"/>
                </a:lnTo>
                <a:lnTo>
                  <a:pt x="1873935" y="90169"/>
                </a:lnTo>
                <a:lnTo>
                  <a:pt x="1916201" y="90169"/>
                </a:lnTo>
                <a:lnTo>
                  <a:pt x="1957398" y="95249"/>
                </a:lnTo>
                <a:lnTo>
                  <a:pt x="2017804" y="109219"/>
                </a:lnTo>
                <a:lnTo>
                  <a:pt x="2056304" y="125729"/>
                </a:lnTo>
                <a:lnTo>
                  <a:pt x="2092851" y="144779"/>
                </a:lnTo>
                <a:lnTo>
                  <a:pt x="2126977" y="168909"/>
                </a:lnTo>
                <a:lnTo>
                  <a:pt x="2155500" y="193039"/>
                </a:lnTo>
                <a:lnTo>
                  <a:pt x="1922586" y="193039"/>
                </a:lnTo>
                <a:lnTo>
                  <a:pt x="1905661" y="194309"/>
                </a:lnTo>
                <a:lnTo>
                  <a:pt x="1857128" y="209549"/>
                </a:lnTo>
                <a:lnTo>
                  <a:pt x="1822340" y="232409"/>
                </a:lnTo>
                <a:lnTo>
                  <a:pt x="1821193" y="233679"/>
                </a:lnTo>
                <a:close/>
              </a:path>
              <a:path w="4293234" h="490220">
                <a:moveTo>
                  <a:pt x="532161" y="478789"/>
                </a:moveTo>
                <a:lnTo>
                  <a:pt x="524814" y="478789"/>
                </a:lnTo>
                <a:lnTo>
                  <a:pt x="517465" y="477519"/>
                </a:lnTo>
                <a:lnTo>
                  <a:pt x="472147" y="458469"/>
                </a:lnTo>
                <a:lnTo>
                  <a:pt x="456178" y="415289"/>
                </a:lnTo>
                <a:lnTo>
                  <a:pt x="452997" y="359409"/>
                </a:lnTo>
                <a:lnTo>
                  <a:pt x="443737" y="306069"/>
                </a:lnTo>
                <a:lnTo>
                  <a:pt x="428396" y="253999"/>
                </a:lnTo>
                <a:lnTo>
                  <a:pt x="406975" y="203199"/>
                </a:lnTo>
                <a:lnTo>
                  <a:pt x="382985" y="165099"/>
                </a:lnTo>
                <a:lnTo>
                  <a:pt x="337569" y="124459"/>
                </a:lnTo>
                <a:lnTo>
                  <a:pt x="299579" y="110489"/>
                </a:lnTo>
                <a:lnTo>
                  <a:pt x="502303" y="110489"/>
                </a:lnTo>
                <a:lnTo>
                  <a:pt x="503479" y="113029"/>
                </a:lnTo>
                <a:lnTo>
                  <a:pt x="508150" y="124459"/>
                </a:lnTo>
                <a:lnTo>
                  <a:pt x="512875" y="137159"/>
                </a:lnTo>
                <a:lnTo>
                  <a:pt x="518328" y="147319"/>
                </a:lnTo>
                <a:lnTo>
                  <a:pt x="525543" y="158749"/>
                </a:lnTo>
                <a:lnTo>
                  <a:pt x="533031" y="170179"/>
                </a:lnTo>
                <a:lnTo>
                  <a:pt x="540793" y="180339"/>
                </a:lnTo>
                <a:lnTo>
                  <a:pt x="548828" y="191769"/>
                </a:lnTo>
                <a:lnTo>
                  <a:pt x="708017" y="191769"/>
                </a:lnTo>
                <a:lnTo>
                  <a:pt x="690825" y="209549"/>
                </a:lnTo>
                <a:lnTo>
                  <a:pt x="658167" y="247649"/>
                </a:lnTo>
                <a:lnTo>
                  <a:pt x="630688" y="288289"/>
                </a:lnTo>
                <a:lnTo>
                  <a:pt x="611841" y="336549"/>
                </a:lnTo>
                <a:lnTo>
                  <a:pt x="608735" y="347979"/>
                </a:lnTo>
                <a:lnTo>
                  <a:pt x="605547" y="360679"/>
                </a:lnTo>
                <a:lnTo>
                  <a:pt x="602414" y="372109"/>
                </a:lnTo>
                <a:lnTo>
                  <a:pt x="599469" y="384809"/>
                </a:lnTo>
                <a:lnTo>
                  <a:pt x="596874" y="397509"/>
                </a:lnTo>
                <a:lnTo>
                  <a:pt x="593851" y="410209"/>
                </a:lnTo>
                <a:lnTo>
                  <a:pt x="590400" y="422909"/>
                </a:lnTo>
                <a:lnTo>
                  <a:pt x="586521" y="435609"/>
                </a:lnTo>
                <a:lnTo>
                  <a:pt x="584377" y="443229"/>
                </a:lnTo>
                <a:lnTo>
                  <a:pt x="553705" y="473709"/>
                </a:lnTo>
                <a:lnTo>
                  <a:pt x="546848" y="476249"/>
                </a:lnTo>
                <a:lnTo>
                  <a:pt x="532161" y="478789"/>
                </a:lnTo>
                <a:close/>
              </a:path>
              <a:path w="4293234" h="490220">
                <a:moveTo>
                  <a:pt x="1090923" y="490219"/>
                </a:moveTo>
                <a:lnTo>
                  <a:pt x="1066983" y="490219"/>
                </a:lnTo>
                <a:lnTo>
                  <a:pt x="1059502" y="487679"/>
                </a:lnTo>
                <a:lnTo>
                  <a:pt x="1027903" y="466089"/>
                </a:lnTo>
                <a:lnTo>
                  <a:pt x="1015245" y="429259"/>
                </a:lnTo>
                <a:lnTo>
                  <a:pt x="1006572" y="382269"/>
                </a:lnTo>
                <a:lnTo>
                  <a:pt x="994380" y="335279"/>
                </a:lnTo>
                <a:lnTo>
                  <a:pt x="978670" y="289559"/>
                </a:lnTo>
                <a:lnTo>
                  <a:pt x="959441" y="245109"/>
                </a:lnTo>
                <a:lnTo>
                  <a:pt x="936694" y="201929"/>
                </a:lnTo>
                <a:lnTo>
                  <a:pt x="902066" y="154939"/>
                </a:lnTo>
                <a:lnTo>
                  <a:pt x="865303" y="128269"/>
                </a:lnTo>
                <a:lnTo>
                  <a:pt x="827822" y="120649"/>
                </a:lnTo>
                <a:lnTo>
                  <a:pt x="1037401" y="120649"/>
                </a:lnTo>
                <a:lnTo>
                  <a:pt x="1050610" y="140969"/>
                </a:lnTo>
                <a:lnTo>
                  <a:pt x="1063873" y="162559"/>
                </a:lnTo>
                <a:lnTo>
                  <a:pt x="1077783" y="184149"/>
                </a:lnTo>
                <a:lnTo>
                  <a:pt x="1092934" y="205739"/>
                </a:lnTo>
                <a:lnTo>
                  <a:pt x="1244225" y="205739"/>
                </a:lnTo>
                <a:lnTo>
                  <a:pt x="1237721" y="212089"/>
                </a:lnTo>
                <a:lnTo>
                  <a:pt x="1207002" y="252729"/>
                </a:lnTo>
                <a:lnTo>
                  <a:pt x="1183421" y="297179"/>
                </a:lnTo>
                <a:lnTo>
                  <a:pt x="1167692" y="345439"/>
                </a:lnTo>
                <a:lnTo>
                  <a:pt x="1160263" y="394969"/>
                </a:lnTo>
                <a:lnTo>
                  <a:pt x="1158730" y="406399"/>
                </a:lnTo>
                <a:lnTo>
                  <a:pt x="1147279" y="448309"/>
                </a:lnTo>
                <a:lnTo>
                  <a:pt x="1114029" y="482599"/>
                </a:lnTo>
                <a:lnTo>
                  <a:pt x="1106689" y="486409"/>
                </a:lnTo>
                <a:lnTo>
                  <a:pt x="1090923" y="490219"/>
                </a:lnTo>
                <a:close/>
              </a:path>
              <a:path w="4293234" h="490220">
                <a:moveTo>
                  <a:pt x="1649506" y="476249"/>
                </a:moveTo>
                <a:lnTo>
                  <a:pt x="1608295" y="461009"/>
                </a:lnTo>
                <a:lnTo>
                  <a:pt x="1582003" y="421639"/>
                </a:lnTo>
                <a:lnTo>
                  <a:pt x="1578764" y="410209"/>
                </a:lnTo>
                <a:lnTo>
                  <a:pt x="1575817" y="400049"/>
                </a:lnTo>
                <a:lnTo>
                  <a:pt x="1559207" y="339089"/>
                </a:lnTo>
                <a:lnTo>
                  <a:pt x="1544389" y="290829"/>
                </a:lnTo>
                <a:lnTo>
                  <a:pt x="1525287" y="252729"/>
                </a:lnTo>
                <a:lnTo>
                  <a:pt x="1508878" y="231139"/>
                </a:lnTo>
                <a:lnTo>
                  <a:pt x="1499704" y="219709"/>
                </a:lnTo>
                <a:lnTo>
                  <a:pt x="1468509" y="191769"/>
                </a:lnTo>
                <a:lnTo>
                  <a:pt x="1432787" y="170179"/>
                </a:lnTo>
                <a:lnTo>
                  <a:pt x="1380092" y="151129"/>
                </a:lnTo>
                <a:lnTo>
                  <a:pt x="1372348" y="148589"/>
                </a:lnTo>
                <a:lnTo>
                  <a:pt x="1364415" y="147319"/>
                </a:lnTo>
                <a:lnTo>
                  <a:pt x="1348173" y="146049"/>
                </a:lnTo>
                <a:lnTo>
                  <a:pt x="1599891" y="146049"/>
                </a:lnTo>
                <a:lnTo>
                  <a:pt x="1602438" y="148589"/>
                </a:lnTo>
                <a:lnTo>
                  <a:pt x="1623516" y="176529"/>
                </a:lnTo>
                <a:lnTo>
                  <a:pt x="1632566" y="189229"/>
                </a:lnTo>
                <a:lnTo>
                  <a:pt x="1652609" y="218439"/>
                </a:lnTo>
                <a:lnTo>
                  <a:pt x="1664087" y="233679"/>
                </a:lnTo>
                <a:lnTo>
                  <a:pt x="1821193" y="233679"/>
                </a:lnTo>
                <a:lnTo>
                  <a:pt x="1784498" y="274319"/>
                </a:lnTo>
                <a:lnTo>
                  <a:pt x="1751809" y="317499"/>
                </a:lnTo>
                <a:lnTo>
                  <a:pt x="1727050" y="367029"/>
                </a:lnTo>
                <a:lnTo>
                  <a:pt x="1713001" y="421639"/>
                </a:lnTo>
                <a:lnTo>
                  <a:pt x="1712432" y="429259"/>
                </a:lnTo>
                <a:lnTo>
                  <a:pt x="1710608" y="435609"/>
                </a:lnTo>
                <a:lnTo>
                  <a:pt x="1684061" y="468629"/>
                </a:lnTo>
                <a:lnTo>
                  <a:pt x="1664017" y="474979"/>
                </a:lnTo>
                <a:lnTo>
                  <a:pt x="1656893" y="474979"/>
                </a:lnTo>
                <a:lnTo>
                  <a:pt x="1649506" y="476249"/>
                </a:lnTo>
                <a:close/>
              </a:path>
              <a:path w="4293234" h="490220">
                <a:moveTo>
                  <a:pt x="3794759" y="485139"/>
                </a:moveTo>
                <a:lnTo>
                  <a:pt x="3756766" y="473709"/>
                </a:lnTo>
                <a:lnTo>
                  <a:pt x="3746007" y="464819"/>
                </a:lnTo>
                <a:lnTo>
                  <a:pt x="3741146" y="461009"/>
                </a:lnTo>
                <a:lnTo>
                  <a:pt x="3736727" y="455929"/>
                </a:lnTo>
                <a:lnTo>
                  <a:pt x="3732749" y="450849"/>
                </a:lnTo>
                <a:lnTo>
                  <a:pt x="3729213" y="444499"/>
                </a:lnTo>
                <a:lnTo>
                  <a:pt x="3726166" y="438149"/>
                </a:lnTo>
                <a:lnTo>
                  <a:pt x="3723654" y="433069"/>
                </a:lnTo>
                <a:lnTo>
                  <a:pt x="3721677" y="426719"/>
                </a:lnTo>
                <a:lnTo>
                  <a:pt x="3720236" y="419099"/>
                </a:lnTo>
                <a:lnTo>
                  <a:pt x="3716293" y="397509"/>
                </a:lnTo>
                <a:lnTo>
                  <a:pt x="3712215" y="375919"/>
                </a:lnTo>
                <a:lnTo>
                  <a:pt x="3708623" y="354329"/>
                </a:lnTo>
                <a:lnTo>
                  <a:pt x="3706137" y="332739"/>
                </a:lnTo>
                <a:lnTo>
                  <a:pt x="3703051" y="314959"/>
                </a:lnTo>
                <a:lnTo>
                  <a:pt x="3685342" y="264159"/>
                </a:lnTo>
                <a:lnTo>
                  <a:pt x="3655905" y="219709"/>
                </a:lnTo>
                <a:lnTo>
                  <a:pt x="3643699" y="207009"/>
                </a:lnTo>
                <a:lnTo>
                  <a:pt x="3638185" y="200659"/>
                </a:lnTo>
                <a:lnTo>
                  <a:pt x="3605570" y="173989"/>
                </a:lnTo>
                <a:lnTo>
                  <a:pt x="3566664" y="158749"/>
                </a:lnTo>
                <a:lnTo>
                  <a:pt x="3558405" y="156209"/>
                </a:lnTo>
                <a:lnTo>
                  <a:pt x="3550060" y="154939"/>
                </a:lnTo>
                <a:lnTo>
                  <a:pt x="3754082" y="154939"/>
                </a:lnTo>
                <a:lnTo>
                  <a:pt x="3825835" y="227329"/>
                </a:lnTo>
                <a:lnTo>
                  <a:pt x="3990267" y="227329"/>
                </a:lnTo>
                <a:lnTo>
                  <a:pt x="3960775" y="255269"/>
                </a:lnTo>
                <a:lnTo>
                  <a:pt x="3932584" y="288289"/>
                </a:lnTo>
                <a:lnTo>
                  <a:pt x="3909655" y="322579"/>
                </a:lnTo>
                <a:lnTo>
                  <a:pt x="3889256" y="358139"/>
                </a:lnTo>
                <a:lnTo>
                  <a:pt x="3871387" y="394969"/>
                </a:lnTo>
                <a:lnTo>
                  <a:pt x="3856047" y="433069"/>
                </a:lnTo>
                <a:lnTo>
                  <a:pt x="3845418" y="458469"/>
                </a:lnTo>
                <a:lnTo>
                  <a:pt x="3831877" y="474979"/>
                </a:lnTo>
                <a:lnTo>
                  <a:pt x="3815098" y="483869"/>
                </a:lnTo>
                <a:lnTo>
                  <a:pt x="3794759" y="485139"/>
                </a:lnTo>
                <a:close/>
              </a:path>
              <a:path w="4293234" h="490220">
                <a:moveTo>
                  <a:pt x="3271312" y="468629"/>
                </a:moveTo>
                <a:lnTo>
                  <a:pt x="3220729" y="454659"/>
                </a:lnTo>
                <a:lnTo>
                  <a:pt x="3196847" y="417829"/>
                </a:lnTo>
                <a:lnTo>
                  <a:pt x="3188421" y="384809"/>
                </a:lnTo>
                <a:lnTo>
                  <a:pt x="3177408" y="351789"/>
                </a:lnTo>
                <a:lnTo>
                  <a:pt x="3147621" y="288289"/>
                </a:lnTo>
                <a:lnTo>
                  <a:pt x="3108351" y="231139"/>
                </a:lnTo>
                <a:lnTo>
                  <a:pt x="3060461" y="180339"/>
                </a:lnTo>
                <a:lnTo>
                  <a:pt x="3008633" y="156209"/>
                </a:lnTo>
                <a:lnTo>
                  <a:pt x="3219772" y="156209"/>
                </a:lnTo>
                <a:lnTo>
                  <a:pt x="3226197" y="162559"/>
                </a:lnTo>
                <a:lnTo>
                  <a:pt x="3233731" y="170179"/>
                </a:lnTo>
                <a:lnTo>
                  <a:pt x="3241038" y="179069"/>
                </a:lnTo>
                <a:lnTo>
                  <a:pt x="3248118" y="186689"/>
                </a:lnTo>
                <a:lnTo>
                  <a:pt x="3254970" y="195579"/>
                </a:lnTo>
                <a:lnTo>
                  <a:pt x="3405408" y="195579"/>
                </a:lnTo>
                <a:lnTo>
                  <a:pt x="3396382" y="205739"/>
                </a:lnTo>
                <a:lnTo>
                  <a:pt x="3376105" y="248919"/>
                </a:lnTo>
                <a:lnTo>
                  <a:pt x="3356215" y="307339"/>
                </a:lnTo>
                <a:lnTo>
                  <a:pt x="3349634" y="369569"/>
                </a:lnTo>
                <a:lnTo>
                  <a:pt x="3349634" y="377189"/>
                </a:lnTo>
                <a:lnTo>
                  <a:pt x="3347908" y="386079"/>
                </a:lnTo>
                <a:lnTo>
                  <a:pt x="3347908" y="393699"/>
                </a:lnTo>
                <a:lnTo>
                  <a:pt x="3338273" y="431799"/>
                </a:lnTo>
                <a:lnTo>
                  <a:pt x="3311617" y="459739"/>
                </a:lnTo>
                <a:lnTo>
                  <a:pt x="3271312" y="468629"/>
                </a:lnTo>
                <a:close/>
              </a:path>
              <a:path w="4293234" h="490220">
                <a:moveTo>
                  <a:pt x="2750829" y="473709"/>
                </a:moveTo>
                <a:lnTo>
                  <a:pt x="2746704" y="473709"/>
                </a:lnTo>
                <a:lnTo>
                  <a:pt x="2738435" y="472439"/>
                </a:lnTo>
                <a:lnTo>
                  <a:pt x="2703188" y="452119"/>
                </a:lnTo>
                <a:lnTo>
                  <a:pt x="2698345" y="445769"/>
                </a:lnTo>
                <a:lnTo>
                  <a:pt x="2696312" y="441959"/>
                </a:lnTo>
                <a:lnTo>
                  <a:pt x="2693022" y="434339"/>
                </a:lnTo>
                <a:lnTo>
                  <a:pt x="2691803" y="430529"/>
                </a:lnTo>
                <a:lnTo>
                  <a:pt x="2691010" y="426719"/>
                </a:lnTo>
                <a:lnTo>
                  <a:pt x="2684040" y="405129"/>
                </a:lnTo>
                <a:lnTo>
                  <a:pt x="2677640" y="383539"/>
                </a:lnTo>
                <a:lnTo>
                  <a:pt x="2671811" y="361949"/>
                </a:lnTo>
                <a:lnTo>
                  <a:pt x="2666553" y="340359"/>
                </a:lnTo>
                <a:lnTo>
                  <a:pt x="2656358" y="307339"/>
                </a:lnTo>
                <a:lnTo>
                  <a:pt x="2643082" y="276859"/>
                </a:lnTo>
                <a:lnTo>
                  <a:pt x="2626722" y="247649"/>
                </a:lnTo>
                <a:lnTo>
                  <a:pt x="2607280" y="219709"/>
                </a:lnTo>
                <a:lnTo>
                  <a:pt x="2603496" y="213359"/>
                </a:lnTo>
                <a:lnTo>
                  <a:pt x="2599183" y="208279"/>
                </a:lnTo>
                <a:lnTo>
                  <a:pt x="2589501" y="198119"/>
                </a:lnTo>
                <a:lnTo>
                  <a:pt x="2584220" y="194309"/>
                </a:lnTo>
                <a:lnTo>
                  <a:pt x="2572779" y="185419"/>
                </a:lnTo>
                <a:lnTo>
                  <a:pt x="2526784" y="170179"/>
                </a:lnTo>
                <a:lnTo>
                  <a:pt x="2512777" y="168909"/>
                </a:lnTo>
                <a:lnTo>
                  <a:pt x="2718701" y="168909"/>
                </a:lnTo>
                <a:lnTo>
                  <a:pt x="2729868" y="184149"/>
                </a:lnTo>
                <a:lnTo>
                  <a:pt x="2742479" y="201929"/>
                </a:lnTo>
                <a:lnTo>
                  <a:pt x="2755683" y="219709"/>
                </a:lnTo>
                <a:lnTo>
                  <a:pt x="2769562" y="237489"/>
                </a:lnTo>
                <a:lnTo>
                  <a:pt x="2924430" y="237489"/>
                </a:lnTo>
                <a:lnTo>
                  <a:pt x="2911951" y="260349"/>
                </a:lnTo>
                <a:lnTo>
                  <a:pt x="2889981" y="312419"/>
                </a:lnTo>
                <a:lnTo>
                  <a:pt x="2876429" y="367029"/>
                </a:lnTo>
                <a:lnTo>
                  <a:pt x="2872858" y="396239"/>
                </a:lnTo>
                <a:lnTo>
                  <a:pt x="2868371" y="421639"/>
                </a:lnTo>
                <a:lnTo>
                  <a:pt x="2860054" y="438149"/>
                </a:lnTo>
                <a:lnTo>
                  <a:pt x="2845263" y="448309"/>
                </a:lnTo>
                <a:lnTo>
                  <a:pt x="2821354" y="457199"/>
                </a:lnTo>
                <a:lnTo>
                  <a:pt x="2807920" y="459739"/>
                </a:lnTo>
                <a:lnTo>
                  <a:pt x="2780729" y="467359"/>
                </a:lnTo>
                <a:lnTo>
                  <a:pt x="2766972" y="469899"/>
                </a:lnTo>
                <a:lnTo>
                  <a:pt x="2759058" y="472439"/>
                </a:lnTo>
                <a:lnTo>
                  <a:pt x="2750829" y="473709"/>
                </a:lnTo>
                <a:close/>
              </a:path>
              <a:path w="4293234" h="490220">
                <a:moveTo>
                  <a:pt x="4292793" y="424179"/>
                </a:moveTo>
                <a:lnTo>
                  <a:pt x="4281754" y="375919"/>
                </a:lnTo>
                <a:lnTo>
                  <a:pt x="4268606" y="339089"/>
                </a:lnTo>
                <a:lnTo>
                  <a:pt x="4251788" y="303529"/>
                </a:lnTo>
                <a:lnTo>
                  <a:pt x="4231547" y="269239"/>
                </a:lnTo>
                <a:lnTo>
                  <a:pt x="4207985" y="237489"/>
                </a:lnTo>
                <a:lnTo>
                  <a:pt x="4181449" y="208279"/>
                </a:lnTo>
                <a:lnTo>
                  <a:pt x="4162306" y="190499"/>
                </a:lnTo>
                <a:lnTo>
                  <a:pt x="4157185" y="185419"/>
                </a:lnTo>
                <a:lnTo>
                  <a:pt x="4151726" y="181609"/>
                </a:lnTo>
                <a:lnTo>
                  <a:pt x="4145928" y="179069"/>
                </a:lnTo>
                <a:lnTo>
                  <a:pt x="4139874" y="175259"/>
                </a:lnTo>
                <a:lnTo>
                  <a:pt x="4133644" y="173989"/>
                </a:lnTo>
                <a:lnTo>
                  <a:pt x="4127239" y="171449"/>
                </a:lnTo>
                <a:lnTo>
                  <a:pt x="4113993" y="168909"/>
                </a:lnTo>
                <a:lnTo>
                  <a:pt x="4292793" y="168909"/>
                </a:lnTo>
                <a:lnTo>
                  <a:pt x="4292793" y="424179"/>
                </a:lnTo>
                <a:close/>
              </a:path>
              <a:path w="4293234" h="490220">
                <a:moveTo>
                  <a:pt x="2178146" y="468629"/>
                </a:moveTo>
                <a:lnTo>
                  <a:pt x="2139258" y="450849"/>
                </a:lnTo>
                <a:lnTo>
                  <a:pt x="2115988" y="416559"/>
                </a:lnTo>
                <a:lnTo>
                  <a:pt x="2108923" y="382269"/>
                </a:lnTo>
                <a:lnTo>
                  <a:pt x="2099770" y="332739"/>
                </a:lnTo>
                <a:lnTo>
                  <a:pt x="2077776" y="290829"/>
                </a:lnTo>
                <a:lnTo>
                  <a:pt x="2046611" y="253999"/>
                </a:lnTo>
                <a:lnTo>
                  <a:pt x="2009943" y="220979"/>
                </a:lnTo>
                <a:lnTo>
                  <a:pt x="1956185" y="196849"/>
                </a:lnTo>
                <a:lnTo>
                  <a:pt x="1931032" y="194309"/>
                </a:lnTo>
                <a:lnTo>
                  <a:pt x="1922586" y="193039"/>
                </a:lnTo>
                <a:lnTo>
                  <a:pt x="2155500" y="193039"/>
                </a:lnTo>
                <a:lnTo>
                  <a:pt x="2158271" y="195579"/>
                </a:lnTo>
                <a:lnTo>
                  <a:pt x="2172703" y="210819"/>
                </a:lnTo>
                <a:lnTo>
                  <a:pt x="2186325" y="226059"/>
                </a:lnTo>
                <a:lnTo>
                  <a:pt x="2191832" y="232409"/>
                </a:lnTo>
                <a:lnTo>
                  <a:pt x="2197798" y="238759"/>
                </a:lnTo>
                <a:lnTo>
                  <a:pt x="2204573" y="245109"/>
                </a:lnTo>
                <a:lnTo>
                  <a:pt x="2212508" y="252729"/>
                </a:lnTo>
                <a:lnTo>
                  <a:pt x="2371311" y="252729"/>
                </a:lnTo>
                <a:lnTo>
                  <a:pt x="2368608" y="255269"/>
                </a:lnTo>
                <a:lnTo>
                  <a:pt x="2362310" y="262889"/>
                </a:lnTo>
                <a:lnTo>
                  <a:pt x="2356065" y="269239"/>
                </a:lnTo>
                <a:lnTo>
                  <a:pt x="2349470" y="276859"/>
                </a:lnTo>
                <a:lnTo>
                  <a:pt x="2317847" y="308609"/>
                </a:lnTo>
                <a:lnTo>
                  <a:pt x="2289995" y="344169"/>
                </a:lnTo>
                <a:lnTo>
                  <a:pt x="2265911" y="382269"/>
                </a:lnTo>
                <a:lnTo>
                  <a:pt x="2245598" y="424179"/>
                </a:lnTo>
                <a:lnTo>
                  <a:pt x="2227070" y="452119"/>
                </a:lnTo>
                <a:lnTo>
                  <a:pt x="2204631" y="467359"/>
                </a:lnTo>
                <a:lnTo>
                  <a:pt x="2178146" y="468629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05296" y="7839676"/>
            <a:ext cx="2884805" cy="542925"/>
          </a:xfrm>
          <a:custGeom>
            <a:avLst/>
            <a:gdLst/>
            <a:ahLst/>
            <a:cxnLst/>
            <a:rect l="l" t="t" r="r" b="b"/>
            <a:pathLst>
              <a:path w="2884805" h="542925">
                <a:moveTo>
                  <a:pt x="75994" y="542746"/>
                </a:moveTo>
                <a:lnTo>
                  <a:pt x="38678" y="534854"/>
                </a:lnTo>
                <a:lnTo>
                  <a:pt x="9000" y="506344"/>
                </a:lnTo>
                <a:lnTo>
                  <a:pt x="0" y="470815"/>
                </a:lnTo>
                <a:lnTo>
                  <a:pt x="4432" y="423214"/>
                </a:lnTo>
                <a:lnTo>
                  <a:pt x="11952" y="376213"/>
                </a:lnTo>
                <a:lnTo>
                  <a:pt x="22559" y="329811"/>
                </a:lnTo>
                <a:lnTo>
                  <a:pt x="36254" y="284008"/>
                </a:lnTo>
                <a:lnTo>
                  <a:pt x="52758" y="242540"/>
                </a:lnTo>
                <a:lnTo>
                  <a:pt x="75954" y="204359"/>
                </a:lnTo>
                <a:lnTo>
                  <a:pt x="105186" y="170576"/>
                </a:lnTo>
                <a:lnTo>
                  <a:pt x="139594" y="142162"/>
                </a:lnTo>
                <a:lnTo>
                  <a:pt x="178244" y="119864"/>
                </a:lnTo>
                <a:lnTo>
                  <a:pt x="216739" y="103699"/>
                </a:lnTo>
                <a:lnTo>
                  <a:pt x="267966" y="88742"/>
                </a:lnTo>
                <a:lnTo>
                  <a:pt x="321047" y="81073"/>
                </a:lnTo>
                <a:lnTo>
                  <a:pt x="347726" y="80051"/>
                </a:lnTo>
                <a:lnTo>
                  <a:pt x="374411" y="80918"/>
                </a:lnTo>
                <a:lnTo>
                  <a:pt x="421422" y="88336"/>
                </a:lnTo>
                <a:lnTo>
                  <a:pt x="460718" y="101641"/>
                </a:lnTo>
                <a:lnTo>
                  <a:pt x="498051" y="120169"/>
                </a:lnTo>
                <a:lnTo>
                  <a:pt x="532415" y="143419"/>
                </a:lnTo>
                <a:lnTo>
                  <a:pt x="594746" y="197081"/>
                </a:lnTo>
                <a:lnTo>
                  <a:pt x="624163" y="152475"/>
                </a:lnTo>
                <a:lnTo>
                  <a:pt x="653956" y="114061"/>
                </a:lnTo>
                <a:lnTo>
                  <a:pt x="697116" y="65848"/>
                </a:lnTo>
                <a:lnTo>
                  <a:pt x="729579" y="35783"/>
                </a:lnTo>
                <a:lnTo>
                  <a:pt x="771068" y="12989"/>
                </a:lnTo>
                <a:lnTo>
                  <a:pt x="816953" y="1362"/>
                </a:lnTo>
                <a:lnTo>
                  <a:pt x="840581" y="0"/>
                </a:lnTo>
                <a:lnTo>
                  <a:pt x="852460" y="451"/>
                </a:lnTo>
                <a:lnTo>
                  <a:pt x="921054" y="17019"/>
                </a:lnTo>
                <a:lnTo>
                  <a:pt x="963249" y="36354"/>
                </a:lnTo>
                <a:lnTo>
                  <a:pt x="1002368" y="61809"/>
                </a:lnTo>
                <a:lnTo>
                  <a:pt x="1037141" y="92558"/>
                </a:lnTo>
                <a:lnTo>
                  <a:pt x="1052820" y="109866"/>
                </a:lnTo>
                <a:lnTo>
                  <a:pt x="1066384" y="123790"/>
                </a:lnTo>
                <a:lnTo>
                  <a:pt x="1110366" y="164268"/>
                </a:lnTo>
                <a:lnTo>
                  <a:pt x="1214407" y="66634"/>
                </a:lnTo>
                <a:lnTo>
                  <a:pt x="1229597" y="54604"/>
                </a:lnTo>
                <a:lnTo>
                  <a:pt x="1262743" y="34347"/>
                </a:lnTo>
                <a:lnTo>
                  <a:pt x="1298684" y="19611"/>
                </a:lnTo>
                <a:lnTo>
                  <a:pt x="1336526" y="10850"/>
                </a:lnTo>
                <a:lnTo>
                  <a:pt x="1366979" y="9339"/>
                </a:lnTo>
                <a:lnTo>
                  <a:pt x="1382202" y="10359"/>
                </a:lnTo>
                <a:lnTo>
                  <a:pt x="1426757" y="20431"/>
                </a:lnTo>
                <a:lnTo>
                  <a:pt x="1467786" y="40520"/>
                </a:lnTo>
                <a:lnTo>
                  <a:pt x="1503068" y="69543"/>
                </a:lnTo>
                <a:lnTo>
                  <a:pt x="1530702" y="105929"/>
                </a:lnTo>
                <a:lnTo>
                  <a:pt x="1549449" y="140665"/>
                </a:lnTo>
                <a:lnTo>
                  <a:pt x="1589103" y="98285"/>
                </a:lnTo>
                <a:lnTo>
                  <a:pt x="1627704" y="63285"/>
                </a:lnTo>
                <a:lnTo>
                  <a:pt x="1684388" y="28600"/>
                </a:lnTo>
                <a:lnTo>
                  <a:pt x="1728501" y="11880"/>
                </a:lnTo>
                <a:lnTo>
                  <a:pt x="1755116" y="8282"/>
                </a:lnTo>
                <a:lnTo>
                  <a:pt x="1768703" y="8547"/>
                </a:lnTo>
                <a:lnTo>
                  <a:pt x="1814739" y="15996"/>
                </a:lnTo>
                <a:lnTo>
                  <a:pt x="1858523" y="32057"/>
                </a:lnTo>
                <a:lnTo>
                  <a:pt x="1898543" y="56008"/>
                </a:lnTo>
                <a:lnTo>
                  <a:pt x="1938754" y="92884"/>
                </a:lnTo>
                <a:lnTo>
                  <a:pt x="1943645" y="99216"/>
                </a:lnTo>
                <a:lnTo>
                  <a:pt x="1950792" y="107265"/>
                </a:lnTo>
                <a:lnTo>
                  <a:pt x="1952900" y="109054"/>
                </a:lnTo>
                <a:lnTo>
                  <a:pt x="1957969" y="111624"/>
                </a:lnTo>
                <a:lnTo>
                  <a:pt x="1960657" y="112266"/>
                </a:lnTo>
                <a:lnTo>
                  <a:pt x="1966341" y="112266"/>
                </a:lnTo>
                <a:lnTo>
                  <a:pt x="1969029" y="111624"/>
                </a:lnTo>
                <a:lnTo>
                  <a:pt x="1974098" y="109054"/>
                </a:lnTo>
                <a:lnTo>
                  <a:pt x="1976206" y="107265"/>
                </a:lnTo>
                <a:lnTo>
                  <a:pt x="1994637" y="85584"/>
                </a:lnTo>
                <a:lnTo>
                  <a:pt x="2000617" y="79643"/>
                </a:lnTo>
                <a:lnTo>
                  <a:pt x="2039821" y="51128"/>
                </a:lnTo>
                <a:lnTo>
                  <a:pt x="2080990" y="32096"/>
                </a:lnTo>
                <a:lnTo>
                  <a:pt x="2123839" y="21284"/>
                </a:lnTo>
                <a:lnTo>
                  <a:pt x="2168078" y="17427"/>
                </a:lnTo>
                <a:lnTo>
                  <a:pt x="2213420" y="19264"/>
                </a:lnTo>
                <a:lnTo>
                  <a:pt x="2259578" y="25529"/>
                </a:lnTo>
                <a:lnTo>
                  <a:pt x="2312880" y="54529"/>
                </a:lnTo>
                <a:lnTo>
                  <a:pt x="2370355" y="125985"/>
                </a:lnTo>
                <a:lnTo>
                  <a:pt x="2402604" y="94656"/>
                </a:lnTo>
                <a:lnTo>
                  <a:pt x="2412940" y="85400"/>
                </a:lnTo>
                <a:lnTo>
                  <a:pt x="2430188" y="68657"/>
                </a:lnTo>
                <a:lnTo>
                  <a:pt x="2449128" y="53838"/>
                </a:lnTo>
                <a:lnTo>
                  <a:pt x="2491173" y="30653"/>
                </a:lnTo>
                <a:lnTo>
                  <a:pt x="2537170" y="16893"/>
                </a:lnTo>
                <a:lnTo>
                  <a:pt x="2585037" y="13183"/>
                </a:lnTo>
                <a:lnTo>
                  <a:pt x="2608989" y="15165"/>
                </a:lnTo>
                <a:lnTo>
                  <a:pt x="2648019" y="24090"/>
                </a:lnTo>
                <a:lnTo>
                  <a:pt x="2713273" y="48682"/>
                </a:lnTo>
                <a:lnTo>
                  <a:pt x="2771457" y="87127"/>
                </a:lnTo>
                <a:lnTo>
                  <a:pt x="2814763" y="134253"/>
                </a:lnTo>
                <a:lnTo>
                  <a:pt x="2849721" y="187870"/>
                </a:lnTo>
                <a:lnTo>
                  <a:pt x="2872919" y="257635"/>
                </a:lnTo>
                <a:lnTo>
                  <a:pt x="2882523" y="328911"/>
                </a:lnTo>
                <a:lnTo>
                  <a:pt x="2883933" y="335994"/>
                </a:lnTo>
                <a:lnTo>
                  <a:pt x="2874291" y="377364"/>
                </a:lnTo>
                <a:lnTo>
                  <a:pt x="2842255" y="405258"/>
                </a:lnTo>
                <a:lnTo>
                  <a:pt x="2815130" y="413116"/>
                </a:lnTo>
                <a:lnTo>
                  <a:pt x="2800869" y="413116"/>
                </a:lnTo>
                <a:lnTo>
                  <a:pt x="2793879" y="412124"/>
                </a:lnTo>
                <a:lnTo>
                  <a:pt x="2780181" y="408156"/>
                </a:lnTo>
                <a:lnTo>
                  <a:pt x="2773743" y="405258"/>
                </a:lnTo>
                <a:lnTo>
                  <a:pt x="2767716" y="401446"/>
                </a:lnTo>
                <a:lnTo>
                  <a:pt x="2761391" y="398895"/>
                </a:lnTo>
                <a:lnTo>
                  <a:pt x="2733827" y="369753"/>
                </a:lnTo>
                <a:lnTo>
                  <a:pt x="2727903" y="343471"/>
                </a:lnTo>
                <a:lnTo>
                  <a:pt x="2728585" y="336683"/>
                </a:lnTo>
                <a:lnTo>
                  <a:pt x="2728967" y="311166"/>
                </a:lnTo>
                <a:lnTo>
                  <a:pt x="2724219" y="260650"/>
                </a:lnTo>
                <a:lnTo>
                  <a:pt x="2713234" y="213890"/>
                </a:lnTo>
                <a:lnTo>
                  <a:pt x="2688091" y="176722"/>
                </a:lnTo>
                <a:lnTo>
                  <a:pt x="2649531" y="153942"/>
                </a:lnTo>
                <a:lnTo>
                  <a:pt x="2626866" y="147195"/>
                </a:lnTo>
                <a:lnTo>
                  <a:pt x="2596501" y="136185"/>
                </a:lnTo>
                <a:lnTo>
                  <a:pt x="2581264" y="131166"/>
                </a:lnTo>
                <a:lnTo>
                  <a:pt x="2573426" y="129129"/>
                </a:lnTo>
                <a:lnTo>
                  <a:pt x="2565589" y="129135"/>
                </a:lnTo>
                <a:lnTo>
                  <a:pt x="2521781" y="156735"/>
                </a:lnTo>
                <a:lnTo>
                  <a:pt x="2494627" y="188107"/>
                </a:lnTo>
                <a:lnTo>
                  <a:pt x="2472633" y="223605"/>
                </a:lnTo>
                <a:lnTo>
                  <a:pt x="2456626" y="261890"/>
                </a:lnTo>
                <a:lnTo>
                  <a:pt x="2443725" y="308648"/>
                </a:lnTo>
                <a:lnTo>
                  <a:pt x="2440850" y="317398"/>
                </a:lnTo>
                <a:lnTo>
                  <a:pt x="2417642" y="347645"/>
                </a:lnTo>
                <a:lnTo>
                  <a:pt x="2383671" y="364937"/>
                </a:lnTo>
                <a:lnTo>
                  <a:pt x="2358270" y="367481"/>
                </a:lnTo>
                <a:lnTo>
                  <a:pt x="2350235" y="366332"/>
                </a:lnTo>
                <a:lnTo>
                  <a:pt x="2307991" y="343456"/>
                </a:lnTo>
                <a:lnTo>
                  <a:pt x="2286049" y="309914"/>
                </a:lnTo>
                <a:lnTo>
                  <a:pt x="2251233" y="194778"/>
                </a:lnTo>
                <a:lnTo>
                  <a:pt x="2246149" y="182292"/>
                </a:lnTo>
                <a:lnTo>
                  <a:pt x="2239436" y="170600"/>
                </a:lnTo>
                <a:lnTo>
                  <a:pt x="2214363" y="142994"/>
                </a:lnTo>
                <a:lnTo>
                  <a:pt x="2184083" y="131310"/>
                </a:lnTo>
                <a:lnTo>
                  <a:pt x="2151268" y="135385"/>
                </a:lnTo>
                <a:lnTo>
                  <a:pt x="2118588" y="155057"/>
                </a:lnTo>
                <a:lnTo>
                  <a:pt x="2092144" y="183324"/>
                </a:lnTo>
                <a:lnTo>
                  <a:pt x="2070846" y="215648"/>
                </a:lnTo>
                <a:lnTo>
                  <a:pt x="2055220" y="251066"/>
                </a:lnTo>
                <a:lnTo>
                  <a:pt x="2035145" y="334956"/>
                </a:lnTo>
                <a:lnTo>
                  <a:pt x="2033950" y="342723"/>
                </a:lnTo>
                <a:lnTo>
                  <a:pt x="2030167" y="353898"/>
                </a:lnTo>
                <a:lnTo>
                  <a:pt x="1997060" y="386020"/>
                </a:lnTo>
                <a:lnTo>
                  <a:pt x="1974052" y="390713"/>
                </a:lnTo>
                <a:lnTo>
                  <a:pt x="1970116" y="390508"/>
                </a:lnTo>
                <a:lnTo>
                  <a:pt x="1938969" y="391948"/>
                </a:lnTo>
                <a:lnTo>
                  <a:pt x="1902275" y="375228"/>
                </a:lnTo>
                <a:lnTo>
                  <a:pt x="1882223" y="341829"/>
                </a:lnTo>
                <a:lnTo>
                  <a:pt x="1876792" y="292045"/>
                </a:lnTo>
                <a:lnTo>
                  <a:pt x="1869614" y="259080"/>
                </a:lnTo>
                <a:lnTo>
                  <a:pt x="1841787" y="197081"/>
                </a:lnTo>
                <a:lnTo>
                  <a:pt x="1815736" y="165832"/>
                </a:lnTo>
                <a:lnTo>
                  <a:pt x="1787405" y="136635"/>
                </a:lnTo>
                <a:lnTo>
                  <a:pt x="1773558" y="132102"/>
                </a:lnTo>
                <a:lnTo>
                  <a:pt x="1758632" y="136635"/>
                </a:lnTo>
                <a:lnTo>
                  <a:pt x="1713422" y="162302"/>
                </a:lnTo>
                <a:lnTo>
                  <a:pt x="1683317" y="198628"/>
                </a:lnTo>
                <a:lnTo>
                  <a:pt x="1663464" y="242240"/>
                </a:lnTo>
                <a:lnTo>
                  <a:pt x="1649005" y="289765"/>
                </a:lnTo>
                <a:lnTo>
                  <a:pt x="1644248" y="307835"/>
                </a:lnTo>
                <a:lnTo>
                  <a:pt x="1638874" y="325708"/>
                </a:lnTo>
                <a:lnTo>
                  <a:pt x="1621283" y="369723"/>
                </a:lnTo>
                <a:lnTo>
                  <a:pt x="1585179" y="395535"/>
                </a:lnTo>
                <a:lnTo>
                  <a:pt x="1541680" y="409218"/>
                </a:lnTo>
                <a:lnTo>
                  <a:pt x="1511967" y="412407"/>
                </a:lnTo>
                <a:lnTo>
                  <a:pt x="1488054" y="403857"/>
                </a:lnTo>
                <a:lnTo>
                  <a:pt x="1455360" y="351650"/>
                </a:lnTo>
                <a:lnTo>
                  <a:pt x="1445723" y="303248"/>
                </a:lnTo>
                <a:lnTo>
                  <a:pt x="1438959" y="254361"/>
                </a:lnTo>
                <a:lnTo>
                  <a:pt x="1435131" y="236011"/>
                </a:lnTo>
                <a:lnTo>
                  <a:pt x="1419393" y="182113"/>
                </a:lnTo>
                <a:lnTo>
                  <a:pt x="1391519" y="144946"/>
                </a:lnTo>
                <a:lnTo>
                  <a:pt x="1370878" y="140867"/>
                </a:lnTo>
                <a:lnTo>
                  <a:pt x="1344007" y="144695"/>
                </a:lnTo>
                <a:lnTo>
                  <a:pt x="1318529" y="152301"/>
                </a:lnTo>
                <a:lnTo>
                  <a:pt x="1294978" y="163328"/>
                </a:lnTo>
                <a:lnTo>
                  <a:pt x="1273354" y="177775"/>
                </a:lnTo>
                <a:lnTo>
                  <a:pt x="1247625" y="200712"/>
                </a:lnTo>
                <a:lnTo>
                  <a:pt x="1241199" y="205221"/>
                </a:lnTo>
                <a:lnTo>
                  <a:pt x="1229776" y="212337"/>
                </a:lnTo>
                <a:lnTo>
                  <a:pt x="1222295" y="215503"/>
                </a:lnTo>
                <a:lnTo>
                  <a:pt x="1221432" y="219820"/>
                </a:lnTo>
                <a:lnTo>
                  <a:pt x="1210471" y="251982"/>
                </a:lnTo>
                <a:lnTo>
                  <a:pt x="1195896" y="283037"/>
                </a:lnTo>
                <a:lnTo>
                  <a:pt x="1184449" y="315225"/>
                </a:lnTo>
                <a:lnTo>
                  <a:pt x="1182602" y="359245"/>
                </a:lnTo>
                <a:lnTo>
                  <a:pt x="1159145" y="403031"/>
                </a:lnTo>
                <a:lnTo>
                  <a:pt x="1120437" y="418429"/>
                </a:lnTo>
                <a:lnTo>
                  <a:pt x="1112808" y="417798"/>
                </a:lnTo>
                <a:lnTo>
                  <a:pt x="1072662" y="397112"/>
                </a:lnTo>
                <a:lnTo>
                  <a:pt x="1052665" y="358175"/>
                </a:lnTo>
                <a:lnTo>
                  <a:pt x="1053108" y="354817"/>
                </a:lnTo>
                <a:lnTo>
                  <a:pt x="1047380" y="313871"/>
                </a:lnTo>
                <a:lnTo>
                  <a:pt x="1032103" y="276812"/>
                </a:lnTo>
                <a:lnTo>
                  <a:pt x="1010136" y="242775"/>
                </a:lnTo>
                <a:lnTo>
                  <a:pt x="984339" y="210897"/>
                </a:lnTo>
                <a:lnTo>
                  <a:pt x="956803" y="180875"/>
                </a:lnTo>
                <a:lnTo>
                  <a:pt x="926792" y="153330"/>
                </a:lnTo>
                <a:lnTo>
                  <a:pt x="889767" y="131444"/>
                </a:lnTo>
                <a:lnTo>
                  <a:pt x="866231" y="124972"/>
                </a:lnTo>
                <a:lnTo>
                  <a:pt x="856594" y="125354"/>
                </a:lnTo>
                <a:lnTo>
                  <a:pt x="822253" y="143362"/>
                </a:lnTo>
                <a:lnTo>
                  <a:pt x="793479" y="169412"/>
                </a:lnTo>
                <a:lnTo>
                  <a:pt x="749231" y="227218"/>
                </a:lnTo>
                <a:lnTo>
                  <a:pt x="721019" y="272021"/>
                </a:lnTo>
                <a:lnTo>
                  <a:pt x="695986" y="318535"/>
                </a:lnTo>
                <a:lnTo>
                  <a:pt x="674133" y="366762"/>
                </a:lnTo>
                <a:lnTo>
                  <a:pt x="655459" y="416702"/>
                </a:lnTo>
                <a:lnTo>
                  <a:pt x="650648" y="425918"/>
                </a:lnTo>
                <a:lnTo>
                  <a:pt x="619886" y="453310"/>
                </a:lnTo>
                <a:lnTo>
                  <a:pt x="589763" y="460826"/>
                </a:lnTo>
                <a:lnTo>
                  <a:pt x="574191" y="459799"/>
                </a:lnTo>
                <a:lnTo>
                  <a:pt x="532372" y="437242"/>
                </a:lnTo>
                <a:lnTo>
                  <a:pt x="508876" y="399842"/>
                </a:lnTo>
                <a:lnTo>
                  <a:pt x="501220" y="357861"/>
                </a:lnTo>
                <a:lnTo>
                  <a:pt x="496222" y="338005"/>
                </a:lnTo>
                <a:lnTo>
                  <a:pt x="480171" y="300394"/>
                </a:lnTo>
                <a:lnTo>
                  <a:pt x="456658" y="266941"/>
                </a:lnTo>
                <a:lnTo>
                  <a:pt x="416824" y="230907"/>
                </a:lnTo>
                <a:lnTo>
                  <a:pt x="370355" y="210811"/>
                </a:lnTo>
                <a:lnTo>
                  <a:pt x="345109" y="209035"/>
                </a:lnTo>
                <a:lnTo>
                  <a:pt x="321852" y="211752"/>
                </a:lnTo>
                <a:lnTo>
                  <a:pt x="281407" y="223597"/>
                </a:lnTo>
                <a:lnTo>
                  <a:pt x="244901" y="244659"/>
                </a:lnTo>
                <a:lnTo>
                  <a:pt x="214397" y="273746"/>
                </a:lnTo>
                <a:lnTo>
                  <a:pt x="187090" y="317104"/>
                </a:lnTo>
                <a:lnTo>
                  <a:pt x="172276" y="353291"/>
                </a:lnTo>
                <a:lnTo>
                  <a:pt x="162914" y="391482"/>
                </a:lnTo>
                <a:lnTo>
                  <a:pt x="159313" y="430420"/>
                </a:lnTo>
                <a:lnTo>
                  <a:pt x="160123" y="456158"/>
                </a:lnTo>
                <a:lnTo>
                  <a:pt x="159916" y="462204"/>
                </a:lnTo>
                <a:lnTo>
                  <a:pt x="143462" y="507281"/>
                </a:lnTo>
                <a:lnTo>
                  <a:pt x="111140" y="534204"/>
                </a:lnTo>
                <a:lnTo>
                  <a:pt x="82029" y="542366"/>
                </a:lnTo>
                <a:lnTo>
                  <a:pt x="75994" y="542746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00644" y="10111101"/>
            <a:ext cx="3187700" cy="175895"/>
          </a:xfrm>
          <a:custGeom>
            <a:avLst/>
            <a:gdLst/>
            <a:ahLst/>
            <a:cxnLst/>
            <a:rect l="l" t="t" r="r" b="b"/>
            <a:pathLst>
              <a:path w="3187700" h="175895">
                <a:moveTo>
                  <a:pt x="1690955" y="136543"/>
                </a:moveTo>
                <a:lnTo>
                  <a:pt x="1439114" y="136543"/>
                </a:lnTo>
                <a:lnTo>
                  <a:pt x="1460694" y="117766"/>
                </a:lnTo>
                <a:lnTo>
                  <a:pt x="1503854" y="81615"/>
                </a:lnTo>
                <a:lnTo>
                  <a:pt x="1562239" y="39298"/>
                </a:lnTo>
                <a:lnTo>
                  <a:pt x="1602673" y="19694"/>
                </a:lnTo>
                <a:lnTo>
                  <a:pt x="1645669" y="6317"/>
                </a:lnTo>
                <a:lnTo>
                  <a:pt x="1690162" y="0"/>
                </a:lnTo>
                <a:lnTo>
                  <a:pt x="1735087" y="1575"/>
                </a:lnTo>
                <a:lnTo>
                  <a:pt x="1779378" y="11877"/>
                </a:lnTo>
                <a:lnTo>
                  <a:pt x="1821969" y="31739"/>
                </a:lnTo>
                <a:lnTo>
                  <a:pt x="1861796" y="61993"/>
                </a:lnTo>
                <a:lnTo>
                  <a:pt x="1874065" y="72769"/>
                </a:lnTo>
                <a:lnTo>
                  <a:pt x="1899466" y="93241"/>
                </a:lnTo>
                <a:lnTo>
                  <a:pt x="1911574" y="104017"/>
                </a:lnTo>
                <a:lnTo>
                  <a:pt x="1922908" y="115746"/>
                </a:lnTo>
                <a:lnTo>
                  <a:pt x="1930578" y="124561"/>
                </a:lnTo>
                <a:lnTo>
                  <a:pt x="1744004" y="124561"/>
                </a:lnTo>
                <a:lnTo>
                  <a:pt x="1716983" y="128555"/>
                </a:lnTo>
                <a:lnTo>
                  <a:pt x="1690955" y="136543"/>
                </a:lnTo>
                <a:close/>
              </a:path>
              <a:path w="3187700" h="175895">
                <a:moveTo>
                  <a:pt x="1141097" y="161297"/>
                </a:moveTo>
                <a:lnTo>
                  <a:pt x="920329" y="161297"/>
                </a:lnTo>
                <a:lnTo>
                  <a:pt x="943949" y="134103"/>
                </a:lnTo>
                <a:lnTo>
                  <a:pt x="964890" y="109641"/>
                </a:lnTo>
                <a:lnTo>
                  <a:pt x="1009814" y="60554"/>
                </a:lnTo>
                <a:lnTo>
                  <a:pt x="1043868" y="32336"/>
                </a:lnTo>
                <a:lnTo>
                  <a:pt x="1083739" y="13205"/>
                </a:lnTo>
                <a:lnTo>
                  <a:pt x="1127053" y="4301"/>
                </a:lnTo>
                <a:lnTo>
                  <a:pt x="1138141" y="3745"/>
                </a:lnTo>
                <a:lnTo>
                  <a:pt x="1149200" y="3869"/>
                </a:lnTo>
                <a:lnTo>
                  <a:pt x="1206793" y="11466"/>
                </a:lnTo>
                <a:lnTo>
                  <a:pt x="1277144" y="25858"/>
                </a:lnTo>
                <a:lnTo>
                  <a:pt x="1324252" y="38806"/>
                </a:lnTo>
                <a:lnTo>
                  <a:pt x="1358386" y="56492"/>
                </a:lnTo>
                <a:lnTo>
                  <a:pt x="1386875" y="82310"/>
                </a:lnTo>
                <a:lnTo>
                  <a:pt x="1394803" y="92504"/>
                </a:lnTo>
                <a:lnTo>
                  <a:pt x="1405154" y="104245"/>
                </a:lnTo>
                <a:lnTo>
                  <a:pt x="1415989" y="115499"/>
                </a:lnTo>
                <a:lnTo>
                  <a:pt x="1427337" y="126288"/>
                </a:lnTo>
                <a:lnTo>
                  <a:pt x="1436475" y="134245"/>
                </a:lnTo>
                <a:lnTo>
                  <a:pt x="1224917" y="134245"/>
                </a:lnTo>
                <a:lnTo>
                  <a:pt x="1186944" y="139354"/>
                </a:lnTo>
                <a:lnTo>
                  <a:pt x="1151666" y="154308"/>
                </a:lnTo>
                <a:lnTo>
                  <a:pt x="1143443" y="159570"/>
                </a:lnTo>
                <a:lnTo>
                  <a:pt x="1141097" y="161297"/>
                </a:lnTo>
                <a:close/>
              </a:path>
              <a:path w="3187700" h="175895">
                <a:moveTo>
                  <a:pt x="2147336" y="157843"/>
                </a:moveTo>
                <a:lnTo>
                  <a:pt x="1958474" y="157843"/>
                </a:lnTo>
                <a:lnTo>
                  <a:pt x="1970136" y="146226"/>
                </a:lnTo>
                <a:lnTo>
                  <a:pt x="1981217" y="134103"/>
                </a:lnTo>
                <a:lnTo>
                  <a:pt x="1991716" y="121472"/>
                </a:lnTo>
                <a:lnTo>
                  <a:pt x="2000648" y="109641"/>
                </a:lnTo>
                <a:lnTo>
                  <a:pt x="2035477" y="63637"/>
                </a:lnTo>
                <a:lnTo>
                  <a:pt x="2075576" y="35154"/>
                </a:lnTo>
                <a:lnTo>
                  <a:pt x="2120881" y="20194"/>
                </a:lnTo>
                <a:lnTo>
                  <a:pt x="2170426" y="16033"/>
                </a:lnTo>
                <a:lnTo>
                  <a:pt x="2223190" y="19968"/>
                </a:lnTo>
                <a:lnTo>
                  <a:pt x="2264575" y="26511"/>
                </a:lnTo>
                <a:lnTo>
                  <a:pt x="2304578" y="39093"/>
                </a:lnTo>
                <a:lnTo>
                  <a:pt x="2342288" y="57439"/>
                </a:lnTo>
                <a:lnTo>
                  <a:pt x="2376857" y="81124"/>
                </a:lnTo>
                <a:lnTo>
                  <a:pt x="2407681" y="109774"/>
                </a:lnTo>
                <a:lnTo>
                  <a:pt x="2421947" y="126288"/>
                </a:lnTo>
                <a:lnTo>
                  <a:pt x="2427949" y="132657"/>
                </a:lnTo>
                <a:lnTo>
                  <a:pt x="2435084" y="139889"/>
                </a:lnTo>
                <a:lnTo>
                  <a:pt x="2441077" y="146046"/>
                </a:lnTo>
                <a:lnTo>
                  <a:pt x="2197051" y="146046"/>
                </a:lnTo>
                <a:lnTo>
                  <a:pt x="2151472" y="155000"/>
                </a:lnTo>
                <a:lnTo>
                  <a:pt x="2147336" y="157843"/>
                </a:lnTo>
                <a:close/>
              </a:path>
              <a:path w="3187700" h="175895">
                <a:moveTo>
                  <a:pt x="3187353" y="148632"/>
                </a:moveTo>
                <a:lnTo>
                  <a:pt x="2443595" y="148632"/>
                </a:lnTo>
                <a:lnTo>
                  <a:pt x="2474584" y="111406"/>
                </a:lnTo>
                <a:lnTo>
                  <a:pt x="2505493" y="78147"/>
                </a:lnTo>
                <a:lnTo>
                  <a:pt x="2539693" y="51851"/>
                </a:lnTo>
                <a:lnTo>
                  <a:pt x="2580556" y="35511"/>
                </a:lnTo>
                <a:lnTo>
                  <a:pt x="2624930" y="26242"/>
                </a:lnTo>
                <a:lnTo>
                  <a:pt x="2667955" y="21155"/>
                </a:lnTo>
                <a:lnTo>
                  <a:pt x="2710441" y="23247"/>
                </a:lnTo>
                <a:lnTo>
                  <a:pt x="2753197" y="35511"/>
                </a:lnTo>
                <a:lnTo>
                  <a:pt x="2792482" y="55812"/>
                </a:lnTo>
                <a:lnTo>
                  <a:pt x="2828452" y="80377"/>
                </a:lnTo>
                <a:lnTo>
                  <a:pt x="2861107" y="109206"/>
                </a:lnTo>
                <a:lnTo>
                  <a:pt x="2890446" y="142299"/>
                </a:lnTo>
                <a:lnTo>
                  <a:pt x="3187353" y="142299"/>
                </a:lnTo>
                <a:lnTo>
                  <a:pt x="3187353" y="148632"/>
                </a:lnTo>
                <a:close/>
              </a:path>
              <a:path w="3187700" h="175895">
                <a:moveTo>
                  <a:pt x="3187353" y="142299"/>
                </a:moveTo>
                <a:lnTo>
                  <a:pt x="2890446" y="142299"/>
                </a:lnTo>
                <a:lnTo>
                  <a:pt x="2899685" y="133516"/>
                </a:lnTo>
                <a:lnTo>
                  <a:pt x="2908034" y="125785"/>
                </a:lnTo>
                <a:lnTo>
                  <a:pt x="2915573" y="118539"/>
                </a:lnTo>
                <a:lnTo>
                  <a:pt x="2962612" y="73218"/>
                </a:lnTo>
                <a:lnTo>
                  <a:pt x="3006513" y="48142"/>
                </a:lnTo>
                <a:lnTo>
                  <a:pt x="3053895" y="35154"/>
                </a:lnTo>
                <a:lnTo>
                  <a:pt x="3104564" y="33427"/>
                </a:lnTo>
                <a:lnTo>
                  <a:pt x="3158327" y="42131"/>
                </a:lnTo>
                <a:lnTo>
                  <a:pt x="3180770" y="52281"/>
                </a:lnTo>
                <a:lnTo>
                  <a:pt x="3187353" y="56482"/>
                </a:lnTo>
                <a:lnTo>
                  <a:pt x="3187353" y="142299"/>
                </a:lnTo>
                <a:close/>
              </a:path>
              <a:path w="3187700" h="175895">
                <a:moveTo>
                  <a:pt x="1123806" y="175898"/>
                </a:moveTo>
                <a:lnTo>
                  <a:pt x="460053" y="175898"/>
                </a:lnTo>
                <a:lnTo>
                  <a:pt x="480531" y="159490"/>
                </a:lnTo>
                <a:lnTo>
                  <a:pt x="497863" y="145538"/>
                </a:lnTo>
                <a:lnTo>
                  <a:pt x="519038" y="127818"/>
                </a:lnTo>
                <a:lnTo>
                  <a:pt x="539081" y="109774"/>
                </a:lnTo>
                <a:lnTo>
                  <a:pt x="584390" y="78876"/>
                </a:lnTo>
                <a:lnTo>
                  <a:pt x="633530" y="62928"/>
                </a:lnTo>
                <a:lnTo>
                  <a:pt x="685798" y="59177"/>
                </a:lnTo>
                <a:lnTo>
                  <a:pt x="740495" y="64871"/>
                </a:lnTo>
                <a:lnTo>
                  <a:pt x="788025" y="75612"/>
                </a:lnTo>
                <a:lnTo>
                  <a:pt x="832814" y="94810"/>
                </a:lnTo>
                <a:lnTo>
                  <a:pt x="873453" y="121707"/>
                </a:lnTo>
                <a:lnTo>
                  <a:pt x="908531" y="155540"/>
                </a:lnTo>
                <a:lnTo>
                  <a:pt x="911121" y="158707"/>
                </a:lnTo>
                <a:lnTo>
                  <a:pt x="916588" y="159570"/>
                </a:lnTo>
                <a:lnTo>
                  <a:pt x="920329" y="161297"/>
                </a:lnTo>
                <a:lnTo>
                  <a:pt x="1141097" y="161297"/>
                </a:lnTo>
                <a:lnTo>
                  <a:pt x="1135798" y="165198"/>
                </a:lnTo>
                <a:lnTo>
                  <a:pt x="1128475" y="171383"/>
                </a:lnTo>
                <a:lnTo>
                  <a:pt x="1123806" y="175898"/>
                </a:lnTo>
                <a:close/>
              </a:path>
              <a:path w="3187700" h="175895">
                <a:moveTo>
                  <a:pt x="2121068" y="175898"/>
                </a:moveTo>
                <a:lnTo>
                  <a:pt x="1826081" y="175898"/>
                </a:lnTo>
                <a:lnTo>
                  <a:pt x="1821598" y="170155"/>
                </a:lnTo>
                <a:lnTo>
                  <a:pt x="1813415" y="160720"/>
                </a:lnTo>
                <a:lnTo>
                  <a:pt x="1804755" y="151723"/>
                </a:lnTo>
                <a:lnTo>
                  <a:pt x="1795617" y="143163"/>
                </a:lnTo>
                <a:lnTo>
                  <a:pt x="1770418" y="128290"/>
                </a:lnTo>
                <a:lnTo>
                  <a:pt x="1744004" y="124561"/>
                </a:lnTo>
                <a:lnTo>
                  <a:pt x="1930578" y="124561"/>
                </a:lnTo>
                <a:lnTo>
                  <a:pt x="1934053" y="128555"/>
                </a:lnTo>
                <a:lnTo>
                  <a:pt x="1958474" y="157843"/>
                </a:lnTo>
                <a:lnTo>
                  <a:pt x="2147336" y="157843"/>
                </a:lnTo>
                <a:lnTo>
                  <a:pt x="2121068" y="175898"/>
                </a:lnTo>
                <a:close/>
              </a:path>
              <a:path w="3187700" h="175895">
                <a:moveTo>
                  <a:pt x="1609180" y="175898"/>
                </a:moveTo>
                <a:lnTo>
                  <a:pt x="1319191" y="175898"/>
                </a:lnTo>
                <a:lnTo>
                  <a:pt x="1316039" y="171545"/>
                </a:lnTo>
                <a:lnTo>
                  <a:pt x="1311358" y="166057"/>
                </a:lnTo>
                <a:lnTo>
                  <a:pt x="1274929" y="141968"/>
                </a:lnTo>
                <a:lnTo>
                  <a:pt x="1253525" y="137118"/>
                </a:lnTo>
                <a:lnTo>
                  <a:pt x="1244032" y="135518"/>
                </a:lnTo>
                <a:lnTo>
                  <a:pt x="1234496" y="134561"/>
                </a:lnTo>
                <a:lnTo>
                  <a:pt x="1224917" y="134245"/>
                </a:lnTo>
                <a:lnTo>
                  <a:pt x="1436475" y="134245"/>
                </a:lnTo>
                <a:lnTo>
                  <a:pt x="1439114" y="136543"/>
                </a:lnTo>
                <a:lnTo>
                  <a:pt x="1690955" y="136543"/>
                </a:lnTo>
                <a:lnTo>
                  <a:pt x="1690018" y="136830"/>
                </a:lnTo>
                <a:lnTo>
                  <a:pt x="1673700" y="142941"/>
                </a:lnTo>
                <a:lnTo>
                  <a:pt x="1657710" y="149775"/>
                </a:lnTo>
                <a:lnTo>
                  <a:pt x="1642049" y="157333"/>
                </a:lnTo>
                <a:lnTo>
                  <a:pt x="1625853" y="166074"/>
                </a:lnTo>
                <a:lnTo>
                  <a:pt x="1615421" y="171628"/>
                </a:lnTo>
                <a:lnTo>
                  <a:pt x="1609180" y="175898"/>
                </a:lnTo>
                <a:close/>
              </a:path>
              <a:path w="3187700" h="175895">
                <a:moveTo>
                  <a:pt x="2618173" y="175898"/>
                </a:moveTo>
                <a:lnTo>
                  <a:pt x="2311175" y="175898"/>
                </a:lnTo>
                <a:lnTo>
                  <a:pt x="2308153" y="172808"/>
                </a:lnTo>
                <a:lnTo>
                  <a:pt x="2297123" y="164091"/>
                </a:lnTo>
                <a:lnTo>
                  <a:pt x="2291143" y="160501"/>
                </a:lnTo>
                <a:lnTo>
                  <a:pt x="2278262" y="154857"/>
                </a:lnTo>
                <a:lnTo>
                  <a:pt x="2271569" y="152897"/>
                </a:lnTo>
                <a:lnTo>
                  <a:pt x="2264624" y="151798"/>
                </a:lnTo>
                <a:lnTo>
                  <a:pt x="2255416" y="151798"/>
                </a:lnTo>
                <a:lnTo>
                  <a:pt x="2197051" y="146046"/>
                </a:lnTo>
                <a:lnTo>
                  <a:pt x="2441077" y="146046"/>
                </a:lnTo>
                <a:lnTo>
                  <a:pt x="2443595" y="148632"/>
                </a:lnTo>
                <a:lnTo>
                  <a:pt x="3187353" y="148632"/>
                </a:lnTo>
                <a:lnTo>
                  <a:pt x="3187353" y="152620"/>
                </a:lnTo>
                <a:lnTo>
                  <a:pt x="2690822" y="152620"/>
                </a:lnTo>
                <a:lnTo>
                  <a:pt x="2680943" y="152854"/>
                </a:lnTo>
                <a:lnTo>
                  <a:pt x="2638149" y="163885"/>
                </a:lnTo>
                <a:lnTo>
                  <a:pt x="2621051" y="173725"/>
                </a:lnTo>
                <a:lnTo>
                  <a:pt x="2618173" y="175898"/>
                </a:lnTo>
                <a:close/>
              </a:path>
              <a:path w="3187700" h="175895">
                <a:moveTo>
                  <a:pt x="3060446" y="175898"/>
                </a:moveTo>
                <a:lnTo>
                  <a:pt x="2759364" y="175898"/>
                </a:lnTo>
                <a:lnTo>
                  <a:pt x="2751639" y="170621"/>
                </a:lnTo>
                <a:lnTo>
                  <a:pt x="2747401" y="168098"/>
                </a:lnTo>
                <a:lnTo>
                  <a:pt x="2710448" y="154605"/>
                </a:lnTo>
                <a:lnTo>
                  <a:pt x="2690822" y="152620"/>
                </a:lnTo>
                <a:lnTo>
                  <a:pt x="3187353" y="152620"/>
                </a:lnTo>
                <a:lnTo>
                  <a:pt x="3187353" y="165713"/>
                </a:lnTo>
                <a:lnTo>
                  <a:pt x="3097756" y="165713"/>
                </a:lnTo>
                <a:lnTo>
                  <a:pt x="3094543" y="165854"/>
                </a:lnTo>
                <a:lnTo>
                  <a:pt x="3060811" y="175688"/>
                </a:lnTo>
                <a:lnTo>
                  <a:pt x="3060446" y="175898"/>
                </a:lnTo>
                <a:close/>
              </a:path>
              <a:path w="3187700" h="175895">
                <a:moveTo>
                  <a:pt x="3187353" y="175898"/>
                </a:moveTo>
                <a:lnTo>
                  <a:pt x="3138834" y="175898"/>
                </a:lnTo>
                <a:lnTo>
                  <a:pt x="3135137" y="173901"/>
                </a:lnTo>
                <a:lnTo>
                  <a:pt x="3132222" y="172545"/>
                </a:lnTo>
                <a:lnTo>
                  <a:pt x="3097756" y="165713"/>
                </a:lnTo>
                <a:lnTo>
                  <a:pt x="3187353" y="165713"/>
                </a:lnTo>
                <a:lnTo>
                  <a:pt x="3187353" y="175898"/>
                </a:lnTo>
                <a:close/>
              </a:path>
              <a:path w="3187700" h="175895">
                <a:moveTo>
                  <a:pt x="215275" y="175898"/>
                </a:moveTo>
                <a:lnTo>
                  <a:pt x="0" y="175898"/>
                </a:lnTo>
                <a:lnTo>
                  <a:pt x="2290" y="172026"/>
                </a:lnTo>
                <a:lnTo>
                  <a:pt x="32498" y="133674"/>
                </a:lnTo>
                <a:lnTo>
                  <a:pt x="69673" y="102034"/>
                </a:lnTo>
                <a:lnTo>
                  <a:pt x="112429" y="78331"/>
                </a:lnTo>
                <a:lnTo>
                  <a:pt x="191488" y="57090"/>
                </a:lnTo>
                <a:lnTo>
                  <a:pt x="239556" y="55022"/>
                </a:lnTo>
                <a:lnTo>
                  <a:pt x="286478" y="62861"/>
                </a:lnTo>
                <a:lnTo>
                  <a:pt x="331369" y="82208"/>
                </a:lnTo>
                <a:lnTo>
                  <a:pt x="373346" y="114667"/>
                </a:lnTo>
                <a:lnTo>
                  <a:pt x="392066" y="131825"/>
                </a:lnTo>
                <a:lnTo>
                  <a:pt x="411758" y="148308"/>
                </a:lnTo>
                <a:lnTo>
                  <a:pt x="429435" y="162587"/>
                </a:lnTo>
                <a:lnTo>
                  <a:pt x="258962" y="162587"/>
                </a:lnTo>
                <a:lnTo>
                  <a:pt x="247257" y="163232"/>
                </a:lnTo>
                <a:lnTo>
                  <a:pt x="241586" y="164422"/>
                </a:lnTo>
                <a:lnTo>
                  <a:pt x="236096" y="166478"/>
                </a:lnTo>
                <a:lnTo>
                  <a:pt x="215275" y="175898"/>
                </a:lnTo>
                <a:close/>
              </a:path>
              <a:path w="3187700" h="175895">
                <a:moveTo>
                  <a:pt x="445666" y="175898"/>
                </a:moveTo>
                <a:lnTo>
                  <a:pt x="293154" y="175898"/>
                </a:lnTo>
                <a:lnTo>
                  <a:pt x="291417" y="174426"/>
                </a:lnTo>
                <a:lnTo>
                  <a:pt x="281431" y="168282"/>
                </a:lnTo>
                <a:lnTo>
                  <a:pt x="276094" y="166026"/>
                </a:lnTo>
                <a:lnTo>
                  <a:pt x="264730" y="163146"/>
                </a:lnTo>
                <a:lnTo>
                  <a:pt x="258962" y="162587"/>
                </a:lnTo>
                <a:lnTo>
                  <a:pt x="429435" y="162587"/>
                </a:lnTo>
                <a:lnTo>
                  <a:pt x="432097" y="164737"/>
                </a:lnTo>
                <a:lnTo>
                  <a:pt x="445666" y="175898"/>
                </a:lnTo>
                <a:close/>
              </a:path>
            </a:pathLst>
          </a:custGeom>
          <a:solidFill>
            <a:srgbClr val="FF8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13470" y="8619773"/>
            <a:ext cx="3874527" cy="439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7342" y="680351"/>
            <a:ext cx="1010919" cy="477520"/>
          </a:xfrm>
          <a:custGeom>
            <a:avLst/>
            <a:gdLst/>
            <a:ahLst/>
            <a:cxnLst/>
            <a:rect l="l" t="t" r="r" b="b"/>
            <a:pathLst>
              <a:path w="1010919" h="477519">
                <a:moveTo>
                  <a:pt x="525513" y="408927"/>
                </a:moveTo>
                <a:lnTo>
                  <a:pt x="501370" y="356679"/>
                </a:lnTo>
                <a:lnTo>
                  <a:pt x="470306" y="331317"/>
                </a:lnTo>
                <a:lnTo>
                  <a:pt x="46736" y="250507"/>
                </a:lnTo>
                <a:lnTo>
                  <a:pt x="35064" y="249720"/>
                </a:lnTo>
                <a:lnTo>
                  <a:pt x="0" y="249885"/>
                </a:lnTo>
                <a:lnTo>
                  <a:pt x="10756" y="337413"/>
                </a:lnTo>
                <a:lnTo>
                  <a:pt x="55308" y="359702"/>
                </a:lnTo>
                <a:lnTo>
                  <a:pt x="100406" y="380276"/>
                </a:lnTo>
                <a:lnTo>
                  <a:pt x="146088" y="399135"/>
                </a:lnTo>
                <a:lnTo>
                  <a:pt x="192328" y="416267"/>
                </a:lnTo>
                <a:lnTo>
                  <a:pt x="239128" y="431685"/>
                </a:lnTo>
                <a:lnTo>
                  <a:pt x="286499" y="445389"/>
                </a:lnTo>
                <a:lnTo>
                  <a:pt x="334441" y="457377"/>
                </a:lnTo>
                <a:lnTo>
                  <a:pt x="382943" y="467652"/>
                </a:lnTo>
                <a:lnTo>
                  <a:pt x="432003" y="476199"/>
                </a:lnTo>
                <a:lnTo>
                  <a:pt x="452589" y="477342"/>
                </a:lnTo>
                <a:lnTo>
                  <a:pt x="477837" y="473544"/>
                </a:lnTo>
                <a:lnTo>
                  <a:pt x="514286" y="450557"/>
                </a:lnTo>
                <a:lnTo>
                  <a:pt x="525513" y="408927"/>
                </a:lnTo>
                <a:close/>
              </a:path>
              <a:path w="1010919" h="477519">
                <a:moveTo>
                  <a:pt x="1010361" y="178549"/>
                </a:moveTo>
                <a:lnTo>
                  <a:pt x="999121" y="134785"/>
                </a:lnTo>
                <a:lnTo>
                  <a:pt x="968590" y="100698"/>
                </a:lnTo>
                <a:lnTo>
                  <a:pt x="922134" y="66840"/>
                </a:lnTo>
                <a:lnTo>
                  <a:pt x="844905" y="38455"/>
                </a:lnTo>
                <a:lnTo>
                  <a:pt x="793508" y="25273"/>
                </a:lnTo>
                <a:lnTo>
                  <a:pt x="741578" y="14668"/>
                </a:lnTo>
                <a:lnTo>
                  <a:pt x="689127" y="6667"/>
                </a:lnTo>
                <a:lnTo>
                  <a:pt x="636155" y="1244"/>
                </a:lnTo>
                <a:lnTo>
                  <a:pt x="600964" y="0"/>
                </a:lnTo>
                <a:lnTo>
                  <a:pt x="569023" y="5638"/>
                </a:lnTo>
                <a:lnTo>
                  <a:pt x="543839" y="24130"/>
                </a:lnTo>
                <a:lnTo>
                  <a:pt x="528904" y="61379"/>
                </a:lnTo>
                <a:lnTo>
                  <a:pt x="525614" y="66573"/>
                </a:lnTo>
                <a:lnTo>
                  <a:pt x="490639" y="90093"/>
                </a:lnTo>
                <a:lnTo>
                  <a:pt x="628916" y="138341"/>
                </a:lnTo>
                <a:lnTo>
                  <a:pt x="711530" y="164693"/>
                </a:lnTo>
                <a:lnTo>
                  <a:pt x="757809" y="176491"/>
                </a:lnTo>
                <a:lnTo>
                  <a:pt x="803452" y="190220"/>
                </a:lnTo>
                <a:lnTo>
                  <a:pt x="848474" y="205867"/>
                </a:lnTo>
                <a:lnTo>
                  <a:pt x="912241" y="230771"/>
                </a:lnTo>
                <a:lnTo>
                  <a:pt x="944638" y="237985"/>
                </a:lnTo>
                <a:lnTo>
                  <a:pt x="991323" y="222986"/>
                </a:lnTo>
                <a:lnTo>
                  <a:pt x="1009484" y="187896"/>
                </a:lnTo>
                <a:lnTo>
                  <a:pt x="1010361" y="17854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18055" y="709149"/>
            <a:ext cx="69945" cy="1147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822626" y="482863"/>
            <a:ext cx="476884" cy="255904"/>
          </a:xfrm>
          <a:custGeom>
            <a:avLst/>
            <a:gdLst/>
            <a:ahLst/>
            <a:cxnLst/>
            <a:rect l="l" t="t" r="r" b="b"/>
            <a:pathLst>
              <a:path w="476884" h="255904">
                <a:moveTo>
                  <a:pt x="17319" y="0"/>
                </a:moveTo>
                <a:lnTo>
                  <a:pt x="70031" y="9358"/>
                </a:lnTo>
                <a:lnTo>
                  <a:pt x="243522" y="57366"/>
                </a:lnTo>
                <a:lnTo>
                  <a:pt x="347831" y="89221"/>
                </a:lnTo>
                <a:lnTo>
                  <a:pt x="392561" y="110550"/>
                </a:lnTo>
                <a:lnTo>
                  <a:pt x="442749" y="143140"/>
                </a:lnTo>
                <a:lnTo>
                  <a:pt x="469599" y="174835"/>
                </a:lnTo>
                <a:lnTo>
                  <a:pt x="476652" y="201515"/>
                </a:lnTo>
                <a:lnTo>
                  <a:pt x="474842" y="218046"/>
                </a:lnTo>
                <a:lnTo>
                  <a:pt x="436777" y="253860"/>
                </a:lnTo>
                <a:lnTo>
                  <a:pt x="418253" y="255862"/>
                </a:lnTo>
                <a:lnTo>
                  <a:pt x="379821" y="247622"/>
                </a:lnTo>
                <a:lnTo>
                  <a:pt x="327941" y="233399"/>
                </a:lnTo>
                <a:lnTo>
                  <a:pt x="162361" y="173981"/>
                </a:lnTo>
                <a:lnTo>
                  <a:pt x="69651" y="138188"/>
                </a:lnTo>
                <a:lnTo>
                  <a:pt x="34143" y="119582"/>
                </a:lnTo>
                <a:lnTo>
                  <a:pt x="0" y="98575"/>
                </a:lnTo>
                <a:lnTo>
                  <a:pt x="17319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8752" y="0"/>
            <a:ext cx="360680" cy="92710"/>
          </a:xfrm>
          <a:custGeom>
            <a:avLst/>
            <a:gdLst/>
            <a:ahLst/>
            <a:cxnLst/>
            <a:rect l="l" t="t" r="r" b="b"/>
            <a:pathLst>
              <a:path w="360680" h="92710">
                <a:moveTo>
                  <a:pt x="0" y="0"/>
                </a:moveTo>
                <a:lnTo>
                  <a:pt x="359853" y="0"/>
                </a:lnTo>
                <a:lnTo>
                  <a:pt x="360308" y="8391"/>
                </a:lnTo>
                <a:lnTo>
                  <a:pt x="359579" y="15955"/>
                </a:lnTo>
                <a:lnTo>
                  <a:pt x="340035" y="56833"/>
                </a:lnTo>
                <a:lnTo>
                  <a:pt x="306490" y="81057"/>
                </a:lnTo>
                <a:lnTo>
                  <a:pt x="267619" y="91971"/>
                </a:lnTo>
                <a:lnTo>
                  <a:pt x="254073" y="92434"/>
                </a:lnTo>
                <a:lnTo>
                  <a:pt x="247328" y="92060"/>
                </a:lnTo>
                <a:lnTo>
                  <a:pt x="187875" y="77895"/>
                </a:lnTo>
                <a:lnTo>
                  <a:pt x="142272" y="64232"/>
                </a:lnTo>
                <a:lnTo>
                  <a:pt x="97132" y="49107"/>
                </a:lnTo>
                <a:lnTo>
                  <a:pt x="52456" y="32520"/>
                </a:lnTo>
                <a:lnTo>
                  <a:pt x="355" y="271"/>
                </a:lnTo>
                <a:lnTo>
                  <a:pt x="0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18152" y="303477"/>
            <a:ext cx="435609" cy="219075"/>
          </a:xfrm>
          <a:custGeom>
            <a:avLst/>
            <a:gdLst/>
            <a:ahLst/>
            <a:cxnLst/>
            <a:rect l="l" t="t" r="r" b="b"/>
            <a:pathLst>
              <a:path w="435609" h="219075">
                <a:moveTo>
                  <a:pt x="0" y="60142"/>
                </a:moveTo>
                <a:lnTo>
                  <a:pt x="34173" y="11124"/>
                </a:lnTo>
                <a:lnTo>
                  <a:pt x="73600" y="0"/>
                </a:lnTo>
                <a:lnTo>
                  <a:pt x="81810" y="704"/>
                </a:lnTo>
                <a:lnTo>
                  <a:pt x="89871" y="2409"/>
                </a:lnTo>
                <a:lnTo>
                  <a:pt x="97784" y="5115"/>
                </a:lnTo>
                <a:lnTo>
                  <a:pt x="371236" y="70639"/>
                </a:lnTo>
                <a:lnTo>
                  <a:pt x="401579" y="81871"/>
                </a:lnTo>
                <a:lnTo>
                  <a:pt x="423157" y="99698"/>
                </a:lnTo>
                <a:lnTo>
                  <a:pt x="434766" y="122939"/>
                </a:lnTo>
                <a:lnTo>
                  <a:pt x="435201" y="150415"/>
                </a:lnTo>
                <a:lnTo>
                  <a:pt x="433213" y="160488"/>
                </a:lnTo>
                <a:lnTo>
                  <a:pt x="408783" y="199072"/>
                </a:lnTo>
                <a:lnTo>
                  <a:pt x="367240" y="218004"/>
                </a:lnTo>
                <a:lnTo>
                  <a:pt x="351847" y="218645"/>
                </a:lnTo>
                <a:lnTo>
                  <a:pt x="293973" y="207312"/>
                </a:lnTo>
                <a:lnTo>
                  <a:pt x="242289" y="193124"/>
                </a:lnTo>
                <a:lnTo>
                  <a:pt x="191685" y="175465"/>
                </a:lnTo>
                <a:lnTo>
                  <a:pt x="142162" y="154338"/>
                </a:lnTo>
                <a:lnTo>
                  <a:pt x="89566" y="130062"/>
                </a:lnTo>
                <a:lnTo>
                  <a:pt x="76068" y="124749"/>
                </a:lnTo>
                <a:lnTo>
                  <a:pt x="38995" y="102523"/>
                </a:lnTo>
                <a:lnTo>
                  <a:pt x="8433" y="71949"/>
                </a:lnTo>
                <a:lnTo>
                  <a:pt x="0" y="6014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90458" y="0"/>
            <a:ext cx="447040" cy="188595"/>
          </a:xfrm>
          <a:custGeom>
            <a:avLst/>
            <a:gdLst/>
            <a:ahLst/>
            <a:cxnLst/>
            <a:rect l="l" t="t" r="r" b="b"/>
            <a:pathLst>
              <a:path w="447040" h="188595">
                <a:moveTo>
                  <a:pt x="2676" y="0"/>
                </a:moveTo>
                <a:lnTo>
                  <a:pt x="172034" y="0"/>
                </a:lnTo>
                <a:lnTo>
                  <a:pt x="237984" y="13476"/>
                </a:lnTo>
                <a:lnTo>
                  <a:pt x="290091" y="27015"/>
                </a:lnTo>
                <a:lnTo>
                  <a:pt x="341655" y="42851"/>
                </a:lnTo>
                <a:lnTo>
                  <a:pt x="392675" y="60985"/>
                </a:lnTo>
                <a:lnTo>
                  <a:pt x="399963" y="63213"/>
                </a:lnTo>
                <a:lnTo>
                  <a:pt x="434428" y="92047"/>
                </a:lnTo>
                <a:lnTo>
                  <a:pt x="446059" y="127706"/>
                </a:lnTo>
                <a:lnTo>
                  <a:pt x="446562" y="131494"/>
                </a:lnTo>
                <a:lnTo>
                  <a:pt x="430639" y="172961"/>
                </a:lnTo>
                <a:lnTo>
                  <a:pt x="396558" y="188209"/>
                </a:lnTo>
                <a:lnTo>
                  <a:pt x="392738" y="188183"/>
                </a:lnTo>
                <a:lnTo>
                  <a:pt x="384453" y="187640"/>
                </a:lnTo>
                <a:lnTo>
                  <a:pt x="376498" y="186607"/>
                </a:lnTo>
                <a:lnTo>
                  <a:pt x="368139" y="184988"/>
                </a:lnTo>
                <a:lnTo>
                  <a:pt x="360110" y="182879"/>
                </a:lnTo>
                <a:lnTo>
                  <a:pt x="310194" y="169903"/>
                </a:lnTo>
                <a:lnTo>
                  <a:pt x="260300" y="156888"/>
                </a:lnTo>
                <a:lnTo>
                  <a:pt x="210428" y="143808"/>
                </a:lnTo>
                <a:lnTo>
                  <a:pt x="160581" y="130639"/>
                </a:lnTo>
                <a:lnTo>
                  <a:pt x="110759" y="117356"/>
                </a:lnTo>
                <a:lnTo>
                  <a:pt x="75485" y="104859"/>
                </a:lnTo>
                <a:lnTo>
                  <a:pt x="63662" y="100887"/>
                </a:lnTo>
                <a:lnTo>
                  <a:pt x="31249" y="86603"/>
                </a:lnTo>
                <a:lnTo>
                  <a:pt x="9654" y="64586"/>
                </a:lnTo>
                <a:lnTo>
                  <a:pt x="0" y="33233"/>
                </a:lnTo>
                <a:lnTo>
                  <a:pt x="2676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11642" y="577594"/>
            <a:ext cx="416559" cy="208915"/>
          </a:xfrm>
          <a:custGeom>
            <a:avLst/>
            <a:gdLst/>
            <a:ahLst/>
            <a:cxnLst/>
            <a:rect l="l" t="t" r="r" b="b"/>
            <a:pathLst>
              <a:path w="416559" h="208915">
                <a:moveTo>
                  <a:pt x="0" y="27166"/>
                </a:moveTo>
                <a:lnTo>
                  <a:pt x="46680" y="0"/>
                </a:lnTo>
                <a:lnTo>
                  <a:pt x="67394" y="13"/>
                </a:lnTo>
                <a:lnTo>
                  <a:pt x="271784" y="25584"/>
                </a:lnTo>
                <a:lnTo>
                  <a:pt x="348872" y="53396"/>
                </a:lnTo>
                <a:lnTo>
                  <a:pt x="388095" y="71441"/>
                </a:lnTo>
                <a:lnTo>
                  <a:pt x="412450" y="104512"/>
                </a:lnTo>
                <a:lnTo>
                  <a:pt x="416084" y="129080"/>
                </a:lnTo>
                <a:lnTo>
                  <a:pt x="415297" y="137258"/>
                </a:lnTo>
                <a:lnTo>
                  <a:pt x="394120" y="180628"/>
                </a:lnTo>
                <a:lnTo>
                  <a:pt x="360984" y="203128"/>
                </a:lnTo>
                <a:lnTo>
                  <a:pt x="334645" y="208296"/>
                </a:lnTo>
                <a:lnTo>
                  <a:pt x="282995" y="202276"/>
                </a:lnTo>
                <a:lnTo>
                  <a:pt x="233160" y="190309"/>
                </a:lnTo>
                <a:lnTo>
                  <a:pt x="185139" y="172398"/>
                </a:lnTo>
                <a:lnTo>
                  <a:pt x="138933" y="148541"/>
                </a:lnTo>
                <a:lnTo>
                  <a:pt x="125597" y="138889"/>
                </a:lnTo>
                <a:lnTo>
                  <a:pt x="111617" y="130402"/>
                </a:lnTo>
                <a:lnTo>
                  <a:pt x="96993" y="123082"/>
                </a:lnTo>
                <a:lnTo>
                  <a:pt x="69410" y="111511"/>
                </a:lnTo>
                <a:lnTo>
                  <a:pt x="57777" y="105002"/>
                </a:lnTo>
                <a:lnTo>
                  <a:pt x="27153" y="79079"/>
                </a:lnTo>
                <a:lnTo>
                  <a:pt x="5181" y="45652"/>
                </a:lnTo>
                <a:lnTo>
                  <a:pt x="2357" y="41574"/>
                </a:lnTo>
                <a:lnTo>
                  <a:pt x="756" y="37061"/>
                </a:lnTo>
                <a:lnTo>
                  <a:pt x="0" y="27166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2263" y="116526"/>
            <a:ext cx="452120" cy="218440"/>
          </a:xfrm>
          <a:custGeom>
            <a:avLst/>
            <a:gdLst/>
            <a:ahLst/>
            <a:cxnLst/>
            <a:rect l="l" t="t" r="r" b="b"/>
            <a:pathLst>
              <a:path w="452119" h="218440">
                <a:moveTo>
                  <a:pt x="0" y="54593"/>
                </a:moveTo>
                <a:lnTo>
                  <a:pt x="38641" y="40906"/>
                </a:lnTo>
                <a:lnTo>
                  <a:pt x="43751" y="30807"/>
                </a:lnTo>
                <a:lnTo>
                  <a:pt x="40479" y="21770"/>
                </a:lnTo>
                <a:lnTo>
                  <a:pt x="34854" y="12074"/>
                </a:lnTo>
                <a:lnTo>
                  <a:pt x="32906" y="0"/>
                </a:lnTo>
                <a:lnTo>
                  <a:pt x="86836" y="13393"/>
                </a:lnTo>
                <a:lnTo>
                  <a:pt x="149545" y="32070"/>
                </a:lnTo>
                <a:lnTo>
                  <a:pt x="194987" y="43656"/>
                </a:lnTo>
                <a:lnTo>
                  <a:pt x="240810" y="53175"/>
                </a:lnTo>
                <a:lnTo>
                  <a:pt x="287013" y="60630"/>
                </a:lnTo>
                <a:lnTo>
                  <a:pt x="333597" y="66019"/>
                </a:lnTo>
                <a:lnTo>
                  <a:pt x="387154" y="69495"/>
                </a:lnTo>
                <a:lnTo>
                  <a:pt x="406232" y="74319"/>
                </a:lnTo>
                <a:lnTo>
                  <a:pt x="423342" y="84041"/>
                </a:lnTo>
                <a:lnTo>
                  <a:pt x="437254" y="97963"/>
                </a:lnTo>
                <a:lnTo>
                  <a:pt x="446968" y="115084"/>
                </a:lnTo>
                <a:lnTo>
                  <a:pt x="451786" y="134172"/>
                </a:lnTo>
                <a:lnTo>
                  <a:pt x="451362" y="153857"/>
                </a:lnTo>
                <a:lnTo>
                  <a:pt x="435708" y="190526"/>
                </a:lnTo>
                <a:lnTo>
                  <a:pt x="401705" y="215894"/>
                </a:lnTo>
                <a:lnTo>
                  <a:pt x="376051" y="218135"/>
                </a:lnTo>
                <a:lnTo>
                  <a:pt x="357700" y="217675"/>
                </a:lnTo>
                <a:lnTo>
                  <a:pt x="229439" y="186965"/>
                </a:lnTo>
                <a:lnTo>
                  <a:pt x="105689" y="147567"/>
                </a:lnTo>
                <a:lnTo>
                  <a:pt x="48223" y="112937"/>
                </a:lnTo>
                <a:lnTo>
                  <a:pt x="29095" y="81236"/>
                </a:lnTo>
                <a:lnTo>
                  <a:pt x="23655" y="75720"/>
                </a:lnTo>
                <a:lnTo>
                  <a:pt x="14736" y="71218"/>
                </a:lnTo>
                <a:lnTo>
                  <a:pt x="5722" y="65064"/>
                </a:lnTo>
                <a:lnTo>
                  <a:pt x="0" y="5459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89518" y="226101"/>
            <a:ext cx="440690" cy="210185"/>
          </a:xfrm>
          <a:custGeom>
            <a:avLst/>
            <a:gdLst/>
            <a:ahLst/>
            <a:cxnLst/>
            <a:rect l="l" t="t" r="r" b="b"/>
            <a:pathLst>
              <a:path w="440690" h="210184">
                <a:moveTo>
                  <a:pt x="13541" y="7450"/>
                </a:moveTo>
                <a:lnTo>
                  <a:pt x="30415" y="2444"/>
                </a:lnTo>
                <a:lnTo>
                  <a:pt x="47844" y="0"/>
                </a:lnTo>
                <a:lnTo>
                  <a:pt x="101382" y="6066"/>
                </a:lnTo>
                <a:lnTo>
                  <a:pt x="154577" y="13869"/>
                </a:lnTo>
                <a:lnTo>
                  <a:pt x="207429" y="23407"/>
                </a:lnTo>
                <a:lnTo>
                  <a:pt x="259938" y="34681"/>
                </a:lnTo>
                <a:lnTo>
                  <a:pt x="312105" y="47691"/>
                </a:lnTo>
                <a:lnTo>
                  <a:pt x="370859" y="64588"/>
                </a:lnTo>
                <a:lnTo>
                  <a:pt x="407599" y="87081"/>
                </a:lnTo>
                <a:lnTo>
                  <a:pt x="431831" y="122796"/>
                </a:lnTo>
                <a:lnTo>
                  <a:pt x="440219" y="158590"/>
                </a:lnTo>
                <a:lnTo>
                  <a:pt x="438032" y="173578"/>
                </a:lnTo>
                <a:lnTo>
                  <a:pt x="408190" y="206107"/>
                </a:lnTo>
                <a:lnTo>
                  <a:pt x="381054" y="209975"/>
                </a:lnTo>
                <a:lnTo>
                  <a:pt x="368830" y="209280"/>
                </a:lnTo>
                <a:lnTo>
                  <a:pt x="356740" y="207342"/>
                </a:lnTo>
                <a:lnTo>
                  <a:pt x="344785" y="204163"/>
                </a:lnTo>
                <a:lnTo>
                  <a:pt x="93903" y="120243"/>
                </a:lnTo>
                <a:lnTo>
                  <a:pt x="0" y="84581"/>
                </a:lnTo>
                <a:lnTo>
                  <a:pt x="13541" y="745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89722" y="95676"/>
            <a:ext cx="384175" cy="218440"/>
          </a:xfrm>
          <a:custGeom>
            <a:avLst/>
            <a:gdLst/>
            <a:ahLst/>
            <a:cxnLst/>
            <a:rect l="l" t="t" r="r" b="b"/>
            <a:pathLst>
              <a:path w="384175" h="218440">
                <a:moveTo>
                  <a:pt x="0" y="92759"/>
                </a:moveTo>
                <a:lnTo>
                  <a:pt x="16504" y="9129"/>
                </a:lnTo>
                <a:lnTo>
                  <a:pt x="62914" y="0"/>
                </a:lnTo>
                <a:lnTo>
                  <a:pt x="109431" y="6702"/>
                </a:lnTo>
                <a:lnTo>
                  <a:pt x="155194" y="15972"/>
                </a:lnTo>
                <a:lnTo>
                  <a:pt x="200202" y="27808"/>
                </a:lnTo>
                <a:lnTo>
                  <a:pt x="244457" y="42212"/>
                </a:lnTo>
                <a:lnTo>
                  <a:pt x="287957" y="59182"/>
                </a:lnTo>
                <a:lnTo>
                  <a:pt x="338429" y="81810"/>
                </a:lnTo>
                <a:lnTo>
                  <a:pt x="369656" y="108168"/>
                </a:lnTo>
                <a:lnTo>
                  <a:pt x="383755" y="146908"/>
                </a:lnTo>
                <a:lnTo>
                  <a:pt x="383802" y="153152"/>
                </a:lnTo>
                <a:lnTo>
                  <a:pt x="382138" y="165654"/>
                </a:lnTo>
                <a:lnTo>
                  <a:pt x="359477" y="202458"/>
                </a:lnTo>
                <a:lnTo>
                  <a:pt x="312765" y="217904"/>
                </a:lnTo>
                <a:lnTo>
                  <a:pt x="306555" y="217278"/>
                </a:lnTo>
                <a:lnTo>
                  <a:pt x="268446" y="207250"/>
                </a:lnTo>
                <a:lnTo>
                  <a:pt x="205953" y="185863"/>
                </a:lnTo>
                <a:lnTo>
                  <a:pt x="131905" y="154058"/>
                </a:lnTo>
                <a:lnTo>
                  <a:pt x="0" y="9275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1833" y="127687"/>
            <a:ext cx="417830" cy="190500"/>
          </a:xfrm>
          <a:custGeom>
            <a:avLst/>
            <a:gdLst/>
            <a:ahLst/>
            <a:cxnLst/>
            <a:rect l="l" t="t" r="r" b="b"/>
            <a:pathLst>
              <a:path w="417829" h="190500">
                <a:moveTo>
                  <a:pt x="6630" y="38045"/>
                </a:moveTo>
                <a:lnTo>
                  <a:pt x="23440" y="8885"/>
                </a:lnTo>
                <a:lnTo>
                  <a:pt x="52274" y="0"/>
                </a:lnTo>
                <a:lnTo>
                  <a:pt x="94978" y="2647"/>
                </a:lnTo>
                <a:lnTo>
                  <a:pt x="145857" y="9893"/>
                </a:lnTo>
                <a:lnTo>
                  <a:pt x="196183" y="19458"/>
                </a:lnTo>
                <a:lnTo>
                  <a:pt x="245954" y="31342"/>
                </a:lnTo>
                <a:lnTo>
                  <a:pt x="295173" y="45545"/>
                </a:lnTo>
                <a:lnTo>
                  <a:pt x="343837" y="62067"/>
                </a:lnTo>
                <a:lnTo>
                  <a:pt x="382669" y="81027"/>
                </a:lnTo>
                <a:lnTo>
                  <a:pt x="416094" y="120758"/>
                </a:lnTo>
                <a:lnTo>
                  <a:pt x="417726" y="137334"/>
                </a:lnTo>
                <a:lnTo>
                  <a:pt x="414732" y="153758"/>
                </a:lnTo>
                <a:lnTo>
                  <a:pt x="390442" y="183192"/>
                </a:lnTo>
                <a:lnTo>
                  <a:pt x="354695" y="189896"/>
                </a:lnTo>
                <a:lnTo>
                  <a:pt x="340442" y="189554"/>
                </a:lnTo>
                <a:lnTo>
                  <a:pt x="326279" y="187910"/>
                </a:lnTo>
                <a:lnTo>
                  <a:pt x="312208" y="184965"/>
                </a:lnTo>
                <a:lnTo>
                  <a:pt x="0" y="96220"/>
                </a:lnTo>
                <a:lnTo>
                  <a:pt x="6630" y="3804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61404" y="210224"/>
            <a:ext cx="365125" cy="224154"/>
          </a:xfrm>
          <a:custGeom>
            <a:avLst/>
            <a:gdLst/>
            <a:ahLst/>
            <a:cxnLst/>
            <a:rect l="l" t="t" r="r" b="b"/>
            <a:pathLst>
              <a:path w="365125" h="224154">
                <a:moveTo>
                  <a:pt x="95" y="39555"/>
                </a:moveTo>
                <a:lnTo>
                  <a:pt x="3876" y="21846"/>
                </a:lnTo>
                <a:lnTo>
                  <a:pt x="12345" y="8501"/>
                </a:lnTo>
                <a:lnTo>
                  <a:pt x="25204" y="794"/>
                </a:lnTo>
                <a:lnTo>
                  <a:pt x="42155" y="0"/>
                </a:lnTo>
                <a:lnTo>
                  <a:pt x="64440" y="4411"/>
                </a:lnTo>
                <a:lnTo>
                  <a:pt x="130649" y="21861"/>
                </a:lnTo>
                <a:lnTo>
                  <a:pt x="133039" y="16005"/>
                </a:lnTo>
                <a:lnTo>
                  <a:pt x="266109" y="67796"/>
                </a:lnTo>
                <a:lnTo>
                  <a:pt x="318142" y="88364"/>
                </a:lnTo>
                <a:lnTo>
                  <a:pt x="354371" y="122158"/>
                </a:lnTo>
                <a:lnTo>
                  <a:pt x="365082" y="169854"/>
                </a:lnTo>
                <a:lnTo>
                  <a:pt x="363573" y="181240"/>
                </a:lnTo>
                <a:lnTo>
                  <a:pt x="336586" y="216899"/>
                </a:lnTo>
                <a:lnTo>
                  <a:pt x="300536" y="223840"/>
                </a:lnTo>
                <a:lnTo>
                  <a:pt x="290245" y="222911"/>
                </a:lnTo>
                <a:lnTo>
                  <a:pt x="222633" y="202545"/>
                </a:lnTo>
                <a:lnTo>
                  <a:pt x="176449" y="184218"/>
                </a:lnTo>
                <a:lnTo>
                  <a:pt x="131499" y="163244"/>
                </a:lnTo>
                <a:lnTo>
                  <a:pt x="87783" y="139625"/>
                </a:lnTo>
                <a:lnTo>
                  <a:pt x="45300" y="113359"/>
                </a:lnTo>
                <a:lnTo>
                  <a:pt x="38437" y="109969"/>
                </a:lnTo>
                <a:lnTo>
                  <a:pt x="8045" y="76461"/>
                </a:lnTo>
                <a:lnTo>
                  <a:pt x="0" y="47214"/>
                </a:lnTo>
                <a:lnTo>
                  <a:pt x="95" y="3955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02080" y="614404"/>
            <a:ext cx="373380" cy="195580"/>
          </a:xfrm>
          <a:custGeom>
            <a:avLst/>
            <a:gdLst/>
            <a:ahLst/>
            <a:cxnLst/>
            <a:rect l="l" t="t" r="r" b="b"/>
            <a:pathLst>
              <a:path w="373380" h="195579">
                <a:moveTo>
                  <a:pt x="188" y="48542"/>
                </a:moveTo>
                <a:lnTo>
                  <a:pt x="22151" y="12162"/>
                </a:lnTo>
                <a:lnTo>
                  <a:pt x="45754" y="4510"/>
                </a:lnTo>
                <a:lnTo>
                  <a:pt x="55863" y="2229"/>
                </a:lnTo>
                <a:lnTo>
                  <a:pt x="66056" y="726"/>
                </a:lnTo>
                <a:lnTo>
                  <a:pt x="76333" y="0"/>
                </a:lnTo>
                <a:lnTo>
                  <a:pt x="86696" y="51"/>
                </a:lnTo>
                <a:lnTo>
                  <a:pt x="251450" y="21240"/>
                </a:lnTo>
                <a:lnTo>
                  <a:pt x="311082" y="48954"/>
                </a:lnTo>
                <a:lnTo>
                  <a:pt x="344442" y="67748"/>
                </a:lnTo>
                <a:lnTo>
                  <a:pt x="368153" y="101357"/>
                </a:lnTo>
                <a:lnTo>
                  <a:pt x="372767" y="137564"/>
                </a:lnTo>
                <a:lnTo>
                  <a:pt x="370579" y="150847"/>
                </a:lnTo>
                <a:lnTo>
                  <a:pt x="347953" y="183499"/>
                </a:lnTo>
                <a:lnTo>
                  <a:pt x="310020" y="195248"/>
                </a:lnTo>
                <a:lnTo>
                  <a:pt x="295375" y="193238"/>
                </a:lnTo>
                <a:lnTo>
                  <a:pt x="53603" y="116297"/>
                </a:lnTo>
                <a:lnTo>
                  <a:pt x="14192" y="96970"/>
                </a:lnTo>
                <a:lnTo>
                  <a:pt x="0" y="72302"/>
                </a:lnTo>
                <a:lnTo>
                  <a:pt x="188" y="4854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86568" y="475568"/>
            <a:ext cx="372745" cy="204470"/>
          </a:xfrm>
          <a:custGeom>
            <a:avLst/>
            <a:gdLst/>
            <a:ahLst/>
            <a:cxnLst/>
            <a:rect l="l" t="t" r="r" b="b"/>
            <a:pathLst>
              <a:path w="372744" h="204470">
                <a:moveTo>
                  <a:pt x="0" y="53335"/>
                </a:moveTo>
                <a:lnTo>
                  <a:pt x="26303" y="19369"/>
                </a:lnTo>
                <a:lnTo>
                  <a:pt x="70760" y="635"/>
                </a:lnTo>
                <a:lnTo>
                  <a:pt x="87001" y="0"/>
                </a:lnTo>
                <a:lnTo>
                  <a:pt x="103094" y="2281"/>
                </a:lnTo>
                <a:lnTo>
                  <a:pt x="153572" y="14784"/>
                </a:lnTo>
                <a:lnTo>
                  <a:pt x="198119" y="27842"/>
                </a:lnTo>
                <a:lnTo>
                  <a:pt x="241936" y="43011"/>
                </a:lnTo>
                <a:lnTo>
                  <a:pt x="285022" y="60291"/>
                </a:lnTo>
                <a:lnTo>
                  <a:pt x="335120" y="82861"/>
                </a:lnTo>
                <a:lnTo>
                  <a:pt x="368161" y="119332"/>
                </a:lnTo>
                <a:lnTo>
                  <a:pt x="372741" y="143946"/>
                </a:lnTo>
                <a:lnTo>
                  <a:pt x="371585" y="156465"/>
                </a:lnTo>
                <a:lnTo>
                  <a:pt x="352358" y="193098"/>
                </a:lnTo>
                <a:lnTo>
                  <a:pt x="323693" y="204343"/>
                </a:lnTo>
                <a:lnTo>
                  <a:pt x="313291" y="203960"/>
                </a:lnTo>
                <a:lnTo>
                  <a:pt x="176084" y="159550"/>
                </a:lnTo>
                <a:lnTo>
                  <a:pt x="129327" y="142767"/>
                </a:lnTo>
                <a:lnTo>
                  <a:pt x="82913" y="125070"/>
                </a:lnTo>
                <a:lnTo>
                  <a:pt x="46207" y="105140"/>
                </a:lnTo>
                <a:lnTo>
                  <a:pt x="15735" y="76411"/>
                </a:lnTo>
                <a:lnTo>
                  <a:pt x="0" y="5333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75408" y="694838"/>
            <a:ext cx="343535" cy="184785"/>
          </a:xfrm>
          <a:custGeom>
            <a:avLst/>
            <a:gdLst/>
            <a:ahLst/>
            <a:cxnLst/>
            <a:rect l="l" t="t" r="r" b="b"/>
            <a:pathLst>
              <a:path w="343534" h="184784">
                <a:moveTo>
                  <a:pt x="0" y="36443"/>
                </a:moveTo>
                <a:lnTo>
                  <a:pt x="31658" y="6270"/>
                </a:lnTo>
                <a:lnTo>
                  <a:pt x="93522" y="0"/>
                </a:lnTo>
                <a:lnTo>
                  <a:pt x="134569" y="3652"/>
                </a:lnTo>
                <a:lnTo>
                  <a:pt x="174887" y="12167"/>
                </a:lnTo>
                <a:lnTo>
                  <a:pt x="214479" y="25544"/>
                </a:lnTo>
                <a:lnTo>
                  <a:pt x="275065" y="40414"/>
                </a:lnTo>
                <a:lnTo>
                  <a:pt x="311351" y="53743"/>
                </a:lnTo>
                <a:lnTo>
                  <a:pt x="337487" y="84065"/>
                </a:lnTo>
                <a:lnTo>
                  <a:pt x="343093" y="110395"/>
                </a:lnTo>
                <a:lnTo>
                  <a:pt x="341862" y="123868"/>
                </a:lnTo>
                <a:lnTo>
                  <a:pt x="322875" y="164227"/>
                </a:lnTo>
                <a:lnTo>
                  <a:pt x="287534" y="183217"/>
                </a:lnTo>
                <a:lnTo>
                  <a:pt x="274004" y="184230"/>
                </a:lnTo>
                <a:lnTo>
                  <a:pt x="260560" y="182410"/>
                </a:lnTo>
                <a:lnTo>
                  <a:pt x="55380" y="114241"/>
                </a:lnTo>
                <a:lnTo>
                  <a:pt x="20645" y="93050"/>
                </a:lnTo>
                <a:lnTo>
                  <a:pt x="2023" y="56854"/>
                </a:lnTo>
                <a:lnTo>
                  <a:pt x="380" y="46794"/>
                </a:lnTo>
                <a:lnTo>
                  <a:pt x="0" y="3644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69438" y="144537"/>
            <a:ext cx="316230" cy="182245"/>
          </a:xfrm>
          <a:custGeom>
            <a:avLst/>
            <a:gdLst/>
            <a:ahLst/>
            <a:cxnLst/>
            <a:rect l="l" t="t" r="r" b="b"/>
            <a:pathLst>
              <a:path w="316230" h="182245">
                <a:moveTo>
                  <a:pt x="658" y="29015"/>
                </a:moveTo>
                <a:lnTo>
                  <a:pt x="29056" y="170"/>
                </a:lnTo>
                <a:lnTo>
                  <a:pt x="73390" y="0"/>
                </a:lnTo>
                <a:lnTo>
                  <a:pt x="110527" y="1407"/>
                </a:lnTo>
                <a:lnTo>
                  <a:pt x="184819" y="5459"/>
                </a:lnTo>
                <a:lnTo>
                  <a:pt x="246693" y="31835"/>
                </a:lnTo>
                <a:lnTo>
                  <a:pt x="299525" y="73474"/>
                </a:lnTo>
                <a:lnTo>
                  <a:pt x="315620" y="110944"/>
                </a:lnTo>
                <a:lnTo>
                  <a:pt x="315413" y="127619"/>
                </a:lnTo>
                <a:lnTo>
                  <a:pt x="294607" y="168756"/>
                </a:lnTo>
                <a:lnTo>
                  <a:pt x="259059" y="181988"/>
                </a:lnTo>
                <a:lnTo>
                  <a:pt x="248006" y="180784"/>
                </a:lnTo>
                <a:lnTo>
                  <a:pt x="117493" y="126000"/>
                </a:lnTo>
                <a:lnTo>
                  <a:pt x="78104" y="107844"/>
                </a:lnTo>
                <a:lnTo>
                  <a:pt x="42514" y="87622"/>
                </a:lnTo>
                <a:lnTo>
                  <a:pt x="6104" y="56140"/>
                </a:lnTo>
                <a:lnTo>
                  <a:pt x="0" y="35894"/>
                </a:lnTo>
                <a:lnTo>
                  <a:pt x="658" y="2901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"/>
            <a:ext cx="642620" cy="201930"/>
          </a:xfrm>
          <a:custGeom>
            <a:avLst/>
            <a:gdLst/>
            <a:ahLst/>
            <a:cxnLst/>
            <a:rect l="l" t="t" r="r" b="b"/>
            <a:pathLst>
              <a:path w="642620" h="201930">
                <a:moveTo>
                  <a:pt x="453797" y="0"/>
                </a:moveTo>
                <a:lnTo>
                  <a:pt x="606515" y="0"/>
                </a:lnTo>
                <a:lnTo>
                  <a:pt x="607210" y="1091"/>
                </a:lnTo>
                <a:lnTo>
                  <a:pt x="617391" y="16653"/>
                </a:lnTo>
                <a:lnTo>
                  <a:pt x="636974" y="54252"/>
                </a:lnTo>
                <a:lnTo>
                  <a:pt x="642065" y="87837"/>
                </a:lnTo>
                <a:lnTo>
                  <a:pt x="641792" y="96330"/>
                </a:lnTo>
                <a:lnTo>
                  <a:pt x="631229" y="137333"/>
                </a:lnTo>
                <a:lnTo>
                  <a:pt x="627343" y="144937"/>
                </a:lnTo>
                <a:lnTo>
                  <a:pt x="624602" y="151321"/>
                </a:lnTo>
                <a:lnTo>
                  <a:pt x="598765" y="183326"/>
                </a:lnTo>
                <a:lnTo>
                  <a:pt x="561204" y="200243"/>
                </a:lnTo>
                <a:lnTo>
                  <a:pt x="547502" y="201766"/>
                </a:lnTo>
                <a:lnTo>
                  <a:pt x="540560" y="201718"/>
                </a:lnTo>
                <a:lnTo>
                  <a:pt x="519494" y="199730"/>
                </a:lnTo>
                <a:lnTo>
                  <a:pt x="494295" y="75978"/>
                </a:lnTo>
                <a:lnTo>
                  <a:pt x="475489" y="33602"/>
                </a:lnTo>
                <a:lnTo>
                  <a:pt x="453797" y="0"/>
                </a:lnTo>
                <a:close/>
              </a:path>
              <a:path w="642620" h="201930">
                <a:moveTo>
                  <a:pt x="0" y="39178"/>
                </a:moveTo>
                <a:lnTo>
                  <a:pt x="0" y="0"/>
                </a:lnTo>
                <a:lnTo>
                  <a:pt x="127213" y="0"/>
                </a:lnTo>
                <a:lnTo>
                  <a:pt x="142536" y="6545"/>
                </a:lnTo>
                <a:lnTo>
                  <a:pt x="194722" y="25899"/>
                </a:lnTo>
                <a:lnTo>
                  <a:pt x="246972" y="42640"/>
                </a:lnTo>
                <a:lnTo>
                  <a:pt x="298082" y="56550"/>
                </a:lnTo>
                <a:lnTo>
                  <a:pt x="346844" y="67410"/>
                </a:lnTo>
                <a:lnTo>
                  <a:pt x="392052" y="75002"/>
                </a:lnTo>
                <a:lnTo>
                  <a:pt x="432501" y="79106"/>
                </a:lnTo>
                <a:lnTo>
                  <a:pt x="466984" y="79504"/>
                </a:lnTo>
                <a:lnTo>
                  <a:pt x="494295" y="75978"/>
                </a:lnTo>
                <a:lnTo>
                  <a:pt x="519494" y="199730"/>
                </a:lnTo>
                <a:lnTo>
                  <a:pt x="445284" y="191208"/>
                </a:lnTo>
                <a:lnTo>
                  <a:pt x="398074" y="183709"/>
                </a:lnTo>
                <a:lnTo>
                  <a:pt x="351149" y="174716"/>
                </a:lnTo>
                <a:lnTo>
                  <a:pt x="304509" y="164226"/>
                </a:lnTo>
                <a:lnTo>
                  <a:pt x="258154" y="152242"/>
                </a:lnTo>
                <a:lnTo>
                  <a:pt x="212085" y="138761"/>
                </a:lnTo>
                <a:lnTo>
                  <a:pt x="160078" y="121224"/>
                </a:lnTo>
                <a:lnTo>
                  <a:pt x="110474" y="98760"/>
                </a:lnTo>
                <a:lnTo>
                  <a:pt x="62308" y="73332"/>
                </a:lnTo>
                <a:lnTo>
                  <a:pt x="14615" y="46903"/>
                </a:lnTo>
                <a:lnTo>
                  <a:pt x="0" y="39178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9610" y="1250217"/>
            <a:ext cx="652145" cy="517525"/>
          </a:xfrm>
          <a:custGeom>
            <a:avLst/>
            <a:gdLst/>
            <a:ahLst/>
            <a:cxnLst/>
            <a:rect l="l" t="t" r="r" b="b"/>
            <a:pathLst>
              <a:path w="652144" h="517525">
                <a:moveTo>
                  <a:pt x="4826" y="184865"/>
                </a:moveTo>
                <a:lnTo>
                  <a:pt x="0" y="140412"/>
                </a:lnTo>
                <a:lnTo>
                  <a:pt x="3031" y="94814"/>
                </a:lnTo>
                <a:lnTo>
                  <a:pt x="13244" y="44734"/>
                </a:lnTo>
                <a:lnTo>
                  <a:pt x="36454" y="11426"/>
                </a:lnTo>
                <a:lnTo>
                  <a:pt x="71292" y="0"/>
                </a:lnTo>
                <a:lnTo>
                  <a:pt x="79565" y="472"/>
                </a:lnTo>
                <a:lnTo>
                  <a:pt x="83634" y="1124"/>
                </a:lnTo>
                <a:lnTo>
                  <a:pt x="87638" y="2193"/>
                </a:lnTo>
                <a:lnTo>
                  <a:pt x="136754" y="11240"/>
                </a:lnTo>
                <a:lnTo>
                  <a:pt x="186344" y="18699"/>
                </a:lnTo>
                <a:lnTo>
                  <a:pt x="235379" y="28266"/>
                </a:lnTo>
                <a:lnTo>
                  <a:pt x="282830" y="43632"/>
                </a:lnTo>
                <a:lnTo>
                  <a:pt x="327667" y="68493"/>
                </a:lnTo>
                <a:lnTo>
                  <a:pt x="336681" y="72838"/>
                </a:lnTo>
                <a:lnTo>
                  <a:pt x="345946" y="76454"/>
                </a:lnTo>
                <a:lnTo>
                  <a:pt x="355463" y="79339"/>
                </a:lnTo>
                <a:lnTo>
                  <a:pt x="365231" y="81494"/>
                </a:lnTo>
                <a:lnTo>
                  <a:pt x="379261" y="85320"/>
                </a:lnTo>
                <a:lnTo>
                  <a:pt x="419992" y="100689"/>
                </a:lnTo>
                <a:lnTo>
                  <a:pt x="458155" y="121653"/>
                </a:lnTo>
                <a:lnTo>
                  <a:pt x="493011" y="147817"/>
                </a:lnTo>
                <a:lnTo>
                  <a:pt x="523829" y="178645"/>
                </a:lnTo>
                <a:lnTo>
                  <a:pt x="549976" y="213491"/>
                </a:lnTo>
                <a:lnTo>
                  <a:pt x="571157" y="246222"/>
                </a:lnTo>
                <a:lnTo>
                  <a:pt x="592673" y="278840"/>
                </a:lnTo>
                <a:lnTo>
                  <a:pt x="613957" y="311755"/>
                </a:lnTo>
                <a:lnTo>
                  <a:pt x="634440" y="345376"/>
                </a:lnTo>
                <a:lnTo>
                  <a:pt x="650074" y="405994"/>
                </a:lnTo>
                <a:lnTo>
                  <a:pt x="650095" y="435260"/>
                </a:lnTo>
                <a:lnTo>
                  <a:pt x="651650" y="463462"/>
                </a:lnTo>
                <a:lnTo>
                  <a:pt x="617761" y="496721"/>
                </a:lnTo>
                <a:lnTo>
                  <a:pt x="573904" y="514730"/>
                </a:lnTo>
                <a:lnTo>
                  <a:pt x="545391" y="517022"/>
                </a:lnTo>
                <a:lnTo>
                  <a:pt x="535900" y="516320"/>
                </a:lnTo>
                <a:lnTo>
                  <a:pt x="529742" y="515379"/>
                </a:lnTo>
                <a:lnTo>
                  <a:pt x="497376" y="356430"/>
                </a:lnTo>
                <a:lnTo>
                  <a:pt x="488754" y="318515"/>
                </a:lnTo>
                <a:lnTo>
                  <a:pt x="468984" y="283760"/>
                </a:lnTo>
                <a:lnTo>
                  <a:pt x="440044" y="252431"/>
                </a:lnTo>
                <a:lnTo>
                  <a:pt x="403913" y="224798"/>
                </a:lnTo>
                <a:lnTo>
                  <a:pt x="362569" y="201128"/>
                </a:lnTo>
                <a:lnTo>
                  <a:pt x="317992" y="181689"/>
                </a:lnTo>
                <a:lnTo>
                  <a:pt x="272161" y="166749"/>
                </a:lnTo>
                <a:lnTo>
                  <a:pt x="227053" y="156576"/>
                </a:lnTo>
                <a:lnTo>
                  <a:pt x="184648" y="151438"/>
                </a:lnTo>
                <a:lnTo>
                  <a:pt x="146924" y="151602"/>
                </a:lnTo>
                <a:lnTo>
                  <a:pt x="202297" y="423537"/>
                </a:lnTo>
                <a:lnTo>
                  <a:pt x="193036" y="416993"/>
                </a:lnTo>
                <a:lnTo>
                  <a:pt x="152920" y="382473"/>
                </a:lnTo>
                <a:lnTo>
                  <a:pt x="114722" y="346038"/>
                </a:lnTo>
                <a:lnTo>
                  <a:pt x="78443" y="307688"/>
                </a:lnTo>
                <a:lnTo>
                  <a:pt x="44081" y="267422"/>
                </a:lnTo>
                <a:lnTo>
                  <a:pt x="19017" y="227444"/>
                </a:lnTo>
                <a:lnTo>
                  <a:pt x="4826" y="184865"/>
                </a:lnTo>
                <a:close/>
              </a:path>
              <a:path w="652144" h="517525">
                <a:moveTo>
                  <a:pt x="202297" y="423537"/>
                </a:moveTo>
                <a:lnTo>
                  <a:pt x="146924" y="151602"/>
                </a:lnTo>
                <a:lnTo>
                  <a:pt x="160126" y="184134"/>
                </a:lnTo>
                <a:lnTo>
                  <a:pt x="184505" y="218227"/>
                </a:lnTo>
                <a:lnTo>
                  <a:pt x="218029" y="252165"/>
                </a:lnTo>
                <a:lnTo>
                  <a:pt x="258663" y="284233"/>
                </a:lnTo>
                <a:lnTo>
                  <a:pt x="304373" y="312713"/>
                </a:lnTo>
                <a:lnTo>
                  <a:pt x="353126" y="335891"/>
                </a:lnTo>
                <a:lnTo>
                  <a:pt x="402887" y="352049"/>
                </a:lnTo>
                <a:lnTo>
                  <a:pt x="451623" y="359473"/>
                </a:lnTo>
                <a:lnTo>
                  <a:pt x="497376" y="356430"/>
                </a:lnTo>
                <a:lnTo>
                  <a:pt x="529742" y="515379"/>
                </a:lnTo>
                <a:lnTo>
                  <a:pt x="526493" y="514882"/>
                </a:lnTo>
                <a:lnTo>
                  <a:pt x="517168" y="512708"/>
                </a:lnTo>
                <a:lnTo>
                  <a:pt x="466349" y="504397"/>
                </a:lnTo>
                <a:lnTo>
                  <a:pt x="415366" y="496807"/>
                </a:lnTo>
                <a:lnTo>
                  <a:pt x="364646" y="488245"/>
                </a:lnTo>
                <a:lnTo>
                  <a:pt x="314618" y="477024"/>
                </a:lnTo>
                <a:lnTo>
                  <a:pt x="250677" y="453410"/>
                </a:lnTo>
                <a:lnTo>
                  <a:pt x="221068" y="436802"/>
                </a:lnTo>
                <a:lnTo>
                  <a:pt x="202297" y="42353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4323" y="2"/>
            <a:ext cx="608965" cy="535305"/>
          </a:xfrm>
          <a:custGeom>
            <a:avLst/>
            <a:gdLst/>
            <a:ahLst/>
            <a:cxnLst/>
            <a:rect l="l" t="t" r="r" b="b"/>
            <a:pathLst>
              <a:path w="608964" h="535305">
                <a:moveTo>
                  <a:pt x="3196" y="443513"/>
                </a:moveTo>
                <a:lnTo>
                  <a:pt x="1378" y="432547"/>
                </a:lnTo>
                <a:lnTo>
                  <a:pt x="310" y="421430"/>
                </a:lnTo>
                <a:lnTo>
                  <a:pt x="0" y="410266"/>
                </a:lnTo>
                <a:lnTo>
                  <a:pt x="452" y="399161"/>
                </a:lnTo>
                <a:lnTo>
                  <a:pt x="9808" y="355729"/>
                </a:lnTo>
                <a:lnTo>
                  <a:pt x="18845" y="335385"/>
                </a:lnTo>
                <a:lnTo>
                  <a:pt x="27168" y="313624"/>
                </a:lnTo>
                <a:lnTo>
                  <a:pt x="46528" y="271349"/>
                </a:lnTo>
                <a:lnTo>
                  <a:pt x="69464" y="230810"/>
                </a:lnTo>
                <a:lnTo>
                  <a:pt x="95725" y="192451"/>
                </a:lnTo>
                <a:lnTo>
                  <a:pt x="125215" y="156412"/>
                </a:lnTo>
                <a:lnTo>
                  <a:pt x="157611" y="123087"/>
                </a:lnTo>
                <a:lnTo>
                  <a:pt x="192796" y="92598"/>
                </a:lnTo>
                <a:lnTo>
                  <a:pt x="230385" y="65279"/>
                </a:lnTo>
                <a:lnTo>
                  <a:pt x="289766" y="30859"/>
                </a:lnTo>
                <a:lnTo>
                  <a:pt x="330294" y="10438"/>
                </a:lnTo>
                <a:lnTo>
                  <a:pt x="355026" y="0"/>
                </a:lnTo>
                <a:lnTo>
                  <a:pt x="582573" y="0"/>
                </a:lnTo>
                <a:lnTo>
                  <a:pt x="603823" y="35400"/>
                </a:lnTo>
                <a:lnTo>
                  <a:pt x="608785" y="63170"/>
                </a:lnTo>
                <a:lnTo>
                  <a:pt x="608692" y="71263"/>
                </a:lnTo>
                <a:lnTo>
                  <a:pt x="584314" y="142689"/>
                </a:lnTo>
                <a:lnTo>
                  <a:pt x="564811" y="181505"/>
                </a:lnTo>
                <a:lnTo>
                  <a:pt x="543050" y="219097"/>
                </a:lnTo>
                <a:lnTo>
                  <a:pt x="519030" y="255466"/>
                </a:lnTo>
                <a:lnTo>
                  <a:pt x="477843" y="115013"/>
                </a:lnTo>
                <a:lnTo>
                  <a:pt x="435765" y="116435"/>
                </a:lnTo>
                <a:lnTo>
                  <a:pt x="392286" y="126198"/>
                </a:lnTo>
                <a:lnTo>
                  <a:pt x="348724" y="143239"/>
                </a:lnTo>
                <a:lnTo>
                  <a:pt x="306394" y="166496"/>
                </a:lnTo>
                <a:lnTo>
                  <a:pt x="266615" y="194904"/>
                </a:lnTo>
                <a:lnTo>
                  <a:pt x="230703" y="227401"/>
                </a:lnTo>
                <a:lnTo>
                  <a:pt x="199975" y="262923"/>
                </a:lnTo>
                <a:lnTo>
                  <a:pt x="175749" y="300408"/>
                </a:lnTo>
                <a:lnTo>
                  <a:pt x="159341" y="338792"/>
                </a:lnTo>
                <a:lnTo>
                  <a:pt x="152068" y="377011"/>
                </a:lnTo>
                <a:lnTo>
                  <a:pt x="180597" y="517115"/>
                </a:lnTo>
                <a:lnTo>
                  <a:pt x="173005" y="519449"/>
                </a:lnTo>
                <a:lnTo>
                  <a:pt x="143982" y="526317"/>
                </a:lnTo>
                <a:lnTo>
                  <a:pt x="114568" y="531249"/>
                </a:lnTo>
                <a:lnTo>
                  <a:pt x="84764" y="534246"/>
                </a:lnTo>
                <a:lnTo>
                  <a:pt x="79201" y="534754"/>
                </a:lnTo>
                <a:lnTo>
                  <a:pt x="73681" y="534452"/>
                </a:lnTo>
                <a:lnTo>
                  <a:pt x="35296" y="513897"/>
                </a:lnTo>
                <a:lnTo>
                  <a:pt x="29311" y="504552"/>
                </a:lnTo>
                <a:lnTo>
                  <a:pt x="23232" y="495185"/>
                </a:lnTo>
                <a:lnTo>
                  <a:pt x="17835" y="485469"/>
                </a:lnTo>
                <a:lnTo>
                  <a:pt x="13118" y="475405"/>
                </a:lnTo>
                <a:lnTo>
                  <a:pt x="9083" y="464991"/>
                </a:lnTo>
                <a:lnTo>
                  <a:pt x="5764" y="454328"/>
                </a:lnTo>
                <a:lnTo>
                  <a:pt x="3196" y="443513"/>
                </a:lnTo>
                <a:close/>
              </a:path>
              <a:path w="608964" h="535305">
                <a:moveTo>
                  <a:pt x="180597" y="517115"/>
                </a:moveTo>
                <a:lnTo>
                  <a:pt x="152068" y="377011"/>
                </a:lnTo>
                <a:lnTo>
                  <a:pt x="166537" y="374132"/>
                </a:lnTo>
                <a:lnTo>
                  <a:pt x="190201" y="369101"/>
                </a:lnTo>
                <a:lnTo>
                  <a:pt x="232531" y="351952"/>
                </a:lnTo>
                <a:lnTo>
                  <a:pt x="277079" y="327376"/>
                </a:lnTo>
                <a:lnTo>
                  <a:pt x="321825" y="297000"/>
                </a:lnTo>
                <a:lnTo>
                  <a:pt x="364750" y="262450"/>
                </a:lnTo>
                <a:lnTo>
                  <a:pt x="403833" y="225350"/>
                </a:lnTo>
                <a:lnTo>
                  <a:pt x="437056" y="187327"/>
                </a:lnTo>
                <a:lnTo>
                  <a:pt x="462399" y="150006"/>
                </a:lnTo>
                <a:lnTo>
                  <a:pt x="477843" y="115013"/>
                </a:lnTo>
                <a:lnTo>
                  <a:pt x="509136" y="268692"/>
                </a:lnTo>
                <a:lnTo>
                  <a:pt x="464813" y="323641"/>
                </a:lnTo>
                <a:lnTo>
                  <a:pt x="434978" y="355003"/>
                </a:lnTo>
                <a:lnTo>
                  <a:pt x="403138" y="384746"/>
                </a:lnTo>
                <a:lnTo>
                  <a:pt x="381310" y="402130"/>
                </a:lnTo>
                <a:lnTo>
                  <a:pt x="358172" y="420775"/>
                </a:lnTo>
                <a:lnTo>
                  <a:pt x="308345" y="457432"/>
                </a:lnTo>
                <a:lnTo>
                  <a:pt x="256750" y="487574"/>
                </a:lnTo>
                <a:lnTo>
                  <a:pt x="201637" y="510647"/>
                </a:lnTo>
                <a:lnTo>
                  <a:pt x="180597" y="51711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0134" y="2"/>
            <a:ext cx="636270" cy="308610"/>
          </a:xfrm>
          <a:custGeom>
            <a:avLst/>
            <a:gdLst/>
            <a:ahLst/>
            <a:cxnLst/>
            <a:rect l="l" t="t" r="r" b="b"/>
            <a:pathLst>
              <a:path w="636269" h="308610">
                <a:moveTo>
                  <a:pt x="0" y="0"/>
                </a:moveTo>
                <a:lnTo>
                  <a:pt x="456871" y="0"/>
                </a:lnTo>
                <a:lnTo>
                  <a:pt x="506174" y="37555"/>
                </a:lnTo>
                <a:lnTo>
                  <a:pt x="537078" y="65157"/>
                </a:lnTo>
                <a:lnTo>
                  <a:pt x="566405" y="94268"/>
                </a:lnTo>
                <a:lnTo>
                  <a:pt x="594156" y="124889"/>
                </a:lnTo>
                <a:lnTo>
                  <a:pt x="623935" y="161465"/>
                </a:lnTo>
                <a:lnTo>
                  <a:pt x="636149" y="198219"/>
                </a:lnTo>
                <a:lnTo>
                  <a:pt x="635695" y="209482"/>
                </a:lnTo>
                <a:lnTo>
                  <a:pt x="620585" y="245085"/>
                </a:lnTo>
                <a:lnTo>
                  <a:pt x="588668" y="266988"/>
                </a:lnTo>
                <a:lnTo>
                  <a:pt x="574080" y="271987"/>
                </a:lnTo>
                <a:lnTo>
                  <a:pt x="559303" y="276279"/>
                </a:lnTo>
                <a:lnTo>
                  <a:pt x="544340" y="279862"/>
                </a:lnTo>
                <a:lnTo>
                  <a:pt x="502564" y="287804"/>
                </a:lnTo>
                <a:lnTo>
                  <a:pt x="475873" y="292552"/>
                </a:lnTo>
                <a:lnTo>
                  <a:pt x="474002" y="292901"/>
                </a:lnTo>
                <a:lnTo>
                  <a:pt x="449070" y="170460"/>
                </a:lnTo>
                <a:lnTo>
                  <a:pt x="418420" y="132082"/>
                </a:lnTo>
                <a:lnTo>
                  <a:pt x="377672" y="95673"/>
                </a:lnTo>
                <a:lnTo>
                  <a:pt x="330270" y="62968"/>
                </a:lnTo>
                <a:lnTo>
                  <a:pt x="279661" y="35700"/>
                </a:lnTo>
                <a:lnTo>
                  <a:pt x="229289" y="15605"/>
                </a:lnTo>
                <a:lnTo>
                  <a:pt x="182600" y="4417"/>
                </a:lnTo>
                <a:lnTo>
                  <a:pt x="143039" y="3870"/>
                </a:lnTo>
                <a:lnTo>
                  <a:pt x="188024" y="224791"/>
                </a:lnTo>
                <a:lnTo>
                  <a:pt x="161139" y="206617"/>
                </a:lnTo>
                <a:lnTo>
                  <a:pt x="83036" y="152462"/>
                </a:lnTo>
                <a:lnTo>
                  <a:pt x="2849" y="5901"/>
                </a:lnTo>
                <a:lnTo>
                  <a:pt x="0" y="0"/>
                </a:lnTo>
                <a:close/>
              </a:path>
              <a:path w="636269" h="308610">
                <a:moveTo>
                  <a:pt x="449070" y="170460"/>
                </a:moveTo>
                <a:close/>
              </a:path>
              <a:path w="636269" h="308610">
                <a:moveTo>
                  <a:pt x="188024" y="224791"/>
                </a:moveTo>
                <a:lnTo>
                  <a:pt x="143039" y="3870"/>
                </a:lnTo>
                <a:lnTo>
                  <a:pt x="177419" y="47338"/>
                </a:lnTo>
                <a:lnTo>
                  <a:pt x="214174" y="86654"/>
                </a:lnTo>
                <a:lnTo>
                  <a:pt x="254472" y="120531"/>
                </a:lnTo>
                <a:lnTo>
                  <a:pt x="299483" y="147681"/>
                </a:lnTo>
                <a:lnTo>
                  <a:pt x="350374" y="166818"/>
                </a:lnTo>
                <a:lnTo>
                  <a:pt x="399628" y="171229"/>
                </a:lnTo>
                <a:lnTo>
                  <a:pt x="424325" y="171492"/>
                </a:lnTo>
                <a:lnTo>
                  <a:pt x="449070" y="170460"/>
                </a:lnTo>
                <a:lnTo>
                  <a:pt x="474002" y="292901"/>
                </a:lnTo>
                <a:lnTo>
                  <a:pt x="449242" y="297515"/>
                </a:lnTo>
                <a:lnTo>
                  <a:pt x="426349" y="302460"/>
                </a:lnTo>
                <a:lnTo>
                  <a:pt x="420064" y="303862"/>
                </a:lnTo>
                <a:lnTo>
                  <a:pt x="410964" y="305974"/>
                </a:lnTo>
                <a:lnTo>
                  <a:pt x="399037" y="307598"/>
                </a:lnTo>
                <a:lnTo>
                  <a:pt x="351155" y="302942"/>
                </a:lnTo>
                <a:lnTo>
                  <a:pt x="328677" y="294078"/>
                </a:lnTo>
                <a:lnTo>
                  <a:pt x="306537" y="284627"/>
                </a:lnTo>
                <a:lnTo>
                  <a:pt x="283585" y="276739"/>
                </a:lnTo>
                <a:lnTo>
                  <a:pt x="260904" y="268495"/>
                </a:lnTo>
                <a:lnTo>
                  <a:pt x="239580" y="257976"/>
                </a:lnTo>
                <a:lnTo>
                  <a:pt x="200070" y="232933"/>
                </a:lnTo>
                <a:lnTo>
                  <a:pt x="188024" y="22479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8832" y="2"/>
            <a:ext cx="663575" cy="322580"/>
          </a:xfrm>
          <a:custGeom>
            <a:avLst/>
            <a:gdLst/>
            <a:ahLst/>
            <a:cxnLst/>
            <a:rect l="l" t="t" r="r" b="b"/>
            <a:pathLst>
              <a:path w="663575" h="322580">
                <a:moveTo>
                  <a:pt x="2353" y="252417"/>
                </a:moveTo>
                <a:lnTo>
                  <a:pt x="0" y="210470"/>
                </a:lnTo>
                <a:lnTo>
                  <a:pt x="5193" y="157806"/>
                </a:lnTo>
                <a:lnTo>
                  <a:pt x="17883" y="118173"/>
                </a:lnTo>
                <a:lnTo>
                  <a:pt x="75100" y="65811"/>
                </a:lnTo>
                <a:lnTo>
                  <a:pt x="124304" y="46986"/>
                </a:lnTo>
                <a:lnTo>
                  <a:pt x="181362" y="29463"/>
                </a:lnTo>
                <a:lnTo>
                  <a:pt x="238567" y="12378"/>
                </a:lnTo>
                <a:lnTo>
                  <a:pt x="289002" y="1806"/>
                </a:lnTo>
                <a:lnTo>
                  <a:pt x="308374" y="0"/>
                </a:lnTo>
                <a:lnTo>
                  <a:pt x="403604" y="0"/>
                </a:lnTo>
                <a:lnTo>
                  <a:pt x="441564" y="5185"/>
                </a:lnTo>
                <a:lnTo>
                  <a:pt x="503350" y="15918"/>
                </a:lnTo>
                <a:lnTo>
                  <a:pt x="564899" y="27784"/>
                </a:lnTo>
                <a:lnTo>
                  <a:pt x="608081" y="41714"/>
                </a:lnTo>
                <a:lnTo>
                  <a:pt x="646963" y="67394"/>
                </a:lnTo>
                <a:lnTo>
                  <a:pt x="663413" y="97836"/>
                </a:lnTo>
                <a:lnTo>
                  <a:pt x="657504" y="132223"/>
                </a:lnTo>
                <a:lnTo>
                  <a:pt x="629306" y="169737"/>
                </a:lnTo>
                <a:lnTo>
                  <a:pt x="596315" y="200531"/>
                </a:lnTo>
                <a:lnTo>
                  <a:pt x="562933" y="230847"/>
                </a:lnTo>
                <a:lnTo>
                  <a:pt x="519155" y="261555"/>
                </a:lnTo>
                <a:lnTo>
                  <a:pt x="496129" y="148477"/>
                </a:lnTo>
                <a:lnTo>
                  <a:pt x="453496" y="129944"/>
                </a:lnTo>
                <a:lnTo>
                  <a:pt x="406897" y="118256"/>
                </a:lnTo>
                <a:lnTo>
                  <a:pt x="358154" y="113233"/>
                </a:lnTo>
                <a:lnTo>
                  <a:pt x="309129" y="114687"/>
                </a:lnTo>
                <a:lnTo>
                  <a:pt x="261681" y="122433"/>
                </a:lnTo>
                <a:lnTo>
                  <a:pt x="217671" y="136283"/>
                </a:lnTo>
                <a:lnTo>
                  <a:pt x="178960" y="156051"/>
                </a:lnTo>
                <a:lnTo>
                  <a:pt x="147408" y="181549"/>
                </a:lnTo>
                <a:lnTo>
                  <a:pt x="175569" y="319849"/>
                </a:lnTo>
                <a:lnTo>
                  <a:pt x="131519" y="315877"/>
                </a:lnTo>
                <a:lnTo>
                  <a:pt x="80945" y="308773"/>
                </a:lnTo>
                <a:lnTo>
                  <a:pt x="39855" y="298847"/>
                </a:lnTo>
                <a:lnTo>
                  <a:pt x="14648" y="280969"/>
                </a:lnTo>
                <a:lnTo>
                  <a:pt x="2353" y="252417"/>
                </a:lnTo>
                <a:close/>
              </a:path>
              <a:path w="663575" h="322580">
                <a:moveTo>
                  <a:pt x="175569" y="319849"/>
                </a:moveTo>
                <a:lnTo>
                  <a:pt x="147408" y="181549"/>
                </a:lnTo>
                <a:lnTo>
                  <a:pt x="201233" y="196580"/>
                </a:lnTo>
                <a:lnTo>
                  <a:pt x="255087" y="200536"/>
                </a:lnTo>
                <a:lnTo>
                  <a:pt x="308602" y="197646"/>
                </a:lnTo>
                <a:lnTo>
                  <a:pt x="361408" y="192140"/>
                </a:lnTo>
                <a:lnTo>
                  <a:pt x="395539" y="190029"/>
                </a:lnTo>
                <a:lnTo>
                  <a:pt x="430860" y="186118"/>
                </a:lnTo>
                <a:lnTo>
                  <a:pt x="465135" y="174302"/>
                </a:lnTo>
                <a:lnTo>
                  <a:pt x="496129" y="148477"/>
                </a:lnTo>
                <a:lnTo>
                  <a:pt x="519155" y="261555"/>
                </a:lnTo>
                <a:lnTo>
                  <a:pt x="484479" y="280664"/>
                </a:lnTo>
                <a:lnTo>
                  <a:pt x="426374" y="303105"/>
                </a:lnTo>
                <a:lnTo>
                  <a:pt x="365850" y="316071"/>
                </a:lnTo>
                <a:lnTo>
                  <a:pt x="283841" y="321983"/>
                </a:lnTo>
                <a:lnTo>
                  <a:pt x="232967" y="322482"/>
                </a:lnTo>
                <a:lnTo>
                  <a:pt x="182193" y="320447"/>
                </a:lnTo>
                <a:lnTo>
                  <a:pt x="175569" y="31984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4911" y="369469"/>
            <a:ext cx="633095" cy="392430"/>
          </a:xfrm>
          <a:custGeom>
            <a:avLst/>
            <a:gdLst/>
            <a:ahLst/>
            <a:cxnLst/>
            <a:rect l="l" t="t" r="r" b="b"/>
            <a:pathLst>
              <a:path w="633094" h="392430">
                <a:moveTo>
                  <a:pt x="629738" y="357825"/>
                </a:moveTo>
                <a:lnTo>
                  <a:pt x="621630" y="318005"/>
                </a:lnTo>
                <a:lnTo>
                  <a:pt x="623867" y="326573"/>
                </a:lnTo>
                <a:lnTo>
                  <a:pt x="626462" y="335024"/>
                </a:lnTo>
                <a:lnTo>
                  <a:pt x="629413" y="343356"/>
                </a:lnTo>
                <a:lnTo>
                  <a:pt x="632722" y="351570"/>
                </a:lnTo>
                <a:lnTo>
                  <a:pt x="631056" y="355421"/>
                </a:lnTo>
                <a:lnTo>
                  <a:pt x="629738" y="357825"/>
                </a:lnTo>
                <a:close/>
              </a:path>
              <a:path w="633094" h="392430">
                <a:moveTo>
                  <a:pt x="0" y="75160"/>
                </a:moveTo>
                <a:lnTo>
                  <a:pt x="17681" y="37314"/>
                </a:lnTo>
                <a:lnTo>
                  <a:pt x="39721" y="13355"/>
                </a:lnTo>
                <a:lnTo>
                  <a:pt x="69837" y="1510"/>
                </a:lnTo>
                <a:lnTo>
                  <a:pt x="111746" y="0"/>
                </a:lnTo>
                <a:lnTo>
                  <a:pt x="153083" y="352"/>
                </a:lnTo>
                <a:lnTo>
                  <a:pt x="193775" y="4766"/>
                </a:lnTo>
                <a:lnTo>
                  <a:pt x="233822" y="13243"/>
                </a:lnTo>
                <a:lnTo>
                  <a:pt x="273223" y="25782"/>
                </a:lnTo>
                <a:lnTo>
                  <a:pt x="297656" y="33028"/>
                </a:lnTo>
                <a:lnTo>
                  <a:pt x="322377" y="38879"/>
                </a:lnTo>
                <a:lnTo>
                  <a:pt x="347385" y="43336"/>
                </a:lnTo>
                <a:lnTo>
                  <a:pt x="372681" y="46399"/>
                </a:lnTo>
                <a:lnTo>
                  <a:pt x="385108" y="49251"/>
                </a:lnTo>
                <a:lnTo>
                  <a:pt x="421070" y="61928"/>
                </a:lnTo>
                <a:lnTo>
                  <a:pt x="459399" y="80348"/>
                </a:lnTo>
                <a:lnTo>
                  <a:pt x="494999" y="103622"/>
                </a:lnTo>
                <a:lnTo>
                  <a:pt x="527260" y="131351"/>
                </a:lnTo>
                <a:lnTo>
                  <a:pt x="555629" y="163060"/>
                </a:lnTo>
                <a:lnTo>
                  <a:pt x="579620" y="198205"/>
                </a:lnTo>
                <a:lnTo>
                  <a:pt x="598822" y="236184"/>
                </a:lnTo>
                <a:lnTo>
                  <a:pt x="612905" y="276347"/>
                </a:lnTo>
                <a:lnTo>
                  <a:pt x="621630" y="318005"/>
                </a:lnTo>
                <a:lnTo>
                  <a:pt x="629738" y="357825"/>
                </a:lnTo>
                <a:lnTo>
                  <a:pt x="602050" y="384703"/>
                </a:lnTo>
                <a:lnTo>
                  <a:pt x="569758" y="392299"/>
                </a:lnTo>
                <a:lnTo>
                  <a:pt x="565589" y="392097"/>
                </a:lnTo>
                <a:lnTo>
                  <a:pt x="557288" y="390912"/>
                </a:lnTo>
                <a:lnTo>
                  <a:pt x="553227" y="389941"/>
                </a:lnTo>
                <a:lnTo>
                  <a:pt x="549258" y="388589"/>
                </a:lnTo>
                <a:lnTo>
                  <a:pt x="525778" y="387585"/>
                </a:lnTo>
                <a:lnTo>
                  <a:pt x="501243" y="267093"/>
                </a:lnTo>
                <a:lnTo>
                  <a:pt x="483581" y="225182"/>
                </a:lnTo>
                <a:lnTo>
                  <a:pt x="453131" y="191420"/>
                </a:lnTo>
                <a:lnTo>
                  <a:pt x="403870" y="163666"/>
                </a:lnTo>
                <a:lnTo>
                  <a:pt x="349388" y="142841"/>
                </a:lnTo>
                <a:lnTo>
                  <a:pt x="292465" y="129091"/>
                </a:lnTo>
                <a:lnTo>
                  <a:pt x="234499" y="122754"/>
                </a:lnTo>
                <a:lnTo>
                  <a:pt x="205212" y="122386"/>
                </a:lnTo>
                <a:lnTo>
                  <a:pt x="193089" y="123356"/>
                </a:lnTo>
                <a:lnTo>
                  <a:pt x="180814" y="124691"/>
                </a:lnTo>
                <a:lnTo>
                  <a:pt x="168968" y="126312"/>
                </a:lnTo>
                <a:lnTo>
                  <a:pt x="156970" y="128298"/>
                </a:lnTo>
                <a:lnTo>
                  <a:pt x="198882" y="334125"/>
                </a:lnTo>
                <a:lnTo>
                  <a:pt x="191634" y="329918"/>
                </a:lnTo>
                <a:lnTo>
                  <a:pt x="157430" y="307018"/>
                </a:lnTo>
                <a:lnTo>
                  <a:pt x="125572" y="280945"/>
                </a:lnTo>
                <a:lnTo>
                  <a:pt x="96342" y="251928"/>
                </a:lnTo>
                <a:lnTo>
                  <a:pt x="70023" y="220242"/>
                </a:lnTo>
                <a:lnTo>
                  <a:pt x="46862" y="186191"/>
                </a:lnTo>
                <a:lnTo>
                  <a:pt x="20715" y="131824"/>
                </a:lnTo>
                <a:lnTo>
                  <a:pt x="9678" y="103779"/>
                </a:lnTo>
                <a:lnTo>
                  <a:pt x="0" y="75160"/>
                </a:lnTo>
                <a:close/>
              </a:path>
              <a:path w="633094" h="392430">
                <a:moveTo>
                  <a:pt x="523805" y="387501"/>
                </a:moveTo>
                <a:lnTo>
                  <a:pt x="504806" y="294197"/>
                </a:lnTo>
                <a:lnTo>
                  <a:pt x="504224" y="285062"/>
                </a:lnTo>
                <a:lnTo>
                  <a:pt x="503036" y="276027"/>
                </a:lnTo>
                <a:lnTo>
                  <a:pt x="501243" y="267093"/>
                </a:lnTo>
                <a:lnTo>
                  <a:pt x="525778" y="387585"/>
                </a:lnTo>
                <a:lnTo>
                  <a:pt x="523805" y="387501"/>
                </a:lnTo>
                <a:close/>
              </a:path>
              <a:path w="633094" h="392430">
                <a:moveTo>
                  <a:pt x="504806" y="294197"/>
                </a:moveTo>
                <a:close/>
              </a:path>
              <a:path w="633094" h="392430">
                <a:moveTo>
                  <a:pt x="198882" y="334125"/>
                </a:moveTo>
                <a:lnTo>
                  <a:pt x="156970" y="128298"/>
                </a:lnTo>
                <a:lnTo>
                  <a:pt x="164628" y="138227"/>
                </a:lnTo>
                <a:lnTo>
                  <a:pt x="172575" y="147911"/>
                </a:lnTo>
                <a:lnTo>
                  <a:pt x="207191" y="184127"/>
                </a:lnTo>
                <a:lnTo>
                  <a:pt x="245917" y="215897"/>
                </a:lnTo>
                <a:lnTo>
                  <a:pt x="288188" y="242756"/>
                </a:lnTo>
                <a:lnTo>
                  <a:pt x="333385" y="264313"/>
                </a:lnTo>
                <a:lnTo>
                  <a:pt x="380847" y="280251"/>
                </a:lnTo>
                <a:lnTo>
                  <a:pt x="429881" y="290338"/>
                </a:lnTo>
                <a:lnTo>
                  <a:pt x="479880" y="294427"/>
                </a:lnTo>
                <a:lnTo>
                  <a:pt x="492284" y="294501"/>
                </a:lnTo>
                <a:lnTo>
                  <a:pt x="504806" y="294197"/>
                </a:lnTo>
                <a:lnTo>
                  <a:pt x="523805" y="387501"/>
                </a:lnTo>
                <a:lnTo>
                  <a:pt x="515327" y="387138"/>
                </a:lnTo>
                <a:lnTo>
                  <a:pt x="481426" y="387122"/>
                </a:lnTo>
                <a:lnTo>
                  <a:pt x="447556" y="388540"/>
                </a:lnTo>
                <a:lnTo>
                  <a:pt x="413716" y="391394"/>
                </a:lnTo>
                <a:lnTo>
                  <a:pt x="399960" y="391201"/>
                </a:lnTo>
                <a:lnTo>
                  <a:pt x="358977" y="387997"/>
                </a:lnTo>
                <a:lnTo>
                  <a:pt x="318457" y="380873"/>
                </a:lnTo>
                <a:lnTo>
                  <a:pt x="278788" y="369894"/>
                </a:lnTo>
                <a:lnTo>
                  <a:pt x="240284" y="355128"/>
                </a:lnTo>
                <a:lnTo>
                  <a:pt x="203512" y="336813"/>
                </a:lnTo>
                <a:lnTo>
                  <a:pt x="198882" y="33412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24536"/>
            <a:ext cx="18287999" cy="386246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06103" y="2"/>
            <a:ext cx="393065" cy="208279"/>
          </a:xfrm>
          <a:custGeom>
            <a:avLst/>
            <a:gdLst/>
            <a:ahLst/>
            <a:cxnLst/>
            <a:rect l="l" t="t" r="r" b="b"/>
            <a:pathLst>
              <a:path w="393065" h="208279">
                <a:moveTo>
                  <a:pt x="218252" y="0"/>
                </a:moveTo>
                <a:lnTo>
                  <a:pt x="347344" y="0"/>
                </a:lnTo>
                <a:lnTo>
                  <a:pt x="382363" y="72604"/>
                </a:lnTo>
                <a:lnTo>
                  <a:pt x="392217" y="110747"/>
                </a:lnTo>
                <a:lnTo>
                  <a:pt x="393051" y="130282"/>
                </a:lnTo>
                <a:lnTo>
                  <a:pt x="391158" y="150126"/>
                </a:lnTo>
                <a:lnTo>
                  <a:pt x="377283" y="185607"/>
                </a:lnTo>
                <a:lnTo>
                  <a:pt x="352947" y="205063"/>
                </a:lnTo>
                <a:lnTo>
                  <a:pt x="321309" y="207863"/>
                </a:lnTo>
                <a:lnTo>
                  <a:pt x="285529" y="193379"/>
                </a:lnTo>
                <a:lnTo>
                  <a:pt x="264136" y="180580"/>
                </a:lnTo>
                <a:lnTo>
                  <a:pt x="232171" y="23600"/>
                </a:lnTo>
                <a:lnTo>
                  <a:pt x="218252" y="0"/>
                </a:lnTo>
                <a:close/>
              </a:path>
              <a:path w="393065" h="208279">
                <a:moveTo>
                  <a:pt x="0" y="0"/>
                </a:moveTo>
                <a:lnTo>
                  <a:pt x="170294" y="0"/>
                </a:lnTo>
                <a:lnTo>
                  <a:pt x="194008" y="12882"/>
                </a:lnTo>
                <a:lnTo>
                  <a:pt x="232171" y="23600"/>
                </a:lnTo>
                <a:lnTo>
                  <a:pt x="264136" y="180580"/>
                </a:lnTo>
                <a:lnTo>
                  <a:pt x="247756" y="170778"/>
                </a:lnTo>
                <a:lnTo>
                  <a:pt x="209374" y="149307"/>
                </a:lnTo>
                <a:lnTo>
                  <a:pt x="170384" y="128965"/>
                </a:lnTo>
                <a:lnTo>
                  <a:pt x="130786" y="109752"/>
                </a:lnTo>
                <a:lnTo>
                  <a:pt x="114455" y="102339"/>
                </a:lnTo>
                <a:lnTo>
                  <a:pt x="98779" y="93815"/>
                </a:lnTo>
                <a:lnTo>
                  <a:pt x="55824" y="61696"/>
                </a:lnTo>
                <a:lnTo>
                  <a:pt x="20776" y="21200"/>
                </a:lnTo>
                <a:lnTo>
                  <a:pt x="0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0880" y="287894"/>
            <a:ext cx="440055" cy="542290"/>
          </a:xfrm>
          <a:custGeom>
            <a:avLst/>
            <a:gdLst/>
            <a:ahLst/>
            <a:cxnLst/>
            <a:rect l="l" t="t" r="r" b="b"/>
            <a:pathLst>
              <a:path w="440055" h="542290">
                <a:moveTo>
                  <a:pt x="1060" y="73886"/>
                </a:moveTo>
                <a:lnTo>
                  <a:pt x="0" y="63848"/>
                </a:lnTo>
                <a:lnTo>
                  <a:pt x="78" y="58839"/>
                </a:lnTo>
                <a:lnTo>
                  <a:pt x="1450" y="48841"/>
                </a:lnTo>
                <a:lnTo>
                  <a:pt x="25741" y="11760"/>
                </a:lnTo>
                <a:lnTo>
                  <a:pt x="58422" y="0"/>
                </a:lnTo>
                <a:lnTo>
                  <a:pt x="63462" y="90"/>
                </a:lnTo>
                <a:lnTo>
                  <a:pt x="107778" y="1887"/>
                </a:lnTo>
                <a:lnTo>
                  <a:pt x="151392" y="6809"/>
                </a:lnTo>
                <a:lnTo>
                  <a:pt x="193586" y="17217"/>
                </a:lnTo>
                <a:lnTo>
                  <a:pt x="233643" y="35469"/>
                </a:lnTo>
                <a:lnTo>
                  <a:pt x="270846" y="63925"/>
                </a:lnTo>
                <a:lnTo>
                  <a:pt x="288398" y="78116"/>
                </a:lnTo>
                <a:lnTo>
                  <a:pt x="306609" y="91345"/>
                </a:lnTo>
                <a:lnTo>
                  <a:pt x="325479" y="103612"/>
                </a:lnTo>
                <a:lnTo>
                  <a:pt x="345009" y="114918"/>
                </a:lnTo>
                <a:lnTo>
                  <a:pt x="356582" y="127140"/>
                </a:lnTo>
                <a:lnTo>
                  <a:pt x="387103" y="167192"/>
                </a:lnTo>
                <a:lnTo>
                  <a:pt x="410860" y="211600"/>
                </a:lnTo>
                <a:lnTo>
                  <a:pt x="427251" y="259277"/>
                </a:lnTo>
                <a:lnTo>
                  <a:pt x="435826" y="308960"/>
                </a:lnTo>
                <a:lnTo>
                  <a:pt x="437088" y="342502"/>
                </a:lnTo>
                <a:lnTo>
                  <a:pt x="436371" y="359323"/>
                </a:lnTo>
                <a:lnTo>
                  <a:pt x="435888" y="386121"/>
                </a:lnTo>
                <a:lnTo>
                  <a:pt x="439226" y="440072"/>
                </a:lnTo>
                <a:lnTo>
                  <a:pt x="439469" y="466985"/>
                </a:lnTo>
                <a:lnTo>
                  <a:pt x="433805" y="504463"/>
                </a:lnTo>
                <a:lnTo>
                  <a:pt x="419401" y="527535"/>
                </a:lnTo>
                <a:lnTo>
                  <a:pt x="394350" y="539034"/>
                </a:lnTo>
                <a:lnTo>
                  <a:pt x="392118" y="539198"/>
                </a:lnTo>
                <a:lnTo>
                  <a:pt x="342827" y="297128"/>
                </a:lnTo>
                <a:lnTo>
                  <a:pt x="340177" y="286058"/>
                </a:lnTo>
                <a:lnTo>
                  <a:pt x="323978" y="243521"/>
                </a:lnTo>
                <a:lnTo>
                  <a:pt x="293791" y="200497"/>
                </a:lnTo>
                <a:lnTo>
                  <a:pt x="260702" y="170139"/>
                </a:lnTo>
                <a:lnTo>
                  <a:pt x="222895" y="146025"/>
                </a:lnTo>
                <a:lnTo>
                  <a:pt x="181486" y="128843"/>
                </a:lnTo>
                <a:lnTo>
                  <a:pt x="137678" y="119114"/>
                </a:lnTo>
                <a:lnTo>
                  <a:pt x="107840" y="116946"/>
                </a:lnTo>
                <a:lnTo>
                  <a:pt x="102134" y="138903"/>
                </a:lnTo>
                <a:lnTo>
                  <a:pt x="150169" y="374802"/>
                </a:lnTo>
                <a:lnTo>
                  <a:pt x="95456" y="287256"/>
                </a:lnTo>
                <a:lnTo>
                  <a:pt x="71292" y="247367"/>
                </a:lnTo>
                <a:lnTo>
                  <a:pt x="48023" y="206992"/>
                </a:lnTo>
                <a:lnTo>
                  <a:pt x="22509" y="146488"/>
                </a:lnTo>
                <a:lnTo>
                  <a:pt x="3898" y="83515"/>
                </a:lnTo>
                <a:lnTo>
                  <a:pt x="2183" y="78768"/>
                </a:lnTo>
                <a:lnTo>
                  <a:pt x="1060" y="73886"/>
                </a:lnTo>
                <a:close/>
              </a:path>
              <a:path w="440055" h="542290">
                <a:moveTo>
                  <a:pt x="150169" y="374802"/>
                </a:moveTo>
                <a:lnTo>
                  <a:pt x="102134" y="138903"/>
                </a:lnTo>
                <a:lnTo>
                  <a:pt x="106123" y="156033"/>
                </a:lnTo>
                <a:lnTo>
                  <a:pt x="115333" y="170252"/>
                </a:lnTo>
                <a:lnTo>
                  <a:pt x="125292" y="183476"/>
                </a:lnTo>
                <a:lnTo>
                  <a:pt x="151496" y="222129"/>
                </a:lnTo>
                <a:lnTo>
                  <a:pt x="204651" y="299078"/>
                </a:lnTo>
                <a:lnTo>
                  <a:pt x="231786" y="337234"/>
                </a:lnTo>
                <a:lnTo>
                  <a:pt x="261258" y="375530"/>
                </a:lnTo>
                <a:lnTo>
                  <a:pt x="293374" y="411633"/>
                </a:lnTo>
                <a:lnTo>
                  <a:pt x="296601" y="415963"/>
                </a:lnTo>
                <a:lnTo>
                  <a:pt x="300764" y="419009"/>
                </a:lnTo>
                <a:lnTo>
                  <a:pt x="310966" y="422533"/>
                </a:lnTo>
                <a:lnTo>
                  <a:pt x="316118" y="422705"/>
                </a:lnTo>
                <a:lnTo>
                  <a:pt x="326528" y="419868"/>
                </a:lnTo>
                <a:lnTo>
                  <a:pt x="330882" y="417106"/>
                </a:lnTo>
                <a:lnTo>
                  <a:pt x="337887" y="408894"/>
                </a:lnTo>
                <a:lnTo>
                  <a:pt x="339931" y="404156"/>
                </a:lnTo>
                <a:lnTo>
                  <a:pt x="340516" y="398787"/>
                </a:lnTo>
                <a:lnTo>
                  <a:pt x="343108" y="387674"/>
                </a:lnTo>
                <a:lnTo>
                  <a:pt x="345118" y="376472"/>
                </a:lnTo>
                <a:lnTo>
                  <a:pt x="346545" y="365180"/>
                </a:lnTo>
                <a:lnTo>
                  <a:pt x="347391" y="353799"/>
                </a:lnTo>
                <a:lnTo>
                  <a:pt x="347652" y="342389"/>
                </a:lnTo>
                <a:lnTo>
                  <a:pt x="347325" y="331011"/>
                </a:lnTo>
                <a:lnTo>
                  <a:pt x="346410" y="319665"/>
                </a:lnTo>
                <a:lnTo>
                  <a:pt x="344908" y="308351"/>
                </a:lnTo>
                <a:lnTo>
                  <a:pt x="342827" y="297128"/>
                </a:lnTo>
                <a:lnTo>
                  <a:pt x="392118" y="539198"/>
                </a:lnTo>
                <a:lnTo>
                  <a:pt x="356746" y="541789"/>
                </a:lnTo>
                <a:lnTo>
                  <a:pt x="344252" y="541718"/>
                </a:lnTo>
                <a:lnTo>
                  <a:pt x="331855" y="540778"/>
                </a:lnTo>
                <a:lnTo>
                  <a:pt x="283700" y="528435"/>
                </a:lnTo>
                <a:lnTo>
                  <a:pt x="240811" y="503267"/>
                </a:lnTo>
                <a:lnTo>
                  <a:pt x="206519" y="467229"/>
                </a:lnTo>
                <a:lnTo>
                  <a:pt x="193469" y="445977"/>
                </a:lnTo>
                <a:lnTo>
                  <a:pt x="169519" y="406017"/>
                </a:lnTo>
                <a:lnTo>
                  <a:pt x="150169" y="37480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5615" y="302239"/>
            <a:ext cx="288925" cy="611505"/>
          </a:xfrm>
          <a:custGeom>
            <a:avLst/>
            <a:gdLst/>
            <a:ahLst/>
            <a:cxnLst/>
            <a:rect l="l" t="t" r="r" b="b"/>
            <a:pathLst>
              <a:path w="288925" h="611505">
                <a:moveTo>
                  <a:pt x="6201" y="294936"/>
                </a:moveTo>
                <a:lnTo>
                  <a:pt x="132" y="246646"/>
                </a:lnTo>
                <a:lnTo>
                  <a:pt x="0" y="196761"/>
                </a:lnTo>
                <a:lnTo>
                  <a:pt x="6583" y="145046"/>
                </a:lnTo>
                <a:lnTo>
                  <a:pt x="23935" y="85456"/>
                </a:lnTo>
                <a:lnTo>
                  <a:pt x="48286" y="28378"/>
                </a:lnTo>
                <a:lnTo>
                  <a:pt x="83369" y="1849"/>
                </a:lnTo>
                <a:lnTo>
                  <a:pt x="96759" y="0"/>
                </a:lnTo>
                <a:lnTo>
                  <a:pt x="101251" y="82"/>
                </a:lnTo>
                <a:lnTo>
                  <a:pt x="137825" y="15869"/>
                </a:lnTo>
                <a:lnTo>
                  <a:pt x="181188" y="70488"/>
                </a:lnTo>
                <a:lnTo>
                  <a:pt x="211916" y="128030"/>
                </a:lnTo>
                <a:lnTo>
                  <a:pt x="227892" y="174254"/>
                </a:lnTo>
                <a:lnTo>
                  <a:pt x="242862" y="220779"/>
                </a:lnTo>
                <a:lnTo>
                  <a:pt x="256826" y="267604"/>
                </a:lnTo>
                <a:lnTo>
                  <a:pt x="269783" y="314730"/>
                </a:lnTo>
                <a:lnTo>
                  <a:pt x="281735" y="362155"/>
                </a:lnTo>
                <a:lnTo>
                  <a:pt x="288678" y="417925"/>
                </a:lnTo>
                <a:lnTo>
                  <a:pt x="283585" y="472687"/>
                </a:lnTo>
                <a:lnTo>
                  <a:pt x="270766" y="526581"/>
                </a:lnTo>
                <a:lnTo>
                  <a:pt x="254528" y="579745"/>
                </a:lnTo>
                <a:lnTo>
                  <a:pt x="229341" y="609973"/>
                </a:lnTo>
                <a:lnTo>
                  <a:pt x="167964" y="308550"/>
                </a:lnTo>
                <a:lnTo>
                  <a:pt x="154870" y="256368"/>
                </a:lnTo>
                <a:lnTo>
                  <a:pt x="133470" y="211083"/>
                </a:lnTo>
                <a:lnTo>
                  <a:pt x="105181" y="178509"/>
                </a:lnTo>
                <a:lnTo>
                  <a:pt x="103868" y="209014"/>
                </a:lnTo>
                <a:lnTo>
                  <a:pt x="105073" y="239314"/>
                </a:lnTo>
                <a:lnTo>
                  <a:pt x="108797" y="269409"/>
                </a:lnTo>
                <a:lnTo>
                  <a:pt x="175200" y="595517"/>
                </a:lnTo>
                <a:lnTo>
                  <a:pt x="174381" y="595089"/>
                </a:lnTo>
                <a:lnTo>
                  <a:pt x="140274" y="575186"/>
                </a:lnTo>
                <a:lnTo>
                  <a:pt x="98352" y="520736"/>
                </a:lnTo>
                <a:lnTo>
                  <a:pt x="74276" y="476875"/>
                </a:lnTo>
                <a:lnTo>
                  <a:pt x="52245" y="432600"/>
                </a:lnTo>
                <a:lnTo>
                  <a:pt x="33036" y="387676"/>
                </a:lnTo>
                <a:lnTo>
                  <a:pt x="17428" y="341867"/>
                </a:lnTo>
                <a:lnTo>
                  <a:pt x="6201" y="294936"/>
                </a:lnTo>
                <a:close/>
              </a:path>
              <a:path w="288925" h="611505">
                <a:moveTo>
                  <a:pt x="175200" y="595517"/>
                </a:moveTo>
                <a:lnTo>
                  <a:pt x="108797" y="269409"/>
                </a:lnTo>
                <a:lnTo>
                  <a:pt x="115038" y="299299"/>
                </a:lnTo>
                <a:lnTo>
                  <a:pt x="123697" y="328581"/>
                </a:lnTo>
                <a:lnTo>
                  <a:pt x="134669" y="356850"/>
                </a:lnTo>
                <a:lnTo>
                  <a:pt x="147957" y="384106"/>
                </a:lnTo>
                <a:lnTo>
                  <a:pt x="163559" y="410349"/>
                </a:lnTo>
                <a:lnTo>
                  <a:pt x="171333" y="361815"/>
                </a:lnTo>
                <a:lnTo>
                  <a:pt x="167964" y="308550"/>
                </a:lnTo>
                <a:lnTo>
                  <a:pt x="229341" y="609973"/>
                </a:lnTo>
                <a:lnTo>
                  <a:pt x="214330" y="611144"/>
                </a:lnTo>
                <a:lnTo>
                  <a:pt x="191863" y="604206"/>
                </a:lnTo>
                <a:lnTo>
                  <a:pt x="175200" y="59551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8214" y="541234"/>
            <a:ext cx="461645" cy="443230"/>
          </a:xfrm>
          <a:custGeom>
            <a:avLst/>
            <a:gdLst/>
            <a:ahLst/>
            <a:cxnLst/>
            <a:rect l="l" t="t" r="r" b="b"/>
            <a:pathLst>
              <a:path w="461645" h="443230">
                <a:moveTo>
                  <a:pt x="681" y="97436"/>
                </a:moveTo>
                <a:lnTo>
                  <a:pt x="6815" y="52555"/>
                </a:lnTo>
                <a:lnTo>
                  <a:pt x="35185" y="17280"/>
                </a:lnTo>
                <a:lnTo>
                  <a:pt x="95349" y="34"/>
                </a:lnTo>
                <a:lnTo>
                  <a:pt x="120399" y="0"/>
                </a:lnTo>
                <a:lnTo>
                  <a:pt x="145282" y="2909"/>
                </a:lnTo>
                <a:lnTo>
                  <a:pt x="209287" y="21383"/>
                </a:lnTo>
                <a:lnTo>
                  <a:pt x="248128" y="35209"/>
                </a:lnTo>
                <a:lnTo>
                  <a:pt x="286520" y="50241"/>
                </a:lnTo>
                <a:lnTo>
                  <a:pt x="324463" y="66478"/>
                </a:lnTo>
                <a:lnTo>
                  <a:pt x="360569" y="98978"/>
                </a:lnTo>
                <a:lnTo>
                  <a:pt x="380864" y="149780"/>
                </a:lnTo>
                <a:lnTo>
                  <a:pt x="420180" y="251902"/>
                </a:lnTo>
                <a:lnTo>
                  <a:pt x="457963" y="354591"/>
                </a:lnTo>
                <a:lnTo>
                  <a:pt x="461625" y="384408"/>
                </a:lnTo>
                <a:lnTo>
                  <a:pt x="460596" y="391841"/>
                </a:lnTo>
                <a:lnTo>
                  <a:pt x="439782" y="431432"/>
                </a:lnTo>
                <a:lnTo>
                  <a:pt x="406642" y="443193"/>
                </a:lnTo>
                <a:lnTo>
                  <a:pt x="399611" y="442993"/>
                </a:lnTo>
                <a:lnTo>
                  <a:pt x="360959" y="426739"/>
                </a:lnTo>
                <a:lnTo>
                  <a:pt x="356101" y="421521"/>
                </a:lnTo>
                <a:lnTo>
                  <a:pt x="312355" y="385987"/>
                </a:lnTo>
                <a:lnTo>
                  <a:pt x="269146" y="173788"/>
                </a:lnTo>
                <a:lnTo>
                  <a:pt x="261216" y="158117"/>
                </a:lnTo>
                <a:lnTo>
                  <a:pt x="246049" y="152830"/>
                </a:lnTo>
                <a:lnTo>
                  <a:pt x="218750" y="153433"/>
                </a:lnTo>
                <a:lnTo>
                  <a:pt x="256931" y="340940"/>
                </a:lnTo>
                <a:lnTo>
                  <a:pt x="48249" y="171178"/>
                </a:lnTo>
                <a:lnTo>
                  <a:pt x="41673" y="164077"/>
                </a:lnTo>
                <a:lnTo>
                  <a:pt x="35435" y="157449"/>
                </a:lnTo>
                <a:lnTo>
                  <a:pt x="29505" y="151038"/>
                </a:lnTo>
                <a:lnTo>
                  <a:pt x="23852" y="144585"/>
                </a:lnTo>
                <a:lnTo>
                  <a:pt x="18542" y="139069"/>
                </a:lnTo>
                <a:lnTo>
                  <a:pt x="14065" y="132943"/>
                </a:lnTo>
                <a:lnTo>
                  <a:pt x="6779" y="119470"/>
                </a:lnTo>
                <a:lnTo>
                  <a:pt x="4102" y="112368"/>
                </a:lnTo>
                <a:lnTo>
                  <a:pt x="681" y="97436"/>
                </a:lnTo>
                <a:close/>
              </a:path>
              <a:path w="461645" h="443230">
                <a:moveTo>
                  <a:pt x="256931" y="340940"/>
                </a:moveTo>
                <a:lnTo>
                  <a:pt x="218750" y="153433"/>
                </a:lnTo>
                <a:lnTo>
                  <a:pt x="274733" y="204334"/>
                </a:lnTo>
                <a:lnTo>
                  <a:pt x="269146" y="173788"/>
                </a:lnTo>
                <a:lnTo>
                  <a:pt x="312355" y="385987"/>
                </a:lnTo>
                <a:lnTo>
                  <a:pt x="256931" y="34094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44009" y="1024377"/>
            <a:ext cx="545465" cy="260985"/>
          </a:xfrm>
          <a:custGeom>
            <a:avLst/>
            <a:gdLst/>
            <a:ahLst/>
            <a:cxnLst/>
            <a:rect l="l" t="t" r="r" b="b"/>
            <a:pathLst>
              <a:path w="545464" h="260984">
                <a:moveTo>
                  <a:pt x="315" y="183134"/>
                </a:moveTo>
                <a:lnTo>
                  <a:pt x="0" y="156563"/>
                </a:lnTo>
                <a:lnTo>
                  <a:pt x="6287" y="135197"/>
                </a:lnTo>
                <a:lnTo>
                  <a:pt x="15201" y="114789"/>
                </a:lnTo>
                <a:lnTo>
                  <a:pt x="25518" y="107917"/>
                </a:lnTo>
                <a:lnTo>
                  <a:pt x="30241" y="102145"/>
                </a:lnTo>
                <a:lnTo>
                  <a:pt x="35059" y="102024"/>
                </a:lnTo>
                <a:lnTo>
                  <a:pt x="67637" y="94610"/>
                </a:lnTo>
                <a:lnTo>
                  <a:pt x="95700" y="78389"/>
                </a:lnTo>
                <a:lnTo>
                  <a:pt x="122283" y="59674"/>
                </a:lnTo>
                <a:lnTo>
                  <a:pt x="150416" y="44784"/>
                </a:lnTo>
                <a:lnTo>
                  <a:pt x="186944" y="33290"/>
                </a:lnTo>
                <a:lnTo>
                  <a:pt x="223859" y="23365"/>
                </a:lnTo>
                <a:lnTo>
                  <a:pt x="261159" y="15010"/>
                </a:lnTo>
                <a:lnTo>
                  <a:pt x="298847" y="8224"/>
                </a:lnTo>
                <a:lnTo>
                  <a:pt x="355342" y="1353"/>
                </a:lnTo>
                <a:lnTo>
                  <a:pt x="383741" y="0"/>
                </a:lnTo>
                <a:lnTo>
                  <a:pt x="412240" y="35"/>
                </a:lnTo>
                <a:lnTo>
                  <a:pt x="454478" y="4232"/>
                </a:lnTo>
                <a:lnTo>
                  <a:pt x="500122" y="16757"/>
                </a:lnTo>
                <a:lnTo>
                  <a:pt x="533000" y="45325"/>
                </a:lnTo>
                <a:lnTo>
                  <a:pt x="545470" y="87078"/>
                </a:lnTo>
                <a:lnTo>
                  <a:pt x="544201" y="101721"/>
                </a:lnTo>
                <a:lnTo>
                  <a:pt x="526295" y="153335"/>
                </a:lnTo>
                <a:lnTo>
                  <a:pt x="499350" y="182506"/>
                </a:lnTo>
                <a:lnTo>
                  <a:pt x="465276" y="203288"/>
                </a:lnTo>
                <a:lnTo>
                  <a:pt x="428497" y="220272"/>
                </a:lnTo>
                <a:lnTo>
                  <a:pt x="384333" y="236474"/>
                </a:lnTo>
                <a:lnTo>
                  <a:pt x="338886" y="248616"/>
                </a:lnTo>
                <a:lnTo>
                  <a:pt x="292531" y="256618"/>
                </a:lnTo>
                <a:lnTo>
                  <a:pt x="245641" y="260396"/>
                </a:lnTo>
                <a:lnTo>
                  <a:pt x="222091" y="260698"/>
                </a:lnTo>
                <a:lnTo>
                  <a:pt x="198600" y="259937"/>
                </a:lnTo>
                <a:lnTo>
                  <a:pt x="151790" y="255228"/>
                </a:lnTo>
                <a:lnTo>
                  <a:pt x="105590" y="246324"/>
                </a:lnTo>
                <a:lnTo>
                  <a:pt x="60380" y="233281"/>
                </a:lnTo>
                <a:lnTo>
                  <a:pt x="9810" y="204381"/>
                </a:lnTo>
                <a:lnTo>
                  <a:pt x="315" y="183134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54553" y="807116"/>
            <a:ext cx="531495" cy="297815"/>
          </a:xfrm>
          <a:custGeom>
            <a:avLst/>
            <a:gdLst/>
            <a:ahLst/>
            <a:cxnLst/>
            <a:rect l="l" t="t" r="r" b="b"/>
            <a:pathLst>
              <a:path w="531494" h="297815">
                <a:moveTo>
                  <a:pt x="0" y="227251"/>
                </a:moveTo>
                <a:lnTo>
                  <a:pt x="22317" y="158445"/>
                </a:lnTo>
                <a:lnTo>
                  <a:pt x="50698" y="119063"/>
                </a:lnTo>
                <a:lnTo>
                  <a:pt x="81349" y="81426"/>
                </a:lnTo>
                <a:lnTo>
                  <a:pt x="115905" y="48105"/>
                </a:lnTo>
                <a:lnTo>
                  <a:pt x="157849" y="24784"/>
                </a:lnTo>
                <a:lnTo>
                  <a:pt x="208306" y="13680"/>
                </a:lnTo>
                <a:lnTo>
                  <a:pt x="248934" y="6405"/>
                </a:lnTo>
                <a:lnTo>
                  <a:pt x="294639" y="1230"/>
                </a:lnTo>
                <a:lnTo>
                  <a:pt x="340363" y="0"/>
                </a:lnTo>
                <a:lnTo>
                  <a:pt x="386037" y="3666"/>
                </a:lnTo>
                <a:lnTo>
                  <a:pt x="431593" y="13181"/>
                </a:lnTo>
                <a:lnTo>
                  <a:pt x="476965" y="29496"/>
                </a:lnTo>
                <a:lnTo>
                  <a:pt x="510645" y="48306"/>
                </a:lnTo>
                <a:lnTo>
                  <a:pt x="520285" y="55917"/>
                </a:lnTo>
                <a:lnTo>
                  <a:pt x="527759" y="61821"/>
                </a:lnTo>
                <a:lnTo>
                  <a:pt x="529617" y="71982"/>
                </a:lnTo>
                <a:lnTo>
                  <a:pt x="530655" y="82193"/>
                </a:lnTo>
                <a:lnTo>
                  <a:pt x="530875" y="92453"/>
                </a:lnTo>
                <a:lnTo>
                  <a:pt x="530277" y="102764"/>
                </a:lnTo>
                <a:lnTo>
                  <a:pt x="507691" y="140880"/>
                </a:lnTo>
                <a:lnTo>
                  <a:pt x="462078" y="171029"/>
                </a:lnTo>
                <a:lnTo>
                  <a:pt x="417723" y="203420"/>
                </a:lnTo>
                <a:lnTo>
                  <a:pt x="373717" y="234437"/>
                </a:lnTo>
                <a:lnTo>
                  <a:pt x="351453" y="125098"/>
                </a:lnTo>
                <a:lnTo>
                  <a:pt x="290295" y="113611"/>
                </a:lnTo>
                <a:lnTo>
                  <a:pt x="239348" y="117293"/>
                </a:lnTo>
                <a:lnTo>
                  <a:pt x="198523" y="135911"/>
                </a:lnTo>
                <a:lnTo>
                  <a:pt x="167734" y="169234"/>
                </a:lnTo>
                <a:lnTo>
                  <a:pt x="193780" y="297141"/>
                </a:lnTo>
                <a:lnTo>
                  <a:pt x="191227" y="297360"/>
                </a:lnTo>
                <a:lnTo>
                  <a:pt x="133781" y="295315"/>
                </a:lnTo>
                <a:lnTo>
                  <a:pt x="77785" y="284093"/>
                </a:lnTo>
                <a:lnTo>
                  <a:pt x="16035" y="254721"/>
                </a:lnTo>
                <a:lnTo>
                  <a:pt x="0" y="227251"/>
                </a:lnTo>
                <a:close/>
              </a:path>
              <a:path w="531494" h="297815">
                <a:moveTo>
                  <a:pt x="193780" y="297141"/>
                </a:moveTo>
                <a:lnTo>
                  <a:pt x="167734" y="169234"/>
                </a:lnTo>
                <a:lnTo>
                  <a:pt x="191860" y="170909"/>
                </a:lnTo>
                <a:lnTo>
                  <a:pt x="215857" y="170488"/>
                </a:lnTo>
                <a:lnTo>
                  <a:pt x="263461" y="163357"/>
                </a:lnTo>
                <a:lnTo>
                  <a:pt x="309141" y="148178"/>
                </a:lnTo>
                <a:lnTo>
                  <a:pt x="351491" y="125286"/>
                </a:lnTo>
                <a:lnTo>
                  <a:pt x="351453" y="125098"/>
                </a:lnTo>
                <a:lnTo>
                  <a:pt x="373717" y="234437"/>
                </a:lnTo>
                <a:lnTo>
                  <a:pt x="326204" y="262537"/>
                </a:lnTo>
                <a:lnTo>
                  <a:pt x="275745" y="283066"/>
                </a:lnTo>
                <a:lnTo>
                  <a:pt x="219695" y="294913"/>
                </a:lnTo>
                <a:lnTo>
                  <a:pt x="193780" y="29714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3386" y="1342118"/>
            <a:ext cx="569595" cy="266065"/>
          </a:xfrm>
          <a:custGeom>
            <a:avLst/>
            <a:gdLst/>
            <a:ahLst/>
            <a:cxnLst/>
            <a:rect l="l" t="t" r="r" b="b"/>
            <a:pathLst>
              <a:path w="569594" h="266065">
                <a:moveTo>
                  <a:pt x="2176" y="172115"/>
                </a:moveTo>
                <a:lnTo>
                  <a:pt x="0" y="142061"/>
                </a:lnTo>
                <a:lnTo>
                  <a:pt x="16638" y="116478"/>
                </a:lnTo>
                <a:lnTo>
                  <a:pt x="51242" y="96820"/>
                </a:lnTo>
                <a:lnTo>
                  <a:pt x="82386" y="83683"/>
                </a:lnTo>
                <a:lnTo>
                  <a:pt x="112949" y="68993"/>
                </a:lnTo>
                <a:lnTo>
                  <a:pt x="174598" y="40884"/>
                </a:lnTo>
                <a:lnTo>
                  <a:pt x="219671" y="24814"/>
                </a:lnTo>
                <a:lnTo>
                  <a:pt x="264864" y="11920"/>
                </a:lnTo>
                <a:lnTo>
                  <a:pt x="310195" y="3287"/>
                </a:lnTo>
                <a:lnTo>
                  <a:pt x="355682" y="0"/>
                </a:lnTo>
                <a:lnTo>
                  <a:pt x="401344" y="3142"/>
                </a:lnTo>
                <a:lnTo>
                  <a:pt x="447200" y="13799"/>
                </a:lnTo>
                <a:lnTo>
                  <a:pt x="493269" y="33055"/>
                </a:lnTo>
                <a:lnTo>
                  <a:pt x="501133" y="36404"/>
                </a:lnTo>
                <a:lnTo>
                  <a:pt x="509088" y="39511"/>
                </a:lnTo>
                <a:lnTo>
                  <a:pt x="517132" y="42376"/>
                </a:lnTo>
                <a:lnTo>
                  <a:pt x="525267" y="44999"/>
                </a:lnTo>
                <a:lnTo>
                  <a:pt x="530196" y="45754"/>
                </a:lnTo>
                <a:lnTo>
                  <a:pt x="534920" y="47189"/>
                </a:lnTo>
                <a:lnTo>
                  <a:pt x="564105" y="72932"/>
                </a:lnTo>
                <a:lnTo>
                  <a:pt x="569531" y="91943"/>
                </a:lnTo>
                <a:lnTo>
                  <a:pt x="569463" y="101928"/>
                </a:lnTo>
                <a:lnTo>
                  <a:pt x="551294" y="136181"/>
                </a:lnTo>
                <a:lnTo>
                  <a:pt x="542962" y="146045"/>
                </a:lnTo>
                <a:lnTo>
                  <a:pt x="533621" y="156107"/>
                </a:lnTo>
                <a:lnTo>
                  <a:pt x="522995" y="167165"/>
                </a:lnTo>
                <a:lnTo>
                  <a:pt x="510812" y="180013"/>
                </a:lnTo>
                <a:lnTo>
                  <a:pt x="474061" y="207932"/>
                </a:lnTo>
                <a:lnTo>
                  <a:pt x="433689" y="230283"/>
                </a:lnTo>
                <a:lnTo>
                  <a:pt x="428284" y="232561"/>
                </a:lnTo>
                <a:lnTo>
                  <a:pt x="405360" y="119983"/>
                </a:lnTo>
                <a:lnTo>
                  <a:pt x="360662" y="111698"/>
                </a:lnTo>
                <a:lnTo>
                  <a:pt x="315328" y="105757"/>
                </a:lnTo>
                <a:lnTo>
                  <a:pt x="270059" y="112797"/>
                </a:lnTo>
                <a:lnTo>
                  <a:pt x="225558" y="143454"/>
                </a:lnTo>
                <a:lnTo>
                  <a:pt x="250390" y="265406"/>
                </a:lnTo>
                <a:lnTo>
                  <a:pt x="247778" y="265573"/>
                </a:lnTo>
                <a:lnTo>
                  <a:pt x="199126" y="264868"/>
                </a:lnTo>
                <a:lnTo>
                  <a:pt x="150908" y="259104"/>
                </a:lnTo>
                <a:lnTo>
                  <a:pt x="103343" y="247061"/>
                </a:lnTo>
                <a:lnTo>
                  <a:pt x="56648" y="227517"/>
                </a:lnTo>
                <a:lnTo>
                  <a:pt x="24018" y="205181"/>
                </a:lnTo>
                <a:lnTo>
                  <a:pt x="2176" y="172115"/>
                </a:lnTo>
                <a:close/>
              </a:path>
              <a:path w="569594" h="266065">
                <a:moveTo>
                  <a:pt x="250390" y="265406"/>
                </a:moveTo>
                <a:lnTo>
                  <a:pt x="225558" y="143454"/>
                </a:lnTo>
                <a:lnTo>
                  <a:pt x="236828" y="146635"/>
                </a:lnTo>
                <a:lnTo>
                  <a:pt x="248220" y="149196"/>
                </a:lnTo>
                <a:lnTo>
                  <a:pt x="259734" y="151136"/>
                </a:lnTo>
                <a:lnTo>
                  <a:pt x="271368" y="152456"/>
                </a:lnTo>
                <a:lnTo>
                  <a:pt x="283057" y="153149"/>
                </a:lnTo>
                <a:lnTo>
                  <a:pt x="294731" y="153210"/>
                </a:lnTo>
                <a:lnTo>
                  <a:pt x="306391" y="152639"/>
                </a:lnTo>
                <a:lnTo>
                  <a:pt x="352283" y="144112"/>
                </a:lnTo>
                <a:lnTo>
                  <a:pt x="395286" y="125950"/>
                </a:lnTo>
                <a:lnTo>
                  <a:pt x="405360" y="119983"/>
                </a:lnTo>
                <a:lnTo>
                  <a:pt x="428284" y="232561"/>
                </a:lnTo>
                <a:lnTo>
                  <a:pt x="390554" y="246669"/>
                </a:lnTo>
                <a:lnTo>
                  <a:pt x="345515" y="256692"/>
                </a:lnTo>
                <a:lnTo>
                  <a:pt x="296647" y="262441"/>
                </a:lnTo>
                <a:lnTo>
                  <a:pt x="250390" y="265406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4001" y="2"/>
            <a:ext cx="504825" cy="188595"/>
          </a:xfrm>
          <a:custGeom>
            <a:avLst/>
            <a:gdLst/>
            <a:ahLst/>
            <a:cxnLst/>
            <a:rect l="l" t="t" r="r" b="b"/>
            <a:pathLst>
              <a:path w="504825" h="188595">
                <a:moveTo>
                  <a:pt x="3502" y="139165"/>
                </a:moveTo>
                <a:lnTo>
                  <a:pt x="18810" y="62454"/>
                </a:lnTo>
                <a:lnTo>
                  <a:pt x="50730" y="23203"/>
                </a:lnTo>
                <a:lnTo>
                  <a:pt x="58419" y="14341"/>
                </a:lnTo>
                <a:lnTo>
                  <a:pt x="76736" y="0"/>
                </a:lnTo>
                <a:lnTo>
                  <a:pt x="504576" y="0"/>
                </a:lnTo>
                <a:lnTo>
                  <a:pt x="503514" y="6178"/>
                </a:lnTo>
                <a:lnTo>
                  <a:pt x="501343" y="12957"/>
                </a:lnTo>
                <a:lnTo>
                  <a:pt x="498219" y="19431"/>
                </a:lnTo>
                <a:lnTo>
                  <a:pt x="492859" y="31130"/>
                </a:lnTo>
                <a:lnTo>
                  <a:pt x="473334" y="64313"/>
                </a:lnTo>
                <a:lnTo>
                  <a:pt x="448990" y="94130"/>
                </a:lnTo>
                <a:lnTo>
                  <a:pt x="420364" y="119903"/>
                </a:lnTo>
                <a:lnTo>
                  <a:pt x="388143" y="141000"/>
                </a:lnTo>
                <a:lnTo>
                  <a:pt x="353116" y="156918"/>
                </a:lnTo>
                <a:lnTo>
                  <a:pt x="284631" y="176200"/>
                </a:lnTo>
                <a:lnTo>
                  <a:pt x="258813" y="49407"/>
                </a:lnTo>
                <a:lnTo>
                  <a:pt x="258028" y="48237"/>
                </a:lnTo>
                <a:lnTo>
                  <a:pt x="256859" y="46679"/>
                </a:lnTo>
                <a:lnTo>
                  <a:pt x="255302" y="45940"/>
                </a:lnTo>
                <a:lnTo>
                  <a:pt x="253358" y="46020"/>
                </a:lnTo>
                <a:lnTo>
                  <a:pt x="241022" y="49136"/>
                </a:lnTo>
                <a:lnTo>
                  <a:pt x="228707" y="52321"/>
                </a:lnTo>
                <a:lnTo>
                  <a:pt x="204091" y="58790"/>
                </a:lnTo>
                <a:lnTo>
                  <a:pt x="229747" y="184789"/>
                </a:lnTo>
                <a:lnTo>
                  <a:pt x="214044" y="186587"/>
                </a:lnTo>
                <a:lnTo>
                  <a:pt x="178374" y="188391"/>
                </a:lnTo>
                <a:lnTo>
                  <a:pt x="142806" y="187911"/>
                </a:lnTo>
                <a:lnTo>
                  <a:pt x="107342" y="185148"/>
                </a:lnTo>
                <a:lnTo>
                  <a:pt x="71980" y="180101"/>
                </a:lnTo>
                <a:lnTo>
                  <a:pt x="27951" y="165472"/>
                </a:lnTo>
                <a:lnTo>
                  <a:pt x="3502" y="139165"/>
                </a:lnTo>
                <a:close/>
              </a:path>
              <a:path w="504825" h="188595">
                <a:moveTo>
                  <a:pt x="229747" y="184789"/>
                </a:moveTo>
                <a:lnTo>
                  <a:pt x="204091" y="58790"/>
                </a:lnTo>
                <a:lnTo>
                  <a:pt x="206963" y="68100"/>
                </a:lnTo>
                <a:lnTo>
                  <a:pt x="219897" y="65065"/>
                </a:lnTo>
                <a:lnTo>
                  <a:pt x="232765" y="62010"/>
                </a:lnTo>
                <a:lnTo>
                  <a:pt x="258071" y="55933"/>
                </a:lnTo>
                <a:lnTo>
                  <a:pt x="258123" y="51581"/>
                </a:lnTo>
                <a:lnTo>
                  <a:pt x="258813" y="49407"/>
                </a:lnTo>
                <a:lnTo>
                  <a:pt x="284631" y="176200"/>
                </a:lnTo>
                <a:lnTo>
                  <a:pt x="249528" y="182524"/>
                </a:lnTo>
                <a:lnTo>
                  <a:pt x="229747" y="18478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341" y="466071"/>
            <a:ext cx="508000" cy="356870"/>
          </a:xfrm>
          <a:custGeom>
            <a:avLst/>
            <a:gdLst/>
            <a:ahLst/>
            <a:cxnLst/>
            <a:rect l="l" t="t" r="r" b="b"/>
            <a:pathLst>
              <a:path w="508000" h="356869">
                <a:moveTo>
                  <a:pt x="1137" y="84594"/>
                </a:moveTo>
                <a:lnTo>
                  <a:pt x="7" y="76360"/>
                </a:lnTo>
                <a:lnTo>
                  <a:pt x="0" y="68049"/>
                </a:lnTo>
                <a:lnTo>
                  <a:pt x="1114" y="59662"/>
                </a:lnTo>
                <a:lnTo>
                  <a:pt x="21881" y="24031"/>
                </a:lnTo>
                <a:lnTo>
                  <a:pt x="60039" y="6931"/>
                </a:lnTo>
                <a:lnTo>
                  <a:pt x="110732" y="0"/>
                </a:lnTo>
                <a:lnTo>
                  <a:pt x="127887" y="304"/>
                </a:lnTo>
                <a:lnTo>
                  <a:pt x="144866" y="1923"/>
                </a:lnTo>
                <a:lnTo>
                  <a:pt x="161669" y="4856"/>
                </a:lnTo>
                <a:lnTo>
                  <a:pt x="178297" y="9103"/>
                </a:lnTo>
                <a:lnTo>
                  <a:pt x="209693" y="15867"/>
                </a:lnTo>
                <a:lnTo>
                  <a:pt x="270456" y="35654"/>
                </a:lnTo>
                <a:lnTo>
                  <a:pt x="328243" y="63658"/>
                </a:lnTo>
                <a:lnTo>
                  <a:pt x="381445" y="99098"/>
                </a:lnTo>
                <a:lnTo>
                  <a:pt x="422951" y="136218"/>
                </a:lnTo>
                <a:lnTo>
                  <a:pt x="452813" y="172497"/>
                </a:lnTo>
                <a:lnTo>
                  <a:pt x="477785" y="212550"/>
                </a:lnTo>
                <a:lnTo>
                  <a:pt x="497222" y="255342"/>
                </a:lnTo>
                <a:lnTo>
                  <a:pt x="507953" y="313168"/>
                </a:lnTo>
                <a:lnTo>
                  <a:pt x="494244" y="340225"/>
                </a:lnTo>
                <a:lnTo>
                  <a:pt x="466809" y="355799"/>
                </a:lnTo>
                <a:lnTo>
                  <a:pt x="428761" y="356819"/>
                </a:lnTo>
                <a:lnTo>
                  <a:pt x="396638" y="350299"/>
                </a:lnTo>
                <a:lnTo>
                  <a:pt x="375030" y="345173"/>
                </a:lnTo>
                <a:lnTo>
                  <a:pt x="350810" y="226228"/>
                </a:lnTo>
                <a:lnTo>
                  <a:pt x="323291" y="188129"/>
                </a:lnTo>
                <a:lnTo>
                  <a:pt x="291075" y="158121"/>
                </a:lnTo>
                <a:lnTo>
                  <a:pt x="252584" y="138534"/>
                </a:lnTo>
                <a:lnTo>
                  <a:pt x="206370" y="131821"/>
                </a:lnTo>
                <a:lnTo>
                  <a:pt x="239495" y="294495"/>
                </a:lnTo>
                <a:lnTo>
                  <a:pt x="216822" y="278107"/>
                </a:lnTo>
                <a:lnTo>
                  <a:pt x="155304" y="223014"/>
                </a:lnTo>
                <a:lnTo>
                  <a:pt x="116859" y="191458"/>
                </a:lnTo>
                <a:lnTo>
                  <a:pt x="77486" y="161072"/>
                </a:lnTo>
                <a:lnTo>
                  <a:pt x="37184" y="131855"/>
                </a:lnTo>
                <a:lnTo>
                  <a:pt x="31379" y="127132"/>
                </a:lnTo>
                <a:lnTo>
                  <a:pt x="25372" y="122567"/>
                </a:lnTo>
                <a:lnTo>
                  <a:pt x="22011" y="120095"/>
                </a:lnTo>
                <a:lnTo>
                  <a:pt x="16005" y="114252"/>
                </a:lnTo>
                <a:lnTo>
                  <a:pt x="10870" y="107719"/>
                </a:lnTo>
                <a:lnTo>
                  <a:pt x="6665" y="100552"/>
                </a:lnTo>
                <a:lnTo>
                  <a:pt x="3388" y="92751"/>
                </a:lnTo>
                <a:lnTo>
                  <a:pt x="1137" y="84594"/>
                </a:lnTo>
                <a:close/>
              </a:path>
              <a:path w="508000" h="356869">
                <a:moveTo>
                  <a:pt x="239495" y="294495"/>
                </a:moveTo>
                <a:lnTo>
                  <a:pt x="206370" y="131821"/>
                </a:lnTo>
                <a:lnTo>
                  <a:pt x="220693" y="148556"/>
                </a:lnTo>
                <a:lnTo>
                  <a:pt x="236220" y="163972"/>
                </a:lnTo>
                <a:lnTo>
                  <a:pt x="270887" y="190844"/>
                </a:lnTo>
                <a:lnTo>
                  <a:pt x="309406" y="211807"/>
                </a:lnTo>
                <a:lnTo>
                  <a:pt x="350810" y="226228"/>
                </a:lnTo>
                <a:lnTo>
                  <a:pt x="375030" y="345173"/>
                </a:lnTo>
                <a:lnTo>
                  <a:pt x="333181" y="334143"/>
                </a:lnTo>
                <a:lnTo>
                  <a:pt x="271336" y="312491"/>
                </a:lnTo>
                <a:lnTo>
                  <a:pt x="242994" y="297024"/>
                </a:lnTo>
                <a:lnTo>
                  <a:pt x="239495" y="29449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5811" y="1081315"/>
            <a:ext cx="370205" cy="490220"/>
          </a:xfrm>
          <a:custGeom>
            <a:avLst/>
            <a:gdLst/>
            <a:ahLst/>
            <a:cxnLst/>
            <a:rect l="l" t="t" r="r" b="b"/>
            <a:pathLst>
              <a:path w="370205" h="490219">
                <a:moveTo>
                  <a:pt x="1251" y="85752"/>
                </a:moveTo>
                <a:lnTo>
                  <a:pt x="211" y="76889"/>
                </a:lnTo>
                <a:lnTo>
                  <a:pt x="0" y="68046"/>
                </a:lnTo>
                <a:lnTo>
                  <a:pt x="616" y="59222"/>
                </a:lnTo>
                <a:lnTo>
                  <a:pt x="15611" y="17789"/>
                </a:lnTo>
                <a:lnTo>
                  <a:pt x="54318" y="0"/>
                </a:lnTo>
                <a:lnTo>
                  <a:pt x="60508" y="199"/>
                </a:lnTo>
                <a:lnTo>
                  <a:pt x="72822" y="2732"/>
                </a:lnTo>
                <a:lnTo>
                  <a:pt x="78591" y="4994"/>
                </a:lnTo>
                <a:lnTo>
                  <a:pt x="83970" y="8250"/>
                </a:lnTo>
                <a:lnTo>
                  <a:pt x="104797" y="17640"/>
                </a:lnTo>
                <a:lnTo>
                  <a:pt x="125749" y="26747"/>
                </a:lnTo>
                <a:lnTo>
                  <a:pt x="146793" y="35660"/>
                </a:lnTo>
                <a:lnTo>
                  <a:pt x="167896" y="44466"/>
                </a:lnTo>
                <a:lnTo>
                  <a:pt x="176591" y="47722"/>
                </a:lnTo>
                <a:lnTo>
                  <a:pt x="185040" y="51488"/>
                </a:lnTo>
                <a:lnTo>
                  <a:pt x="223090" y="77624"/>
                </a:lnTo>
                <a:lnTo>
                  <a:pt x="251604" y="113992"/>
                </a:lnTo>
                <a:lnTo>
                  <a:pt x="265728" y="148208"/>
                </a:lnTo>
                <a:lnTo>
                  <a:pt x="270054" y="158814"/>
                </a:lnTo>
                <a:lnTo>
                  <a:pt x="275137" y="169007"/>
                </a:lnTo>
                <a:lnTo>
                  <a:pt x="280975" y="178785"/>
                </a:lnTo>
                <a:lnTo>
                  <a:pt x="287569" y="188149"/>
                </a:lnTo>
                <a:lnTo>
                  <a:pt x="312371" y="231236"/>
                </a:lnTo>
                <a:lnTo>
                  <a:pt x="333164" y="275977"/>
                </a:lnTo>
                <a:lnTo>
                  <a:pt x="349949" y="322373"/>
                </a:lnTo>
                <a:lnTo>
                  <a:pt x="362726" y="370425"/>
                </a:lnTo>
                <a:lnTo>
                  <a:pt x="369641" y="414100"/>
                </a:lnTo>
                <a:lnTo>
                  <a:pt x="363562" y="443647"/>
                </a:lnTo>
                <a:lnTo>
                  <a:pt x="340892" y="466490"/>
                </a:lnTo>
                <a:lnTo>
                  <a:pt x="298036" y="490052"/>
                </a:lnTo>
                <a:lnTo>
                  <a:pt x="262317" y="467227"/>
                </a:lnTo>
                <a:lnTo>
                  <a:pt x="258231" y="464012"/>
                </a:lnTo>
                <a:lnTo>
                  <a:pt x="200770" y="181819"/>
                </a:lnTo>
                <a:lnTo>
                  <a:pt x="190637" y="156581"/>
                </a:lnTo>
                <a:lnTo>
                  <a:pt x="170227" y="144090"/>
                </a:lnTo>
                <a:lnTo>
                  <a:pt x="135500" y="138941"/>
                </a:lnTo>
                <a:lnTo>
                  <a:pt x="188652" y="399968"/>
                </a:lnTo>
                <a:lnTo>
                  <a:pt x="171522" y="379909"/>
                </a:lnTo>
                <a:lnTo>
                  <a:pt x="89754" y="257419"/>
                </a:lnTo>
                <a:lnTo>
                  <a:pt x="63011" y="216270"/>
                </a:lnTo>
                <a:lnTo>
                  <a:pt x="36869" y="174746"/>
                </a:lnTo>
                <a:lnTo>
                  <a:pt x="14952" y="131896"/>
                </a:lnTo>
                <a:lnTo>
                  <a:pt x="7074" y="109235"/>
                </a:lnTo>
                <a:lnTo>
                  <a:pt x="1251" y="85752"/>
                </a:lnTo>
                <a:close/>
              </a:path>
              <a:path w="370205" h="490219">
                <a:moveTo>
                  <a:pt x="188652" y="399968"/>
                </a:moveTo>
                <a:lnTo>
                  <a:pt x="135500" y="138941"/>
                </a:lnTo>
                <a:lnTo>
                  <a:pt x="146069" y="163177"/>
                </a:lnTo>
                <a:lnTo>
                  <a:pt x="162875" y="182942"/>
                </a:lnTo>
                <a:lnTo>
                  <a:pt x="183284" y="202274"/>
                </a:lnTo>
                <a:lnTo>
                  <a:pt x="204661" y="225212"/>
                </a:lnTo>
                <a:lnTo>
                  <a:pt x="200770" y="181819"/>
                </a:lnTo>
                <a:lnTo>
                  <a:pt x="258231" y="464012"/>
                </a:lnTo>
                <a:lnTo>
                  <a:pt x="229325" y="441262"/>
                </a:lnTo>
                <a:lnTo>
                  <a:pt x="199060" y="412156"/>
                </a:lnTo>
                <a:lnTo>
                  <a:pt x="188652" y="399968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2443" y="952138"/>
            <a:ext cx="535305" cy="253365"/>
          </a:xfrm>
          <a:custGeom>
            <a:avLst/>
            <a:gdLst/>
            <a:ahLst/>
            <a:cxnLst/>
            <a:rect l="l" t="t" r="r" b="b"/>
            <a:pathLst>
              <a:path w="535305" h="253365">
                <a:moveTo>
                  <a:pt x="1682" y="213026"/>
                </a:moveTo>
                <a:lnTo>
                  <a:pt x="331" y="205580"/>
                </a:lnTo>
                <a:lnTo>
                  <a:pt x="0" y="198019"/>
                </a:lnTo>
                <a:lnTo>
                  <a:pt x="720" y="190640"/>
                </a:lnTo>
                <a:lnTo>
                  <a:pt x="21807" y="148658"/>
                </a:lnTo>
                <a:lnTo>
                  <a:pt x="65509" y="102358"/>
                </a:lnTo>
                <a:lnTo>
                  <a:pt x="118227" y="67108"/>
                </a:lnTo>
                <a:lnTo>
                  <a:pt x="175411" y="39055"/>
                </a:lnTo>
                <a:lnTo>
                  <a:pt x="235543" y="18943"/>
                </a:lnTo>
                <a:lnTo>
                  <a:pt x="303174" y="6401"/>
                </a:lnTo>
                <a:lnTo>
                  <a:pt x="376697" y="444"/>
                </a:lnTo>
                <a:lnTo>
                  <a:pt x="413664" y="0"/>
                </a:lnTo>
                <a:lnTo>
                  <a:pt x="437579" y="1543"/>
                </a:lnTo>
                <a:lnTo>
                  <a:pt x="484174" y="10847"/>
                </a:lnTo>
                <a:lnTo>
                  <a:pt x="519883" y="24385"/>
                </a:lnTo>
                <a:lnTo>
                  <a:pt x="534821" y="56348"/>
                </a:lnTo>
                <a:lnTo>
                  <a:pt x="533886" y="63341"/>
                </a:lnTo>
                <a:lnTo>
                  <a:pt x="527917" y="76776"/>
                </a:lnTo>
                <a:lnTo>
                  <a:pt x="523355" y="82153"/>
                </a:lnTo>
                <a:lnTo>
                  <a:pt x="517217" y="86190"/>
                </a:lnTo>
                <a:lnTo>
                  <a:pt x="507166" y="94170"/>
                </a:lnTo>
                <a:lnTo>
                  <a:pt x="286660" y="186024"/>
                </a:lnTo>
                <a:lnTo>
                  <a:pt x="192612" y="221198"/>
                </a:lnTo>
                <a:lnTo>
                  <a:pt x="129535" y="238813"/>
                </a:lnTo>
                <a:lnTo>
                  <a:pt x="57835" y="252754"/>
                </a:lnTo>
                <a:lnTo>
                  <a:pt x="50431" y="252900"/>
                </a:lnTo>
                <a:lnTo>
                  <a:pt x="43082" y="251977"/>
                </a:lnTo>
                <a:lnTo>
                  <a:pt x="7342" y="226692"/>
                </a:lnTo>
                <a:lnTo>
                  <a:pt x="4019" y="220064"/>
                </a:lnTo>
                <a:lnTo>
                  <a:pt x="1682" y="213026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6918" y="900327"/>
            <a:ext cx="494030" cy="208915"/>
          </a:xfrm>
          <a:custGeom>
            <a:avLst/>
            <a:gdLst/>
            <a:ahLst/>
            <a:cxnLst/>
            <a:rect l="l" t="t" r="r" b="b"/>
            <a:pathLst>
              <a:path w="494030" h="208915">
                <a:moveTo>
                  <a:pt x="1031" y="110508"/>
                </a:moveTo>
                <a:lnTo>
                  <a:pt x="0" y="103325"/>
                </a:lnTo>
                <a:lnTo>
                  <a:pt x="133" y="96164"/>
                </a:lnTo>
                <a:lnTo>
                  <a:pt x="2729" y="81887"/>
                </a:lnTo>
                <a:lnTo>
                  <a:pt x="27180" y="46959"/>
                </a:lnTo>
                <a:lnTo>
                  <a:pt x="39762" y="40048"/>
                </a:lnTo>
                <a:lnTo>
                  <a:pt x="58709" y="30187"/>
                </a:lnTo>
                <a:lnTo>
                  <a:pt x="98367" y="15111"/>
                </a:lnTo>
                <a:lnTo>
                  <a:pt x="141148" y="5692"/>
                </a:lnTo>
                <a:lnTo>
                  <a:pt x="185673" y="744"/>
                </a:lnTo>
                <a:lnTo>
                  <a:pt x="208128" y="0"/>
                </a:lnTo>
                <a:lnTo>
                  <a:pt x="230593" y="409"/>
                </a:lnTo>
                <a:lnTo>
                  <a:pt x="275191" y="4693"/>
                </a:lnTo>
                <a:lnTo>
                  <a:pt x="319232" y="13572"/>
                </a:lnTo>
                <a:lnTo>
                  <a:pt x="362015" y="26906"/>
                </a:lnTo>
                <a:lnTo>
                  <a:pt x="403313" y="44623"/>
                </a:lnTo>
                <a:lnTo>
                  <a:pt x="442467" y="66443"/>
                </a:lnTo>
                <a:lnTo>
                  <a:pt x="461200" y="78873"/>
                </a:lnTo>
                <a:lnTo>
                  <a:pt x="467540" y="81989"/>
                </a:lnTo>
                <a:lnTo>
                  <a:pt x="492279" y="114509"/>
                </a:lnTo>
                <a:lnTo>
                  <a:pt x="494016" y="128513"/>
                </a:lnTo>
                <a:lnTo>
                  <a:pt x="493511" y="135439"/>
                </a:lnTo>
                <a:lnTo>
                  <a:pt x="472584" y="170651"/>
                </a:lnTo>
                <a:lnTo>
                  <a:pt x="435954" y="193905"/>
                </a:lnTo>
                <a:lnTo>
                  <a:pt x="394445" y="206426"/>
                </a:lnTo>
                <a:lnTo>
                  <a:pt x="368431" y="208375"/>
                </a:lnTo>
                <a:lnTo>
                  <a:pt x="359749" y="208078"/>
                </a:lnTo>
                <a:lnTo>
                  <a:pt x="351096" y="207307"/>
                </a:lnTo>
                <a:lnTo>
                  <a:pt x="342472" y="206062"/>
                </a:lnTo>
                <a:lnTo>
                  <a:pt x="316086" y="202819"/>
                </a:lnTo>
                <a:lnTo>
                  <a:pt x="289643" y="200293"/>
                </a:lnTo>
                <a:lnTo>
                  <a:pt x="269267" y="198902"/>
                </a:lnTo>
                <a:lnTo>
                  <a:pt x="247927" y="94103"/>
                </a:lnTo>
                <a:lnTo>
                  <a:pt x="221137" y="93926"/>
                </a:lnTo>
                <a:lnTo>
                  <a:pt x="220562" y="102804"/>
                </a:lnTo>
                <a:lnTo>
                  <a:pt x="239850" y="197527"/>
                </a:lnTo>
                <a:lnTo>
                  <a:pt x="236581" y="197393"/>
                </a:lnTo>
                <a:lnTo>
                  <a:pt x="194495" y="191619"/>
                </a:lnTo>
                <a:lnTo>
                  <a:pt x="152446" y="185252"/>
                </a:lnTo>
                <a:lnTo>
                  <a:pt x="110139" y="178509"/>
                </a:lnTo>
                <a:lnTo>
                  <a:pt x="68424" y="171797"/>
                </a:lnTo>
                <a:lnTo>
                  <a:pt x="60355" y="170746"/>
                </a:lnTo>
                <a:lnTo>
                  <a:pt x="19104" y="146257"/>
                </a:lnTo>
                <a:lnTo>
                  <a:pt x="2850" y="118450"/>
                </a:lnTo>
                <a:lnTo>
                  <a:pt x="1031" y="110508"/>
                </a:lnTo>
                <a:close/>
              </a:path>
              <a:path w="494030" h="208915">
                <a:moveTo>
                  <a:pt x="239850" y="197527"/>
                </a:moveTo>
                <a:lnTo>
                  <a:pt x="220562" y="102804"/>
                </a:lnTo>
                <a:lnTo>
                  <a:pt x="245608" y="106308"/>
                </a:lnTo>
                <a:lnTo>
                  <a:pt x="247927" y="94103"/>
                </a:lnTo>
                <a:lnTo>
                  <a:pt x="269267" y="198902"/>
                </a:lnTo>
                <a:lnTo>
                  <a:pt x="263141" y="198484"/>
                </a:lnTo>
                <a:lnTo>
                  <a:pt x="239850" y="19752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903" y="2"/>
            <a:ext cx="147221" cy="69545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855386" y="863247"/>
            <a:ext cx="350520" cy="321945"/>
          </a:xfrm>
          <a:custGeom>
            <a:avLst/>
            <a:gdLst/>
            <a:ahLst/>
            <a:cxnLst/>
            <a:rect l="l" t="t" r="r" b="b"/>
            <a:pathLst>
              <a:path w="350520" h="321944">
                <a:moveTo>
                  <a:pt x="1632" y="71140"/>
                </a:moveTo>
                <a:lnTo>
                  <a:pt x="324" y="63663"/>
                </a:lnTo>
                <a:lnTo>
                  <a:pt x="0" y="56080"/>
                </a:lnTo>
                <a:lnTo>
                  <a:pt x="688" y="48663"/>
                </a:lnTo>
                <a:lnTo>
                  <a:pt x="24261" y="11628"/>
                </a:lnTo>
                <a:lnTo>
                  <a:pt x="90758" y="0"/>
                </a:lnTo>
                <a:lnTo>
                  <a:pt x="128978" y="950"/>
                </a:lnTo>
                <a:lnTo>
                  <a:pt x="167011" y="4868"/>
                </a:lnTo>
                <a:lnTo>
                  <a:pt x="204857" y="11753"/>
                </a:lnTo>
                <a:lnTo>
                  <a:pt x="252497" y="33822"/>
                </a:lnTo>
                <a:lnTo>
                  <a:pt x="288191" y="68466"/>
                </a:lnTo>
                <a:lnTo>
                  <a:pt x="314236" y="112113"/>
                </a:lnTo>
                <a:lnTo>
                  <a:pt x="332929" y="161196"/>
                </a:lnTo>
                <a:lnTo>
                  <a:pt x="342355" y="208822"/>
                </a:lnTo>
                <a:lnTo>
                  <a:pt x="348907" y="256927"/>
                </a:lnTo>
                <a:lnTo>
                  <a:pt x="349990" y="262592"/>
                </a:lnTo>
                <a:lnTo>
                  <a:pt x="339256" y="300425"/>
                </a:lnTo>
                <a:lnTo>
                  <a:pt x="295045" y="321865"/>
                </a:lnTo>
                <a:lnTo>
                  <a:pt x="282186" y="317356"/>
                </a:lnTo>
                <a:lnTo>
                  <a:pt x="269533" y="309813"/>
                </a:lnTo>
                <a:lnTo>
                  <a:pt x="257475" y="301681"/>
                </a:lnTo>
                <a:lnTo>
                  <a:pt x="223802" y="136314"/>
                </a:lnTo>
                <a:lnTo>
                  <a:pt x="209684" y="115035"/>
                </a:lnTo>
                <a:lnTo>
                  <a:pt x="185274" y="109785"/>
                </a:lnTo>
                <a:lnTo>
                  <a:pt x="146765" y="117561"/>
                </a:lnTo>
                <a:lnTo>
                  <a:pt x="172624" y="244553"/>
                </a:lnTo>
                <a:lnTo>
                  <a:pt x="61911" y="170386"/>
                </a:lnTo>
                <a:lnTo>
                  <a:pt x="60130" y="161640"/>
                </a:lnTo>
                <a:lnTo>
                  <a:pt x="35025" y="126871"/>
                </a:lnTo>
                <a:lnTo>
                  <a:pt x="22781" y="109309"/>
                </a:lnTo>
                <a:lnTo>
                  <a:pt x="11280" y="91296"/>
                </a:lnTo>
                <a:lnTo>
                  <a:pt x="7110" y="84956"/>
                </a:lnTo>
                <a:lnTo>
                  <a:pt x="3894" y="78237"/>
                </a:lnTo>
                <a:lnTo>
                  <a:pt x="1632" y="71140"/>
                </a:lnTo>
                <a:close/>
              </a:path>
              <a:path w="350520" h="321944">
                <a:moveTo>
                  <a:pt x="172624" y="244553"/>
                </a:moveTo>
                <a:lnTo>
                  <a:pt x="146765" y="117561"/>
                </a:lnTo>
                <a:lnTo>
                  <a:pt x="231437" y="176622"/>
                </a:lnTo>
                <a:lnTo>
                  <a:pt x="223802" y="136314"/>
                </a:lnTo>
                <a:lnTo>
                  <a:pt x="257475" y="301681"/>
                </a:lnTo>
                <a:lnTo>
                  <a:pt x="172624" y="244553"/>
                </a:lnTo>
                <a:close/>
              </a:path>
              <a:path w="350520" h="321944">
                <a:moveTo>
                  <a:pt x="56892" y="167031"/>
                </a:moveTo>
                <a:lnTo>
                  <a:pt x="60130" y="161640"/>
                </a:lnTo>
                <a:lnTo>
                  <a:pt x="61911" y="170386"/>
                </a:lnTo>
                <a:lnTo>
                  <a:pt x="56892" y="16703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48502" y="293069"/>
            <a:ext cx="393700" cy="257175"/>
          </a:xfrm>
          <a:custGeom>
            <a:avLst/>
            <a:gdLst/>
            <a:ahLst/>
            <a:cxnLst/>
            <a:rect l="l" t="t" r="r" b="b"/>
            <a:pathLst>
              <a:path w="393700" h="257175">
                <a:moveTo>
                  <a:pt x="556" y="102675"/>
                </a:moveTo>
                <a:lnTo>
                  <a:pt x="0" y="95500"/>
                </a:lnTo>
                <a:lnTo>
                  <a:pt x="386" y="88251"/>
                </a:lnTo>
                <a:lnTo>
                  <a:pt x="15565" y="76167"/>
                </a:lnTo>
                <a:lnTo>
                  <a:pt x="29857" y="65032"/>
                </a:lnTo>
                <a:lnTo>
                  <a:pt x="43153" y="54145"/>
                </a:lnTo>
                <a:lnTo>
                  <a:pt x="55341" y="42802"/>
                </a:lnTo>
                <a:lnTo>
                  <a:pt x="60300" y="37970"/>
                </a:lnTo>
                <a:lnTo>
                  <a:pt x="65476" y="33395"/>
                </a:lnTo>
                <a:lnTo>
                  <a:pt x="100643" y="11654"/>
                </a:lnTo>
                <a:lnTo>
                  <a:pt x="140568" y="936"/>
                </a:lnTo>
                <a:lnTo>
                  <a:pt x="154360" y="0"/>
                </a:lnTo>
                <a:lnTo>
                  <a:pt x="161282" y="33"/>
                </a:lnTo>
                <a:lnTo>
                  <a:pt x="201980" y="7230"/>
                </a:lnTo>
                <a:lnTo>
                  <a:pt x="238937" y="25835"/>
                </a:lnTo>
                <a:lnTo>
                  <a:pt x="276064" y="62307"/>
                </a:lnTo>
                <a:lnTo>
                  <a:pt x="305590" y="106051"/>
                </a:lnTo>
                <a:lnTo>
                  <a:pt x="318584" y="120679"/>
                </a:lnTo>
                <a:lnTo>
                  <a:pt x="335742" y="129142"/>
                </a:lnTo>
                <a:lnTo>
                  <a:pt x="359725" y="128615"/>
                </a:lnTo>
                <a:lnTo>
                  <a:pt x="372191" y="129622"/>
                </a:lnTo>
                <a:lnTo>
                  <a:pt x="392874" y="168520"/>
                </a:lnTo>
                <a:lnTo>
                  <a:pt x="393251" y="174943"/>
                </a:lnTo>
                <a:lnTo>
                  <a:pt x="393061" y="181374"/>
                </a:lnTo>
                <a:lnTo>
                  <a:pt x="380466" y="217608"/>
                </a:lnTo>
                <a:lnTo>
                  <a:pt x="351520" y="242594"/>
                </a:lnTo>
                <a:lnTo>
                  <a:pt x="310003" y="254963"/>
                </a:lnTo>
                <a:lnTo>
                  <a:pt x="291734" y="256794"/>
                </a:lnTo>
                <a:lnTo>
                  <a:pt x="273141" y="256572"/>
                </a:lnTo>
                <a:lnTo>
                  <a:pt x="241105" y="252757"/>
                </a:lnTo>
                <a:lnTo>
                  <a:pt x="234529" y="251466"/>
                </a:lnTo>
                <a:lnTo>
                  <a:pt x="213727" y="149309"/>
                </a:lnTo>
                <a:lnTo>
                  <a:pt x="198434" y="129822"/>
                </a:lnTo>
                <a:lnTo>
                  <a:pt x="181479" y="114801"/>
                </a:lnTo>
                <a:lnTo>
                  <a:pt x="161837" y="106649"/>
                </a:lnTo>
                <a:lnTo>
                  <a:pt x="138481" y="107767"/>
                </a:lnTo>
                <a:lnTo>
                  <a:pt x="133978" y="124014"/>
                </a:lnTo>
                <a:lnTo>
                  <a:pt x="155498" y="229701"/>
                </a:lnTo>
                <a:lnTo>
                  <a:pt x="148327" y="227126"/>
                </a:lnTo>
                <a:lnTo>
                  <a:pt x="118848" y="213990"/>
                </a:lnTo>
                <a:lnTo>
                  <a:pt x="90599" y="198760"/>
                </a:lnTo>
                <a:lnTo>
                  <a:pt x="63578" y="181438"/>
                </a:lnTo>
                <a:lnTo>
                  <a:pt x="37787" y="162022"/>
                </a:lnTo>
                <a:lnTo>
                  <a:pt x="31714" y="158054"/>
                </a:lnTo>
                <a:lnTo>
                  <a:pt x="5944" y="123670"/>
                </a:lnTo>
                <a:lnTo>
                  <a:pt x="3553" y="116881"/>
                </a:lnTo>
                <a:lnTo>
                  <a:pt x="556" y="102675"/>
                </a:lnTo>
                <a:close/>
              </a:path>
              <a:path w="393700" h="257175">
                <a:moveTo>
                  <a:pt x="155498" y="229701"/>
                </a:moveTo>
                <a:lnTo>
                  <a:pt x="133978" y="124014"/>
                </a:lnTo>
                <a:lnTo>
                  <a:pt x="213727" y="149309"/>
                </a:lnTo>
                <a:lnTo>
                  <a:pt x="234529" y="251466"/>
                </a:lnTo>
                <a:lnTo>
                  <a:pt x="209624" y="246577"/>
                </a:lnTo>
                <a:lnTo>
                  <a:pt x="178698" y="238033"/>
                </a:lnTo>
                <a:lnTo>
                  <a:pt x="155498" y="22970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46575" y="1186570"/>
            <a:ext cx="259715" cy="375285"/>
          </a:xfrm>
          <a:custGeom>
            <a:avLst/>
            <a:gdLst/>
            <a:ahLst/>
            <a:cxnLst/>
            <a:rect l="l" t="t" r="r" b="b"/>
            <a:pathLst>
              <a:path w="259714" h="375284">
                <a:moveTo>
                  <a:pt x="4026" y="117363"/>
                </a:moveTo>
                <a:lnTo>
                  <a:pt x="716" y="96524"/>
                </a:lnTo>
                <a:lnTo>
                  <a:pt x="0" y="75436"/>
                </a:lnTo>
                <a:lnTo>
                  <a:pt x="1876" y="54101"/>
                </a:lnTo>
                <a:lnTo>
                  <a:pt x="1816" y="48771"/>
                </a:lnTo>
                <a:lnTo>
                  <a:pt x="25402" y="8982"/>
                </a:lnTo>
                <a:lnTo>
                  <a:pt x="55485" y="0"/>
                </a:lnTo>
                <a:lnTo>
                  <a:pt x="60742" y="303"/>
                </a:lnTo>
                <a:lnTo>
                  <a:pt x="93310" y="16515"/>
                </a:lnTo>
                <a:lnTo>
                  <a:pt x="117301" y="34164"/>
                </a:lnTo>
                <a:lnTo>
                  <a:pt x="164401" y="70670"/>
                </a:lnTo>
                <a:lnTo>
                  <a:pt x="193305" y="95996"/>
                </a:lnTo>
                <a:lnTo>
                  <a:pt x="220085" y="130158"/>
                </a:lnTo>
                <a:lnTo>
                  <a:pt x="240375" y="168539"/>
                </a:lnTo>
                <a:lnTo>
                  <a:pt x="253530" y="209929"/>
                </a:lnTo>
                <a:lnTo>
                  <a:pt x="259125" y="252997"/>
                </a:lnTo>
                <a:lnTo>
                  <a:pt x="259317" y="261685"/>
                </a:lnTo>
                <a:lnTo>
                  <a:pt x="259198" y="270374"/>
                </a:lnTo>
                <a:lnTo>
                  <a:pt x="253967" y="313482"/>
                </a:lnTo>
                <a:lnTo>
                  <a:pt x="241695" y="352967"/>
                </a:lnTo>
                <a:lnTo>
                  <a:pt x="209863" y="374685"/>
                </a:lnTo>
                <a:lnTo>
                  <a:pt x="203198" y="375022"/>
                </a:lnTo>
                <a:lnTo>
                  <a:pt x="199892" y="374801"/>
                </a:lnTo>
                <a:lnTo>
                  <a:pt x="198838" y="374605"/>
                </a:lnTo>
                <a:lnTo>
                  <a:pt x="162742" y="197335"/>
                </a:lnTo>
                <a:lnTo>
                  <a:pt x="127917" y="152138"/>
                </a:lnTo>
                <a:lnTo>
                  <a:pt x="117293" y="159424"/>
                </a:lnTo>
                <a:lnTo>
                  <a:pt x="156494" y="351938"/>
                </a:lnTo>
                <a:lnTo>
                  <a:pt x="137471" y="338238"/>
                </a:lnTo>
                <a:lnTo>
                  <a:pt x="115333" y="321547"/>
                </a:lnTo>
                <a:lnTo>
                  <a:pt x="90411" y="303031"/>
                </a:lnTo>
                <a:lnTo>
                  <a:pt x="50130" y="224108"/>
                </a:lnTo>
                <a:lnTo>
                  <a:pt x="29380" y="181739"/>
                </a:lnTo>
                <a:lnTo>
                  <a:pt x="9929" y="137953"/>
                </a:lnTo>
                <a:lnTo>
                  <a:pt x="4026" y="117363"/>
                </a:lnTo>
                <a:close/>
              </a:path>
              <a:path w="259714" h="375284">
                <a:moveTo>
                  <a:pt x="156494" y="351938"/>
                </a:moveTo>
                <a:lnTo>
                  <a:pt x="117293" y="159424"/>
                </a:lnTo>
                <a:lnTo>
                  <a:pt x="146250" y="207264"/>
                </a:lnTo>
                <a:lnTo>
                  <a:pt x="162742" y="197335"/>
                </a:lnTo>
                <a:lnTo>
                  <a:pt x="198838" y="374605"/>
                </a:lnTo>
                <a:lnTo>
                  <a:pt x="193330" y="373579"/>
                </a:lnTo>
                <a:lnTo>
                  <a:pt x="190165" y="372594"/>
                </a:lnTo>
                <a:lnTo>
                  <a:pt x="184067" y="369878"/>
                </a:lnTo>
                <a:lnTo>
                  <a:pt x="181216" y="368184"/>
                </a:lnTo>
                <a:lnTo>
                  <a:pt x="178565" y="366154"/>
                </a:lnTo>
                <a:lnTo>
                  <a:pt x="158118" y="353107"/>
                </a:lnTo>
                <a:lnTo>
                  <a:pt x="156494" y="351938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17370" y="417467"/>
            <a:ext cx="393065" cy="169545"/>
          </a:xfrm>
          <a:custGeom>
            <a:avLst/>
            <a:gdLst/>
            <a:ahLst/>
            <a:cxnLst/>
            <a:rect l="l" t="t" r="r" b="b"/>
            <a:pathLst>
              <a:path w="393064" h="169545">
                <a:moveTo>
                  <a:pt x="2207" y="96583"/>
                </a:moveTo>
                <a:lnTo>
                  <a:pt x="549" y="88766"/>
                </a:lnTo>
                <a:lnTo>
                  <a:pt x="0" y="80949"/>
                </a:lnTo>
                <a:lnTo>
                  <a:pt x="559" y="73134"/>
                </a:lnTo>
                <a:lnTo>
                  <a:pt x="27193" y="29198"/>
                </a:lnTo>
                <a:lnTo>
                  <a:pt x="58964" y="7984"/>
                </a:lnTo>
                <a:lnTo>
                  <a:pt x="96315" y="0"/>
                </a:lnTo>
                <a:lnTo>
                  <a:pt x="109105" y="536"/>
                </a:lnTo>
                <a:lnTo>
                  <a:pt x="164150" y="8045"/>
                </a:lnTo>
                <a:lnTo>
                  <a:pt x="329713" y="27850"/>
                </a:lnTo>
                <a:lnTo>
                  <a:pt x="359488" y="33998"/>
                </a:lnTo>
                <a:lnTo>
                  <a:pt x="378272" y="44932"/>
                </a:lnTo>
                <a:lnTo>
                  <a:pt x="388577" y="63496"/>
                </a:lnTo>
                <a:lnTo>
                  <a:pt x="392915" y="92533"/>
                </a:lnTo>
                <a:lnTo>
                  <a:pt x="390856" y="107134"/>
                </a:lnTo>
                <a:lnTo>
                  <a:pt x="378769" y="149463"/>
                </a:lnTo>
                <a:lnTo>
                  <a:pt x="334778" y="162484"/>
                </a:lnTo>
                <a:lnTo>
                  <a:pt x="289370" y="169035"/>
                </a:lnTo>
                <a:lnTo>
                  <a:pt x="240598" y="164552"/>
                </a:lnTo>
                <a:lnTo>
                  <a:pt x="191882" y="159120"/>
                </a:lnTo>
                <a:lnTo>
                  <a:pt x="143267" y="152746"/>
                </a:lnTo>
                <a:lnTo>
                  <a:pt x="94798" y="145442"/>
                </a:lnTo>
                <a:lnTo>
                  <a:pt x="46520" y="137217"/>
                </a:lnTo>
                <a:lnTo>
                  <a:pt x="13089" y="117418"/>
                </a:lnTo>
                <a:lnTo>
                  <a:pt x="4891" y="104110"/>
                </a:lnTo>
                <a:lnTo>
                  <a:pt x="2207" y="9658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796078" y="0"/>
            <a:ext cx="5023485" cy="1606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350" spc="-220" dirty="0">
                <a:latin typeface="Britannic Bold" panose="020B0903060703020204" pitchFamily="34" charset="0"/>
              </a:rPr>
              <a:t>EQUIPO:</a:t>
            </a:r>
            <a:endParaRPr sz="10350" dirty="0">
              <a:latin typeface="Britannic Bold" panose="020B0903060703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3732" y="2190924"/>
            <a:ext cx="12108815" cy="573468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70"/>
              </a:spcBef>
            </a:pPr>
            <a:r>
              <a:rPr sz="3650" spc="10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4750" spc="10" dirty="0">
                <a:solidFill>
                  <a:srgbClr val="242A69"/>
                </a:solidFill>
                <a:latin typeface="Verdana"/>
                <a:cs typeface="Verdana"/>
              </a:rPr>
              <a:t>Cinthia</a:t>
            </a:r>
            <a:r>
              <a:rPr sz="4750" spc="-38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35" dirty="0">
                <a:solidFill>
                  <a:srgbClr val="242A69"/>
                </a:solidFill>
                <a:latin typeface="Verdana"/>
                <a:cs typeface="Verdana"/>
              </a:rPr>
              <a:t>Gabriela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dirty="0">
                <a:solidFill>
                  <a:srgbClr val="242A69"/>
                </a:solidFill>
                <a:latin typeface="Verdana"/>
                <a:cs typeface="Verdana"/>
              </a:rPr>
              <a:t>Bernal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40" dirty="0">
                <a:solidFill>
                  <a:srgbClr val="242A69"/>
                </a:solidFill>
                <a:latin typeface="Verdana"/>
                <a:cs typeface="Verdana"/>
              </a:rPr>
              <a:t>Cervantes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650" spc="935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3650" spc="15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4750" spc="100" dirty="0">
                <a:solidFill>
                  <a:srgbClr val="242A69"/>
                </a:solidFill>
                <a:latin typeface="Verdana"/>
                <a:cs typeface="Verdana"/>
              </a:rPr>
              <a:t>4</a:t>
            </a:r>
            <a:endParaRPr sz="4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3650" spc="-45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4750" spc="-45" dirty="0">
                <a:solidFill>
                  <a:srgbClr val="242A69"/>
                </a:solidFill>
                <a:latin typeface="Verdana"/>
                <a:cs typeface="Verdana"/>
              </a:rPr>
              <a:t>Karina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45" dirty="0">
                <a:solidFill>
                  <a:srgbClr val="242A69"/>
                </a:solidFill>
                <a:latin typeface="Verdana"/>
                <a:cs typeface="Verdana"/>
              </a:rPr>
              <a:t>Guadalupe</a:t>
            </a:r>
            <a:r>
              <a:rPr sz="4750" spc="-3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75" dirty="0">
                <a:solidFill>
                  <a:srgbClr val="242A69"/>
                </a:solidFill>
                <a:latin typeface="Verdana"/>
                <a:cs typeface="Verdana"/>
              </a:rPr>
              <a:t>Clemente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100" dirty="0">
                <a:solidFill>
                  <a:srgbClr val="242A69"/>
                </a:solidFill>
                <a:latin typeface="Verdana"/>
                <a:cs typeface="Verdana"/>
              </a:rPr>
              <a:t>Gomez</a:t>
            </a:r>
            <a:r>
              <a:rPr sz="4750" spc="-3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650" spc="540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4750" spc="540" dirty="0">
                <a:solidFill>
                  <a:srgbClr val="242A69"/>
                </a:solidFill>
                <a:latin typeface="Verdana"/>
                <a:cs typeface="Verdana"/>
              </a:rPr>
              <a:t>6</a:t>
            </a:r>
            <a:endParaRPr sz="4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3650" spc="390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4750" spc="-285" dirty="0">
                <a:solidFill>
                  <a:srgbClr val="242A69"/>
                </a:solidFill>
                <a:latin typeface="Verdana"/>
                <a:cs typeface="Verdana"/>
              </a:rPr>
              <a:t>J</a:t>
            </a:r>
            <a:r>
              <a:rPr sz="4750" spc="-4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z</a:t>
            </a:r>
            <a:r>
              <a:rPr sz="4750" spc="-300" dirty="0">
                <a:solidFill>
                  <a:srgbClr val="242A69"/>
                </a:solidFill>
                <a:latin typeface="Verdana"/>
                <a:cs typeface="Verdana"/>
              </a:rPr>
              <a:t>m</a:t>
            </a:r>
            <a:r>
              <a:rPr sz="4750" spc="-120" dirty="0">
                <a:solidFill>
                  <a:srgbClr val="242A69"/>
                </a:solidFill>
                <a:latin typeface="Verdana"/>
                <a:cs typeface="Verdana"/>
              </a:rPr>
              <a:t>i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n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Az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u</a:t>
            </a:r>
            <a:r>
              <a:rPr sz="4750" spc="470" dirty="0">
                <a:solidFill>
                  <a:srgbClr val="242A69"/>
                </a:solidFill>
                <a:latin typeface="Verdana"/>
                <a:cs typeface="Verdana"/>
              </a:rPr>
              <a:t>c</a:t>
            </a:r>
            <a:r>
              <a:rPr sz="4750" spc="22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n</a:t>
            </a:r>
            <a:r>
              <a:rPr sz="4750" spc="-4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-160" dirty="0">
                <a:solidFill>
                  <a:srgbClr val="242A69"/>
                </a:solidFill>
                <a:latin typeface="Verdana"/>
                <a:cs typeface="Verdana"/>
              </a:rPr>
              <a:t>D</a:t>
            </a:r>
            <a:r>
              <a:rPr sz="4750" spc="22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-55" dirty="0">
                <a:solidFill>
                  <a:srgbClr val="242A69"/>
                </a:solidFill>
                <a:latin typeface="Verdana"/>
                <a:cs typeface="Verdana"/>
              </a:rPr>
              <a:t>L</a:t>
            </a:r>
            <a:r>
              <a:rPr sz="4750" spc="-4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470" dirty="0">
                <a:solidFill>
                  <a:srgbClr val="242A69"/>
                </a:solidFill>
                <a:latin typeface="Verdana"/>
                <a:cs typeface="Verdana"/>
              </a:rPr>
              <a:t>c</a:t>
            </a:r>
            <a:r>
              <a:rPr sz="4750" spc="-195" dirty="0">
                <a:solidFill>
                  <a:srgbClr val="242A69"/>
                </a:solidFill>
                <a:latin typeface="Verdana"/>
                <a:cs typeface="Verdana"/>
              </a:rPr>
              <a:t>r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u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z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60" dirty="0">
                <a:solidFill>
                  <a:srgbClr val="242A69"/>
                </a:solidFill>
                <a:latin typeface="Verdana"/>
                <a:cs typeface="Verdana"/>
              </a:rPr>
              <a:t>S</a:t>
            </a:r>
            <a:r>
              <a:rPr sz="4750" spc="-4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n</a:t>
            </a:r>
            <a:r>
              <a:rPr sz="4750" spc="470" dirty="0">
                <a:solidFill>
                  <a:srgbClr val="242A69"/>
                </a:solidFill>
                <a:latin typeface="Verdana"/>
                <a:cs typeface="Verdana"/>
              </a:rPr>
              <a:t>c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h</a:t>
            </a:r>
            <a:r>
              <a:rPr sz="4750" spc="22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z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650" spc="935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4750" spc="-145" dirty="0">
                <a:solidFill>
                  <a:srgbClr val="242A69"/>
                </a:solidFill>
                <a:latin typeface="Verdana"/>
                <a:cs typeface="Verdana"/>
              </a:rPr>
              <a:t>7</a:t>
            </a:r>
            <a:endParaRPr sz="4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3650" spc="390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3650" spc="16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n</a:t>
            </a:r>
            <a:r>
              <a:rPr sz="4750" spc="110" dirty="0">
                <a:solidFill>
                  <a:srgbClr val="242A69"/>
                </a:solidFill>
                <a:latin typeface="Verdana"/>
                <a:cs typeface="Verdana"/>
              </a:rPr>
              <a:t>d</a:t>
            </a:r>
            <a:r>
              <a:rPr sz="4750" spc="-195" dirty="0">
                <a:solidFill>
                  <a:srgbClr val="242A69"/>
                </a:solidFill>
                <a:latin typeface="Verdana"/>
                <a:cs typeface="Verdana"/>
              </a:rPr>
              <a:t>r</a:t>
            </a:r>
            <a:r>
              <a:rPr sz="4750" spc="22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-4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-285" dirty="0">
                <a:solidFill>
                  <a:srgbClr val="242A69"/>
                </a:solidFill>
                <a:latin typeface="Verdana"/>
                <a:cs typeface="Verdana"/>
              </a:rPr>
              <a:t>J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u</a:t>
            </a:r>
            <a:r>
              <a:rPr sz="4750" spc="110" dirty="0">
                <a:solidFill>
                  <a:srgbClr val="242A69"/>
                </a:solidFill>
                <a:latin typeface="Verdana"/>
                <a:cs typeface="Verdana"/>
              </a:rPr>
              <a:t>d</a:t>
            </a:r>
            <a:r>
              <a:rPr sz="4750" spc="-120" dirty="0">
                <a:solidFill>
                  <a:srgbClr val="242A69"/>
                </a:solidFill>
                <a:latin typeface="Verdana"/>
                <a:cs typeface="Verdana"/>
              </a:rPr>
              <a:t>i</a:t>
            </a:r>
            <a:r>
              <a:rPr sz="4750" spc="-70" dirty="0">
                <a:solidFill>
                  <a:srgbClr val="242A69"/>
                </a:solidFill>
                <a:latin typeface="Verdana"/>
                <a:cs typeface="Verdana"/>
              </a:rPr>
              <a:t>t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h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-3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254" dirty="0">
                <a:solidFill>
                  <a:srgbClr val="242A69"/>
                </a:solidFill>
                <a:latin typeface="Verdana"/>
                <a:cs typeface="Verdana"/>
              </a:rPr>
              <a:t>s</a:t>
            </a:r>
            <a:r>
              <a:rPr sz="4750" spc="105" dirty="0">
                <a:solidFill>
                  <a:srgbClr val="242A69"/>
                </a:solidFill>
                <a:latin typeface="Verdana"/>
                <a:cs typeface="Verdana"/>
              </a:rPr>
              <a:t>q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u</a:t>
            </a:r>
            <a:r>
              <a:rPr sz="4750" spc="-120" dirty="0">
                <a:solidFill>
                  <a:srgbClr val="242A69"/>
                </a:solidFill>
                <a:latin typeface="Verdana"/>
                <a:cs typeface="Verdana"/>
              </a:rPr>
              <a:t>i</a:t>
            </a:r>
            <a:r>
              <a:rPr sz="4750" spc="-235" dirty="0">
                <a:solidFill>
                  <a:srgbClr val="242A69"/>
                </a:solidFill>
                <a:latin typeface="Verdana"/>
                <a:cs typeface="Verdana"/>
              </a:rPr>
              <a:t>v</a:t>
            </a:r>
            <a:r>
              <a:rPr sz="4750" spc="22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4750" spc="100" dirty="0">
                <a:solidFill>
                  <a:srgbClr val="242A69"/>
                </a:solidFill>
                <a:latin typeface="Verdana"/>
                <a:cs typeface="Verdana"/>
              </a:rPr>
              <a:t>l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4750" spc="100" dirty="0">
                <a:solidFill>
                  <a:srgbClr val="242A69"/>
                </a:solidFill>
                <a:latin typeface="Verdana"/>
                <a:cs typeface="Verdana"/>
              </a:rPr>
              <a:t>l</a:t>
            </a:r>
            <a:r>
              <a:rPr sz="4750" spc="220" dirty="0">
                <a:solidFill>
                  <a:srgbClr val="242A69"/>
                </a:solidFill>
                <a:latin typeface="Verdana"/>
                <a:cs typeface="Verdana"/>
              </a:rPr>
              <a:t>o</a:t>
            </a:r>
            <a:r>
              <a:rPr sz="4750" spc="-150" dirty="0">
                <a:solidFill>
                  <a:srgbClr val="242A69"/>
                </a:solidFill>
                <a:latin typeface="Verdana"/>
                <a:cs typeface="Verdana"/>
              </a:rPr>
              <a:t>n</a:t>
            </a:r>
            <a:r>
              <a:rPr sz="4750" spc="130" dirty="0">
                <a:solidFill>
                  <a:srgbClr val="242A69"/>
                </a:solidFill>
                <a:latin typeface="Verdana"/>
                <a:cs typeface="Verdana"/>
              </a:rPr>
              <a:t>z</a:t>
            </a:r>
            <a:r>
              <a:rPr sz="4750" spc="220" dirty="0">
                <a:solidFill>
                  <a:srgbClr val="242A69"/>
                </a:solidFill>
                <a:latin typeface="Verdana"/>
                <a:cs typeface="Verdana"/>
              </a:rPr>
              <a:t>o</a:t>
            </a:r>
            <a:r>
              <a:rPr sz="4750" spc="-3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650" spc="935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4750" spc="155" dirty="0">
                <a:solidFill>
                  <a:srgbClr val="242A69"/>
                </a:solidFill>
                <a:latin typeface="Verdana"/>
                <a:cs typeface="Verdana"/>
              </a:rPr>
              <a:t>8</a:t>
            </a:r>
            <a:endParaRPr sz="4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3650" spc="30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4750" spc="30" dirty="0">
                <a:solidFill>
                  <a:srgbClr val="242A69"/>
                </a:solidFill>
                <a:latin typeface="Verdana"/>
                <a:cs typeface="Verdana"/>
              </a:rPr>
              <a:t>Salma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-25" dirty="0">
                <a:solidFill>
                  <a:srgbClr val="242A69"/>
                </a:solidFill>
                <a:latin typeface="Verdana"/>
                <a:cs typeface="Verdana"/>
              </a:rPr>
              <a:t>Mariana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40" dirty="0">
                <a:solidFill>
                  <a:srgbClr val="242A69"/>
                </a:solidFill>
                <a:latin typeface="Verdana"/>
                <a:cs typeface="Verdana"/>
              </a:rPr>
              <a:t>Gaona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40" dirty="0">
                <a:solidFill>
                  <a:srgbClr val="242A69"/>
                </a:solidFill>
                <a:latin typeface="Verdana"/>
                <a:cs typeface="Verdana"/>
              </a:rPr>
              <a:t>Gaona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650" spc="540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4750" spc="540" dirty="0">
                <a:solidFill>
                  <a:srgbClr val="242A69"/>
                </a:solidFill>
                <a:latin typeface="Verdana"/>
                <a:cs typeface="Verdana"/>
              </a:rPr>
              <a:t>9</a:t>
            </a:r>
            <a:endParaRPr sz="47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3650" spc="100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r>
              <a:rPr sz="4750" spc="100" dirty="0">
                <a:solidFill>
                  <a:srgbClr val="242A69"/>
                </a:solidFill>
                <a:latin typeface="Verdana"/>
                <a:cs typeface="Verdana"/>
              </a:rPr>
              <a:t>Veronica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10" dirty="0">
                <a:solidFill>
                  <a:srgbClr val="242A69"/>
                </a:solidFill>
                <a:latin typeface="Verdana"/>
                <a:cs typeface="Verdana"/>
              </a:rPr>
              <a:t>Esmeralda</a:t>
            </a:r>
            <a:r>
              <a:rPr sz="4750" spc="-37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120" dirty="0">
                <a:solidFill>
                  <a:srgbClr val="242A69"/>
                </a:solidFill>
                <a:latin typeface="Verdana"/>
                <a:cs typeface="Verdana"/>
              </a:rPr>
              <a:t>Gonzales</a:t>
            </a:r>
            <a:r>
              <a:rPr sz="4750" spc="-3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4750" spc="240" dirty="0">
                <a:solidFill>
                  <a:srgbClr val="242A69"/>
                </a:solidFill>
                <a:latin typeface="Verdana"/>
                <a:cs typeface="Verdana"/>
              </a:rPr>
              <a:t>Mata</a:t>
            </a:r>
            <a:r>
              <a:rPr sz="3650" spc="240" dirty="0">
                <a:solidFill>
                  <a:srgbClr val="242A69"/>
                </a:solidFill>
                <a:latin typeface="Tahoma"/>
                <a:cs typeface="Tahoma"/>
              </a:rPr>
              <a:t>#</a:t>
            </a:r>
            <a:r>
              <a:rPr sz="3650" spc="15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4750" spc="-885" dirty="0">
                <a:solidFill>
                  <a:srgbClr val="242A69"/>
                </a:solidFill>
                <a:latin typeface="Verdana"/>
                <a:cs typeface="Verdana"/>
              </a:rPr>
              <a:t>11</a:t>
            </a:r>
            <a:endParaRPr sz="4750" dirty="0">
              <a:latin typeface="Verdana"/>
              <a:cs typeface="Verdana"/>
            </a:endParaRPr>
          </a:p>
          <a:p>
            <a:pPr marL="421640" algn="ctr">
              <a:lnSpc>
                <a:spcPct val="100000"/>
              </a:lnSpc>
              <a:spcBef>
                <a:spcPts val="825"/>
              </a:spcBef>
            </a:pPr>
            <a:r>
              <a:rPr sz="3400" spc="-145" dirty="0">
                <a:solidFill>
                  <a:srgbClr val="242A69"/>
                </a:solidFill>
                <a:latin typeface="Tahoma"/>
                <a:cs typeface="Tahoma"/>
              </a:rPr>
              <a:t>-</a:t>
            </a:r>
            <a:endParaRPr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5540" y="3330967"/>
            <a:ext cx="6286500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400" spc="420" dirty="0">
                <a:solidFill>
                  <a:srgbClr val="E3007C"/>
                </a:solidFill>
                <a:latin typeface="Britannic Bold" panose="020B0903060703020204" pitchFamily="34" charset="0"/>
                <a:cs typeface="Lucida Sans Unicode"/>
              </a:rPr>
              <a:t>Su</a:t>
            </a:r>
            <a:r>
              <a:rPr sz="8400" spc="-130" dirty="0">
                <a:solidFill>
                  <a:srgbClr val="E3007C"/>
                </a:solidFill>
                <a:latin typeface="Britannic Bold" panose="020B0903060703020204" pitchFamily="34" charset="0"/>
                <a:cs typeface="Lucida Sans Unicode"/>
              </a:rPr>
              <a:t> </a:t>
            </a:r>
            <a:r>
              <a:rPr sz="8400" spc="735" dirty="0">
                <a:solidFill>
                  <a:srgbClr val="E3007C"/>
                </a:solidFill>
                <a:latin typeface="Britannic Bold" panose="020B0903060703020204" pitchFamily="34" charset="0"/>
                <a:cs typeface="Lucida Sans Unicode"/>
              </a:rPr>
              <a:t>creador</a:t>
            </a:r>
            <a:endParaRPr sz="8400" dirty="0">
              <a:latin typeface="Britannic Bold" panose="020B0903060703020204" pitchFamily="34" charset="0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0312" y="5975786"/>
            <a:ext cx="54044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heavy" spc="114" dirty="0">
                <a:solidFill>
                  <a:srgbClr val="242A69"/>
                </a:solidFill>
                <a:uFill>
                  <a:solidFill>
                    <a:srgbClr val="242A69"/>
                  </a:solidFill>
                </a:uFill>
                <a:latin typeface="Britannic Bold" panose="020B0903060703020204" pitchFamily="34" charset="0"/>
                <a:cs typeface="Tahoma"/>
                <a:hlinkClick r:id="rId2"/>
              </a:rPr>
              <a:t>Felipe</a:t>
            </a:r>
            <a:r>
              <a:rPr sz="5000" u="heavy" spc="-90" dirty="0">
                <a:solidFill>
                  <a:srgbClr val="242A69"/>
                </a:solidFill>
                <a:uFill>
                  <a:solidFill>
                    <a:srgbClr val="242A69"/>
                  </a:solidFill>
                </a:uFill>
                <a:latin typeface="Britannic Bold" panose="020B0903060703020204" pitchFamily="34" charset="0"/>
                <a:cs typeface="Tahoma"/>
                <a:hlinkClick r:id="rId2"/>
              </a:rPr>
              <a:t> </a:t>
            </a:r>
            <a:r>
              <a:rPr sz="5000" u="heavy" spc="195" dirty="0">
                <a:solidFill>
                  <a:srgbClr val="242A69"/>
                </a:solidFill>
                <a:uFill>
                  <a:solidFill>
                    <a:srgbClr val="242A69"/>
                  </a:solidFill>
                </a:uFill>
                <a:latin typeface="Britannic Bold" panose="020B0903060703020204" pitchFamily="34" charset="0"/>
                <a:cs typeface="Tahoma"/>
                <a:hlinkClick r:id="rId2"/>
              </a:rPr>
              <a:t>Valdés</a:t>
            </a:r>
            <a:r>
              <a:rPr sz="5000" u="heavy" spc="-90" dirty="0">
                <a:solidFill>
                  <a:srgbClr val="242A69"/>
                </a:solidFill>
                <a:uFill>
                  <a:solidFill>
                    <a:srgbClr val="242A69"/>
                  </a:solidFill>
                </a:uFill>
                <a:latin typeface="Britannic Bold" panose="020B0903060703020204" pitchFamily="34" charset="0"/>
                <a:cs typeface="Tahoma"/>
                <a:hlinkClick r:id="rId2"/>
              </a:rPr>
              <a:t> </a:t>
            </a:r>
            <a:r>
              <a:rPr sz="5000" u="heavy" spc="300" dirty="0">
                <a:solidFill>
                  <a:srgbClr val="242A69"/>
                </a:solidFill>
                <a:uFill>
                  <a:solidFill>
                    <a:srgbClr val="242A69"/>
                  </a:solidFill>
                </a:uFill>
                <a:latin typeface="Britannic Bold" panose="020B0903060703020204" pitchFamily="34" charset="0"/>
                <a:cs typeface="Tahoma"/>
                <a:hlinkClick r:id="rId2"/>
              </a:rPr>
              <a:t>Leal</a:t>
            </a:r>
            <a:endParaRPr sz="5000" dirty="0">
              <a:latin typeface="Britannic Bold" panose="020B0903060703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8287999" cy="20113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215213" y="9071239"/>
            <a:ext cx="4987925" cy="539750"/>
          </a:xfrm>
          <a:custGeom>
            <a:avLst/>
            <a:gdLst/>
            <a:ahLst/>
            <a:cxnLst/>
            <a:rect l="l" t="t" r="r" b="b"/>
            <a:pathLst>
              <a:path w="4987925" h="539750">
                <a:moveTo>
                  <a:pt x="4933729" y="539199"/>
                </a:moveTo>
                <a:lnTo>
                  <a:pt x="4892567" y="527944"/>
                </a:lnTo>
                <a:lnTo>
                  <a:pt x="4863077" y="497091"/>
                </a:lnTo>
                <a:lnTo>
                  <a:pt x="4827651" y="408061"/>
                </a:lnTo>
                <a:lnTo>
                  <a:pt x="4810922" y="368478"/>
                </a:lnTo>
                <a:lnTo>
                  <a:pt x="4792439" y="329732"/>
                </a:lnTo>
                <a:lnTo>
                  <a:pt x="4763989" y="287870"/>
                </a:lnTo>
                <a:lnTo>
                  <a:pt x="4721515" y="247607"/>
                </a:lnTo>
                <a:lnTo>
                  <a:pt x="4685803" y="231258"/>
                </a:lnTo>
                <a:lnTo>
                  <a:pt x="4662199" y="228950"/>
                </a:lnTo>
                <a:lnTo>
                  <a:pt x="4654330" y="229484"/>
                </a:lnTo>
                <a:lnTo>
                  <a:pt x="4617008" y="241713"/>
                </a:lnTo>
                <a:lnTo>
                  <a:pt x="4567561" y="276304"/>
                </a:lnTo>
                <a:lnTo>
                  <a:pt x="4528956" y="311755"/>
                </a:lnTo>
                <a:lnTo>
                  <a:pt x="4495058" y="351734"/>
                </a:lnTo>
                <a:lnTo>
                  <a:pt x="4466436" y="395647"/>
                </a:lnTo>
                <a:lnTo>
                  <a:pt x="4452634" y="432729"/>
                </a:lnTo>
                <a:lnTo>
                  <a:pt x="4445432" y="471637"/>
                </a:lnTo>
                <a:lnTo>
                  <a:pt x="4431445" y="508291"/>
                </a:lnTo>
                <a:lnTo>
                  <a:pt x="4405185" y="530644"/>
                </a:lnTo>
                <a:lnTo>
                  <a:pt x="4368836" y="536805"/>
                </a:lnTo>
                <a:lnTo>
                  <a:pt x="4324583" y="524887"/>
                </a:lnTo>
                <a:lnTo>
                  <a:pt x="4299723" y="494288"/>
                </a:lnTo>
                <a:lnTo>
                  <a:pt x="4297591" y="479283"/>
                </a:lnTo>
                <a:lnTo>
                  <a:pt x="4298112" y="474227"/>
                </a:lnTo>
                <a:lnTo>
                  <a:pt x="4296805" y="454472"/>
                </a:lnTo>
                <a:lnTo>
                  <a:pt x="4291269" y="415377"/>
                </a:lnTo>
                <a:lnTo>
                  <a:pt x="4281858" y="376928"/>
                </a:lnTo>
                <a:lnTo>
                  <a:pt x="4268711" y="339697"/>
                </a:lnTo>
                <a:lnTo>
                  <a:pt x="4251892" y="303866"/>
                </a:lnTo>
                <a:lnTo>
                  <a:pt x="4231652" y="269967"/>
                </a:lnTo>
                <a:lnTo>
                  <a:pt x="4208089" y="238166"/>
                </a:lnTo>
                <a:lnTo>
                  <a:pt x="4181553" y="208935"/>
                </a:lnTo>
                <a:lnTo>
                  <a:pt x="4151830" y="182524"/>
                </a:lnTo>
                <a:lnTo>
                  <a:pt x="4114097" y="170008"/>
                </a:lnTo>
                <a:lnTo>
                  <a:pt x="4100787" y="170165"/>
                </a:lnTo>
                <a:lnTo>
                  <a:pt x="4049004" y="189470"/>
                </a:lnTo>
                <a:lnTo>
                  <a:pt x="4011181" y="212166"/>
                </a:lnTo>
                <a:lnTo>
                  <a:pt x="3976610" y="239891"/>
                </a:lnTo>
                <a:lnTo>
                  <a:pt x="3946239" y="271885"/>
                </a:lnTo>
                <a:lnTo>
                  <a:pt x="3909760" y="323395"/>
                </a:lnTo>
                <a:lnTo>
                  <a:pt x="3889361" y="358702"/>
                </a:lnTo>
                <a:lnTo>
                  <a:pt x="3871491" y="395355"/>
                </a:lnTo>
                <a:lnTo>
                  <a:pt x="3845523" y="458738"/>
                </a:lnTo>
                <a:lnTo>
                  <a:pt x="3831981" y="475379"/>
                </a:lnTo>
                <a:lnTo>
                  <a:pt x="3815203" y="484032"/>
                </a:lnTo>
                <a:lnTo>
                  <a:pt x="3794864" y="485453"/>
                </a:lnTo>
                <a:lnTo>
                  <a:pt x="3781602" y="483759"/>
                </a:lnTo>
                <a:lnTo>
                  <a:pt x="3746112" y="465899"/>
                </a:lnTo>
                <a:lnTo>
                  <a:pt x="3723758" y="433044"/>
                </a:lnTo>
                <a:lnTo>
                  <a:pt x="3708728" y="355350"/>
                </a:lnTo>
                <a:lnTo>
                  <a:pt x="3706241" y="333762"/>
                </a:lnTo>
                <a:lnTo>
                  <a:pt x="3703156" y="316003"/>
                </a:lnTo>
                <a:lnTo>
                  <a:pt x="3685446" y="265295"/>
                </a:lnTo>
                <a:lnTo>
                  <a:pt x="3656010" y="220372"/>
                </a:lnTo>
                <a:lnTo>
                  <a:pt x="3619654" y="183760"/>
                </a:lnTo>
                <a:lnTo>
                  <a:pt x="3574882" y="160972"/>
                </a:lnTo>
                <a:lnTo>
                  <a:pt x="3541793" y="155197"/>
                </a:lnTo>
                <a:lnTo>
                  <a:pt x="3515761" y="155576"/>
                </a:lnTo>
                <a:lnTo>
                  <a:pt x="3511158" y="155302"/>
                </a:lnTo>
                <a:lnTo>
                  <a:pt x="3462395" y="157047"/>
                </a:lnTo>
                <a:lnTo>
                  <a:pt x="3424693" y="174444"/>
                </a:lnTo>
                <a:lnTo>
                  <a:pt x="3396486" y="205656"/>
                </a:lnTo>
                <a:lnTo>
                  <a:pt x="3376210" y="248850"/>
                </a:lnTo>
                <a:lnTo>
                  <a:pt x="3356319" y="308280"/>
                </a:lnTo>
                <a:lnTo>
                  <a:pt x="3349738" y="370605"/>
                </a:lnTo>
                <a:lnTo>
                  <a:pt x="3349738" y="378089"/>
                </a:lnTo>
                <a:lnTo>
                  <a:pt x="3348012" y="386149"/>
                </a:lnTo>
                <a:lnTo>
                  <a:pt x="3348012" y="393633"/>
                </a:lnTo>
                <a:lnTo>
                  <a:pt x="3338378" y="432648"/>
                </a:lnTo>
                <a:lnTo>
                  <a:pt x="3311722" y="459656"/>
                </a:lnTo>
                <a:lnTo>
                  <a:pt x="3271416" y="469123"/>
                </a:lnTo>
                <a:lnTo>
                  <a:pt x="3220834" y="455518"/>
                </a:lnTo>
                <a:lnTo>
                  <a:pt x="3196952" y="418963"/>
                </a:lnTo>
                <a:lnTo>
                  <a:pt x="3188525" y="384986"/>
                </a:lnTo>
                <a:lnTo>
                  <a:pt x="3177512" y="351989"/>
                </a:lnTo>
                <a:lnTo>
                  <a:pt x="3147725" y="288936"/>
                </a:lnTo>
                <a:lnTo>
                  <a:pt x="3108455" y="231313"/>
                </a:lnTo>
                <a:lnTo>
                  <a:pt x="3060566" y="180632"/>
                </a:lnTo>
                <a:lnTo>
                  <a:pt x="3008737" y="156274"/>
                </a:lnTo>
                <a:lnTo>
                  <a:pt x="2984617" y="165858"/>
                </a:lnTo>
                <a:lnTo>
                  <a:pt x="2941663" y="212025"/>
                </a:lnTo>
                <a:lnTo>
                  <a:pt x="2912055" y="260413"/>
                </a:lnTo>
                <a:lnTo>
                  <a:pt x="2890085" y="313087"/>
                </a:lnTo>
                <a:lnTo>
                  <a:pt x="2876533" y="368177"/>
                </a:lnTo>
                <a:lnTo>
                  <a:pt x="2872963" y="396511"/>
                </a:lnTo>
                <a:lnTo>
                  <a:pt x="2868476" y="421746"/>
                </a:lnTo>
                <a:lnTo>
                  <a:pt x="2821458" y="457245"/>
                </a:lnTo>
                <a:lnTo>
                  <a:pt x="2767077" y="470198"/>
                </a:lnTo>
                <a:lnTo>
                  <a:pt x="2759162" y="472573"/>
                </a:lnTo>
                <a:lnTo>
                  <a:pt x="2750933" y="473648"/>
                </a:lnTo>
                <a:lnTo>
                  <a:pt x="2738540" y="473028"/>
                </a:lnTo>
                <a:lnTo>
                  <a:pt x="2726566" y="469771"/>
                </a:lnTo>
                <a:lnTo>
                  <a:pt x="2693126" y="435039"/>
                </a:lnTo>
                <a:lnTo>
                  <a:pt x="2691115" y="427022"/>
                </a:lnTo>
                <a:lnTo>
                  <a:pt x="2684144" y="405677"/>
                </a:lnTo>
                <a:lnTo>
                  <a:pt x="2677745" y="384170"/>
                </a:lnTo>
                <a:lnTo>
                  <a:pt x="2671916" y="362501"/>
                </a:lnTo>
                <a:lnTo>
                  <a:pt x="2666657" y="340670"/>
                </a:lnTo>
                <a:lnTo>
                  <a:pt x="2656463" y="308312"/>
                </a:lnTo>
                <a:lnTo>
                  <a:pt x="2626826" y="248154"/>
                </a:lnTo>
                <a:lnTo>
                  <a:pt x="2603600" y="214452"/>
                </a:lnTo>
                <a:lnTo>
                  <a:pt x="2572883" y="186161"/>
                </a:lnTo>
                <a:lnTo>
                  <a:pt x="2533802" y="171459"/>
                </a:lnTo>
                <a:lnTo>
                  <a:pt x="2512881" y="169964"/>
                </a:lnTo>
                <a:lnTo>
                  <a:pt x="2505916" y="170360"/>
                </a:lnTo>
                <a:lnTo>
                  <a:pt x="2465798" y="181937"/>
                </a:lnTo>
                <a:lnTo>
                  <a:pt x="2416298" y="216030"/>
                </a:lnTo>
                <a:lnTo>
                  <a:pt x="2368713" y="256329"/>
                </a:lnTo>
                <a:lnTo>
                  <a:pt x="2356170" y="270281"/>
                </a:lnTo>
                <a:lnTo>
                  <a:pt x="2317952" y="309626"/>
                </a:lnTo>
                <a:lnTo>
                  <a:pt x="2290099" y="345140"/>
                </a:lnTo>
                <a:lnTo>
                  <a:pt x="2266016" y="383312"/>
                </a:lnTo>
                <a:lnTo>
                  <a:pt x="2245702" y="424144"/>
                </a:lnTo>
                <a:lnTo>
                  <a:pt x="2227175" y="452662"/>
                </a:lnTo>
                <a:lnTo>
                  <a:pt x="2204736" y="467499"/>
                </a:lnTo>
                <a:lnTo>
                  <a:pt x="2178251" y="468790"/>
                </a:lnTo>
                <a:lnTo>
                  <a:pt x="2147585" y="456669"/>
                </a:lnTo>
                <a:lnTo>
                  <a:pt x="2120825" y="427885"/>
                </a:lnTo>
                <a:lnTo>
                  <a:pt x="2109028" y="382983"/>
                </a:lnTo>
                <a:lnTo>
                  <a:pt x="2099874" y="332863"/>
                </a:lnTo>
                <a:lnTo>
                  <a:pt x="2077881" y="290731"/>
                </a:lnTo>
                <a:lnTo>
                  <a:pt x="2046716" y="254427"/>
                </a:lnTo>
                <a:lnTo>
                  <a:pt x="2010047" y="221793"/>
                </a:lnTo>
                <a:lnTo>
                  <a:pt x="1972605" y="202373"/>
                </a:lnTo>
                <a:lnTo>
                  <a:pt x="1931137" y="194323"/>
                </a:lnTo>
                <a:lnTo>
                  <a:pt x="1922691" y="194128"/>
                </a:lnTo>
                <a:lnTo>
                  <a:pt x="1905766" y="195167"/>
                </a:lnTo>
                <a:lnTo>
                  <a:pt x="1857233" y="209453"/>
                </a:lnTo>
                <a:lnTo>
                  <a:pt x="1822444" y="233307"/>
                </a:lnTo>
                <a:lnTo>
                  <a:pt x="1784603" y="274355"/>
                </a:lnTo>
                <a:lnTo>
                  <a:pt x="1751914" y="318399"/>
                </a:lnTo>
                <a:lnTo>
                  <a:pt x="1727155" y="367246"/>
                </a:lnTo>
                <a:lnTo>
                  <a:pt x="1713105" y="422705"/>
                </a:lnTo>
                <a:lnTo>
                  <a:pt x="1712537" y="429810"/>
                </a:lnTo>
                <a:lnTo>
                  <a:pt x="1710712" y="436576"/>
                </a:lnTo>
                <a:lnTo>
                  <a:pt x="1684166" y="468673"/>
                </a:lnTo>
                <a:lnTo>
                  <a:pt x="1649611" y="476153"/>
                </a:lnTo>
                <a:lnTo>
                  <a:pt x="1642318" y="475535"/>
                </a:lnTo>
                <a:lnTo>
                  <a:pt x="1602732" y="457157"/>
                </a:lnTo>
                <a:lnTo>
                  <a:pt x="1578868" y="411209"/>
                </a:lnTo>
                <a:lnTo>
                  <a:pt x="1573267" y="388739"/>
                </a:lnTo>
                <a:lnTo>
                  <a:pt x="1552226" y="315192"/>
                </a:lnTo>
                <a:lnTo>
                  <a:pt x="1538873" y="278315"/>
                </a:lnTo>
                <a:lnTo>
                  <a:pt x="1517530" y="242244"/>
                </a:lnTo>
                <a:lnTo>
                  <a:pt x="1490010" y="210637"/>
                </a:lnTo>
                <a:lnTo>
                  <a:pt x="1457174" y="184515"/>
                </a:lnTo>
                <a:lnTo>
                  <a:pt x="1420141" y="164794"/>
                </a:lnTo>
                <a:lnTo>
                  <a:pt x="1380197" y="152136"/>
                </a:lnTo>
                <a:lnTo>
                  <a:pt x="1372452" y="149634"/>
                </a:lnTo>
                <a:lnTo>
                  <a:pt x="1364519" y="148113"/>
                </a:lnTo>
                <a:lnTo>
                  <a:pt x="1348278" y="147034"/>
                </a:lnTo>
                <a:lnTo>
                  <a:pt x="1340214" y="147493"/>
                </a:lnTo>
                <a:lnTo>
                  <a:pt x="1301668" y="159545"/>
                </a:lnTo>
                <a:lnTo>
                  <a:pt x="1261866" y="189536"/>
                </a:lnTo>
                <a:lnTo>
                  <a:pt x="1226816" y="225881"/>
                </a:lnTo>
                <a:lnTo>
                  <a:pt x="1198406" y="267561"/>
                </a:lnTo>
                <a:lnTo>
                  <a:pt x="1177398" y="313422"/>
                </a:lnTo>
                <a:lnTo>
                  <a:pt x="1164385" y="362217"/>
                </a:lnTo>
                <a:lnTo>
                  <a:pt x="1158834" y="407258"/>
                </a:lnTo>
                <a:lnTo>
                  <a:pt x="1156597" y="418708"/>
                </a:lnTo>
                <a:lnTo>
                  <a:pt x="1143580" y="455911"/>
                </a:lnTo>
                <a:lnTo>
                  <a:pt x="1114134" y="483222"/>
                </a:lnTo>
                <a:lnTo>
                  <a:pt x="1083028" y="491261"/>
                </a:lnTo>
                <a:lnTo>
                  <a:pt x="1067087" y="490179"/>
                </a:lnTo>
                <a:lnTo>
                  <a:pt x="1028007" y="466288"/>
                </a:lnTo>
                <a:lnTo>
                  <a:pt x="1015350" y="430188"/>
                </a:lnTo>
                <a:lnTo>
                  <a:pt x="1006676" y="382277"/>
                </a:lnTo>
                <a:lnTo>
                  <a:pt x="994485" y="335582"/>
                </a:lnTo>
                <a:lnTo>
                  <a:pt x="978774" y="290104"/>
                </a:lnTo>
                <a:lnTo>
                  <a:pt x="959546" y="245842"/>
                </a:lnTo>
                <a:lnTo>
                  <a:pt x="936798" y="202796"/>
                </a:lnTo>
                <a:lnTo>
                  <a:pt x="902170" y="154969"/>
                </a:lnTo>
                <a:lnTo>
                  <a:pt x="865408" y="128747"/>
                </a:lnTo>
                <a:lnTo>
                  <a:pt x="827927" y="120834"/>
                </a:lnTo>
                <a:lnTo>
                  <a:pt x="791141" y="127937"/>
                </a:lnTo>
                <a:lnTo>
                  <a:pt x="756465" y="146761"/>
                </a:lnTo>
                <a:lnTo>
                  <a:pt x="725313" y="174012"/>
                </a:lnTo>
                <a:lnTo>
                  <a:pt x="690929" y="209906"/>
                </a:lnTo>
                <a:lnTo>
                  <a:pt x="658271" y="247663"/>
                </a:lnTo>
                <a:lnTo>
                  <a:pt x="630793" y="289251"/>
                </a:lnTo>
                <a:lnTo>
                  <a:pt x="611946" y="336641"/>
                </a:lnTo>
                <a:lnTo>
                  <a:pt x="599573" y="385285"/>
                </a:lnTo>
                <a:lnTo>
                  <a:pt x="593956" y="410977"/>
                </a:lnTo>
                <a:lnTo>
                  <a:pt x="584481" y="443391"/>
                </a:lnTo>
                <a:lnTo>
                  <a:pt x="553810" y="474492"/>
                </a:lnTo>
                <a:lnTo>
                  <a:pt x="524919" y="479887"/>
                </a:lnTo>
                <a:lnTo>
                  <a:pt x="517570" y="478545"/>
                </a:lnTo>
                <a:lnTo>
                  <a:pt x="472252" y="459008"/>
                </a:lnTo>
                <a:lnTo>
                  <a:pt x="456282" y="415508"/>
                </a:lnTo>
                <a:lnTo>
                  <a:pt x="453102" y="360565"/>
                </a:lnTo>
                <a:lnTo>
                  <a:pt x="443841" y="307038"/>
                </a:lnTo>
                <a:lnTo>
                  <a:pt x="428501" y="254928"/>
                </a:lnTo>
                <a:lnTo>
                  <a:pt x="407080" y="204235"/>
                </a:lnTo>
                <a:lnTo>
                  <a:pt x="383090" y="166189"/>
                </a:lnTo>
                <a:lnTo>
                  <a:pt x="337674" y="124725"/>
                </a:lnTo>
                <a:lnTo>
                  <a:pt x="299683" y="110706"/>
                </a:lnTo>
                <a:lnTo>
                  <a:pt x="261293" y="112120"/>
                </a:lnTo>
                <a:lnTo>
                  <a:pt x="224062" y="128704"/>
                </a:lnTo>
                <a:lnTo>
                  <a:pt x="189553" y="160196"/>
                </a:lnTo>
                <a:lnTo>
                  <a:pt x="162532" y="202665"/>
                </a:lnTo>
                <a:lnTo>
                  <a:pt x="148191" y="248022"/>
                </a:lnTo>
                <a:lnTo>
                  <a:pt x="143020" y="295592"/>
                </a:lnTo>
                <a:lnTo>
                  <a:pt x="143515" y="344700"/>
                </a:lnTo>
                <a:lnTo>
                  <a:pt x="146600" y="381773"/>
                </a:lnTo>
                <a:lnTo>
                  <a:pt x="147543" y="418963"/>
                </a:lnTo>
                <a:lnTo>
                  <a:pt x="134640" y="452005"/>
                </a:lnTo>
                <a:lnTo>
                  <a:pt x="106253" y="476926"/>
                </a:lnTo>
                <a:lnTo>
                  <a:pt x="70745" y="488624"/>
                </a:lnTo>
                <a:lnTo>
                  <a:pt x="36478" y="481999"/>
                </a:lnTo>
                <a:lnTo>
                  <a:pt x="8423" y="449925"/>
                </a:lnTo>
                <a:lnTo>
                  <a:pt x="202" y="386885"/>
                </a:lnTo>
                <a:lnTo>
                  <a:pt x="0" y="338609"/>
                </a:lnTo>
                <a:lnTo>
                  <a:pt x="3868" y="291663"/>
                </a:lnTo>
                <a:lnTo>
                  <a:pt x="12319" y="246310"/>
                </a:lnTo>
                <a:lnTo>
                  <a:pt x="25864" y="202809"/>
                </a:lnTo>
                <a:lnTo>
                  <a:pt x="45014" y="161422"/>
                </a:lnTo>
                <a:lnTo>
                  <a:pt x="70281" y="122408"/>
                </a:lnTo>
                <a:lnTo>
                  <a:pt x="102177" y="86029"/>
                </a:lnTo>
                <a:lnTo>
                  <a:pt x="141213" y="52544"/>
                </a:lnTo>
                <a:lnTo>
                  <a:pt x="183735" y="24876"/>
                </a:lnTo>
                <a:lnTo>
                  <a:pt x="231240" y="7080"/>
                </a:lnTo>
                <a:lnTo>
                  <a:pt x="281470" y="0"/>
                </a:lnTo>
                <a:lnTo>
                  <a:pt x="298408" y="95"/>
                </a:lnTo>
                <a:lnTo>
                  <a:pt x="348556" y="7735"/>
                </a:lnTo>
                <a:lnTo>
                  <a:pt x="425014" y="40131"/>
                </a:lnTo>
                <a:lnTo>
                  <a:pt x="478361" y="75931"/>
                </a:lnTo>
                <a:lnTo>
                  <a:pt x="503583" y="113948"/>
                </a:lnTo>
                <a:lnTo>
                  <a:pt x="512979" y="137236"/>
                </a:lnTo>
                <a:lnTo>
                  <a:pt x="518433" y="148394"/>
                </a:lnTo>
                <a:lnTo>
                  <a:pt x="533136" y="170511"/>
                </a:lnTo>
                <a:lnTo>
                  <a:pt x="548933" y="191858"/>
                </a:lnTo>
                <a:lnTo>
                  <a:pt x="587089" y="145350"/>
                </a:lnTo>
                <a:lnTo>
                  <a:pt x="609168" y="119997"/>
                </a:lnTo>
                <a:lnTo>
                  <a:pt x="644813" y="86628"/>
                </a:lnTo>
                <a:lnTo>
                  <a:pt x="685007" y="58912"/>
                </a:lnTo>
                <a:lnTo>
                  <a:pt x="728904" y="37450"/>
                </a:lnTo>
                <a:lnTo>
                  <a:pt x="775499" y="22745"/>
                </a:lnTo>
                <a:lnTo>
                  <a:pt x="831563" y="14466"/>
                </a:lnTo>
                <a:lnTo>
                  <a:pt x="855148" y="14148"/>
                </a:lnTo>
                <a:lnTo>
                  <a:pt x="878635" y="16313"/>
                </a:lnTo>
                <a:lnTo>
                  <a:pt x="924296" y="27981"/>
                </a:lnTo>
                <a:lnTo>
                  <a:pt x="966488" y="48942"/>
                </a:lnTo>
                <a:lnTo>
                  <a:pt x="1003374" y="78285"/>
                </a:lnTo>
                <a:lnTo>
                  <a:pt x="1033291" y="114687"/>
                </a:lnTo>
                <a:lnTo>
                  <a:pt x="1077887" y="184401"/>
                </a:lnTo>
                <a:lnTo>
                  <a:pt x="1093038" y="205962"/>
                </a:lnTo>
                <a:lnTo>
                  <a:pt x="1181608" y="114819"/>
                </a:lnTo>
                <a:lnTo>
                  <a:pt x="1214008" y="88851"/>
                </a:lnTo>
                <a:lnTo>
                  <a:pt x="1249513" y="67326"/>
                </a:lnTo>
                <a:lnTo>
                  <a:pt x="1288122" y="50242"/>
                </a:lnTo>
                <a:lnTo>
                  <a:pt x="1342470" y="38785"/>
                </a:lnTo>
                <a:lnTo>
                  <a:pt x="1364695" y="38189"/>
                </a:lnTo>
                <a:lnTo>
                  <a:pt x="1386922" y="39894"/>
                </a:lnTo>
                <a:lnTo>
                  <a:pt x="1430201" y="50104"/>
                </a:lnTo>
                <a:lnTo>
                  <a:pt x="1475253" y="70512"/>
                </a:lnTo>
                <a:lnTo>
                  <a:pt x="1520612" y="88524"/>
                </a:lnTo>
                <a:lnTo>
                  <a:pt x="1578349" y="125604"/>
                </a:lnTo>
                <a:lnTo>
                  <a:pt x="1623621" y="177178"/>
                </a:lnTo>
                <a:lnTo>
                  <a:pt x="1664191" y="234746"/>
                </a:lnTo>
                <a:lnTo>
                  <a:pt x="1705553" y="194233"/>
                </a:lnTo>
                <a:lnTo>
                  <a:pt x="1724561" y="174840"/>
                </a:lnTo>
                <a:lnTo>
                  <a:pt x="1749520" y="147147"/>
                </a:lnTo>
                <a:lnTo>
                  <a:pt x="1757279" y="139730"/>
                </a:lnTo>
                <a:lnTo>
                  <a:pt x="1792163" y="114728"/>
                </a:lnTo>
                <a:lnTo>
                  <a:pt x="1831751" y="98159"/>
                </a:lnTo>
                <a:lnTo>
                  <a:pt x="1874039" y="90861"/>
                </a:lnTo>
                <a:lnTo>
                  <a:pt x="1884767" y="90541"/>
                </a:lnTo>
                <a:lnTo>
                  <a:pt x="1916305" y="91195"/>
                </a:lnTo>
                <a:lnTo>
                  <a:pt x="1957502" y="95399"/>
                </a:lnTo>
                <a:lnTo>
                  <a:pt x="1998102" y="104198"/>
                </a:lnTo>
                <a:lnTo>
                  <a:pt x="2037344" y="117429"/>
                </a:lnTo>
                <a:lnTo>
                  <a:pt x="2074985" y="135009"/>
                </a:lnTo>
                <a:lnTo>
                  <a:pt x="2110321" y="156609"/>
                </a:lnTo>
                <a:lnTo>
                  <a:pt x="2143133" y="182095"/>
                </a:lnTo>
                <a:lnTo>
                  <a:pt x="2172807" y="210990"/>
                </a:lnTo>
                <a:lnTo>
                  <a:pt x="2191937" y="232655"/>
                </a:lnTo>
                <a:lnTo>
                  <a:pt x="2212613" y="253743"/>
                </a:lnTo>
                <a:lnTo>
                  <a:pt x="2237583" y="233492"/>
                </a:lnTo>
                <a:lnTo>
                  <a:pt x="2261240" y="211719"/>
                </a:lnTo>
                <a:lnTo>
                  <a:pt x="2294655" y="176906"/>
                </a:lnTo>
                <a:lnTo>
                  <a:pt x="2331114" y="146112"/>
                </a:lnTo>
                <a:lnTo>
                  <a:pt x="2370617" y="119338"/>
                </a:lnTo>
                <a:lnTo>
                  <a:pt x="2413164" y="96584"/>
                </a:lnTo>
                <a:lnTo>
                  <a:pt x="2454474" y="81762"/>
                </a:lnTo>
                <a:lnTo>
                  <a:pt x="2499343" y="72998"/>
                </a:lnTo>
                <a:lnTo>
                  <a:pt x="2546079" y="71660"/>
                </a:lnTo>
                <a:lnTo>
                  <a:pt x="2592992" y="79119"/>
                </a:lnTo>
                <a:lnTo>
                  <a:pt x="2638389" y="96743"/>
                </a:lnTo>
                <a:lnTo>
                  <a:pt x="2680581" y="125903"/>
                </a:lnTo>
                <a:lnTo>
                  <a:pt x="2717874" y="167967"/>
                </a:lnTo>
                <a:lnTo>
                  <a:pt x="2769667" y="238488"/>
                </a:lnTo>
                <a:lnTo>
                  <a:pt x="2790671" y="214597"/>
                </a:lnTo>
                <a:lnTo>
                  <a:pt x="2847724" y="139795"/>
                </a:lnTo>
                <a:lnTo>
                  <a:pt x="2905470" y="82523"/>
                </a:lnTo>
                <a:lnTo>
                  <a:pt x="2947327" y="61339"/>
                </a:lnTo>
                <a:lnTo>
                  <a:pt x="2991870" y="51429"/>
                </a:lnTo>
                <a:lnTo>
                  <a:pt x="3037612" y="51905"/>
                </a:lnTo>
                <a:lnTo>
                  <a:pt x="3083066" y="61879"/>
                </a:lnTo>
                <a:lnTo>
                  <a:pt x="3126745" y="80465"/>
                </a:lnTo>
                <a:lnTo>
                  <a:pt x="3178869" y="118940"/>
                </a:lnTo>
                <a:lnTo>
                  <a:pt x="3226301" y="163074"/>
                </a:lnTo>
                <a:lnTo>
                  <a:pt x="3255075" y="196176"/>
                </a:lnTo>
                <a:lnTo>
                  <a:pt x="3268275" y="185552"/>
                </a:lnTo>
                <a:lnTo>
                  <a:pt x="3280683" y="174012"/>
                </a:lnTo>
                <a:lnTo>
                  <a:pt x="3293664" y="157621"/>
                </a:lnTo>
                <a:lnTo>
                  <a:pt x="3305428" y="140335"/>
                </a:lnTo>
                <a:lnTo>
                  <a:pt x="3340815" y="98168"/>
                </a:lnTo>
                <a:lnTo>
                  <a:pt x="3381837" y="70687"/>
                </a:lnTo>
                <a:lnTo>
                  <a:pt x="3427637" y="55655"/>
                </a:lnTo>
                <a:lnTo>
                  <a:pt x="3477360" y="50833"/>
                </a:lnTo>
                <a:lnTo>
                  <a:pt x="3530149" y="53983"/>
                </a:lnTo>
                <a:lnTo>
                  <a:pt x="3599493" y="62043"/>
                </a:lnTo>
                <a:lnTo>
                  <a:pt x="3651405" y="76266"/>
                </a:lnTo>
                <a:lnTo>
                  <a:pt x="3698314" y="102929"/>
                </a:lnTo>
                <a:lnTo>
                  <a:pt x="3825940" y="227838"/>
                </a:lnTo>
                <a:lnTo>
                  <a:pt x="3838168" y="219369"/>
                </a:lnTo>
                <a:lnTo>
                  <a:pt x="3848959" y="209128"/>
                </a:lnTo>
                <a:lnTo>
                  <a:pt x="3868099" y="187996"/>
                </a:lnTo>
                <a:lnTo>
                  <a:pt x="3888414" y="168144"/>
                </a:lnTo>
                <a:lnTo>
                  <a:pt x="3932572" y="132279"/>
                </a:lnTo>
                <a:lnTo>
                  <a:pt x="3980744" y="102025"/>
                </a:lnTo>
                <a:lnTo>
                  <a:pt x="4032245" y="77874"/>
                </a:lnTo>
                <a:lnTo>
                  <a:pt x="4082556" y="63117"/>
                </a:lnTo>
                <a:lnTo>
                  <a:pt x="4117665" y="60761"/>
                </a:lnTo>
                <a:lnTo>
                  <a:pt x="4135106" y="61867"/>
                </a:lnTo>
                <a:lnTo>
                  <a:pt x="4184298" y="71863"/>
                </a:lnTo>
                <a:lnTo>
                  <a:pt x="4227059" y="86717"/>
                </a:lnTo>
                <a:lnTo>
                  <a:pt x="4266442" y="109041"/>
                </a:lnTo>
                <a:lnTo>
                  <a:pt x="4301189" y="138151"/>
                </a:lnTo>
                <a:lnTo>
                  <a:pt x="4330101" y="173066"/>
                </a:lnTo>
                <a:lnTo>
                  <a:pt x="4360573" y="230095"/>
                </a:lnTo>
                <a:lnTo>
                  <a:pt x="4393065" y="286845"/>
                </a:lnTo>
                <a:lnTo>
                  <a:pt x="4466868" y="219005"/>
                </a:lnTo>
                <a:lnTo>
                  <a:pt x="4503851" y="186183"/>
                </a:lnTo>
                <a:lnTo>
                  <a:pt x="4552127" y="151626"/>
                </a:lnTo>
                <a:lnTo>
                  <a:pt x="4594125" y="133045"/>
                </a:lnTo>
                <a:lnTo>
                  <a:pt x="4638876" y="122742"/>
                </a:lnTo>
                <a:lnTo>
                  <a:pt x="4661783" y="120823"/>
                </a:lnTo>
                <a:lnTo>
                  <a:pt x="4684768" y="121088"/>
                </a:lnTo>
                <a:lnTo>
                  <a:pt x="4730145" y="128142"/>
                </a:lnTo>
                <a:lnTo>
                  <a:pt x="4773371" y="143650"/>
                </a:lnTo>
                <a:lnTo>
                  <a:pt x="4812886" y="167052"/>
                </a:lnTo>
                <a:lnTo>
                  <a:pt x="4847267" y="197506"/>
                </a:lnTo>
                <a:lnTo>
                  <a:pt x="4870991" y="227550"/>
                </a:lnTo>
                <a:lnTo>
                  <a:pt x="4897932" y="270128"/>
                </a:lnTo>
                <a:lnTo>
                  <a:pt x="4922451" y="313898"/>
                </a:lnTo>
                <a:lnTo>
                  <a:pt x="4944549" y="358858"/>
                </a:lnTo>
                <a:lnTo>
                  <a:pt x="4964226" y="405009"/>
                </a:lnTo>
                <a:lnTo>
                  <a:pt x="4981481" y="452352"/>
                </a:lnTo>
                <a:lnTo>
                  <a:pt x="4987869" y="482570"/>
                </a:lnTo>
                <a:lnTo>
                  <a:pt x="4985113" y="506501"/>
                </a:lnTo>
                <a:lnTo>
                  <a:pt x="4973348" y="524442"/>
                </a:lnTo>
                <a:lnTo>
                  <a:pt x="4952707" y="536688"/>
                </a:lnTo>
                <a:lnTo>
                  <a:pt x="4943317" y="538585"/>
                </a:lnTo>
                <a:lnTo>
                  <a:pt x="4933729" y="53919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73725" y="9868389"/>
            <a:ext cx="3910329" cy="417830"/>
          </a:xfrm>
          <a:custGeom>
            <a:avLst/>
            <a:gdLst/>
            <a:ahLst/>
            <a:cxnLst/>
            <a:rect l="l" t="t" r="r" b="b"/>
            <a:pathLst>
              <a:path w="3910330" h="417829">
                <a:moveTo>
                  <a:pt x="3520447" y="146049"/>
                </a:moveTo>
                <a:lnTo>
                  <a:pt x="3314699" y="146049"/>
                </a:lnTo>
                <a:lnTo>
                  <a:pt x="3335946" y="124459"/>
                </a:lnTo>
                <a:lnTo>
                  <a:pt x="3356492" y="104139"/>
                </a:lnTo>
                <a:lnTo>
                  <a:pt x="3376283" y="83819"/>
                </a:lnTo>
                <a:lnTo>
                  <a:pt x="3431891" y="33019"/>
                </a:lnTo>
                <a:lnTo>
                  <a:pt x="3475255" y="12699"/>
                </a:lnTo>
                <a:lnTo>
                  <a:pt x="3522263" y="1269"/>
                </a:lnTo>
                <a:lnTo>
                  <a:pt x="3569824" y="0"/>
                </a:lnTo>
                <a:lnTo>
                  <a:pt x="3614842" y="5079"/>
                </a:lnTo>
                <a:lnTo>
                  <a:pt x="3654226" y="20319"/>
                </a:lnTo>
                <a:lnTo>
                  <a:pt x="3695892" y="40639"/>
                </a:lnTo>
                <a:lnTo>
                  <a:pt x="3734587" y="66039"/>
                </a:lnTo>
                <a:lnTo>
                  <a:pt x="3769715" y="96519"/>
                </a:lnTo>
                <a:lnTo>
                  <a:pt x="3800682" y="132079"/>
                </a:lnTo>
                <a:lnTo>
                  <a:pt x="3805067" y="138429"/>
                </a:lnTo>
                <a:lnTo>
                  <a:pt x="3561464" y="138429"/>
                </a:lnTo>
                <a:lnTo>
                  <a:pt x="3547519" y="139699"/>
                </a:lnTo>
                <a:lnTo>
                  <a:pt x="3540638" y="140969"/>
                </a:lnTo>
                <a:lnTo>
                  <a:pt x="3527059" y="144779"/>
                </a:lnTo>
                <a:lnTo>
                  <a:pt x="3520447" y="146049"/>
                </a:lnTo>
                <a:close/>
              </a:path>
              <a:path w="3910330" h="417829">
                <a:moveTo>
                  <a:pt x="1737052" y="146049"/>
                </a:moveTo>
                <a:lnTo>
                  <a:pt x="1486147" y="146049"/>
                </a:lnTo>
                <a:lnTo>
                  <a:pt x="1507727" y="126999"/>
                </a:lnTo>
                <a:lnTo>
                  <a:pt x="1572468" y="73659"/>
                </a:lnTo>
                <a:lnTo>
                  <a:pt x="1609273" y="48259"/>
                </a:lnTo>
                <a:lnTo>
                  <a:pt x="1649706" y="29209"/>
                </a:lnTo>
                <a:lnTo>
                  <a:pt x="1692702" y="15239"/>
                </a:lnTo>
                <a:lnTo>
                  <a:pt x="1737196" y="8889"/>
                </a:lnTo>
                <a:lnTo>
                  <a:pt x="1782120" y="11429"/>
                </a:lnTo>
                <a:lnTo>
                  <a:pt x="1826411" y="21589"/>
                </a:lnTo>
                <a:lnTo>
                  <a:pt x="1869003" y="40639"/>
                </a:lnTo>
                <a:lnTo>
                  <a:pt x="1908829" y="71119"/>
                </a:lnTo>
                <a:lnTo>
                  <a:pt x="1921098" y="82549"/>
                </a:lnTo>
                <a:lnTo>
                  <a:pt x="1946500" y="102869"/>
                </a:lnTo>
                <a:lnTo>
                  <a:pt x="1958607" y="113029"/>
                </a:lnTo>
                <a:lnTo>
                  <a:pt x="1969941" y="125729"/>
                </a:lnTo>
                <a:lnTo>
                  <a:pt x="1976629" y="133349"/>
                </a:lnTo>
                <a:lnTo>
                  <a:pt x="1791038" y="133349"/>
                </a:lnTo>
                <a:lnTo>
                  <a:pt x="1764032" y="138429"/>
                </a:lnTo>
                <a:lnTo>
                  <a:pt x="1737052" y="146049"/>
                </a:lnTo>
                <a:close/>
              </a:path>
              <a:path w="3910330" h="417829">
                <a:moveTo>
                  <a:pt x="1188647" y="170179"/>
                </a:moveTo>
                <a:lnTo>
                  <a:pt x="967362" y="170179"/>
                </a:lnTo>
                <a:lnTo>
                  <a:pt x="989599" y="144779"/>
                </a:lnTo>
                <a:lnTo>
                  <a:pt x="1011458" y="119379"/>
                </a:lnTo>
                <a:lnTo>
                  <a:pt x="1056848" y="69849"/>
                </a:lnTo>
                <a:lnTo>
                  <a:pt x="1090902" y="41909"/>
                </a:lnTo>
                <a:lnTo>
                  <a:pt x="1141396" y="19049"/>
                </a:lnTo>
                <a:lnTo>
                  <a:pt x="1185174" y="12699"/>
                </a:lnTo>
                <a:lnTo>
                  <a:pt x="1196234" y="12699"/>
                </a:lnTo>
                <a:lnTo>
                  <a:pt x="1253827" y="20319"/>
                </a:lnTo>
                <a:lnTo>
                  <a:pt x="1324178" y="35559"/>
                </a:lnTo>
                <a:lnTo>
                  <a:pt x="1371286" y="48259"/>
                </a:lnTo>
                <a:lnTo>
                  <a:pt x="1405420" y="66039"/>
                </a:lnTo>
                <a:lnTo>
                  <a:pt x="1433909" y="91439"/>
                </a:lnTo>
                <a:lnTo>
                  <a:pt x="1441836" y="101599"/>
                </a:lnTo>
                <a:lnTo>
                  <a:pt x="1452188" y="113029"/>
                </a:lnTo>
                <a:lnTo>
                  <a:pt x="1463023" y="124459"/>
                </a:lnTo>
                <a:lnTo>
                  <a:pt x="1474343" y="135889"/>
                </a:lnTo>
                <a:lnTo>
                  <a:pt x="1483196" y="143509"/>
                </a:lnTo>
                <a:lnTo>
                  <a:pt x="1262330" y="143509"/>
                </a:lnTo>
                <a:lnTo>
                  <a:pt x="1224784" y="151129"/>
                </a:lnTo>
                <a:lnTo>
                  <a:pt x="1190585" y="168909"/>
                </a:lnTo>
                <a:lnTo>
                  <a:pt x="1188647" y="170179"/>
                </a:lnTo>
                <a:close/>
              </a:path>
              <a:path w="3910330" h="417829">
                <a:moveTo>
                  <a:pt x="2193089" y="167639"/>
                </a:moveTo>
                <a:lnTo>
                  <a:pt x="2005508" y="167639"/>
                </a:lnTo>
                <a:lnTo>
                  <a:pt x="2017170" y="156209"/>
                </a:lnTo>
                <a:lnTo>
                  <a:pt x="2028250" y="143509"/>
                </a:lnTo>
                <a:lnTo>
                  <a:pt x="2038750" y="130809"/>
                </a:lnTo>
                <a:lnTo>
                  <a:pt x="2048668" y="118109"/>
                </a:lnTo>
                <a:lnTo>
                  <a:pt x="2082510" y="72389"/>
                </a:lnTo>
                <a:lnTo>
                  <a:pt x="2122595" y="44449"/>
                </a:lnTo>
                <a:lnTo>
                  <a:pt x="2167914" y="29209"/>
                </a:lnTo>
                <a:lnTo>
                  <a:pt x="2217460" y="25399"/>
                </a:lnTo>
                <a:lnTo>
                  <a:pt x="2270224" y="29209"/>
                </a:lnTo>
                <a:lnTo>
                  <a:pt x="2311609" y="35559"/>
                </a:lnTo>
                <a:lnTo>
                  <a:pt x="2364457" y="53339"/>
                </a:lnTo>
                <a:lnTo>
                  <a:pt x="2389322" y="67309"/>
                </a:lnTo>
                <a:lnTo>
                  <a:pt x="2401221" y="73659"/>
                </a:lnTo>
                <a:lnTo>
                  <a:pt x="2412744" y="82549"/>
                </a:lnTo>
                <a:lnTo>
                  <a:pt x="2423890" y="90169"/>
                </a:lnTo>
                <a:lnTo>
                  <a:pt x="2434608" y="99059"/>
                </a:lnTo>
                <a:lnTo>
                  <a:pt x="2444844" y="109219"/>
                </a:lnTo>
                <a:lnTo>
                  <a:pt x="2454597" y="119379"/>
                </a:lnTo>
                <a:lnTo>
                  <a:pt x="2463869" y="129539"/>
                </a:lnTo>
                <a:lnTo>
                  <a:pt x="2468981" y="135889"/>
                </a:lnTo>
                <a:lnTo>
                  <a:pt x="2474983" y="142239"/>
                </a:lnTo>
                <a:lnTo>
                  <a:pt x="2482118" y="149859"/>
                </a:lnTo>
                <a:lnTo>
                  <a:pt x="2487791" y="154939"/>
                </a:lnTo>
                <a:lnTo>
                  <a:pt x="2244085" y="154939"/>
                </a:lnTo>
                <a:lnTo>
                  <a:pt x="2198506" y="163829"/>
                </a:lnTo>
                <a:lnTo>
                  <a:pt x="2193089" y="167639"/>
                </a:lnTo>
                <a:close/>
              </a:path>
              <a:path w="3910330" h="417829">
                <a:moveTo>
                  <a:pt x="3497460" y="157479"/>
                </a:moveTo>
                <a:lnTo>
                  <a:pt x="2490628" y="157479"/>
                </a:lnTo>
                <a:lnTo>
                  <a:pt x="2521618" y="120649"/>
                </a:lnTo>
                <a:lnTo>
                  <a:pt x="2552527" y="87629"/>
                </a:lnTo>
                <a:lnTo>
                  <a:pt x="2586727" y="60959"/>
                </a:lnTo>
                <a:lnTo>
                  <a:pt x="2627590" y="44449"/>
                </a:lnTo>
                <a:lnTo>
                  <a:pt x="2671963" y="35559"/>
                </a:lnTo>
                <a:lnTo>
                  <a:pt x="2714989" y="30479"/>
                </a:lnTo>
                <a:lnTo>
                  <a:pt x="2757475" y="33019"/>
                </a:lnTo>
                <a:lnTo>
                  <a:pt x="2800230" y="44449"/>
                </a:lnTo>
                <a:lnTo>
                  <a:pt x="2839516" y="64769"/>
                </a:lnTo>
                <a:lnTo>
                  <a:pt x="2875486" y="90169"/>
                </a:lnTo>
                <a:lnTo>
                  <a:pt x="2908140" y="118109"/>
                </a:lnTo>
                <a:lnTo>
                  <a:pt x="2937480" y="151129"/>
                </a:lnTo>
                <a:lnTo>
                  <a:pt x="3510153" y="151129"/>
                </a:lnTo>
                <a:lnTo>
                  <a:pt x="3507579" y="152399"/>
                </a:lnTo>
                <a:lnTo>
                  <a:pt x="3501404" y="154939"/>
                </a:lnTo>
                <a:lnTo>
                  <a:pt x="3497460" y="157479"/>
                </a:lnTo>
                <a:close/>
              </a:path>
              <a:path w="3910330" h="417829">
                <a:moveTo>
                  <a:pt x="3510153" y="151129"/>
                </a:moveTo>
                <a:lnTo>
                  <a:pt x="2937480" y="151129"/>
                </a:lnTo>
                <a:lnTo>
                  <a:pt x="2946719" y="143509"/>
                </a:lnTo>
                <a:lnTo>
                  <a:pt x="2955067" y="134619"/>
                </a:lnTo>
                <a:lnTo>
                  <a:pt x="2962607" y="128269"/>
                </a:lnTo>
                <a:lnTo>
                  <a:pt x="2969418" y="120649"/>
                </a:lnTo>
                <a:lnTo>
                  <a:pt x="3009646" y="82549"/>
                </a:lnTo>
                <a:lnTo>
                  <a:pt x="3053547" y="57149"/>
                </a:lnTo>
                <a:lnTo>
                  <a:pt x="3100929" y="44449"/>
                </a:lnTo>
                <a:lnTo>
                  <a:pt x="3151598" y="43179"/>
                </a:lnTo>
                <a:lnTo>
                  <a:pt x="3205360" y="52069"/>
                </a:lnTo>
                <a:lnTo>
                  <a:pt x="3227803" y="62229"/>
                </a:lnTo>
                <a:lnTo>
                  <a:pt x="3248137" y="74929"/>
                </a:lnTo>
                <a:lnTo>
                  <a:pt x="3266360" y="90169"/>
                </a:lnTo>
                <a:lnTo>
                  <a:pt x="3282473" y="109219"/>
                </a:lnTo>
                <a:lnTo>
                  <a:pt x="3290219" y="116839"/>
                </a:lnTo>
                <a:lnTo>
                  <a:pt x="3297831" y="125729"/>
                </a:lnTo>
                <a:lnTo>
                  <a:pt x="3305820" y="135889"/>
                </a:lnTo>
                <a:lnTo>
                  <a:pt x="3314699" y="146049"/>
                </a:lnTo>
                <a:lnTo>
                  <a:pt x="3520447" y="146049"/>
                </a:lnTo>
                <a:lnTo>
                  <a:pt x="3510153" y="151129"/>
                </a:lnTo>
                <a:close/>
              </a:path>
              <a:path w="3910330" h="417829">
                <a:moveTo>
                  <a:pt x="155365" y="417829"/>
                </a:moveTo>
                <a:lnTo>
                  <a:pt x="773" y="417829"/>
                </a:lnTo>
                <a:lnTo>
                  <a:pt x="0" y="375919"/>
                </a:lnTo>
                <a:lnTo>
                  <a:pt x="5839" y="314959"/>
                </a:lnTo>
                <a:lnTo>
                  <a:pt x="17551" y="256539"/>
                </a:lnTo>
                <a:lnTo>
                  <a:pt x="33622" y="209549"/>
                </a:lnTo>
                <a:lnTo>
                  <a:pt x="58520" y="167639"/>
                </a:lnTo>
                <a:lnTo>
                  <a:pt x="91249" y="132079"/>
                </a:lnTo>
                <a:lnTo>
                  <a:pt x="130448" y="102869"/>
                </a:lnTo>
                <a:lnTo>
                  <a:pt x="174613" y="81279"/>
                </a:lnTo>
                <a:lnTo>
                  <a:pt x="238522" y="66039"/>
                </a:lnTo>
                <a:lnTo>
                  <a:pt x="286590" y="64769"/>
                </a:lnTo>
                <a:lnTo>
                  <a:pt x="333511" y="72389"/>
                </a:lnTo>
                <a:lnTo>
                  <a:pt x="378402" y="91439"/>
                </a:lnTo>
                <a:lnTo>
                  <a:pt x="420379" y="124459"/>
                </a:lnTo>
                <a:lnTo>
                  <a:pt x="439100" y="140969"/>
                </a:lnTo>
                <a:lnTo>
                  <a:pt x="458792" y="157479"/>
                </a:lnTo>
                <a:lnTo>
                  <a:pt x="476002" y="171449"/>
                </a:lnTo>
                <a:lnTo>
                  <a:pt x="305996" y="171449"/>
                </a:lnTo>
                <a:lnTo>
                  <a:pt x="294291" y="172719"/>
                </a:lnTo>
                <a:lnTo>
                  <a:pt x="242443" y="194309"/>
                </a:lnTo>
                <a:lnTo>
                  <a:pt x="206665" y="218439"/>
                </a:lnTo>
                <a:lnTo>
                  <a:pt x="179627" y="250189"/>
                </a:lnTo>
                <a:lnTo>
                  <a:pt x="165159" y="294639"/>
                </a:lnTo>
                <a:lnTo>
                  <a:pt x="157968" y="360679"/>
                </a:lnTo>
                <a:lnTo>
                  <a:pt x="155954" y="396239"/>
                </a:lnTo>
                <a:lnTo>
                  <a:pt x="155365" y="417829"/>
                </a:lnTo>
                <a:close/>
              </a:path>
              <a:path w="3910330" h="417829">
                <a:moveTo>
                  <a:pt x="1034554" y="417829"/>
                </a:moveTo>
                <a:lnTo>
                  <a:pt x="917349" y="417829"/>
                </a:lnTo>
                <a:lnTo>
                  <a:pt x="904852" y="407669"/>
                </a:lnTo>
                <a:lnTo>
                  <a:pt x="887561" y="379729"/>
                </a:lnTo>
                <a:lnTo>
                  <a:pt x="880467" y="341629"/>
                </a:lnTo>
                <a:lnTo>
                  <a:pt x="878945" y="325119"/>
                </a:lnTo>
                <a:lnTo>
                  <a:pt x="876999" y="308609"/>
                </a:lnTo>
                <a:lnTo>
                  <a:pt x="855114" y="226059"/>
                </a:lnTo>
                <a:lnTo>
                  <a:pt x="825042" y="199389"/>
                </a:lnTo>
                <a:lnTo>
                  <a:pt x="785204" y="190499"/>
                </a:lnTo>
                <a:lnTo>
                  <a:pt x="499794" y="190499"/>
                </a:lnTo>
                <a:lnTo>
                  <a:pt x="522750" y="172719"/>
                </a:lnTo>
                <a:lnTo>
                  <a:pt x="544896" y="154939"/>
                </a:lnTo>
                <a:lnTo>
                  <a:pt x="566072" y="137159"/>
                </a:lnTo>
                <a:lnTo>
                  <a:pt x="586114" y="119379"/>
                </a:lnTo>
                <a:lnTo>
                  <a:pt x="631424" y="87629"/>
                </a:lnTo>
                <a:lnTo>
                  <a:pt x="680563" y="72389"/>
                </a:lnTo>
                <a:lnTo>
                  <a:pt x="732832" y="68579"/>
                </a:lnTo>
                <a:lnTo>
                  <a:pt x="787528" y="73659"/>
                </a:lnTo>
                <a:lnTo>
                  <a:pt x="835059" y="85089"/>
                </a:lnTo>
                <a:lnTo>
                  <a:pt x="879848" y="104139"/>
                </a:lnTo>
                <a:lnTo>
                  <a:pt x="920486" y="130809"/>
                </a:lnTo>
                <a:lnTo>
                  <a:pt x="955565" y="165099"/>
                </a:lnTo>
                <a:lnTo>
                  <a:pt x="958155" y="167639"/>
                </a:lnTo>
                <a:lnTo>
                  <a:pt x="963622" y="168909"/>
                </a:lnTo>
                <a:lnTo>
                  <a:pt x="967362" y="170179"/>
                </a:lnTo>
                <a:lnTo>
                  <a:pt x="1188647" y="170179"/>
                </a:lnTo>
                <a:lnTo>
                  <a:pt x="1182831" y="173989"/>
                </a:lnTo>
                <a:lnTo>
                  <a:pt x="1175509" y="180339"/>
                </a:lnTo>
                <a:lnTo>
                  <a:pt x="1146661" y="212089"/>
                </a:lnTo>
                <a:lnTo>
                  <a:pt x="1130328" y="228599"/>
                </a:lnTo>
                <a:lnTo>
                  <a:pt x="1113725" y="243839"/>
                </a:lnTo>
                <a:lnTo>
                  <a:pt x="1097418" y="260349"/>
                </a:lnTo>
                <a:lnTo>
                  <a:pt x="1092500" y="265429"/>
                </a:lnTo>
                <a:lnTo>
                  <a:pt x="1088127" y="271779"/>
                </a:lnTo>
                <a:lnTo>
                  <a:pt x="1084299" y="276859"/>
                </a:lnTo>
                <a:lnTo>
                  <a:pt x="1070398" y="312419"/>
                </a:lnTo>
                <a:lnTo>
                  <a:pt x="1050023" y="372109"/>
                </a:lnTo>
                <a:lnTo>
                  <a:pt x="1041022" y="401319"/>
                </a:lnTo>
                <a:lnTo>
                  <a:pt x="1034554" y="417829"/>
                </a:lnTo>
                <a:close/>
              </a:path>
              <a:path w="3910330" h="417829">
                <a:moveTo>
                  <a:pt x="2070932" y="417829"/>
                </a:moveTo>
                <a:lnTo>
                  <a:pt x="1964048" y="417829"/>
                </a:lnTo>
                <a:lnTo>
                  <a:pt x="1960107" y="415289"/>
                </a:lnTo>
                <a:lnTo>
                  <a:pt x="1933887" y="379729"/>
                </a:lnTo>
                <a:lnTo>
                  <a:pt x="1923788" y="339089"/>
                </a:lnTo>
                <a:lnTo>
                  <a:pt x="1923738" y="327659"/>
                </a:lnTo>
                <a:lnTo>
                  <a:pt x="1923255" y="316229"/>
                </a:lnTo>
                <a:lnTo>
                  <a:pt x="1914697" y="267969"/>
                </a:lnTo>
                <a:lnTo>
                  <a:pt x="1896227" y="220979"/>
                </a:lnTo>
                <a:lnTo>
                  <a:pt x="1890154" y="210819"/>
                </a:lnTo>
                <a:lnTo>
                  <a:pt x="1883524" y="199389"/>
                </a:lnTo>
                <a:lnTo>
                  <a:pt x="1851789" y="161289"/>
                </a:lnTo>
                <a:lnTo>
                  <a:pt x="1817451" y="137159"/>
                </a:lnTo>
                <a:lnTo>
                  <a:pt x="1791038" y="133349"/>
                </a:lnTo>
                <a:lnTo>
                  <a:pt x="1976629" y="133349"/>
                </a:lnTo>
                <a:lnTo>
                  <a:pt x="1981087" y="138429"/>
                </a:lnTo>
                <a:lnTo>
                  <a:pt x="2005508" y="167639"/>
                </a:lnTo>
                <a:lnTo>
                  <a:pt x="2193089" y="167639"/>
                </a:lnTo>
                <a:lnTo>
                  <a:pt x="2160588" y="190499"/>
                </a:lnTo>
                <a:lnTo>
                  <a:pt x="2125206" y="236219"/>
                </a:lnTo>
                <a:lnTo>
                  <a:pt x="2104554" y="269239"/>
                </a:lnTo>
                <a:lnTo>
                  <a:pt x="2088088" y="306069"/>
                </a:lnTo>
                <a:lnTo>
                  <a:pt x="2079199" y="360679"/>
                </a:lnTo>
                <a:lnTo>
                  <a:pt x="2078880" y="378459"/>
                </a:lnTo>
                <a:lnTo>
                  <a:pt x="2073571" y="414019"/>
                </a:lnTo>
                <a:lnTo>
                  <a:pt x="2070932" y="417829"/>
                </a:lnTo>
                <a:close/>
              </a:path>
              <a:path w="3910330" h="417829">
                <a:moveTo>
                  <a:pt x="3900828" y="417829"/>
                </a:moveTo>
                <a:lnTo>
                  <a:pt x="3808862" y="417829"/>
                </a:lnTo>
                <a:lnTo>
                  <a:pt x="3805813" y="415289"/>
                </a:lnTo>
                <a:lnTo>
                  <a:pt x="3801204" y="410209"/>
                </a:lnTo>
                <a:lnTo>
                  <a:pt x="3796921" y="403859"/>
                </a:lnTo>
                <a:lnTo>
                  <a:pt x="3792997" y="398779"/>
                </a:lnTo>
                <a:lnTo>
                  <a:pt x="3777341" y="359409"/>
                </a:lnTo>
                <a:lnTo>
                  <a:pt x="3775074" y="331469"/>
                </a:lnTo>
                <a:lnTo>
                  <a:pt x="3773836" y="322579"/>
                </a:lnTo>
                <a:lnTo>
                  <a:pt x="3772258" y="314959"/>
                </a:lnTo>
                <a:lnTo>
                  <a:pt x="3770342" y="306069"/>
                </a:lnTo>
                <a:lnTo>
                  <a:pt x="3768087" y="297179"/>
                </a:lnTo>
                <a:lnTo>
                  <a:pt x="3765501" y="289559"/>
                </a:lnTo>
                <a:lnTo>
                  <a:pt x="3762592" y="280669"/>
                </a:lnTo>
                <a:lnTo>
                  <a:pt x="3743292" y="242569"/>
                </a:lnTo>
                <a:lnTo>
                  <a:pt x="3716685" y="208279"/>
                </a:lnTo>
                <a:lnTo>
                  <a:pt x="3683817" y="179069"/>
                </a:lnTo>
                <a:lnTo>
                  <a:pt x="3669210" y="170179"/>
                </a:lnTo>
                <a:lnTo>
                  <a:pt x="3661624" y="165099"/>
                </a:lnTo>
                <a:lnTo>
                  <a:pt x="3653874" y="161289"/>
                </a:lnTo>
                <a:lnTo>
                  <a:pt x="3637952" y="153669"/>
                </a:lnTo>
                <a:lnTo>
                  <a:pt x="3604656" y="143509"/>
                </a:lnTo>
                <a:lnTo>
                  <a:pt x="3596104" y="142239"/>
                </a:lnTo>
                <a:lnTo>
                  <a:pt x="3582400" y="139699"/>
                </a:lnTo>
                <a:lnTo>
                  <a:pt x="3568440" y="138429"/>
                </a:lnTo>
                <a:lnTo>
                  <a:pt x="3805067" y="138429"/>
                </a:lnTo>
                <a:lnTo>
                  <a:pt x="3847439" y="200659"/>
                </a:lnTo>
                <a:lnTo>
                  <a:pt x="3867284" y="237489"/>
                </a:lnTo>
                <a:lnTo>
                  <a:pt x="3881248" y="276859"/>
                </a:lnTo>
                <a:lnTo>
                  <a:pt x="3887246" y="298449"/>
                </a:lnTo>
                <a:lnTo>
                  <a:pt x="3894268" y="318769"/>
                </a:lnTo>
                <a:lnTo>
                  <a:pt x="3901398" y="340359"/>
                </a:lnTo>
                <a:lnTo>
                  <a:pt x="3907720" y="360679"/>
                </a:lnTo>
                <a:lnTo>
                  <a:pt x="3909438" y="369569"/>
                </a:lnTo>
                <a:lnTo>
                  <a:pt x="3909939" y="378459"/>
                </a:lnTo>
                <a:lnTo>
                  <a:pt x="3909847" y="382269"/>
                </a:lnTo>
                <a:lnTo>
                  <a:pt x="3909438" y="388619"/>
                </a:lnTo>
                <a:lnTo>
                  <a:pt x="3907720" y="397509"/>
                </a:lnTo>
                <a:lnTo>
                  <a:pt x="3906317" y="403859"/>
                </a:lnTo>
                <a:lnTo>
                  <a:pt x="3904020" y="411479"/>
                </a:lnTo>
                <a:lnTo>
                  <a:pt x="3900828" y="417829"/>
                </a:lnTo>
                <a:close/>
              </a:path>
              <a:path w="3910330" h="417829">
                <a:moveTo>
                  <a:pt x="1539747" y="417829"/>
                </a:moveTo>
                <a:lnTo>
                  <a:pt x="1429391" y="417829"/>
                </a:lnTo>
                <a:lnTo>
                  <a:pt x="1408136" y="401319"/>
                </a:lnTo>
                <a:lnTo>
                  <a:pt x="1394688" y="372109"/>
                </a:lnTo>
                <a:lnTo>
                  <a:pt x="1393069" y="330199"/>
                </a:lnTo>
                <a:lnTo>
                  <a:pt x="1392964" y="298449"/>
                </a:lnTo>
                <a:lnTo>
                  <a:pt x="1391134" y="273049"/>
                </a:lnTo>
                <a:lnTo>
                  <a:pt x="1387157" y="246379"/>
                </a:lnTo>
                <a:lnTo>
                  <a:pt x="1381124" y="220979"/>
                </a:lnTo>
                <a:lnTo>
                  <a:pt x="1379488" y="213359"/>
                </a:lnTo>
                <a:lnTo>
                  <a:pt x="1363139" y="181609"/>
                </a:lnTo>
                <a:lnTo>
                  <a:pt x="1358392" y="175259"/>
                </a:lnTo>
                <a:lnTo>
                  <a:pt x="1314982" y="148589"/>
                </a:lnTo>
                <a:lnTo>
                  <a:pt x="1281530" y="143509"/>
                </a:lnTo>
                <a:lnTo>
                  <a:pt x="1483196" y="143509"/>
                </a:lnTo>
                <a:lnTo>
                  <a:pt x="1486147" y="146049"/>
                </a:lnTo>
                <a:lnTo>
                  <a:pt x="1737052" y="146049"/>
                </a:lnTo>
                <a:lnTo>
                  <a:pt x="1704744" y="158749"/>
                </a:lnTo>
                <a:lnTo>
                  <a:pt x="1689083" y="166369"/>
                </a:lnTo>
                <a:lnTo>
                  <a:pt x="1673751" y="175259"/>
                </a:lnTo>
                <a:lnTo>
                  <a:pt x="1662454" y="181609"/>
                </a:lnTo>
                <a:lnTo>
                  <a:pt x="1604784" y="248919"/>
                </a:lnTo>
                <a:lnTo>
                  <a:pt x="1577863" y="292099"/>
                </a:lnTo>
                <a:lnTo>
                  <a:pt x="1556876" y="337819"/>
                </a:lnTo>
                <a:lnTo>
                  <a:pt x="1545709" y="387349"/>
                </a:lnTo>
                <a:lnTo>
                  <a:pt x="1539747" y="417829"/>
                </a:lnTo>
                <a:close/>
              </a:path>
              <a:path w="3910330" h="417829">
                <a:moveTo>
                  <a:pt x="2516949" y="417829"/>
                </a:moveTo>
                <a:lnTo>
                  <a:pt x="2456401" y="417829"/>
                </a:lnTo>
                <a:lnTo>
                  <a:pt x="2454374" y="416559"/>
                </a:lnTo>
                <a:lnTo>
                  <a:pt x="2447276" y="412749"/>
                </a:lnTo>
                <a:lnTo>
                  <a:pt x="2440508" y="408939"/>
                </a:lnTo>
                <a:lnTo>
                  <a:pt x="2434067" y="403859"/>
                </a:lnTo>
                <a:lnTo>
                  <a:pt x="2427955" y="400049"/>
                </a:lnTo>
                <a:lnTo>
                  <a:pt x="2422242" y="393699"/>
                </a:lnTo>
                <a:lnTo>
                  <a:pt x="2417000" y="388619"/>
                </a:lnTo>
                <a:lnTo>
                  <a:pt x="2412230" y="382269"/>
                </a:lnTo>
                <a:lnTo>
                  <a:pt x="2407930" y="375919"/>
                </a:lnTo>
                <a:lnTo>
                  <a:pt x="2404150" y="368299"/>
                </a:lnTo>
                <a:lnTo>
                  <a:pt x="2400938" y="361949"/>
                </a:lnTo>
                <a:lnTo>
                  <a:pt x="2393600" y="322579"/>
                </a:lnTo>
                <a:lnTo>
                  <a:pt x="2393949" y="314959"/>
                </a:lnTo>
                <a:lnTo>
                  <a:pt x="2394060" y="288289"/>
                </a:lnTo>
                <a:lnTo>
                  <a:pt x="2384421" y="236219"/>
                </a:lnTo>
                <a:lnTo>
                  <a:pt x="2368538" y="198119"/>
                </a:lnTo>
                <a:lnTo>
                  <a:pt x="2338177" y="170179"/>
                </a:lnTo>
                <a:lnTo>
                  <a:pt x="2311657" y="161289"/>
                </a:lnTo>
                <a:lnTo>
                  <a:pt x="2302450" y="161289"/>
                </a:lnTo>
                <a:lnTo>
                  <a:pt x="2244085" y="154939"/>
                </a:lnTo>
                <a:lnTo>
                  <a:pt x="2487791" y="154939"/>
                </a:lnTo>
                <a:lnTo>
                  <a:pt x="2490628" y="157479"/>
                </a:lnTo>
                <a:lnTo>
                  <a:pt x="3497460" y="157479"/>
                </a:lnTo>
                <a:lnTo>
                  <a:pt x="3489573" y="162559"/>
                </a:lnTo>
                <a:lnTo>
                  <a:pt x="2723063" y="162559"/>
                </a:lnTo>
                <a:lnTo>
                  <a:pt x="2713290" y="163829"/>
                </a:lnTo>
                <a:lnTo>
                  <a:pt x="2672197" y="180339"/>
                </a:lnTo>
                <a:lnTo>
                  <a:pt x="2660197" y="189229"/>
                </a:lnTo>
                <a:lnTo>
                  <a:pt x="2656453" y="191769"/>
                </a:lnTo>
                <a:lnTo>
                  <a:pt x="2652910" y="195579"/>
                </a:lnTo>
                <a:lnTo>
                  <a:pt x="2633439" y="214629"/>
                </a:lnTo>
                <a:lnTo>
                  <a:pt x="2615552" y="233679"/>
                </a:lnTo>
                <a:lnTo>
                  <a:pt x="2584535" y="276859"/>
                </a:lnTo>
                <a:lnTo>
                  <a:pt x="2560514" y="325119"/>
                </a:lnTo>
                <a:lnTo>
                  <a:pt x="2544147" y="375919"/>
                </a:lnTo>
                <a:lnTo>
                  <a:pt x="2543843" y="378459"/>
                </a:lnTo>
                <a:lnTo>
                  <a:pt x="2543385" y="380999"/>
                </a:lnTo>
                <a:lnTo>
                  <a:pt x="2542159" y="386079"/>
                </a:lnTo>
                <a:lnTo>
                  <a:pt x="2541395" y="387349"/>
                </a:lnTo>
                <a:lnTo>
                  <a:pt x="2539569" y="392429"/>
                </a:lnTo>
                <a:lnTo>
                  <a:pt x="2538514" y="394969"/>
                </a:lnTo>
                <a:lnTo>
                  <a:pt x="2536118" y="398779"/>
                </a:lnTo>
                <a:lnTo>
                  <a:pt x="2534787" y="401319"/>
                </a:lnTo>
                <a:lnTo>
                  <a:pt x="2531861" y="405129"/>
                </a:lnTo>
                <a:lnTo>
                  <a:pt x="2530278" y="406399"/>
                </a:lnTo>
                <a:lnTo>
                  <a:pt x="2526869" y="410209"/>
                </a:lnTo>
                <a:lnTo>
                  <a:pt x="2525059" y="411479"/>
                </a:lnTo>
                <a:lnTo>
                  <a:pt x="2521224" y="415289"/>
                </a:lnTo>
                <a:lnTo>
                  <a:pt x="2519216" y="416559"/>
                </a:lnTo>
                <a:lnTo>
                  <a:pt x="2516949" y="417829"/>
                </a:lnTo>
                <a:close/>
              </a:path>
              <a:path w="3910330" h="417829">
                <a:moveTo>
                  <a:pt x="2981931" y="417829"/>
                </a:moveTo>
                <a:lnTo>
                  <a:pt x="2893206" y="417829"/>
                </a:lnTo>
                <a:lnTo>
                  <a:pt x="2890834" y="416559"/>
                </a:lnTo>
                <a:lnTo>
                  <a:pt x="2863965" y="382269"/>
                </a:lnTo>
                <a:lnTo>
                  <a:pt x="2859100" y="372109"/>
                </a:lnTo>
                <a:lnTo>
                  <a:pt x="2853213" y="334009"/>
                </a:lnTo>
                <a:lnTo>
                  <a:pt x="2853458" y="328929"/>
                </a:lnTo>
                <a:lnTo>
                  <a:pt x="2854324" y="322579"/>
                </a:lnTo>
                <a:lnTo>
                  <a:pt x="2855122" y="306069"/>
                </a:lnTo>
                <a:lnTo>
                  <a:pt x="2851853" y="260349"/>
                </a:lnTo>
                <a:lnTo>
                  <a:pt x="2845730" y="236219"/>
                </a:lnTo>
                <a:lnTo>
                  <a:pt x="2843760" y="231139"/>
                </a:lnTo>
                <a:lnTo>
                  <a:pt x="2839255" y="222249"/>
                </a:lnTo>
                <a:lnTo>
                  <a:pt x="2836737" y="218439"/>
                </a:lnTo>
                <a:lnTo>
                  <a:pt x="2831175" y="209549"/>
                </a:lnTo>
                <a:lnTo>
                  <a:pt x="2828151" y="205739"/>
                </a:lnTo>
                <a:lnTo>
                  <a:pt x="2821615" y="198119"/>
                </a:lnTo>
                <a:lnTo>
                  <a:pt x="2818130" y="195579"/>
                </a:lnTo>
                <a:lnTo>
                  <a:pt x="2810725" y="187959"/>
                </a:lnTo>
                <a:lnTo>
                  <a:pt x="2781127" y="171449"/>
                </a:lnTo>
                <a:lnTo>
                  <a:pt x="2771843" y="167639"/>
                </a:lnTo>
                <a:lnTo>
                  <a:pt x="2752615" y="162559"/>
                </a:lnTo>
                <a:lnTo>
                  <a:pt x="3489573" y="162559"/>
                </a:lnTo>
                <a:lnTo>
                  <a:pt x="3483991" y="166369"/>
                </a:lnTo>
                <a:lnTo>
                  <a:pt x="3474809" y="175259"/>
                </a:lnTo>
                <a:lnTo>
                  <a:pt x="3135171" y="175259"/>
                </a:lnTo>
                <a:lnTo>
                  <a:pt x="3131998" y="176529"/>
                </a:lnTo>
                <a:lnTo>
                  <a:pt x="3125717" y="177799"/>
                </a:lnTo>
                <a:lnTo>
                  <a:pt x="3122630" y="179069"/>
                </a:lnTo>
                <a:lnTo>
                  <a:pt x="3116565" y="180339"/>
                </a:lnTo>
                <a:lnTo>
                  <a:pt x="3113607" y="181609"/>
                </a:lnTo>
                <a:lnTo>
                  <a:pt x="3107845" y="185419"/>
                </a:lnTo>
                <a:lnTo>
                  <a:pt x="3105060" y="186689"/>
                </a:lnTo>
                <a:lnTo>
                  <a:pt x="3099681" y="190499"/>
                </a:lnTo>
                <a:lnTo>
                  <a:pt x="3097108" y="191769"/>
                </a:lnTo>
                <a:lnTo>
                  <a:pt x="3092193" y="196849"/>
                </a:lnTo>
                <a:lnTo>
                  <a:pt x="3089869" y="198119"/>
                </a:lnTo>
                <a:lnTo>
                  <a:pt x="3087677" y="200659"/>
                </a:lnTo>
                <a:lnTo>
                  <a:pt x="3071461" y="215899"/>
                </a:lnTo>
                <a:lnTo>
                  <a:pt x="3056706" y="232409"/>
                </a:lnTo>
                <a:lnTo>
                  <a:pt x="3031574" y="269239"/>
                </a:lnTo>
                <a:lnTo>
                  <a:pt x="3012914" y="309879"/>
                </a:lnTo>
                <a:lnTo>
                  <a:pt x="3001357" y="351789"/>
                </a:lnTo>
                <a:lnTo>
                  <a:pt x="2998648" y="367029"/>
                </a:lnTo>
                <a:lnTo>
                  <a:pt x="2995059" y="380999"/>
                </a:lnTo>
                <a:lnTo>
                  <a:pt x="2990591" y="396239"/>
                </a:lnTo>
                <a:lnTo>
                  <a:pt x="2985244" y="410209"/>
                </a:lnTo>
                <a:lnTo>
                  <a:pt x="2984437" y="412749"/>
                </a:lnTo>
                <a:lnTo>
                  <a:pt x="2983337" y="415289"/>
                </a:lnTo>
                <a:lnTo>
                  <a:pt x="2981931" y="417829"/>
                </a:lnTo>
                <a:close/>
              </a:path>
              <a:path w="3910330" h="417829">
                <a:moveTo>
                  <a:pt x="584239" y="417829"/>
                </a:moveTo>
                <a:lnTo>
                  <a:pt x="461451" y="417829"/>
                </a:lnTo>
                <a:lnTo>
                  <a:pt x="457424" y="414019"/>
                </a:lnTo>
                <a:lnTo>
                  <a:pt x="438060" y="380999"/>
                </a:lnTo>
                <a:lnTo>
                  <a:pt x="433040" y="358139"/>
                </a:lnTo>
                <a:lnTo>
                  <a:pt x="428484" y="334009"/>
                </a:lnTo>
                <a:lnTo>
                  <a:pt x="413775" y="289559"/>
                </a:lnTo>
                <a:lnTo>
                  <a:pt x="391751" y="247649"/>
                </a:lnTo>
                <a:lnTo>
                  <a:pt x="363300" y="209549"/>
                </a:lnTo>
                <a:lnTo>
                  <a:pt x="328465" y="177799"/>
                </a:lnTo>
                <a:lnTo>
                  <a:pt x="305996" y="171449"/>
                </a:lnTo>
                <a:lnTo>
                  <a:pt x="476002" y="171449"/>
                </a:lnTo>
                <a:lnTo>
                  <a:pt x="479131" y="173989"/>
                </a:lnTo>
                <a:lnTo>
                  <a:pt x="499794" y="190499"/>
                </a:lnTo>
                <a:lnTo>
                  <a:pt x="785204" y="190499"/>
                </a:lnTo>
                <a:lnTo>
                  <a:pt x="739189" y="199389"/>
                </a:lnTo>
                <a:lnTo>
                  <a:pt x="704093" y="214629"/>
                </a:lnTo>
                <a:lnTo>
                  <a:pt x="671681" y="234949"/>
                </a:lnTo>
                <a:lnTo>
                  <a:pt x="661623" y="243839"/>
                </a:lnTo>
                <a:lnTo>
                  <a:pt x="651948" y="251459"/>
                </a:lnTo>
                <a:lnTo>
                  <a:pt x="642701" y="260349"/>
                </a:lnTo>
                <a:lnTo>
                  <a:pt x="633930" y="270509"/>
                </a:lnTo>
                <a:lnTo>
                  <a:pt x="625633" y="279399"/>
                </a:lnTo>
                <a:lnTo>
                  <a:pt x="617811" y="289559"/>
                </a:lnTo>
                <a:lnTo>
                  <a:pt x="610502" y="300989"/>
                </a:lnTo>
                <a:lnTo>
                  <a:pt x="603742" y="311149"/>
                </a:lnTo>
                <a:lnTo>
                  <a:pt x="597531" y="322579"/>
                </a:lnTo>
                <a:lnTo>
                  <a:pt x="591869" y="334009"/>
                </a:lnTo>
                <a:lnTo>
                  <a:pt x="588818" y="345439"/>
                </a:lnTo>
                <a:lnTo>
                  <a:pt x="587321" y="356869"/>
                </a:lnTo>
                <a:lnTo>
                  <a:pt x="587379" y="368299"/>
                </a:lnTo>
                <a:lnTo>
                  <a:pt x="588992" y="379729"/>
                </a:lnTo>
                <a:lnTo>
                  <a:pt x="587144" y="412749"/>
                </a:lnTo>
                <a:lnTo>
                  <a:pt x="584239" y="417829"/>
                </a:lnTo>
                <a:close/>
              </a:path>
              <a:path w="3910330" h="417829">
                <a:moveTo>
                  <a:pt x="3337430" y="416559"/>
                </a:moveTo>
                <a:lnTo>
                  <a:pt x="3330876" y="416559"/>
                </a:lnTo>
                <a:lnTo>
                  <a:pt x="3305428" y="411479"/>
                </a:lnTo>
                <a:lnTo>
                  <a:pt x="3299454" y="407669"/>
                </a:lnTo>
                <a:lnTo>
                  <a:pt x="3293705" y="405129"/>
                </a:lnTo>
                <a:lnTo>
                  <a:pt x="3265656" y="378459"/>
                </a:lnTo>
                <a:lnTo>
                  <a:pt x="3262365" y="372109"/>
                </a:lnTo>
                <a:lnTo>
                  <a:pt x="3259530" y="367029"/>
                </a:lnTo>
                <a:lnTo>
                  <a:pt x="3246326" y="322579"/>
                </a:lnTo>
                <a:lnTo>
                  <a:pt x="3238450" y="284479"/>
                </a:lnTo>
                <a:lnTo>
                  <a:pt x="3235059" y="267969"/>
                </a:lnTo>
                <a:lnTo>
                  <a:pt x="3218309" y="218439"/>
                </a:lnTo>
                <a:lnTo>
                  <a:pt x="3198344" y="194309"/>
                </a:lnTo>
                <a:lnTo>
                  <a:pt x="3195833" y="191769"/>
                </a:lnTo>
                <a:lnTo>
                  <a:pt x="3190571" y="187959"/>
                </a:lnTo>
                <a:lnTo>
                  <a:pt x="3187839" y="186689"/>
                </a:lnTo>
                <a:lnTo>
                  <a:pt x="3182171" y="182879"/>
                </a:lnTo>
                <a:lnTo>
                  <a:pt x="3179255" y="181609"/>
                </a:lnTo>
                <a:lnTo>
                  <a:pt x="3173261" y="179069"/>
                </a:lnTo>
                <a:lnTo>
                  <a:pt x="3170205" y="179069"/>
                </a:lnTo>
                <a:lnTo>
                  <a:pt x="3163973" y="176529"/>
                </a:lnTo>
                <a:lnTo>
                  <a:pt x="3160819" y="176529"/>
                </a:lnTo>
                <a:lnTo>
                  <a:pt x="3154436" y="175259"/>
                </a:lnTo>
                <a:lnTo>
                  <a:pt x="3474809" y="175259"/>
                </a:lnTo>
                <a:lnTo>
                  <a:pt x="3473497" y="176529"/>
                </a:lnTo>
                <a:lnTo>
                  <a:pt x="3468650" y="181609"/>
                </a:lnTo>
                <a:lnTo>
                  <a:pt x="3459758" y="191769"/>
                </a:lnTo>
                <a:lnTo>
                  <a:pt x="3455769" y="198119"/>
                </a:lnTo>
                <a:lnTo>
                  <a:pt x="3452236" y="203199"/>
                </a:lnTo>
                <a:lnTo>
                  <a:pt x="3438290" y="224789"/>
                </a:lnTo>
                <a:lnTo>
                  <a:pt x="3423751" y="246379"/>
                </a:lnTo>
                <a:lnTo>
                  <a:pt x="3409427" y="267969"/>
                </a:lnTo>
                <a:lnTo>
                  <a:pt x="3391121" y="302259"/>
                </a:lnTo>
                <a:lnTo>
                  <a:pt x="3383468" y="339089"/>
                </a:lnTo>
                <a:lnTo>
                  <a:pt x="3378217" y="369569"/>
                </a:lnTo>
                <a:lnTo>
                  <a:pt x="3368865" y="393699"/>
                </a:lnTo>
                <a:lnTo>
                  <a:pt x="3355306" y="408939"/>
                </a:lnTo>
                <a:lnTo>
                  <a:pt x="3337430" y="41655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587020" y="146863"/>
            <a:ext cx="8667750" cy="8172450"/>
            <a:chOff x="8587020" y="146863"/>
            <a:chExt cx="8667750" cy="8172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7020" y="146863"/>
              <a:ext cx="8667749" cy="81724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4462" y="1699486"/>
              <a:ext cx="3838574" cy="41719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7154" y="2668958"/>
            <a:ext cx="495461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9600" spc="730" dirty="0">
                <a:solidFill>
                  <a:srgbClr val="E3007C"/>
                </a:solidFill>
                <a:latin typeface="Britannic Bold" panose="020B0903060703020204" pitchFamily="34" charset="0"/>
              </a:rPr>
              <a:t>Origen</a:t>
            </a:r>
            <a:endParaRPr sz="9600" dirty="0">
              <a:latin typeface="Britannic Bold" panose="020B0903060703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4133" y="4816748"/>
            <a:ext cx="7120657" cy="17068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6630"/>
              </a:lnSpc>
              <a:spcBef>
                <a:spcPts val="110"/>
              </a:spcBef>
            </a:pPr>
            <a:r>
              <a:rPr sz="5550" spc="450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Saltillo,</a:t>
            </a:r>
            <a:r>
              <a:rPr sz="5550" spc="-95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 </a:t>
            </a:r>
            <a:r>
              <a:rPr sz="5550" spc="170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Coahuila</a:t>
            </a:r>
            <a:r>
              <a:rPr sz="5550" spc="-90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 </a:t>
            </a:r>
            <a:r>
              <a:rPr sz="5550" spc="-515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.</a:t>
            </a:r>
            <a:endParaRPr sz="5550" dirty="0">
              <a:latin typeface="Britannic Bold" panose="020B0903060703020204" pitchFamily="34" charset="0"/>
              <a:cs typeface="Tahoma"/>
            </a:endParaRPr>
          </a:p>
          <a:p>
            <a:pPr marL="211454" algn="ctr">
              <a:lnSpc>
                <a:spcPts val="6630"/>
              </a:lnSpc>
            </a:pPr>
            <a:r>
              <a:rPr sz="5550" spc="70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año</a:t>
            </a:r>
            <a:r>
              <a:rPr sz="5550" spc="-110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 </a:t>
            </a:r>
            <a:r>
              <a:rPr sz="5550" spc="-665" dirty="0">
                <a:solidFill>
                  <a:srgbClr val="242A69"/>
                </a:solidFill>
                <a:latin typeface="Britannic Bold" panose="020B0903060703020204" pitchFamily="34" charset="0"/>
                <a:cs typeface="Tahoma"/>
              </a:rPr>
              <a:t>1900</a:t>
            </a:r>
            <a:endParaRPr sz="5550" dirty="0">
              <a:latin typeface="Britannic Bold" panose="020B0903060703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7890"/>
            <a:ext cx="16697960" cy="8899525"/>
            <a:chOff x="0" y="1387890"/>
            <a:chExt cx="16697960" cy="8899525"/>
          </a:xfrm>
        </p:grpSpPr>
        <p:sp>
          <p:nvSpPr>
            <p:cNvPr id="3" name="object 3"/>
            <p:cNvSpPr/>
            <p:nvPr/>
          </p:nvSpPr>
          <p:spPr>
            <a:xfrm>
              <a:off x="0" y="8971394"/>
              <a:ext cx="197485" cy="472440"/>
            </a:xfrm>
            <a:custGeom>
              <a:avLst/>
              <a:gdLst/>
              <a:ahLst/>
              <a:cxnLst/>
              <a:rect l="l" t="t" r="r" b="b"/>
              <a:pathLst>
                <a:path w="197485" h="472440">
                  <a:moveTo>
                    <a:pt x="0" y="151527"/>
                  </a:moveTo>
                  <a:lnTo>
                    <a:pt x="0" y="0"/>
                  </a:lnTo>
                  <a:lnTo>
                    <a:pt x="3226" y="3782"/>
                  </a:lnTo>
                  <a:lnTo>
                    <a:pt x="84374" y="124272"/>
                  </a:lnTo>
                  <a:lnTo>
                    <a:pt x="110803" y="164788"/>
                  </a:lnTo>
                  <a:lnTo>
                    <a:pt x="136267" y="205845"/>
                  </a:lnTo>
                  <a:lnTo>
                    <a:pt x="160370" y="247659"/>
                  </a:lnTo>
                  <a:lnTo>
                    <a:pt x="184093" y="317489"/>
                  </a:lnTo>
                  <a:lnTo>
                    <a:pt x="197179" y="390069"/>
                  </a:lnTo>
                  <a:lnTo>
                    <a:pt x="193575" y="412587"/>
                  </a:lnTo>
                  <a:lnTo>
                    <a:pt x="179191" y="439064"/>
                  </a:lnTo>
                  <a:lnTo>
                    <a:pt x="159598" y="461535"/>
                  </a:lnTo>
                  <a:lnTo>
                    <a:pt x="140364" y="472034"/>
                  </a:lnTo>
                  <a:lnTo>
                    <a:pt x="133217" y="472013"/>
                  </a:lnTo>
                  <a:lnTo>
                    <a:pt x="100854" y="451579"/>
                  </a:lnTo>
                  <a:lnTo>
                    <a:pt x="65815" y="279506"/>
                  </a:lnTo>
                  <a:lnTo>
                    <a:pt x="46795" y="236846"/>
                  </a:lnTo>
                  <a:lnTo>
                    <a:pt x="25690" y="195468"/>
                  </a:lnTo>
                  <a:lnTo>
                    <a:pt x="2503" y="155372"/>
                  </a:lnTo>
                  <a:lnTo>
                    <a:pt x="0" y="151527"/>
                  </a:lnTo>
                  <a:close/>
                </a:path>
                <a:path w="197485" h="472440">
                  <a:moveTo>
                    <a:pt x="0" y="357388"/>
                  </a:moveTo>
                  <a:lnTo>
                    <a:pt x="0" y="259199"/>
                  </a:lnTo>
                  <a:lnTo>
                    <a:pt x="14615" y="268679"/>
                  </a:lnTo>
                  <a:lnTo>
                    <a:pt x="34813" y="280649"/>
                  </a:lnTo>
                  <a:lnTo>
                    <a:pt x="55510" y="291812"/>
                  </a:lnTo>
                  <a:lnTo>
                    <a:pt x="65815" y="279506"/>
                  </a:lnTo>
                  <a:lnTo>
                    <a:pt x="100854" y="451579"/>
                  </a:lnTo>
                  <a:lnTo>
                    <a:pt x="98977" y="448367"/>
                  </a:lnTo>
                  <a:lnTo>
                    <a:pt x="95933" y="441235"/>
                  </a:lnTo>
                  <a:lnTo>
                    <a:pt x="95245" y="438806"/>
                  </a:lnTo>
                  <a:lnTo>
                    <a:pt x="92634" y="425984"/>
                  </a:lnTo>
                  <a:lnTo>
                    <a:pt x="0" y="357388"/>
                  </a:lnTo>
                  <a:close/>
                </a:path>
                <a:path w="197485" h="472440">
                  <a:moveTo>
                    <a:pt x="93819" y="433774"/>
                  </a:moveTo>
                  <a:lnTo>
                    <a:pt x="92634" y="425984"/>
                  </a:lnTo>
                  <a:lnTo>
                    <a:pt x="95245" y="438806"/>
                  </a:lnTo>
                  <a:lnTo>
                    <a:pt x="93819" y="433774"/>
                  </a:lnTo>
                  <a:close/>
                </a:path>
              </a:pathLst>
            </a:custGeom>
            <a:solidFill>
              <a:srgbClr val="25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87890"/>
              <a:ext cx="16697835" cy="889910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06348" y="1886448"/>
            <a:ext cx="24130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45" dirty="0">
                <a:solidFill>
                  <a:srgbClr val="242A69"/>
                </a:solidFill>
                <a:latin typeface="Tahoma"/>
                <a:cs typeface="Tahoma"/>
              </a:rPr>
              <a:t>Año</a:t>
            </a:r>
            <a:r>
              <a:rPr sz="1800" spc="-12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de</a:t>
            </a:r>
            <a:r>
              <a:rPr sz="1800" spc="-12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mil</a:t>
            </a:r>
            <a:r>
              <a:rPr sz="1800" spc="-12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242A69"/>
                </a:solidFill>
                <a:latin typeface="Tahoma"/>
                <a:cs typeface="Tahoma"/>
              </a:rPr>
              <a:t>novecientos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Presente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tengo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2A69"/>
                </a:solidFill>
                <a:latin typeface="Tahoma"/>
                <a:cs typeface="Tahoma"/>
              </a:rPr>
              <a:t>yo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6348" y="2515098"/>
            <a:ext cx="233934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En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un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barrio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de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Saltillo </a:t>
            </a:r>
            <a:r>
              <a:rPr sz="1800" spc="-55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42A69"/>
                </a:solidFill>
                <a:latin typeface="Tahoma"/>
                <a:cs typeface="Tahoma"/>
              </a:rPr>
              <a:t>Rosita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Alvírez </a:t>
            </a:r>
            <a:r>
              <a:rPr sz="1800" spc="50" dirty="0">
                <a:solidFill>
                  <a:srgbClr val="242A69"/>
                </a:solidFill>
                <a:latin typeface="Tahoma"/>
                <a:cs typeface="Tahoma"/>
              </a:rPr>
              <a:t>murió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42A69"/>
                </a:solidFill>
                <a:latin typeface="Tahoma"/>
                <a:cs typeface="Tahoma"/>
              </a:rPr>
              <a:t>Rosita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Alvírez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242A69"/>
                </a:solidFill>
                <a:latin typeface="Tahoma"/>
                <a:cs typeface="Tahoma"/>
              </a:rPr>
              <a:t>murió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6348" y="3772398"/>
            <a:ext cx="3101340" cy="15970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Su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mamá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se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242A69"/>
                </a:solidFill>
                <a:latin typeface="Tahoma"/>
                <a:cs typeface="Tahoma"/>
              </a:rPr>
              <a:t>decía: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30" dirty="0">
                <a:solidFill>
                  <a:srgbClr val="242A69"/>
                </a:solidFill>
                <a:latin typeface="Tahoma"/>
                <a:cs typeface="Tahoma"/>
              </a:rPr>
              <a:t>-Rosa,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esta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242A69"/>
                </a:solidFill>
                <a:latin typeface="Tahoma"/>
                <a:cs typeface="Tahoma"/>
              </a:rPr>
              <a:t>noche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no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sales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-Mamá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no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tengo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2A69"/>
                </a:solidFill>
                <a:latin typeface="Tahoma"/>
                <a:cs typeface="Tahoma"/>
              </a:rPr>
              <a:t>la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242A69"/>
                </a:solidFill>
                <a:latin typeface="Tahoma"/>
                <a:cs typeface="Tahoma"/>
              </a:rPr>
              <a:t>culpa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Que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mí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me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gusten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los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242A69"/>
                </a:solidFill>
                <a:latin typeface="Tahoma"/>
                <a:cs typeface="Tahoma"/>
              </a:rPr>
              <a:t>bailes </a:t>
            </a:r>
            <a:r>
              <a:rPr sz="1800" spc="-55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Que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mí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me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gusten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los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242A69"/>
                </a:solidFill>
                <a:latin typeface="Tahoma"/>
                <a:cs typeface="Tahoma"/>
              </a:rPr>
              <a:t>bailes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6348" y="5658348"/>
            <a:ext cx="246697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6390">
              <a:lnSpc>
                <a:spcPct val="114599"/>
              </a:lnSpc>
              <a:spcBef>
                <a:spcPts val="100"/>
              </a:spcBef>
            </a:pP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Hipólito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42A69"/>
                </a:solidFill>
                <a:latin typeface="Tahoma"/>
                <a:cs typeface="Tahoma"/>
              </a:rPr>
              <a:t>llegó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2A69"/>
                </a:solidFill>
                <a:latin typeface="Tahoma"/>
                <a:cs typeface="Tahoma"/>
              </a:rPr>
              <a:t>al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baile </a:t>
            </a:r>
            <a:r>
              <a:rPr sz="1800" spc="-55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-90" dirty="0">
                <a:solidFill>
                  <a:srgbClr val="242A69"/>
                </a:solidFill>
                <a:latin typeface="Tahoma"/>
                <a:cs typeface="Tahoma"/>
              </a:rPr>
              <a:t>Y</a:t>
            </a:r>
            <a:r>
              <a:rPr sz="1800" spc="-9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</a:t>
            </a:r>
            <a:r>
              <a:rPr sz="1800" spc="-9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Rosa</a:t>
            </a:r>
            <a:r>
              <a:rPr sz="1800" spc="-9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se</a:t>
            </a:r>
            <a:r>
              <a:rPr sz="1800" spc="-9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dirigió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Como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242A69"/>
                </a:solidFill>
                <a:latin typeface="Tahoma"/>
                <a:cs typeface="Tahoma"/>
              </a:rPr>
              <a:t>era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242A69"/>
                </a:solidFill>
                <a:latin typeface="Tahoma"/>
                <a:cs typeface="Tahoma"/>
              </a:rPr>
              <a:t>la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más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bonita </a:t>
            </a:r>
            <a:r>
              <a:rPr sz="1800" spc="-55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242A69"/>
                </a:solidFill>
                <a:latin typeface="Tahoma"/>
                <a:cs typeface="Tahoma"/>
              </a:rPr>
              <a:t>Rosita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desairó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10" dirty="0">
                <a:solidFill>
                  <a:srgbClr val="242A69"/>
                </a:solidFill>
                <a:latin typeface="Tahoma"/>
                <a:cs typeface="Tahoma"/>
              </a:rPr>
              <a:t>Rosita</a:t>
            </a:r>
            <a:r>
              <a:rPr sz="1800" spc="-14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3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desairó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6348" y="7544297"/>
            <a:ext cx="323151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503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242A69"/>
                </a:solidFill>
                <a:latin typeface="Tahoma"/>
                <a:cs typeface="Tahoma"/>
              </a:rPr>
              <a:t>-Rosita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no</a:t>
            </a:r>
            <a:r>
              <a:rPr sz="1800" spc="-11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me</a:t>
            </a:r>
            <a:r>
              <a:rPr sz="1800" spc="-114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desaires </a:t>
            </a:r>
            <a:r>
              <a:rPr sz="1800" spc="-54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La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gente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242A69"/>
                </a:solidFill>
                <a:latin typeface="Tahoma"/>
                <a:cs typeface="Tahoma"/>
              </a:rPr>
              <a:t>va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242A69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notar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-Pues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que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242A69"/>
                </a:solidFill>
                <a:latin typeface="Tahoma"/>
                <a:cs typeface="Tahoma"/>
              </a:rPr>
              <a:t>digan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42A69"/>
                </a:solidFill>
                <a:latin typeface="Tahoma"/>
                <a:cs typeface="Tahoma"/>
              </a:rPr>
              <a:t>lo</a:t>
            </a:r>
            <a:r>
              <a:rPr sz="1800" spc="-10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que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242A69"/>
                </a:solidFill>
                <a:latin typeface="Tahoma"/>
                <a:cs typeface="Tahoma"/>
              </a:rPr>
              <a:t>quieran </a:t>
            </a:r>
            <a:r>
              <a:rPr sz="1800" spc="-55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242A69"/>
                </a:solidFill>
                <a:latin typeface="Tahoma"/>
                <a:cs typeface="Tahoma"/>
              </a:rPr>
              <a:t>Contigo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no </a:t>
            </a:r>
            <a:r>
              <a:rPr sz="1800" spc="45" dirty="0">
                <a:solidFill>
                  <a:srgbClr val="242A69"/>
                </a:solidFill>
                <a:latin typeface="Tahoma"/>
                <a:cs typeface="Tahoma"/>
              </a:rPr>
              <a:t>he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de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bailar </a:t>
            </a:r>
            <a:r>
              <a:rPr sz="1800" spc="25" dirty="0">
                <a:solidFill>
                  <a:srgbClr val="242A69"/>
                </a:solidFill>
                <a:latin typeface="Tahoma"/>
                <a:cs typeface="Tahoma"/>
              </a:rPr>
              <a:t> Contigo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242A69"/>
                </a:solidFill>
                <a:latin typeface="Tahoma"/>
                <a:cs typeface="Tahoma"/>
              </a:rPr>
              <a:t>no</a:t>
            </a:r>
            <a:r>
              <a:rPr sz="1800" spc="-95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242A69"/>
                </a:solidFill>
                <a:latin typeface="Tahoma"/>
                <a:cs typeface="Tahoma"/>
              </a:rPr>
              <a:t>he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242A69"/>
                </a:solidFill>
                <a:latin typeface="Tahoma"/>
                <a:cs typeface="Tahoma"/>
              </a:rPr>
              <a:t>de</a:t>
            </a:r>
            <a:r>
              <a:rPr sz="1800" spc="-100" dirty="0">
                <a:solidFill>
                  <a:srgbClr val="242A69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242A69"/>
                </a:solidFill>
                <a:latin typeface="Tahoma"/>
                <a:cs typeface="Tahoma"/>
              </a:rPr>
              <a:t>bailar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38805" y="-33781"/>
            <a:ext cx="13259054" cy="137665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8850" spc="1310" dirty="0">
                <a:solidFill>
                  <a:srgbClr val="E3007C"/>
                </a:solidFill>
                <a:latin typeface="Britannic Bold" panose="020B0903060703020204" pitchFamily="34" charset="0"/>
              </a:rPr>
              <a:t>Letra Rosita </a:t>
            </a:r>
            <a:r>
              <a:rPr lang="es-MX" sz="8850" spc="1310" dirty="0" err="1">
                <a:solidFill>
                  <a:srgbClr val="E3007C"/>
                </a:solidFill>
                <a:latin typeface="Britannic Bold" panose="020B0903060703020204" pitchFamily="34" charset="0"/>
              </a:rPr>
              <a:t>Alvirez</a:t>
            </a:r>
            <a:endParaRPr sz="8850" dirty="0">
              <a:latin typeface="Britannic Bold" panose="020B0903060703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07208" y="520691"/>
            <a:ext cx="456565" cy="196215"/>
          </a:xfrm>
          <a:custGeom>
            <a:avLst/>
            <a:gdLst/>
            <a:ahLst/>
            <a:cxnLst/>
            <a:rect l="l" t="t" r="r" b="b"/>
            <a:pathLst>
              <a:path w="456565" h="196215">
                <a:moveTo>
                  <a:pt x="455971" y="170371"/>
                </a:moveTo>
                <a:lnTo>
                  <a:pt x="449861" y="177510"/>
                </a:lnTo>
                <a:lnTo>
                  <a:pt x="447231" y="183423"/>
                </a:lnTo>
                <a:lnTo>
                  <a:pt x="428612" y="189207"/>
                </a:lnTo>
                <a:lnTo>
                  <a:pt x="413821" y="192544"/>
                </a:lnTo>
                <a:lnTo>
                  <a:pt x="398819" y="194750"/>
                </a:lnTo>
                <a:lnTo>
                  <a:pt x="383607" y="195824"/>
                </a:lnTo>
                <a:lnTo>
                  <a:pt x="335116" y="191455"/>
                </a:lnTo>
                <a:lnTo>
                  <a:pt x="286915" y="185549"/>
                </a:lnTo>
                <a:lnTo>
                  <a:pt x="239004" y="178105"/>
                </a:lnTo>
                <a:lnTo>
                  <a:pt x="191383" y="169123"/>
                </a:lnTo>
                <a:lnTo>
                  <a:pt x="144052" y="158603"/>
                </a:lnTo>
                <a:lnTo>
                  <a:pt x="97012" y="146546"/>
                </a:lnTo>
                <a:lnTo>
                  <a:pt x="44255" y="131477"/>
                </a:lnTo>
                <a:lnTo>
                  <a:pt x="4811" y="94684"/>
                </a:lnTo>
                <a:lnTo>
                  <a:pt x="0" y="76874"/>
                </a:lnTo>
                <a:lnTo>
                  <a:pt x="264" y="58428"/>
                </a:lnTo>
                <a:lnTo>
                  <a:pt x="5585" y="40764"/>
                </a:lnTo>
                <a:lnTo>
                  <a:pt x="15553" y="25239"/>
                </a:lnTo>
                <a:lnTo>
                  <a:pt x="24578" y="16914"/>
                </a:lnTo>
                <a:lnTo>
                  <a:pt x="29714" y="10937"/>
                </a:lnTo>
                <a:lnTo>
                  <a:pt x="35963" y="6539"/>
                </a:lnTo>
                <a:lnTo>
                  <a:pt x="50684" y="901"/>
                </a:lnTo>
                <a:lnTo>
                  <a:pt x="58273" y="0"/>
                </a:lnTo>
                <a:lnTo>
                  <a:pt x="100247" y="6733"/>
                </a:lnTo>
                <a:lnTo>
                  <a:pt x="111516" y="9282"/>
                </a:lnTo>
                <a:lnTo>
                  <a:pt x="452368" y="108611"/>
                </a:lnTo>
                <a:lnTo>
                  <a:pt x="455971" y="17037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39270" y="1142713"/>
            <a:ext cx="401320" cy="179705"/>
          </a:xfrm>
          <a:custGeom>
            <a:avLst/>
            <a:gdLst/>
            <a:ahLst/>
            <a:cxnLst/>
            <a:rect l="l" t="t" r="r" b="b"/>
            <a:pathLst>
              <a:path w="401319" h="179705">
                <a:moveTo>
                  <a:pt x="401051" y="135327"/>
                </a:moveTo>
                <a:lnTo>
                  <a:pt x="342817" y="170987"/>
                </a:lnTo>
                <a:lnTo>
                  <a:pt x="270705" y="179373"/>
                </a:lnTo>
                <a:lnTo>
                  <a:pt x="233956" y="177620"/>
                </a:lnTo>
                <a:lnTo>
                  <a:pt x="126756" y="162064"/>
                </a:lnTo>
                <a:lnTo>
                  <a:pt x="51680" y="156888"/>
                </a:lnTo>
                <a:lnTo>
                  <a:pt x="17151" y="136840"/>
                </a:lnTo>
                <a:lnTo>
                  <a:pt x="7651" y="115681"/>
                </a:lnTo>
                <a:lnTo>
                  <a:pt x="4479" y="109272"/>
                </a:lnTo>
                <a:lnTo>
                  <a:pt x="2327" y="102537"/>
                </a:lnTo>
                <a:lnTo>
                  <a:pt x="61" y="88416"/>
                </a:lnTo>
                <a:lnTo>
                  <a:pt x="0" y="81346"/>
                </a:lnTo>
                <a:lnTo>
                  <a:pt x="2017" y="67187"/>
                </a:lnTo>
                <a:lnTo>
                  <a:pt x="27810" y="27263"/>
                </a:lnTo>
                <a:lnTo>
                  <a:pt x="71723" y="3452"/>
                </a:lnTo>
                <a:lnTo>
                  <a:pt x="96457" y="0"/>
                </a:lnTo>
                <a:lnTo>
                  <a:pt x="109140" y="537"/>
                </a:lnTo>
                <a:lnTo>
                  <a:pt x="152995" y="7350"/>
                </a:lnTo>
                <a:lnTo>
                  <a:pt x="196563" y="15561"/>
                </a:lnTo>
                <a:lnTo>
                  <a:pt x="239844" y="25170"/>
                </a:lnTo>
                <a:lnTo>
                  <a:pt x="282838" y="36176"/>
                </a:lnTo>
                <a:lnTo>
                  <a:pt x="334235" y="60953"/>
                </a:lnTo>
                <a:lnTo>
                  <a:pt x="381976" y="92194"/>
                </a:lnTo>
                <a:lnTo>
                  <a:pt x="401177" y="126186"/>
                </a:lnTo>
                <a:lnTo>
                  <a:pt x="401051" y="13532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07964" y="1164651"/>
            <a:ext cx="386715" cy="161290"/>
          </a:xfrm>
          <a:custGeom>
            <a:avLst/>
            <a:gdLst/>
            <a:ahLst/>
            <a:cxnLst/>
            <a:rect l="l" t="t" r="r" b="b"/>
            <a:pathLst>
              <a:path w="386715" h="161290">
                <a:moveTo>
                  <a:pt x="386461" y="141353"/>
                </a:moveTo>
                <a:lnTo>
                  <a:pt x="359478" y="151115"/>
                </a:lnTo>
                <a:lnTo>
                  <a:pt x="331747" y="158494"/>
                </a:lnTo>
                <a:lnTo>
                  <a:pt x="277605" y="161199"/>
                </a:lnTo>
                <a:lnTo>
                  <a:pt x="223727" y="160481"/>
                </a:lnTo>
                <a:lnTo>
                  <a:pt x="170113" y="156340"/>
                </a:lnTo>
                <a:lnTo>
                  <a:pt x="116763" y="148776"/>
                </a:lnTo>
                <a:lnTo>
                  <a:pt x="55186" y="135817"/>
                </a:lnTo>
                <a:lnTo>
                  <a:pt x="19598" y="112352"/>
                </a:lnTo>
                <a:lnTo>
                  <a:pt x="1164" y="76460"/>
                </a:lnTo>
                <a:lnTo>
                  <a:pt x="0" y="59021"/>
                </a:lnTo>
                <a:lnTo>
                  <a:pt x="676" y="53260"/>
                </a:lnTo>
                <a:lnTo>
                  <a:pt x="23833" y="13802"/>
                </a:lnTo>
                <a:lnTo>
                  <a:pt x="61571" y="0"/>
                </a:lnTo>
                <a:lnTo>
                  <a:pt x="116173" y="3453"/>
                </a:lnTo>
                <a:lnTo>
                  <a:pt x="164583" y="8560"/>
                </a:lnTo>
                <a:lnTo>
                  <a:pt x="212650" y="15689"/>
                </a:lnTo>
                <a:lnTo>
                  <a:pt x="260372" y="24840"/>
                </a:lnTo>
                <a:lnTo>
                  <a:pt x="307751" y="36013"/>
                </a:lnTo>
                <a:lnTo>
                  <a:pt x="354786" y="49209"/>
                </a:lnTo>
                <a:lnTo>
                  <a:pt x="386461" y="14135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94391" y="527527"/>
            <a:ext cx="93607" cy="14205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7777375" y="886270"/>
            <a:ext cx="424815" cy="156210"/>
          </a:xfrm>
          <a:custGeom>
            <a:avLst/>
            <a:gdLst/>
            <a:ahLst/>
            <a:cxnLst/>
            <a:rect l="l" t="t" r="r" b="b"/>
            <a:pathLst>
              <a:path w="424815" h="156209">
                <a:moveTo>
                  <a:pt x="424594" y="144790"/>
                </a:moveTo>
                <a:lnTo>
                  <a:pt x="390340" y="152059"/>
                </a:lnTo>
                <a:lnTo>
                  <a:pt x="355551" y="156050"/>
                </a:lnTo>
                <a:lnTo>
                  <a:pt x="305133" y="155122"/>
                </a:lnTo>
                <a:lnTo>
                  <a:pt x="254995" y="152016"/>
                </a:lnTo>
                <a:lnTo>
                  <a:pt x="205136" y="146731"/>
                </a:lnTo>
                <a:lnTo>
                  <a:pt x="155557" y="139267"/>
                </a:lnTo>
                <a:lnTo>
                  <a:pt x="106257" y="129624"/>
                </a:lnTo>
                <a:lnTo>
                  <a:pt x="50269" y="116449"/>
                </a:lnTo>
                <a:lnTo>
                  <a:pt x="15540" y="93118"/>
                </a:lnTo>
                <a:lnTo>
                  <a:pt x="0" y="54292"/>
                </a:lnTo>
                <a:lnTo>
                  <a:pt x="131" y="43659"/>
                </a:lnTo>
                <a:lnTo>
                  <a:pt x="21624" y="8357"/>
                </a:lnTo>
                <a:lnTo>
                  <a:pt x="60211" y="0"/>
                </a:lnTo>
                <a:lnTo>
                  <a:pt x="312850" y="38250"/>
                </a:lnTo>
                <a:lnTo>
                  <a:pt x="358076" y="48912"/>
                </a:lnTo>
                <a:lnTo>
                  <a:pt x="411633" y="77253"/>
                </a:lnTo>
                <a:lnTo>
                  <a:pt x="424594" y="14479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29650" y="592096"/>
            <a:ext cx="395605" cy="167005"/>
          </a:xfrm>
          <a:custGeom>
            <a:avLst/>
            <a:gdLst/>
            <a:ahLst/>
            <a:cxnLst/>
            <a:rect l="l" t="t" r="r" b="b"/>
            <a:pathLst>
              <a:path w="395605" h="167004">
                <a:moveTo>
                  <a:pt x="395365" y="135081"/>
                </a:moveTo>
                <a:lnTo>
                  <a:pt x="354777" y="164754"/>
                </a:lnTo>
                <a:lnTo>
                  <a:pt x="335591" y="166754"/>
                </a:lnTo>
                <a:lnTo>
                  <a:pt x="143797" y="162953"/>
                </a:lnTo>
                <a:lnTo>
                  <a:pt x="69690" y="144709"/>
                </a:lnTo>
                <a:lnTo>
                  <a:pt x="31604" y="131824"/>
                </a:lnTo>
                <a:lnTo>
                  <a:pt x="5826" y="103590"/>
                </a:lnTo>
                <a:lnTo>
                  <a:pt x="0" y="73567"/>
                </a:lnTo>
                <a:lnTo>
                  <a:pt x="2561" y="57561"/>
                </a:lnTo>
                <a:lnTo>
                  <a:pt x="29542" y="15924"/>
                </a:lnTo>
                <a:lnTo>
                  <a:pt x="67777" y="0"/>
                </a:lnTo>
                <a:lnTo>
                  <a:pt x="116201" y="551"/>
                </a:lnTo>
                <a:lnTo>
                  <a:pt x="163523" y="6781"/>
                </a:lnTo>
                <a:lnTo>
                  <a:pt x="209744" y="18689"/>
                </a:lnTo>
                <a:lnTo>
                  <a:pt x="254864" y="36274"/>
                </a:lnTo>
                <a:lnTo>
                  <a:pt x="268156" y="43909"/>
                </a:lnTo>
                <a:lnTo>
                  <a:pt x="281930" y="50403"/>
                </a:lnTo>
                <a:lnTo>
                  <a:pt x="296188" y="55755"/>
                </a:lnTo>
                <a:lnTo>
                  <a:pt x="322862" y="63781"/>
                </a:lnTo>
                <a:lnTo>
                  <a:pt x="334270" y="68674"/>
                </a:lnTo>
                <a:lnTo>
                  <a:pt x="373918" y="98479"/>
                </a:lnTo>
                <a:lnTo>
                  <a:pt x="388765" y="118479"/>
                </a:lnTo>
                <a:lnTo>
                  <a:pt x="391778" y="121979"/>
                </a:lnTo>
                <a:lnTo>
                  <a:pt x="393701" y="125999"/>
                </a:lnTo>
                <a:lnTo>
                  <a:pt x="395365" y="13508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49974" y="1053084"/>
            <a:ext cx="427990" cy="170180"/>
          </a:xfrm>
          <a:custGeom>
            <a:avLst/>
            <a:gdLst/>
            <a:ahLst/>
            <a:cxnLst/>
            <a:rect l="l" t="t" r="r" b="b"/>
            <a:pathLst>
              <a:path w="427990" h="170180">
                <a:moveTo>
                  <a:pt x="427713" y="116208"/>
                </a:moveTo>
                <a:lnTo>
                  <a:pt x="393257" y="132627"/>
                </a:lnTo>
                <a:lnTo>
                  <a:pt x="389508" y="142468"/>
                </a:lnTo>
                <a:lnTo>
                  <a:pt x="393419" y="150512"/>
                </a:lnTo>
                <a:lnTo>
                  <a:pt x="399573" y="158937"/>
                </a:lnTo>
                <a:lnTo>
                  <a:pt x="402554" y="169920"/>
                </a:lnTo>
                <a:lnTo>
                  <a:pt x="351300" y="162768"/>
                </a:lnTo>
                <a:lnTo>
                  <a:pt x="282769" y="150162"/>
                </a:lnTo>
                <a:lnTo>
                  <a:pt x="230856" y="143298"/>
                </a:lnTo>
                <a:lnTo>
                  <a:pt x="178724" y="139240"/>
                </a:lnTo>
                <a:lnTo>
                  <a:pt x="126373" y="137987"/>
                </a:lnTo>
                <a:lnTo>
                  <a:pt x="67686" y="140038"/>
                </a:lnTo>
                <a:lnTo>
                  <a:pt x="49546" y="137428"/>
                </a:lnTo>
                <a:lnTo>
                  <a:pt x="7846" y="103667"/>
                </a:lnTo>
                <a:lnTo>
                  <a:pt x="0" y="68217"/>
                </a:lnTo>
                <a:lnTo>
                  <a:pt x="3382" y="50214"/>
                </a:lnTo>
                <a:lnTo>
                  <a:pt x="22788" y="16511"/>
                </a:lnTo>
                <a:lnTo>
                  <a:pt x="63489" y="1424"/>
                </a:lnTo>
                <a:lnTo>
                  <a:pt x="97625" y="0"/>
                </a:lnTo>
                <a:lnTo>
                  <a:pt x="114774" y="1225"/>
                </a:lnTo>
                <a:lnTo>
                  <a:pt x="202315" y="16019"/>
                </a:lnTo>
                <a:lnTo>
                  <a:pt x="320768" y="40450"/>
                </a:lnTo>
                <a:lnTo>
                  <a:pt x="377366" y="66909"/>
                </a:lnTo>
                <a:lnTo>
                  <a:pt x="398170" y="94383"/>
                </a:lnTo>
                <a:lnTo>
                  <a:pt x="403745" y="98958"/>
                </a:lnTo>
                <a:lnTo>
                  <a:pt x="412445" y="102257"/>
                </a:lnTo>
                <a:lnTo>
                  <a:pt x="421393" y="107075"/>
                </a:lnTo>
                <a:lnTo>
                  <a:pt x="427713" y="116208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78021" y="810707"/>
            <a:ext cx="415290" cy="162560"/>
          </a:xfrm>
          <a:custGeom>
            <a:avLst/>
            <a:gdLst/>
            <a:ahLst/>
            <a:cxnLst/>
            <a:rect l="l" t="t" r="r" b="b"/>
            <a:pathLst>
              <a:path w="415290" h="162559">
                <a:moveTo>
                  <a:pt x="409905" y="152229"/>
                </a:moveTo>
                <a:lnTo>
                  <a:pt x="394764" y="158500"/>
                </a:lnTo>
                <a:lnTo>
                  <a:pt x="378860" y="162455"/>
                </a:lnTo>
                <a:lnTo>
                  <a:pt x="328683" y="162044"/>
                </a:lnTo>
                <a:lnTo>
                  <a:pt x="278655" y="159993"/>
                </a:lnTo>
                <a:lnTo>
                  <a:pt x="228775" y="156303"/>
                </a:lnTo>
                <a:lnTo>
                  <a:pt x="179043" y="150973"/>
                </a:lnTo>
                <a:lnTo>
                  <a:pt x="129460" y="144004"/>
                </a:lnTo>
                <a:lnTo>
                  <a:pt x="73397" y="134079"/>
                </a:lnTo>
                <a:lnTo>
                  <a:pt x="37178" y="116836"/>
                </a:lnTo>
                <a:lnTo>
                  <a:pt x="11255" y="86144"/>
                </a:lnTo>
                <a:lnTo>
                  <a:pt x="0" y="53839"/>
                </a:lnTo>
                <a:lnTo>
                  <a:pt x="565" y="39758"/>
                </a:lnTo>
                <a:lnTo>
                  <a:pt x="25035" y="6760"/>
                </a:lnTo>
                <a:lnTo>
                  <a:pt x="61181" y="0"/>
                </a:lnTo>
                <a:lnTo>
                  <a:pt x="72567" y="618"/>
                </a:lnTo>
                <a:lnTo>
                  <a:pt x="83949" y="2398"/>
                </a:lnTo>
                <a:lnTo>
                  <a:pt x="324487" y="55670"/>
                </a:lnTo>
                <a:lnTo>
                  <a:pt x="414933" y="79544"/>
                </a:lnTo>
                <a:lnTo>
                  <a:pt x="409905" y="15222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09755" y="1005407"/>
            <a:ext cx="361950" cy="177800"/>
          </a:xfrm>
          <a:custGeom>
            <a:avLst/>
            <a:gdLst/>
            <a:ahLst/>
            <a:cxnLst/>
            <a:rect l="l" t="t" r="r" b="b"/>
            <a:pathLst>
              <a:path w="361950" h="177800">
                <a:moveTo>
                  <a:pt x="361354" y="85428"/>
                </a:moveTo>
                <a:lnTo>
                  <a:pt x="354215" y="164414"/>
                </a:lnTo>
                <a:lnTo>
                  <a:pt x="312120" y="177371"/>
                </a:lnTo>
                <a:lnTo>
                  <a:pt x="259690" y="175059"/>
                </a:lnTo>
                <a:lnTo>
                  <a:pt x="207906" y="169221"/>
                </a:lnTo>
                <a:lnTo>
                  <a:pt x="156768" y="159857"/>
                </a:lnTo>
                <a:lnTo>
                  <a:pt x="106276" y="146967"/>
                </a:lnTo>
                <a:lnTo>
                  <a:pt x="48973" y="128444"/>
                </a:lnTo>
                <a:lnTo>
                  <a:pt x="12818" y="101014"/>
                </a:lnTo>
                <a:lnTo>
                  <a:pt x="0" y="66841"/>
                </a:lnTo>
                <a:lnTo>
                  <a:pt x="323" y="55111"/>
                </a:lnTo>
                <a:lnTo>
                  <a:pt x="17726" y="18854"/>
                </a:lnTo>
                <a:lnTo>
                  <a:pt x="59485" y="23"/>
                </a:lnTo>
                <a:lnTo>
                  <a:pt x="65297" y="0"/>
                </a:lnTo>
                <a:lnTo>
                  <a:pt x="101570" y="5575"/>
                </a:lnTo>
                <a:lnTo>
                  <a:pt x="131710" y="11741"/>
                </a:lnTo>
                <a:lnTo>
                  <a:pt x="161533" y="19292"/>
                </a:lnTo>
                <a:lnTo>
                  <a:pt x="233214" y="41526"/>
                </a:lnTo>
                <a:lnTo>
                  <a:pt x="361354" y="85428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23223" y="1266564"/>
            <a:ext cx="382270" cy="191135"/>
          </a:xfrm>
          <a:custGeom>
            <a:avLst/>
            <a:gdLst/>
            <a:ahLst/>
            <a:cxnLst/>
            <a:rect l="l" t="t" r="r" b="b"/>
            <a:pathLst>
              <a:path w="382269" h="191134">
                <a:moveTo>
                  <a:pt x="381909" y="143461"/>
                </a:moveTo>
                <a:lnTo>
                  <a:pt x="361896" y="182293"/>
                </a:lnTo>
                <a:lnTo>
                  <a:pt x="340412" y="190559"/>
                </a:lnTo>
                <a:lnTo>
                  <a:pt x="299750" y="189597"/>
                </a:lnTo>
                <a:lnTo>
                  <a:pt x="257320" y="185723"/>
                </a:lnTo>
                <a:lnTo>
                  <a:pt x="230300" y="180194"/>
                </a:lnTo>
                <a:lnTo>
                  <a:pt x="187528" y="172129"/>
                </a:lnTo>
                <a:lnTo>
                  <a:pt x="145589" y="161253"/>
                </a:lnTo>
                <a:lnTo>
                  <a:pt x="104482" y="147564"/>
                </a:lnTo>
                <a:lnTo>
                  <a:pt x="55051" y="127700"/>
                </a:lnTo>
                <a:lnTo>
                  <a:pt x="23488" y="105573"/>
                </a:lnTo>
                <a:lnTo>
                  <a:pt x="2546" y="71026"/>
                </a:lnTo>
                <a:lnTo>
                  <a:pt x="0" y="53775"/>
                </a:lnTo>
                <a:lnTo>
                  <a:pt x="1105" y="42136"/>
                </a:lnTo>
                <a:lnTo>
                  <a:pt x="27362" y="4474"/>
                </a:lnTo>
                <a:lnTo>
                  <a:pt x="54034" y="0"/>
                </a:lnTo>
                <a:lnTo>
                  <a:pt x="118403" y="18882"/>
                </a:lnTo>
                <a:lnTo>
                  <a:pt x="173499" y="37240"/>
                </a:lnTo>
                <a:lnTo>
                  <a:pt x="358529" y="107187"/>
                </a:lnTo>
                <a:lnTo>
                  <a:pt x="381646" y="138958"/>
                </a:lnTo>
                <a:lnTo>
                  <a:pt x="381909" y="14346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56172" y="411319"/>
            <a:ext cx="354330" cy="159385"/>
          </a:xfrm>
          <a:custGeom>
            <a:avLst/>
            <a:gdLst/>
            <a:ahLst/>
            <a:cxnLst/>
            <a:rect l="l" t="t" r="r" b="b"/>
            <a:pathLst>
              <a:path w="354330" h="159384">
                <a:moveTo>
                  <a:pt x="353748" y="105640"/>
                </a:moveTo>
                <a:lnTo>
                  <a:pt x="336950" y="141437"/>
                </a:lnTo>
                <a:lnTo>
                  <a:pt x="315835" y="150810"/>
                </a:lnTo>
                <a:lnTo>
                  <a:pt x="306694" y="153903"/>
                </a:lnTo>
                <a:lnTo>
                  <a:pt x="297400" y="156284"/>
                </a:lnTo>
                <a:lnTo>
                  <a:pt x="287952" y="157955"/>
                </a:lnTo>
                <a:lnTo>
                  <a:pt x="278350" y="158915"/>
                </a:lnTo>
                <a:lnTo>
                  <a:pt x="123693" y="155317"/>
                </a:lnTo>
                <a:lnTo>
                  <a:pt x="65763" y="135467"/>
                </a:lnTo>
                <a:lnTo>
                  <a:pt x="22907" y="113258"/>
                </a:lnTo>
                <a:lnTo>
                  <a:pt x="3232" y="80416"/>
                </a:lnTo>
                <a:lnTo>
                  <a:pt x="0" y="59471"/>
                </a:lnTo>
                <a:lnTo>
                  <a:pt x="732" y="46968"/>
                </a:lnTo>
                <a:lnTo>
                  <a:pt x="28659" y="7216"/>
                </a:lnTo>
                <a:lnTo>
                  <a:pt x="52496" y="0"/>
                </a:lnTo>
                <a:lnTo>
                  <a:pt x="66255" y="437"/>
                </a:lnTo>
                <a:lnTo>
                  <a:pt x="297675" y="48138"/>
                </a:lnTo>
                <a:lnTo>
                  <a:pt x="336060" y="62191"/>
                </a:lnTo>
                <a:lnTo>
                  <a:pt x="351608" y="83637"/>
                </a:lnTo>
                <a:lnTo>
                  <a:pt x="353748" y="10564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3707" y="452799"/>
            <a:ext cx="354965" cy="167005"/>
          </a:xfrm>
          <a:custGeom>
            <a:avLst/>
            <a:gdLst/>
            <a:ahLst/>
            <a:cxnLst/>
            <a:rect l="l" t="t" r="r" b="b"/>
            <a:pathLst>
              <a:path w="354965" h="167004">
                <a:moveTo>
                  <a:pt x="354760" y="108930"/>
                </a:moveTo>
                <a:lnTo>
                  <a:pt x="333707" y="142913"/>
                </a:lnTo>
                <a:lnTo>
                  <a:pt x="294356" y="164568"/>
                </a:lnTo>
                <a:lnTo>
                  <a:pt x="279376" y="166734"/>
                </a:lnTo>
                <a:lnTo>
                  <a:pt x="264249" y="166187"/>
                </a:lnTo>
                <a:lnTo>
                  <a:pt x="205602" y="157774"/>
                </a:lnTo>
                <a:lnTo>
                  <a:pt x="152660" y="147133"/>
                </a:lnTo>
                <a:lnTo>
                  <a:pt x="100453" y="133329"/>
                </a:lnTo>
                <a:lnTo>
                  <a:pt x="48982" y="116362"/>
                </a:lnTo>
                <a:lnTo>
                  <a:pt x="41319" y="114496"/>
                </a:lnTo>
                <a:lnTo>
                  <a:pt x="6993" y="83754"/>
                </a:lnTo>
                <a:lnTo>
                  <a:pt x="0" y="53546"/>
                </a:lnTo>
                <a:lnTo>
                  <a:pt x="3165" y="33014"/>
                </a:lnTo>
                <a:lnTo>
                  <a:pt x="30916" y="3267"/>
                </a:lnTo>
                <a:lnTo>
                  <a:pt x="49921" y="0"/>
                </a:lnTo>
                <a:lnTo>
                  <a:pt x="72317" y="2691"/>
                </a:lnTo>
                <a:lnTo>
                  <a:pt x="181327" y="27759"/>
                </a:lnTo>
                <a:lnTo>
                  <a:pt x="226267" y="38745"/>
                </a:lnTo>
                <a:lnTo>
                  <a:pt x="270979" y="50610"/>
                </a:lnTo>
                <a:lnTo>
                  <a:pt x="306917" y="65485"/>
                </a:lnTo>
                <a:lnTo>
                  <a:pt x="337938" y="89107"/>
                </a:lnTo>
                <a:lnTo>
                  <a:pt x="346745" y="98618"/>
                </a:lnTo>
                <a:lnTo>
                  <a:pt x="354760" y="10893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62052" y="418732"/>
            <a:ext cx="325755" cy="153670"/>
          </a:xfrm>
          <a:custGeom>
            <a:avLst/>
            <a:gdLst/>
            <a:ahLst/>
            <a:cxnLst/>
            <a:rect l="l" t="t" r="r" b="b"/>
            <a:pathLst>
              <a:path w="325755" h="153670">
                <a:moveTo>
                  <a:pt x="325143" y="110121"/>
                </a:moveTo>
                <a:lnTo>
                  <a:pt x="298761" y="141116"/>
                </a:lnTo>
                <a:lnTo>
                  <a:pt x="242074" y="152929"/>
                </a:lnTo>
                <a:lnTo>
                  <a:pt x="203702" y="153538"/>
                </a:lnTo>
                <a:lnTo>
                  <a:pt x="165530" y="149577"/>
                </a:lnTo>
                <a:lnTo>
                  <a:pt x="127558" y="141046"/>
                </a:lnTo>
                <a:lnTo>
                  <a:pt x="69996" y="133173"/>
                </a:lnTo>
                <a:lnTo>
                  <a:pt x="24379" y="117747"/>
                </a:lnTo>
                <a:lnTo>
                  <a:pt x="172" y="75031"/>
                </a:lnTo>
                <a:lnTo>
                  <a:pt x="0" y="62445"/>
                </a:lnTo>
                <a:lnTo>
                  <a:pt x="2713" y="45872"/>
                </a:lnTo>
                <a:lnTo>
                  <a:pt x="32841" y="7034"/>
                </a:lnTo>
                <a:lnTo>
                  <a:pt x="56968" y="0"/>
                </a:lnTo>
                <a:lnTo>
                  <a:pt x="69597" y="377"/>
                </a:lnTo>
                <a:lnTo>
                  <a:pt x="266272" y="43516"/>
                </a:lnTo>
                <a:lnTo>
                  <a:pt x="307086" y="66584"/>
                </a:lnTo>
                <a:lnTo>
                  <a:pt x="323783" y="100580"/>
                </a:lnTo>
                <a:lnTo>
                  <a:pt x="325143" y="11012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71503" y="830795"/>
            <a:ext cx="301625" cy="156210"/>
          </a:xfrm>
          <a:custGeom>
            <a:avLst/>
            <a:gdLst/>
            <a:ahLst/>
            <a:cxnLst/>
            <a:rect l="l" t="t" r="r" b="b"/>
            <a:pathLst>
              <a:path w="301625" h="156209">
                <a:moveTo>
                  <a:pt x="301125" y="116436"/>
                </a:moveTo>
                <a:lnTo>
                  <a:pt x="236589" y="150351"/>
                </a:lnTo>
                <a:lnTo>
                  <a:pt x="132853" y="156127"/>
                </a:lnTo>
                <a:lnTo>
                  <a:pt x="102054" y="148805"/>
                </a:lnTo>
                <a:lnTo>
                  <a:pt x="45622" y="122911"/>
                </a:lnTo>
                <a:lnTo>
                  <a:pt x="14481" y="98874"/>
                </a:lnTo>
                <a:lnTo>
                  <a:pt x="0" y="55783"/>
                </a:lnTo>
                <a:lnTo>
                  <a:pt x="623" y="48169"/>
                </a:lnTo>
                <a:lnTo>
                  <a:pt x="18932" y="12136"/>
                </a:lnTo>
                <a:lnTo>
                  <a:pt x="46897" y="0"/>
                </a:lnTo>
                <a:lnTo>
                  <a:pt x="57252" y="40"/>
                </a:lnTo>
                <a:lnTo>
                  <a:pt x="183467" y="38050"/>
                </a:lnTo>
                <a:lnTo>
                  <a:pt x="221717" y="51022"/>
                </a:lnTo>
                <a:lnTo>
                  <a:pt x="256650" y="66275"/>
                </a:lnTo>
                <a:lnTo>
                  <a:pt x="293439" y="91867"/>
                </a:lnTo>
                <a:lnTo>
                  <a:pt x="301125" y="116436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489723" y="2397743"/>
            <a:ext cx="236918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 algn="just">
              <a:lnSpc>
                <a:spcPct val="114599"/>
              </a:lnSpc>
              <a:spcBef>
                <a:spcPts val="100"/>
              </a:spcBef>
            </a:pPr>
            <a:r>
              <a:rPr sz="1800" spc="35" dirty="0">
                <a:latin typeface="Tahoma"/>
                <a:cs typeface="Tahoma"/>
              </a:rPr>
              <a:t>Echo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mano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cintura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9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una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pistola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sacó</a:t>
            </a:r>
            <a:endParaRPr sz="1800">
              <a:latin typeface="Tahoma"/>
              <a:cs typeface="Tahoma"/>
            </a:endParaRPr>
          </a:p>
          <a:p>
            <a:pPr marL="24130" marR="16510" indent="50165" algn="just">
              <a:lnSpc>
                <a:spcPct val="114599"/>
              </a:lnSpc>
            </a:pPr>
            <a:r>
              <a:rPr sz="1800" spc="-90" dirty="0">
                <a:latin typeface="Tahoma"/>
                <a:cs typeface="Tahoma"/>
              </a:rPr>
              <a:t>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pobre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de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Rosita  </a:t>
            </a:r>
            <a:r>
              <a:rPr sz="1800" spc="55" dirty="0">
                <a:latin typeface="Tahoma"/>
                <a:cs typeface="Tahoma"/>
              </a:rPr>
              <a:t>Nomás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tres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tiros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dió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Nomás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tres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tiros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dió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540301" y="4323698"/>
            <a:ext cx="26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ahoma"/>
                <a:cs typeface="Tahoma"/>
              </a:rPr>
              <a:t>[?]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01605" y="4912343"/>
            <a:ext cx="274510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22860" indent="60960" algn="just">
              <a:lnSpc>
                <a:spcPct val="114599"/>
              </a:lnSpc>
              <a:spcBef>
                <a:spcPts val="100"/>
              </a:spcBef>
            </a:pPr>
            <a:r>
              <a:rPr sz="1800" spc="15" dirty="0">
                <a:latin typeface="Tahoma"/>
                <a:cs typeface="Tahoma"/>
              </a:rPr>
              <a:t>La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noche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que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mataron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Rosita </a:t>
            </a:r>
            <a:r>
              <a:rPr sz="1800" spc="25" dirty="0">
                <a:latin typeface="Tahoma"/>
                <a:cs typeface="Tahoma"/>
              </a:rPr>
              <a:t>estaba </a:t>
            </a:r>
            <a:r>
              <a:rPr sz="1800" spc="55" dirty="0">
                <a:latin typeface="Tahoma"/>
                <a:cs typeface="Tahoma"/>
              </a:rPr>
              <a:t>de </a:t>
            </a:r>
            <a:r>
              <a:rPr sz="1800" dirty="0">
                <a:latin typeface="Tahoma"/>
                <a:cs typeface="Tahoma"/>
              </a:rPr>
              <a:t>suerte: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De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tres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tiros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que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le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dieron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14599"/>
              </a:lnSpc>
            </a:pPr>
            <a:r>
              <a:rPr sz="1800" spc="55" dirty="0">
                <a:latin typeface="Tahoma"/>
                <a:cs typeface="Tahoma"/>
              </a:rPr>
              <a:t>Nomas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uno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era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muerte </a:t>
            </a:r>
            <a:r>
              <a:rPr sz="1800" spc="-55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Nomas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uno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era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de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muerte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40301" y="6838298"/>
            <a:ext cx="26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Tahoma"/>
                <a:cs typeface="Tahoma"/>
              </a:rPr>
              <a:t>[?]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01307" y="7426943"/>
            <a:ext cx="274574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205" algn="just">
              <a:lnSpc>
                <a:spcPct val="114599"/>
              </a:lnSpc>
              <a:spcBef>
                <a:spcPts val="100"/>
              </a:spcBef>
            </a:pPr>
            <a:r>
              <a:rPr sz="1800" spc="10" dirty="0">
                <a:latin typeface="Tahoma"/>
                <a:cs typeface="Tahoma"/>
              </a:rPr>
              <a:t>Rosita </a:t>
            </a:r>
            <a:r>
              <a:rPr sz="1800" spc="-35" dirty="0">
                <a:latin typeface="Tahoma"/>
                <a:cs typeface="Tahoma"/>
              </a:rPr>
              <a:t>ya </a:t>
            </a:r>
            <a:r>
              <a:rPr sz="1800" spc="20" dirty="0">
                <a:latin typeface="Tahoma"/>
                <a:cs typeface="Tahoma"/>
              </a:rPr>
              <a:t>está </a:t>
            </a:r>
            <a:r>
              <a:rPr sz="1800" spc="45" dirty="0">
                <a:latin typeface="Tahoma"/>
                <a:cs typeface="Tahoma"/>
              </a:rPr>
              <a:t>en </a:t>
            </a:r>
            <a:r>
              <a:rPr sz="1800" spc="15" dirty="0">
                <a:latin typeface="Tahoma"/>
                <a:cs typeface="Tahoma"/>
              </a:rPr>
              <a:t>el </a:t>
            </a:r>
            <a:r>
              <a:rPr sz="1800" spc="25" dirty="0">
                <a:latin typeface="Tahoma"/>
                <a:cs typeface="Tahoma"/>
              </a:rPr>
              <a:t>cielo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Dándole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cuenta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creador</a:t>
            </a:r>
            <a:endParaRPr sz="1800">
              <a:latin typeface="Tahoma"/>
              <a:cs typeface="Tahoma"/>
            </a:endParaRPr>
          </a:p>
          <a:p>
            <a:pPr marL="257810" marR="250190" indent="5080" algn="just">
              <a:lnSpc>
                <a:spcPct val="114599"/>
              </a:lnSpc>
            </a:pPr>
            <a:r>
              <a:rPr sz="1800" spc="35" dirty="0">
                <a:latin typeface="Tahoma"/>
                <a:cs typeface="Tahoma"/>
              </a:rPr>
              <a:t>Hipólito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en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el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juzgado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Dando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su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declaración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Dando</a:t>
            </a:r>
            <a:r>
              <a:rPr sz="1800" spc="-12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su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declaración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9182" y="0"/>
            <a:ext cx="144780" cy="17780"/>
          </a:xfrm>
          <a:custGeom>
            <a:avLst/>
            <a:gdLst/>
            <a:ahLst/>
            <a:cxnLst/>
            <a:rect l="l" t="t" r="r" b="b"/>
            <a:pathLst>
              <a:path w="144779" h="17780">
                <a:moveTo>
                  <a:pt x="0" y="0"/>
                </a:moveTo>
                <a:lnTo>
                  <a:pt x="144527" y="0"/>
                </a:lnTo>
                <a:lnTo>
                  <a:pt x="144219" y="298"/>
                </a:lnTo>
                <a:lnTo>
                  <a:pt x="136494" y="6308"/>
                </a:lnTo>
                <a:lnTo>
                  <a:pt x="94776" y="17541"/>
                </a:lnTo>
                <a:lnTo>
                  <a:pt x="89937" y="17062"/>
                </a:lnTo>
                <a:lnTo>
                  <a:pt x="85149" y="16054"/>
                </a:lnTo>
                <a:lnTo>
                  <a:pt x="50358" y="10453"/>
                </a:lnTo>
                <a:lnTo>
                  <a:pt x="15819" y="3672"/>
                </a:lnTo>
                <a:lnTo>
                  <a:pt x="0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227" y="849781"/>
            <a:ext cx="1010919" cy="477520"/>
          </a:xfrm>
          <a:custGeom>
            <a:avLst/>
            <a:gdLst/>
            <a:ahLst/>
            <a:cxnLst/>
            <a:rect l="l" t="t" r="r" b="b"/>
            <a:pathLst>
              <a:path w="1010919" h="477519">
                <a:moveTo>
                  <a:pt x="525513" y="408940"/>
                </a:moveTo>
                <a:lnTo>
                  <a:pt x="501370" y="356679"/>
                </a:lnTo>
                <a:lnTo>
                  <a:pt x="470306" y="331317"/>
                </a:lnTo>
                <a:lnTo>
                  <a:pt x="46723" y="250507"/>
                </a:lnTo>
                <a:lnTo>
                  <a:pt x="35052" y="249720"/>
                </a:lnTo>
                <a:lnTo>
                  <a:pt x="0" y="249885"/>
                </a:lnTo>
                <a:lnTo>
                  <a:pt x="10756" y="337426"/>
                </a:lnTo>
                <a:lnTo>
                  <a:pt x="55295" y="359714"/>
                </a:lnTo>
                <a:lnTo>
                  <a:pt x="100406" y="380276"/>
                </a:lnTo>
                <a:lnTo>
                  <a:pt x="146075" y="399135"/>
                </a:lnTo>
                <a:lnTo>
                  <a:pt x="192316" y="416267"/>
                </a:lnTo>
                <a:lnTo>
                  <a:pt x="239128" y="431698"/>
                </a:lnTo>
                <a:lnTo>
                  <a:pt x="286499" y="445401"/>
                </a:lnTo>
                <a:lnTo>
                  <a:pt x="334429" y="457377"/>
                </a:lnTo>
                <a:lnTo>
                  <a:pt x="382930" y="467652"/>
                </a:lnTo>
                <a:lnTo>
                  <a:pt x="432003" y="476199"/>
                </a:lnTo>
                <a:lnTo>
                  <a:pt x="452589" y="477342"/>
                </a:lnTo>
                <a:lnTo>
                  <a:pt x="477837" y="473544"/>
                </a:lnTo>
                <a:lnTo>
                  <a:pt x="514286" y="450557"/>
                </a:lnTo>
                <a:lnTo>
                  <a:pt x="525513" y="408940"/>
                </a:lnTo>
                <a:close/>
              </a:path>
              <a:path w="1010919" h="477519">
                <a:moveTo>
                  <a:pt x="1010361" y="178549"/>
                </a:moveTo>
                <a:lnTo>
                  <a:pt x="999121" y="134785"/>
                </a:lnTo>
                <a:lnTo>
                  <a:pt x="968590" y="100698"/>
                </a:lnTo>
                <a:lnTo>
                  <a:pt x="922121" y="66852"/>
                </a:lnTo>
                <a:lnTo>
                  <a:pt x="844892" y="38455"/>
                </a:lnTo>
                <a:lnTo>
                  <a:pt x="793496" y="25273"/>
                </a:lnTo>
                <a:lnTo>
                  <a:pt x="741578" y="14681"/>
                </a:lnTo>
                <a:lnTo>
                  <a:pt x="689127" y="6667"/>
                </a:lnTo>
                <a:lnTo>
                  <a:pt x="636143" y="1244"/>
                </a:lnTo>
                <a:lnTo>
                  <a:pt x="600964" y="0"/>
                </a:lnTo>
                <a:lnTo>
                  <a:pt x="569023" y="5651"/>
                </a:lnTo>
                <a:lnTo>
                  <a:pt x="543826" y="24130"/>
                </a:lnTo>
                <a:lnTo>
                  <a:pt x="528904" y="61391"/>
                </a:lnTo>
                <a:lnTo>
                  <a:pt x="525614" y="66586"/>
                </a:lnTo>
                <a:lnTo>
                  <a:pt x="490639" y="90093"/>
                </a:lnTo>
                <a:lnTo>
                  <a:pt x="628916" y="138341"/>
                </a:lnTo>
                <a:lnTo>
                  <a:pt x="711530" y="164706"/>
                </a:lnTo>
                <a:lnTo>
                  <a:pt x="757796" y="176504"/>
                </a:lnTo>
                <a:lnTo>
                  <a:pt x="803440" y="190220"/>
                </a:lnTo>
                <a:lnTo>
                  <a:pt x="848461" y="205879"/>
                </a:lnTo>
                <a:lnTo>
                  <a:pt x="912228" y="230784"/>
                </a:lnTo>
                <a:lnTo>
                  <a:pt x="944638" y="237985"/>
                </a:lnTo>
                <a:lnTo>
                  <a:pt x="991323" y="222986"/>
                </a:lnTo>
                <a:lnTo>
                  <a:pt x="1009484" y="187896"/>
                </a:lnTo>
                <a:lnTo>
                  <a:pt x="1010361" y="17854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0903" y="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30">
                <a:moveTo>
                  <a:pt x="0" y="0"/>
                </a:moveTo>
                <a:lnTo>
                  <a:pt x="100494" y="0"/>
                </a:lnTo>
                <a:lnTo>
                  <a:pt x="98360" y="1103"/>
                </a:lnTo>
                <a:lnTo>
                  <a:pt x="91108" y="4178"/>
                </a:lnTo>
                <a:lnTo>
                  <a:pt x="52412" y="10976"/>
                </a:lnTo>
                <a:lnTo>
                  <a:pt x="44502" y="10555"/>
                </a:lnTo>
                <a:lnTo>
                  <a:pt x="36692" y="9540"/>
                </a:lnTo>
                <a:lnTo>
                  <a:pt x="28982" y="7932"/>
                </a:lnTo>
                <a:lnTo>
                  <a:pt x="21373" y="5732"/>
                </a:lnTo>
                <a:lnTo>
                  <a:pt x="0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1936" y="878584"/>
            <a:ext cx="480059" cy="246379"/>
          </a:xfrm>
          <a:custGeom>
            <a:avLst/>
            <a:gdLst/>
            <a:ahLst/>
            <a:cxnLst/>
            <a:rect l="l" t="t" r="r" b="b"/>
            <a:pathLst>
              <a:path w="480060" h="246380">
                <a:moveTo>
                  <a:pt x="3095" y="19649"/>
                </a:moveTo>
                <a:lnTo>
                  <a:pt x="10423" y="12704"/>
                </a:lnTo>
                <a:lnTo>
                  <a:pt x="13896" y="6678"/>
                </a:lnTo>
                <a:lnTo>
                  <a:pt x="34430" y="2583"/>
                </a:lnTo>
                <a:lnTo>
                  <a:pt x="50600" y="675"/>
                </a:lnTo>
                <a:lnTo>
                  <a:pt x="66868" y="0"/>
                </a:lnTo>
                <a:lnTo>
                  <a:pt x="83234" y="557"/>
                </a:lnTo>
                <a:lnTo>
                  <a:pt x="134528" y="10665"/>
                </a:lnTo>
                <a:lnTo>
                  <a:pt x="185338" y="22384"/>
                </a:lnTo>
                <a:lnTo>
                  <a:pt x="235665" y="35714"/>
                </a:lnTo>
                <a:lnTo>
                  <a:pt x="285510" y="50656"/>
                </a:lnTo>
                <a:lnTo>
                  <a:pt x="334872" y="67208"/>
                </a:lnTo>
                <a:lnTo>
                  <a:pt x="383751" y="85372"/>
                </a:lnTo>
                <a:lnTo>
                  <a:pt x="438397" y="107396"/>
                </a:lnTo>
                <a:lnTo>
                  <a:pt x="467994" y="133186"/>
                </a:lnTo>
                <a:lnTo>
                  <a:pt x="479518" y="170726"/>
                </a:lnTo>
                <a:lnTo>
                  <a:pt x="477161" y="190414"/>
                </a:lnTo>
                <a:lnTo>
                  <a:pt x="469493" y="208699"/>
                </a:lnTo>
                <a:lnTo>
                  <a:pt x="457103" y="224176"/>
                </a:lnTo>
                <a:lnTo>
                  <a:pt x="446530" y="232063"/>
                </a:lnTo>
                <a:lnTo>
                  <a:pt x="440372" y="237876"/>
                </a:lnTo>
                <a:lnTo>
                  <a:pt x="433205" y="241876"/>
                </a:lnTo>
                <a:lnTo>
                  <a:pt x="416850" y="246252"/>
                </a:lnTo>
                <a:lnTo>
                  <a:pt x="408644" y="246365"/>
                </a:lnTo>
                <a:lnTo>
                  <a:pt x="364577" y="234460"/>
                </a:lnTo>
                <a:lnTo>
                  <a:pt x="352830" y="230471"/>
                </a:lnTo>
                <a:lnTo>
                  <a:pt x="0" y="86072"/>
                </a:lnTo>
                <a:lnTo>
                  <a:pt x="3095" y="1964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507" y="652298"/>
            <a:ext cx="476884" cy="255904"/>
          </a:xfrm>
          <a:custGeom>
            <a:avLst/>
            <a:gdLst/>
            <a:ahLst/>
            <a:cxnLst/>
            <a:rect l="l" t="t" r="r" b="b"/>
            <a:pathLst>
              <a:path w="476884" h="255905">
                <a:moveTo>
                  <a:pt x="17319" y="0"/>
                </a:moveTo>
                <a:lnTo>
                  <a:pt x="70031" y="9358"/>
                </a:lnTo>
                <a:lnTo>
                  <a:pt x="243522" y="57366"/>
                </a:lnTo>
                <a:lnTo>
                  <a:pt x="347831" y="89221"/>
                </a:lnTo>
                <a:lnTo>
                  <a:pt x="392561" y="110550"/>
                </a:lnTo>
                <a:lnTo>
                  <a:pt x="442749" y="143140"/>
                </a:lnTo>
                <a:lnTo>
                  <a:pt x="469599" y="174835"/>
                </a:lnTo>
                <a:lnTo>
                  <a:pt x="476652" y="201515"/>
                </a:lnTo>
                <a:lnTo>
                  <a:pt x="474842" y="218046"/>
                </a:lnTo>
                <a:lnTo>
                  <a:pt x="436777" y="253860"/>
                </a:lnTo>
                <a:lnTo>
                  <a:pt x="418253" y="255862"/>
                </a:lnTo>
                <a:lnTo>
                  <a:pt x="379821" y="247622"/>
                </a:lnTo>
                <a:lnTo>
                  <a:pt x="327941" y="233399"/>
                </a:lnTo>
                <a:lnTo>
                  <a:pt x="162361" y="173981"/>
                </a:lnTo>
                <a:lnTo>
                  <a:pt x="69651" y="138188"/>
                </a:lnTo>
                <a:lnTo>
                  <a:pt x="34143" y="119582"/>
                </a:lnTo>
                <a:lnTo>
                  <a:pt x="0" y="98575"/>
                </a:lnTo>
                <a:lnTo>
                  <a:pt x="17319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8834" y="48541"/>
            <a:ext cx="424180" cy="213360"/>
          </a:xfrm>
          <a:custGeom>
            <a:avLst/>
            <a:gdLst/>
            <a:ahLst/>
            <a:cxnLst/>
            <a:rect l="l" t="t" r="r" b="b"/>
            <a:pathLst>
              <a:path w="424179" h="213360">
                <a:moveTo>
                  <a:pt x="1162" y="34171"/>
                </a:moveTo>
                <a:lnTo>
                  <a:pt x="67359" y="2583"/>
                </a:lnTo>
                <a:lnTo>
                  <a:pt x="106311" y="0"/>
                </a:lnTo>
                <a:lnTo>
                  <a:pt x="145311" y="1706"/>
                </a:lnTo>
                <a:lnTo>
                  <a:pt x="184358" y="7701"/>
                </a:lnTo>
                <a:lnTo>
                  <a:pt x="297089" y="36351"/>
                </a:lnTo>
                <a:lnTo>
                  <a:pt x="376681" y="50304"/>
                </a:lnTo>
                <a:lnTo>
                  <a:pt x="411301" y="75606"/>
                </a:lnTo>
                <a:lnTo>
                  <a:pt x="419066" y="99288"/>
                </a:lnTo>
                <a:lnTo>
                  <a:pt x="421733" y="106495"/>
                </a:lnTo>
                <a:lnTo>
                  <a:pt x="423275" y="113936"/>
                </a:lnTo>
                <a:lnTo>
                  <a:pt x="424106" y="129285"/>
                </a:lnTo>
                <a:lnTo>
                  <a:pt x="423378" y="136849"/>
                </a:lnTo>
                <a:lnTo>
                  <a:pt x="403834" y="177727"/>
                </a:lnTo>
                <a:lnTo>
                  <a:pt x="370289" y="201950"/>
                </a:lnTo>
                <a:lnTo>
                  <a:pt x="331418" y="212865"/>
                </a:lnTo>
                <a:lnTo>
                  <a:pt x="311126" y="212953"/>
                </a:lnTo>
                <a:lnTo>
                  <a:pt x="297740" y="210989"/>
                </a:lnTo>
                <a:lnTo>
                  <a:pt x="251673" y="198788"/>
                </a:lnTo>
                <a:lnTo>
                  <a:pt x="206070" y="185125"/>
                </a:lnTo>
                <a:lnTo>
                  <a:pt x="160931" y="170000"/>
                </a:lnTo>
                <a:lnTo>
                  <a:pt x="116254" y="153413"/>
                </a:lnTo>
                <a:lnTo>
                  <a:pt x="64153" y="121165"/>
                </a:lnTo>
                <a:lnTo>
                  <a:pt x="16682" y="82417"/>
                </a:lnTo>
                <a:lnTo>
                  <a:pt x="0" y="43928"/>
                </a:lnTo>
                <a:lnTo>
                  <a:pt x="1162" y="3417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8088" y="0"/>
            <a:ext cx="411480" cy="167640"/>
          </a:xfrm>
          <a:custGeom>
            <a:avLst/>
            <a:gdLst/>
            <a:ahLst/>
            <a:cxnLst/>
            <a:rect l="l" t="t" r="r" b="b"/>
            <a:pathLst>
              <a:path w="411479" h="167640">
                <a:moveTo>
                  <a:pt x="4881" y="0"/>
                </a:moveTo>
                <a:lnTo>
                  <a:pt x="287939" y="0"/>
                </a:lnTo>
                <a:lnTo>
                  <a:pt x="350830" y="19475"/>
                </a:lnTo>
                <a:lnTo>
                  <a:pt x="389467" y="44252"/>
                </a:lnTo>
                <a:lnTo>
                  <a:pt x="403438" y="68168"/>
                </a:lnTo>
                <a:lnTo>
                  <a:pt x="406275" y="73787"/>
                </a:lnTo>
                <a:lnTo>
                  <a:pt x="408293" y="79685"/>
                </a:lnTo>
                <a:lnTo>
                  <a:pt x="410694" y="92043"/>
                </a:lnTo>
                <a:lnTo>
                  <a:pt x="411031" y="98269"/>
                </a:lnTo>
                <a:lnTo>
                  <a:pt x="409977" y="110815"/>
                </a:lnTo>
                <a:lnTo>
                  <a:pt x="389384" y="148760"/>
                </a:lnTo>
                <a:lnTo>
                  <a:pt x="343817" y="167184"/>
                </a:lnTo>
                <a:lnTo>
                  <a:pt x="337588" y="167000"/>
                </a:lnTo>
                <a:lnTo>
                  <a:pt x="279667" y="157186"/>
                </a:lnTo>
                <a:lnTo>
                  <a:pt x="228543" y="146297"/>
                </a:lnTo>
                <a:lnTo>
                  <a:pt x="178014" y="133286"/>
                </a:lnTo>
                <a:lnTo>
                  <a:pt x="128080" y="118153"/>
                </a:lnTo>
                <a:lnTo>
                  <a:pt x="78740" y="100896"/>
                </a:lnTo>
                <a:lnTo>
                  <a:pt x="29995" y="81517"/>
                </a:lnTo>
                <a:lnTo>
                  <a:pt x="0" y="60788"/>
                </a:lnTo>
                <a:lnTo>
                  <a:pt x="4881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2032" y="472911"/>
            <a:ext cx="435609" cy="219075"/>
          </a:xfrm>
          <a:custGeom>
            <a:avLst/>
            <a:gdLst/>
            <a:ahLst/>
            <a:cxnLst/>
            <a:rect l="l" t="t" r="r" b="b"/>
            <a:pathLst>
              <a:path w="435610" h="219075">
                <a:moveTo>
                  <a:pt x="0" y="60142"/>
                </a:moveTo>
                <a:lnTo>
                  <a:pt x="34173" y="11124"/>
                </a:lnTo>
                <a:lnTo>
                  <a:pt x="73600" y="0"/>
                </a:lnTo>
                <a:lnTo>
                  <a:pt x="81810" y="704"/>
                </a:lnTo>
                <a:lnTo>
                  <a:pt x="89871" y="2409"/>
                </a:lnTo>
                <a:lnTo>
                  <a:pt x="97784" y="5115"/>
                </a:lnTo>
                <a:lnTo>
                  <a:pt x="371236" y="70639"/>
                </a:lnTo>
                <a:lnTo>
                  <a:pt x="401579" y="81871"/>
                </a:lnTo>
                <a:lnTo>
                  <a:pt x="423157" y="99698"/>
                </a:lnTo>
                <a:lnTo>
                  <a:pt x="434766" y="122939"/>
                </a:lnTo>
                <a:lnTo>
                  <a:pt x="435201" y="150415"/>
                </a:lnTo>
                <a:lnTo>
                  <a:pt x="433213" y="160488"/>
                </a:lnTo>
                <a:lnTo>
                  <a:pt x="408783" y="199072"/>
                </a:lnTo>
                <a:lnTo>
                  <a:pt x="367240" y="218004"/>
                </a:lnTo>
                <a:lnTo>
                  <a:pt x="351847" y="218645"/>
                </a:lnTo>
                <a:lnTo>
                  <a:pt x="293973" y="207312"/>
                </a:lnTo>
                <a:lnTo>
                  <a:pt x="242289" y="193124"/>
                </a:lnTo>
                <a:lnTo>
                  <a:pt x="191685" y="175465"/>
                </a:lnTo>
                <a:lnTo>
                  <a:pt x="142162" y="154338"/>
                </a:lnTo>
                <a:lnTo>
                  <a:pt x="89566" y="130062"/>
                </a:lnTo>
                <a:lnTo>
                  <a:pt x="76068" y="124749"/>
                </a:lnTo>
                <a:lnTo>
                  <a:pt x="38995" y="102523"/>
                </a:lnTo>
                <a:lnTo>
                  <a:pt x="8433" y="71949"/>
                </a:lnTo>
                <a:lnTo>
                  <a:pt x="0" y="6014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6109" y="0"/>
            <a:ext cx="210185" cy="46990"/>
          </a:xfrm>
          <a:custGeom>
            <a:avLst/>
            <a:gdLst/>
            <a:ahLst/>
            <a:cxnLst/>
            <a:rect l="l" t="t" r="r" b="b"/>
            <a:pathLst>
              <a:path w="210185" h="46990">
                <a:moveTo>
                  <a:pt x="0" y="0"/>
                </a:moveTo>
                <a:lnTo>
                  <a:pt x="210095" y="0"/>
                </a:lnTo>
                <a:lnTo>
                  <a:pt x="207984" y="6815"/>
                </a:lnTo>
                <a:lnTo>
                  <a:pt x="205569" y="11782"/>
                </a:lnTo>
                <a:lnTo>
                  <a:pt x="202390" y="16377"/>
                </a:lnTo>
                <a:lnTo>
                  <a:pt x="199934" y="21433"/>
                </a:lnTo>
                <a:lnTo>
                  <a:pt x="169393" y="44576"/>
                </a:lnTo>
                <a:lnTo>
                  <a:pt x="152784" y="46685"/>
                </a:lnTo>
                <a:lnTo>
                  <a:pt x="147217" y="45926"/>
                </a:lnTo>
                <a:lnTo>
                  <a:pt x="130935" y="42950"/>
                </a:lnTo>
                <a:lnTo>
                  <a:pt x="114802" y="39359"/>
                </a:lnTo>
                <a:lnTo>
                  <a:pt x="98818" y="35153"/>
                </a:lnTo>
                <a:lnTo>
                  <a:pt x="83055" y="30352"/>
                </a:lnTo>
                <a:lnTo>
                  <a:pt x="83760" y="26647"/>
                </a:lnTo>
                <a:lnTo>
                  <a:pt x="0" y="0"/>
                </a:lnTo>
                <a:close/>
              </a:path>
              <a:path w="210185" h="46990">
                <a:moveTo>
                  <a:pt x="82984" y="30331"/>
                </a:moveTo>
                <a:lnTo>
                  <a:pt x="83760" y="26647"/>
                </a:lnTo>
                <a:lnTo>
                  <a:pt x="83055" y="3035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4338" y="156082"/>
            <a:ext cx="447040" cy="201930"/>
          </a:xfrm>
          <a:custGeom>
            <a:avLst/>
            <a:gdLst/>
            <a:ahLst/>
            <a:cxnLst/>
            <a:rect l="l" t="t" r="r" b="b"/>
            <a:pathLst>
              <a:path w="447039" h="201929">
                <a:moveTo>
                  <a:pt x="3406" y="4293"/>
                </a:moveTo>
                <a:lnTo>
                  <a:pt x="40803" y="365"/>
                </a:lnTo>
                <a:lnTo>
                  <a:pt x="78403" y="0"/>
                </a:lnTo>
                <a:lnTo>
                  <a:pt x="132140" y="6645"/>
                </a:lnTo>
                <a:lnTo>
                  <a:pt x="185334" y="15588"/>
                </a:lnTo>
                <a:lnTo>
                  <a:pt x="237984" y="26829"/>
                </a:lnTo>
                <a:lnTo>
                  <a:pt x="290091" y="40368"/>
                </a:lnTo>
                <a:lnTo>
                  <a:pt x="341655" y="56204"/>
                </a:lnTo>
                <a:lnTo>
                  <a:pt x="399963" y="76566"/>
                </a:lnTo>
                <a:lnTo>
                  <a:pt x="434428" y="105400"/>
                </a:lnTo>
                <a:lnTo>
                  <a:pt x="446658" y="148645"/>
                </a:lnTo>
                <a:lnTo>
                  <a:pt x="445323" y="159996"/>
                </a:lnTo>
                <a:lnTo>
                  <a:pt x="418400" y="195321"/>
                </a:lnTo>
                <a:lnTo>
                  <a:pt x="396558" y="201562"/>
                </a:lnTo>
                <a:lnTo>
                  <a:pt x="376254" y="199928"/>
                </a:lnTo>
                <a:lnTo>
                  <a:pt x="110759" y="130709"/>
                </a:lnTo>
                <a:lnTo>
                  <a:pt x="63662" y="114240"/>
                </a:lnTo>
                <a:lnTo>
                  <a:pt x="9654" y="77939"/>
                </a:lnTo>
                <a:lnTo>
                  <a:pt x="0" y="46586"/>
                </a:lnTo>
                <a:lnTo>
                  <a:pt x="3406" y="429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5523" y="747029"/>
            <a:ext cx="416559" cy="208915"/>
          </a:xfrm>
          <a:custGeom>
            <a:avLst/>
            <a:gdLst/>
            <a:ahLst/>
            <a:cxnLst/>
            <a:rect l="l" t="t" r="r" b="b"/>
            <a:pathLst>
              <a:path w="416560" h="208915">
                <a:moveTo>
                  <a:pt x="0" y="27166"/>
                </a:moveTo>
                <a:lnTo>
                  <a:pt x="46680" y="0"/>
                </a:lnTo>
                <a:lnTo>
                  <a:pt x="67394" y="13"/>
                </a:lnTo>
                <a:lnTo>
                  <a:pt x="271784" y="25584"/>
                </a:lnTo>
                <a:lnTo>
                  <a:pt x="348872" y="53396"/>
                </a:lnTo>
                <a:lnTo>
                  <a:pt x="388095" y="71441"/>
                </a:lnTo>
                <a:lnTo>
                  <a:pt x="412450" y="104512"/>
                </a:lnTo>
                <a:lnTo>
                  <a:pt x="416084" y="129080"/>
                </a:lnTo>
                <a:lnTo>
                  <a:pt x="415297" y="137258"/>
                </a:lnTo>
                <a:lnTo>
                  <a:pt x="394120" y="180628"/>
                </a:lnTo>
                <a:lnTo>
                  <a:pt x="360984" y="203128"/>
                </a:lnTo>
                <a:lnTo>
                  <a:pt x="334645" y="208296"/>
                </a:lnTo>
                <a:lnTo>
                  <a:pt x="282995" y="202276"/>
                </a:lnTo>
                <a:lnTo>
                  <a:pt x="233160" y="190309"/>
                </a:lnTo>
                <a:lnTo>
                  <a:pt x="185139" y="172398"/>
                </a:lnTo>
                <a:lnTo>
                  <a:pt x="138933" y="148541"/>
                </a:lnTo>
                <a:lnTo>
                  <a:pt x="125597" y="138889"/>
                </a:lnTo>
                <a:lnTo>
                  <a:pt x="111617" y="130402"/>
                </a:lnTo>
                <a:lnTo>
                  <a:pt x="96993" y="123082"/>
                </a:lnTo>
                <a:lnTo>
                  <a:pt x="69410" y="111511"/>
                </a:lnTo>
                <a:lnTo>
                  <a:pt x="57777" y="105002"/>
                </a:lnTo>
                <a:lnTo>
                  <a:pt x="27153" y="79079"/>
                </a:lnTo>
                <a:lnTo>
                  <a:pt x="5181" y="45652"/>
                </a:lnTo>
                <a:lnTo>
                  <a:pt x="2357" y="41574"/>
                </a:lnTo>
                <a:lnTo>
                  <a:pt x="756" y="37061"/>
                </a:lnTo>
                <a:lnTo>
                  <a:pt x="0" y="27166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6144" y="285960"/>
            <a:ext cx="452120" cy="218440"/>
          </a:xfrm>
          <a:custGeom>
            <a:avLst/>
            <a:gdLst/>
            <a:ahLst/>
            <a:cxnLst/>
            <a:rect l="l" t="t" r="r" b="b"/>
            <a:pathLst>
              <a:path w="452120" h="218440">
                <a:moveTo>
                  <a:pt x="0" y="54593"/>
                </a:moveTo>
                <a:lnTo>
                  <a:pt x="38641" y="40906"/>
                </a:lnTo>
                <a:lnTo>
                  <a:pt x="43751" y="30807"/>
                </a:lnTo>
                <a:lnTo>
                  <a:pt x="40479" y="21770"/>
                </a:lnTo>
                <a:lnTo>
                  <a:pt x="34854" y="12074"/>
                </a:lnTo>
                <a:lnTo>
                  <a:pt x="32906" y="0"/>
                </a:lnTo>
                <a:lnTo>
                  <a:pt x="86836" y="13393"/>
                </a:lnTo>
                <a:lnTo>
                  <a:pt x="149545" y="32070"/>
                </a:lnTo>
                <a:lnTo>
                  <a:pt x="194987" y="43656"/>
                </a:lnTo>
                <a:lnTo>
                  <a:pt x="240810" y="53175"/>
                </a:lnTo>
                <a:lnTo>
                  <a:pt x="287013" y="60630"/>
                </a:lnTo>
                <a:lnTo>
                  <a:pt x="333597" y="66019"/>
                </a:lnTo>
                <a:lnTo>
                  <a:pt x="387154" y="69495"/>
                </a:lnTo>
                <a:lnTo>
                  <a:pt x="406232" y="74319"/>
                </a:lnTo>
                <a:lnTo>
                  <a:pt x="423342" y="84041"/>
                </a:lnTo>
                <a:lnTo>
                  <a:pt x="437254" y="97963"/>
                </a:lnTo>
                <a:lnTo>
                  <a:pt x="446968" y="115084"/>
                </a:lnTo>
                <a:lnTo>
                  <a:pt x="451786" y="134172"/>
                </a:lnTo>
                <a:lnTo>
                  <a:pt x="451362" y="153857"/>
                </a:lnTo>
                <a:lnTo>
                  <a:pt x="435708" y="190526"/>
                </a:lnTo>
                <a:lnTo>
                  <a:pt x="401705" y="215894"/>
                </a:lnTo>
                <a:lnTo>
                  <a:pt x="376051" y="218135"/>
                </a:lnTo>
                <a:lnTo>
                  <a:pt x="357700" y="217675"/>
                </a:lnTo>
                <a:lnTo>
                  <a:pt x="229439" y="186965"/>
                </a:lnTo>
                <a:lnTo>
                  <a:pt x="105689" y="147567"/>
                </a:lnTo>
                <a:lnTo>
                  <a:pt x="48223" y="112937"/>
                </a:lnTo>
                <a:lnTo>
                  <a:pt x="29095" y="81236"/>
                </a:lnTo>
                <a:lnTo>
                  <a:pt x="23655" y="75720"/>
                </a:lnTo>
                <a:lnTo>
                  <a:pt x="14736" y="71218"/>
                </a:lnTo>
                <a:lnTo>
                  <a:pt x="5722" y="65064"/>
                </a:lnTo>
                <a:lnTo>
                  <a:pt x="0" y="5459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3398" y="395536"/>
            <a:ext cx="440690" cy="210185"/>
          </a:xfrm>
          <a:custGeom>
            <a:avLst/>
            <a:gdLst/>
            <a:ahLst/>
            <a:cxnLst/>
            <a:rect l="l" t="t" r="r" b="b"/>
            <a:pathLst>
              <a:path w="440689" h="210184">
                <a:moveTo>
                  <a:pt x="13541" y="7450"/>
                </a:moveTo>
                <a:lnTo>
                  <a:pt x="30415" y="2444"/>
                </a:lnTo>
                <a:lnTo>
                  <a:pt x="47844" y="0"/>
                </a:lnTo>
                <a:lnTo>
                  <a:pt x="101382" y="6066"/>
                </a:lnTo>
                <a:lnTo>
                  <a:pt x="154577" y="13869"/>
                </a:lnTo>
                <a:lnTo>
                  <a:pt x="207429" y="23407"/>
                </a:lnTo>
                <a:lnTo>
                  <a:pt x="259938" y="34681"/>
                </a:lnTo>
                <a:lnTo>
                  <a:pt x="312105" y="47691"/>
                </a:lnTo>
                <a:lnTo>
                  <a:pt x="370859" y="64588"/>
                </a:lnTo>
                <a:lnTo>
                  <a:pt x="407599" y="87081"/>
                </a:lnTo>
                <a:lnTo>
                  <a:pt x="431831" y="122796"/>
                </a:lnTo>
                <a:lnTo>
                  <a:pt x="440219" y="158590"/>
                </a:lnTo>
                <a:lnTo>
                  <a:pt x="438032" y="173578"/>
                </a:lnTo>
                <a:lnTo>
                  <a:pt x="408190" y="206107"/>
                </a:lnTo>
                <a:lnTo>
                  <a:pt x="381054" y="209975"/>
                </a:lnTo>
                <a:lnTo>
                  <a:pt x="368830" y="209280"/>
                </a:lnTo>
                <a:lnTo>
                  <a:pt x="356740" y="207342"/>
                </a:lnTo>
                <a:lnTo>
                  <a:pt x="344785" y="204163"/>
                </a:lnTo>
                <a:lnTo>
                  <a:pt x="93903" y="120243"/>
                </a:lnTo>
                <a:lnTo>
                  <a:pt x="0" y="84581"/>
                </a:lnTo>
                <a:lnTo>
                  <a:pt x="13541" y="745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6123" y="0"/>
            <a:ext cx="429895" cy="129539"/>
          </a:xfrm>
          <a:custGeom>
            <a:avLst/>
            <a:gdLst/>
            <a:ahLst/>
            <a:cxnLst/>
            <a:rect l="l" t="t" r="r" b="b"/>
            <a:pathLst>
              <a:path w="429895" h="129539">
                <a:moveTo>
                  <a:pt x="0" y="0"/>
                </a:moveTo>
                <a:lnTo>
                  <a:pt x="394061" y="0"/>
                </a:lnTo>
                <a:lnTo>
                  <a:pt x="420623" y="29039"/>
                </a:lnTo>
                <a:lnTo>
                  <a:pt x="429561" y="69392"/>
                </a:lnTo>
                <a:lnTo>
                  <a:pt x="429140" y="74580"/>
                </a:lnTo>
                <a:lnTo>
                  <a:pt x="427261" y="84873"/>
                </a:lnTo>
                <a:lnTo>
                  <a:pt x="425821" y="89876"/>
                </a:lnTo>
                <a:lnTo>
                  <a:pt x="423881" y="94734"/>
                </a:lnTo>
                <a:lnTo>
                  <a:pt x="422471" y="100173"/>
                </a:lnTo>
                <a:lnTo>
                  <a:pt x="384200" y="128928"/>
                </a:lnTo>
                <a:lnTo>
                  <a:pt x="378682" y="129116"/>
                </a:lnTo>
                <a:lnTo>
                  <a:pt x="362883" y="126715"/>
                </a:lnTo>
                <a:lnTo>
                  <a:pt x="352837" y="124407"/>
                </a:lnTo>
                <a:lnTo>
                  <a:pt x="342992" y="121355"/>
                </a:lnTo>
                <a:lnTo>
                  <a:pt x="333347" y="117559"/>
                </a:lnTo>
                <a:lnTo>
                  <a:pt x="285265" y="98759"/>
                </a:lnTo>
                <a:lnTo>
                  <a:pt x="236646" y="81679"/>
                </a:lnTo>
                <a:lnTo>
                  <a:pt x="187490" y="66322"/>
                </a:lnTo>
                <a:lnTo>
                  <a:pt x="137796" y="52685"/>
                </a:lnTo>
                <a:lnTo>
                  <a:pt x="87565" y="40770"/>
                </a:lnTo>
                <a:lnTo>
                  <a:pt x="63115" y="34860"/>
                </a:lnTo>
                <a:lnTo>
                  <a:pt x="40103" y="25895"/>
                </a:lnTo>
                <a:lnTo>
                  <a:pt x="18528" y="13873"/>
                </a:lnTo>
                <a:lnTo>
                  <a:pt x="0" y="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3603" y="265111"/>
            <a:ext cx="384175" cy="218440"/>
          </a:xfrm>
          <a:custGeom>
            <a:avLst/>
            <a:gdLst/>
            <a:ahLst/>
            <a:cxnLst/>
            <a:rect l="l" t="t" r="r" b="b"/>
            <a:pathLst>
              <a:path w="384175" h="218440">
                <a:moveTo>
                  <a:pt x="0" y="92759"/>
                </a:moveTo>
                <a:lnTo>
                  <a:pt x="16504" y="9129"/>
                </a:lnTo>
                <a:lnTo>
                  <a:pt x="62914" y="0"/>
                </a:lnTo>
                <a:lnTo>
                  <a:pt x="109431" y="6702"/>
                </a:lnTo>
                <a:lnTo>
                  <a:pt x="155194" y="15972"/>
                </a:lnTo>
                <a:lnTo>
                  <a:pt x="200202" y="27808"/>
                </a:lnTo>
                <a:lnTo>
                  <a:pt x="244457" y="42212"/>
                </a:lnTo>
                <a:lnTo>
                  <a:pt x="287957" y="59182"/>
                </a:lnTo>
                <a:lnTo>
                  <a:pt x="338429" y="81810"/>
                </a:lnTo>
                <a:lnTo>
                  <a:pt x="369656" y="108168"/>
                </a:lnTo>
                <a:lnTo>
                  <a:pt x="383755" y="146908"/>
                </a:lnTo>
                <a:lnTo>
                  <a:pt x="383802" y="153152"/>
                </a:lnTo>
                <a:lnTo>
                  <a:pt x="382138" y="165654"/>
                </a:lnTo>
                <a:lnTo>
                  <a:pt x="359477" y="202458"/>
                </a:lnTo>
                <a:lnTo>
                  <a:pt x="312765" y="217904"/>
                </a:lnTo>
                <a:lnTo>
                  <a:pt x="306555" y="217278"/>
                </a:lnTo>
                <a:lnTo>
                  <a:pt x="268446" y="207250"/>
                </a:lnTo>
                <a:lnTo>
                  <a:pt x="205953" y="185863"/>
                </a:lnTo>
                <a:lnTo>
                  <a:pt x="131905" y="154058"/>
                </a:lnTo>
                <a:lnTo>
                  <a:pt x="0" y="92759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714" y="297121"/>
            <a:ext cx="417830" cy="190500"/>
          </a:xfrm>
          <a:custGeom>
            <a:avLst/>
            <a:gdLst/>
            <a:ahLst/>
            <a:cxnLst/>
            <a:rect l="l" t="t" r="r" b="b"/>
            <a:pathLst>
              <a:path w="417830" h="190500">
                <a:moveTo>
                  <a:pt x="6630" y="38045"/>
                </a:moveTo>
                <a:lnTo>
                  <a:pt x="23440" y="8885"/>
                </a:lnTo>
                <a:lnTo>
                  <a:pt x="52274" y="0"/>
                </a:lnTo>
                <a:lnTo>
                  <a:pt x="94978" y="2647"/>
                </a:lnTo>
                <a:lnTo>
                  <a:pt x="145857" y="9893"/>
                </a:lnTo>
                <a:lnTo>
                  <a:pt x="196183" y="19458"/>
                </a:lnTo>
                <a:lnTo>
                  <a:pt x="245954" y="31342"/>
                </a:lnTo>
                <a:lnTo>
                  <a:pt x="295173" y="45545"/>
                </a:lnTo>
                <a:lnTo>
                  <a:pt x="343837" y="62067"/>
                </a:lnTo>
                <a:lnTo>
                  <a:pt x="382669" y="81027"/>
                </a:lnTo>
                <a:lnTo>
                  <a:pt x="416094" y="120758"/>
                </a:lnTo>
                <a:lnTo>
                  <a:pt x="417726" y="137334"/>
                </a:lnTo>
                <a:lnTo>
                  <a:pt x="414732" y="153758"/>
                </a:lnTo>
                <a:lnTo>
                  <a:pt x="390442" y="183192"/>
                </a:lnTo>
                <a:lnTo>
                  <a:pt x="354695" y="189896"/>
                </a:lnTo>
                <a:lnTo>
                  <a:pt x="340442" y="189554"/>
                </a:lnTo>
                <a:lnTo>
                  <a:pt x="326279" y="187910"/>
                </a:lnTo>
                <a:lnTo>
                  <a:pt x="312208" y="184965"/>
                </a:lnTo>
                <a:lnTo>
                  <a:pt x="0" y="96220"/>
                </a:lnTo>
                <a:lnTo>
                  <a:pt x="6630" y="3804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5285" y="379659"/>
            <a:ext cx="365125" cy="224154"/>
          </a:xfrm>
          <a:custGeom>
            <a:avLst/>
            <a:gdLst/>
            <a:ahLst/>
            <a:cxnLst/>
            <a:rect l="l" t="t" r="r" b="b"/>
            <a:pathLst>
              <a:path w="365125" h="224154">
                <a:moveTo>
                  <a:pt x="95" y="39555"/>
                </a:moveTo>
                <a:lnTo>
                  <a:pt x="3876" y="21846"/>
                </a:lnTo>
                <a:lnTo>
                  <a:pt x="12345" y="8501"/>
                </a:lnTo>
                <a:lnTo>
                  <a:pt x="25204" y="794"/>
                </a:lnTo>
                <a:lnTo>
                  <a:pt x="42155" y="0"/>
                </a:lnTo>
                <a:lnTo>
                  <a:pt x="64440" y="4411"/>
                </a:lnTo>
                <a:lnTo>
                  <a:pt x="130649" y="21861"/>
                </a:lnTo>
                <a:lnTo>
                  <a:pt x="133039" y="16005"/>
                </a:lnTo>
                <a:lnTo>
                  <a:pt x="266109" y="67796"/>
                </a:lnTo>
                <a:lnTo>
                  <a:pt x="318142" y="88364"/>
                </a:lnTo>
                <a:lnTo>
                  <a:pt x="354371" y="122158"/>
                </a:lnTo>
                <a:lnTo>
                  <a:pt x="365082" y="169854"/>
                </a:lnTo>
                <a:lnTo>
                  <a:pt x="363573" y="181240"/>
                </a:lnTo>
                <a:lnTo>
                  <a:pt x="336586" y="216899"/>
                </a:lnTo>
                <a:lnTo>
                  <a:pt x="300536" y="223840"/>
                </a:lnTo>
                <a:lnTo>
                  <a:pt x="290245" y="222911"/>
                </a:lnTo>
                <a:lnTo>
                  <a:pt x="222633" y="202545"/>
                </a:lnTo>
                <a:lnTo>
                  <a:pt x="176449" y="184218"/>
                </a:lnTo>
                <a:lnTo>
                  <a:pt x="131499" y="163244"/>
                </a:lnTo>
                <a:lnTo>
                  <a:pt x="87783" y="139625"/>
                </a:lnTo>
                <a:lnTo>
                  <a:pt x="45300" y="113359"/>
                </a:lnTo>
                <a:lnTo>
                  <a:pt x="38437" y="109969"/>
                </a:lnTo>
                <a:lnTo>
                  <a:pt x="8045" y="76461"/>
                </a:lnTo>
                <a:lnTo>
                  <a:pt x="0" y="47214"/>
                </a:lnTo>
                <a:lnTo>
                  <a:pt x="95" y="3955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5961" y="783839"/>
            <a:ext cx="373380" cy="195580"/>
          </a:xfrm>
          <a:custGeom>
            <a:avLst/>
            <a:gdLst/>
            <a:ahLst/>
            <a:cxnLst/>
            <a:rect l="l" t="t" r="r" b="b"/>
            <a:pathLst>
              <a:path w="373379" h="195580">
                <a:moveTo>
                  <a:pt x="188" y="48542"/>
                </a:moveTo>
                <a:lnTo>
                  <a:pt x="22151" y="12162"/>
                </a:lnTo>
                <a:lnTo>
                  <a:pt x="45754" y="4510"/>
                </a:lnTo>
                <a:lnTo>
                  <a:pt x="55863" y="2229"/>
                </a:lnTo>
                <a:lnTo>
                  <a:pt x="66056" y="726"/>
                </a:lnTo>
                <a:lnTo>
                  <a:pt x="76333" y="0"/>
                </a:lnTo>
                <a:lnTo>
                  <a:pt x="86696" y="51"/>
                </a:lnTo>
                <a:lnTo>
                  <a:pt x="251450" y="21240"/>
                </a:lnTo>
                <a:lnTo>
                  <a:pt x="311082" y="48954"/>
                </a:lnTo>
                <a:lnTo>
                  <a:pt x="344442" y="67748"/>
                </a:lnTo>
                <a:lnTo>
                  <a:pt x="368153" y="101357"/>
                </a:lnTo>
                <a:lnTo>
                  <a:pt x="372767" y="137564"/>
                </a:lnTo>
                <a:lnTo>
                  <a:pt x="370579" y="150847"/>
                </a:lnTo>
                <a:lnTo>
                  <a:pt x="347953" y="183499"/>
                </a:lnTo>
                <a:lnTo>
                  <a:pt x="310020" y="195248"/>
                </a:lnTo>
                <a:lnTo>
                  <a:pt x="295375" y="193238"/>
                </a:lnTo>
                <a:lnTo>
                  <a:pt x="53603" y="116297"/>
                </a:lnTo>
                <a:lnTo>
                  <a:pt x="14192" y="96970"/>
                </a:lnTo>
                <a:lnTo>
                  <a:pt x="0" y="72302"/>
                </a:lnTo>
                <a:lnTo>
                  <a:pt x="188" y="48542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0448" y="645003"/>
            <a:ext cx="372745" cy="204470"/>
          </a:xfrm>
          <a:custGeom>
            <a:avLst/>
            <a:gdLst/>
            <a:ahLst/>
            <a:cxnLst/>
            <a:rect l="l" t="t" r="r" b="b"/>
            <a:pathLst>
              <a:path w="372744" h="204469">
                <a:moveTo>
                  <a:pt x="0" y="53335"/>
                </a:moveTo>
                <a:lnTo>
                  <a:pt x="26303" y="19369"/>
                </a:lnTo>
                <a:lnTo>
                  <a:pt x="70760" y="635"/>
                </a:lnTo>
                <a:lnTo>
                  <a:pt x="87001" y="0"/>
                </a:lnTo>
                <a:lnTo>
                  <a:pt x="103094" y="2281"/>
                </a:lnTo>
                <a:lnTo>
                  <a:pt x="153572" y="14784"/>
                </a:lnTo>
                <a:lnTo>
                  <a:pt x="198119" y="27842"/>
                </a:lnTo>
                <a:lnTo>
                  <a:pt x="241936" y="43011"/>
                </a:lnTo>
                <a:lnTo>
                  <a:pt x="285022" y="60291"/>
                </a:lnTo>
                <a:lnTo>
                  <a:pt x="335120" y="82861"/>
                </a:lnTo>
                <a:lnTo>
                  <a:pt x="368161" y="119332"/>
                </a:lnTo>
                <a:lnTo>
                  <a:pt x="372741" y="143946"/>
                </a:lnTo>
                <a:lnTo>
                  <a:pt x="371585" y="156465"/>
                </a:lnTo>
                <a:lnTo>
                  <a:pt x="352358" y="193098"/>
                </a:lnTo>
                <a:lnTo>
                  <a:pt x="323693" y="204343"/>
                </a:lnTo>
                <a:lnTo>
                  <a:pt x="313291" y="203960"/>
                </a:lnTo>
                <a:lnTo>
                  <a:pt x="176084" y="159550"/>
                </a:lnTo>
                <a:lnTo>
                  <a:pt x="129327" y="142767"/>
                </a:lnTo>
                <a:lnTo>
                  <a:pt x="82913" y="125070"/>
                </a:lnTo>
                <a:lnTo>
                  <a:pt x="46207" y="105140"/>
                </a:lnTo>
                <a:lnTo>
                  <a:pt x="15735" y="76411"/>
                </a:lnTo>
                <a:lnTo>
                  <a:pt x="0" y="5333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5191"/>
            <a:ext cx="18288001" cy="441180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329289" y="864273"/>
            <a:ext cx="343535" cy="184785"/>
          </a:xfrm>
          <a:custGeom>
            <a:avLst/>
            <a:gdLst/>
            <a:ahLst/>
            <a:cxnLst/>
            <a:rect l="l" t="t" r="r" b="b"/>
            <a:pathLst>
              <a:path w="343535" h="184784">
                <a:moveTo>
                  <a:pt x="0" y="36443"/>
                </a:moveTo>
                <a:lnTo>
                  <a:pt x="31658" y="6270"/>
                </a:lnTo>
                <a:lnTo>
                  <a:pt x="93522" y="0"/>
                </a:lnTo>
                <a:lnTo>
                  <a:pt x="134569" y="3652"/>
                </a:lnTo>
                <a:lnTo>
                  <a:pt x="174887" y="12167"/>
                </a:lnTo>
                <a:lnTo>
                  <a:pt x="214479" y="25544"/>
                </a:lnTo>
                <a:lnTo>
                  <a:pt x="275065" y="40414"/>
                </a:lnTo>
                <a:lnTo>
                  <a:pt x="311351" y="53743"/>
                </a:lnTo>
                <a:lnTo>
                  <a:pt x="337487" y="84065"/>
                </a:lnTo>
                <a:lnTo>
                  <a:pt x="343093" y="110395"/>
                </a:lnTo>
                <a:lnTo>
                  <a:pt x="341862" y="123868"/>
                </a:lnTo>
                <a:lnTo>
                  <a:pt x="322875" y="164227"/>
                </a:lnTo>
                <a:lnTo>
                  <a:pt x="287534" y="183217"/>
                </a:lnTo>
                <a:lnTo>
                  <a:pt x="274004" y="184230"/>
                </a:lnTo>
                <a:lnTo>
                  <a:pt x="260560" y="182410"/>
                </a:lnTo>
                <a:lnTo>
                  <a:pt x="55380" y="114241"/>
                </a:lnTo>
                <a:lnTo>
                  <a:pt x="20645" y="93050"/>
                </a:lnTo>
                <a:lnTo>
                  <a:pt x="2023" y="56854"/>
                </a:lnTo>
                <a:lnTo>
                  <a:pt x="380" y="46794"/>
                </a:lnTo>
                <a:lnTo>
                  <a:pt x="0" y="36443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3318" y="313972"/>
            <a:ext cx="316230" cy="182245"/>
          </a:xfrm>
          <a:custGeom>
            <a:avLst/>
            <a:gdLst/>
            <a:ahLst/>
            <a:cxnLst/>
            <a:rect l="l" t="t" r="r" b="b"/>
            <a:pathLst>
              <a:path w="316229" h="182245">
                <a:moveTo>
                  <a:pt x="658" y="29015"/>
                </a:moveTo>
                <a:lnTo>
                  <a:pt x="29056" y="170"/>
                </a:lnTo>
                <a:lnTo>
                  <a:pt x="73390" y="0"/>
                </a:lnTo>
                <a:lnTo>
                  <a:pt x="110527" y="1407"/>
                </a:lnTo>
                <a:lnTo>
                  <a:pt x="184819" y="5459"/>
                </a:lnTo>
                <a:lnTo>
                  <a:pt x="246693" y="31835"/>
                </a:lnTo>
                <a:lnTo>
                  <a:pt x="299525" y="73474"/>
                </a:lnTo>
                <a:lnTo>
                  <a:pt x="315620" y="110944"/>
                </a:lnTo>
                <a:lnTo>
                  <a:pt x="315413" y="127619"/>
                </a:lnTo>
                <a:lnTo>
                  <a:pt x="294607" y="168756"/>
                </a:lnTo>
                <a:lnTo>
                  <a:pt x="259059" y="181988"/>
                </a:lnTo>
                <a:lnTo>
                  <a:pt x="248006" y="180784"/>
                </a:lnTo>
                <a:lnTo>
                  <a:pt x="117493" y="126000"/>
                </a:lnTo>
                <a:lnTo>
                  <a:pt x="78104" y="107844"/>
                </a:lnTo>
                <a:lnTo>
                  <a:pt x="42514" y="87622"/>
                </a:lnTo>
                <a:lnTo>
                  <a:pt x="6104" y="56140"/>
                </a:lnTo>
                <a:lnTo>
                  <a:pt x="0" y="35894"/>
                </a:lnTo>
                <a:lnTo>
                  <a:pt x="658" y="29015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1423" y="482919"/>
            <a:ext cx="703580" cy="532765"/>
          </a:xfrm>
          <a:custGeom>
            <a:avLst/>
            <a:gdLst/>
            <a:ahLst/>
            <a:cxnLst/>
            <a:rect l="l" t="t" r="r" b="b"/>
            <a:pathLst>
              <a:path w="703580" h="532765">
                <a:moveTo>
                  <a:pt x="0" y="250007"/>
                </a:moveTo>
                <a:lnTo>
                  <a:pt x="34267" y="228506"/>
                </a:lnTo>
                <a:lnTo>
                  <a:pt x="53632" y="228396"/>
                </a:lnTo>
                <a:lnTo>
                  <a:pt x="72982" y="229194"/>
                </a:lnTo>
                <a:lnTo>
                  <a:pt x="92315" y="230899"/>
                </a:lnTo>
                <a:lnTo>
                  <a:pt x="111604" y="233878"/>
                </a:lnTo>
                <a:lnTo>
                  <a:pt x="149883" y="242036"/>
                </a:lnTo>
                <a:lnTo>
                  <a:pt x="169165" y="245405"/>
                </a:lnTo>
                <a:lnTo>
                  <a:pt x="182816" y="244226"/>
                </a:lnTo>
                <a:lnTo>
                  <a:pt x="192259" y="237300"/>
                </a:lnTo>
                <a:lnTo>
                  <a:pt x="195999" y="226576"/>
                </a:lnTo>
                <a:lnTo>
                  <a:pt x="192543" y="214006"/>
                </a:lnTo>
                <a:lnTo>
                  <a:pt x="180162" y="186341"/>
                </a:lnTo>
                <a:lnTo>
                  <a:pt x="169920" y="157992"/>
                </a:lnTo>
                <a:lnTo>
                  <a:pt x="161818" y="128959"/>
                </a:lnTo>
                <a:lnTo>
                  <a:pt x="155856" y="99241"/>
                </a:lnTo>
                <a:lnTo>
                  <a:pt x="154524" y="84829"/>
                </a:lnTo>
                <a:lnTo>
                  <a:pt x="157635" y="72084"/>
                </a:lnTo>
                <a:lnTo>
                  <a:pt x="164961" y="62980"/>
                </a:lnTo>
                <a:lnTo>
                  <a:pt x="176271" y="59491"/>
                </a:lnTo>
                <a:lnTo>
                  <a:pt x="187670" y="61665"/>
                </a:lnTo>
                <a:lnTo>
                  <a:pt x="195794" y="67575"/>
                </a:lnTo>
                <a:lnTo>
                  <a:pt x="201210" y="76224"/>
                </a:lnTo>
                <a:lnTo>
                  <a:pt x="208054" y="99844"/>
                </a:lnTo>
                <a:lnTo>
                  <a:pt x="212718" y="112613"/>
                </a:lnTo>
                <a:lnTo>
                  <a:pt x="233193" y="148004"/>
                </a:lnTo>
                <a:lnTo>
                  <a:pt x="262013" y="176857"/>
                </a:lnTo>
                <a:lnTo>
                  <a:pt x="271915" y="158365"/>
                </a:lnTo>
                <a:lnTo>
                  <a:pt x="280316" y="139144"/>
                </a:lnTo>
                <a:lnTo>
                  <a:pt x="284485" y="120129"/>
                </a:lnTo>
                <a:lnTo>
                  <a:pt x="291789" y="81821"/>
                </a:lnTo>
                <a:lnTo>
                  <a:pt x="296537" y="63011"/>
                </a:lnTo>
                <a:lnTo>
                  <a:pt x="308091" y="33644"/>
                </a:lnTo>
                <a:lnTo>
                  <a:pt x="322111" y="5371"/>
                </a:lnTo>
                <a:lnTo>
                  <a:pt x="325425" y="1424"/>
                </a:lnTo>
                <a:lnTo>
                  <a:pt x="329599" y="0"/>
                </a:lnTo>
                <a:lnTo>
                  <a:pt x="341471" y="3017"/>
                </a:lnTo>
                <a:lnTo>
                  <a:pt x="346702" y="7029"/>
                </a:lnTo>
                <a:lnTo>
                  <a:pt x="350327" y="13134"/>
                </a:lnTo>
                <a:lnTo>
                  <a:pt x="353005" y="32773"/>
                </a:lnTo>
                <a:lnTo>
                  <a:pt x="352576" y="52090"/>
                </a:lnTo>
                <a:lnTo>
                  <a:pt x="349039" y="71086"/>
                </a:lnTo>
                <a:lnTo>
                  <a:pt x="342396" y="89760"/>
                </a:lnTo>
                <a:lnTo>
                  <a:pt x="337914" y="110859"/>
                </a:lnTo>
                <a:lnTo>
                  <a:pt x="335607" y="132082"/>
                </a:lnTo>
                <a:lnTo>
                  <a:pt x="335475" y="153430"/>
                </a:lnTo>
                <a:lnTo>
                  <a:pt x="337517" y="174903"/>
                </a:lnTo>
                <a:lnTo>
                  <a:pt x="341671" y="196068"/>
                </a:lnTo>
                <a:lnTo>
                  <a:pt x="347874" y="216495"/>
                </a:lnTo>
                <a:lnTo>
                  <a:pt x="356127" y="236184"/>
                </a:lnTo>
                <a:lnTo>
                  <a:pt x="366428" y="255133"/>
                </a:lnTo>
                <a:lnTo>
                  <a:pt x="380157" y="253963"/>
                </a:lnTo>
                <a:lnTo>
                  <a:pt x="393374" y="250067"/>
                </a:lnTo>
                <a:lnTo>
                  <a:pt x="405569" y="243652"/>
                </a:lnTo>
                <a:lnTo>
                  <a:pt x="411092" y="239577"/>
                </a:lnTo>
                <a:lnTo>
                  <a:pt x="480854" y="178670"/>
                </a:lnTo>
                <a:lnTo>
                  <a:pt x="497703" y="166240"/>
                </a:lnTo>
                <a:lnTo>
                  <a:pt x="515838" y="155777"/>
                </a:lnTo>
                <a:lnTo>
                  <a:pt x="522721" y="153999"/>
                </a:lnTo>
                <a:lnTo>
                  <a:pt x="529790" y="154718"/>
                </a:lnTo>
                <a:lnTo>
                  <a:pt x="537636" y="158881"/>
                </a:lnTo>
                <a:lnTo>
                  <a:pt x="542196" y="164331"/>
                </a:lnTo>
                <a:lnTo>
                  <a:pt x="544907" y="172789"/>
                </a:lnTo>
                <a:lnTo>
                  <a:pt x="544333" y="183488"/>
                </a:lnTo>
                <a:lnTo>
                  <a:pt x="526082" y="221216"/>
                </a:lnTo>
                <a:lnTo>
                  <a:pt x="494890" y="249851"/>
                </a:lnTo>
                <a:lnTo>
                  <a:pt x="484919" y="264959"/>
                </a:lnTo>
                <a:lnTo>
                  <a:pt x="514975" y="301689"/>
                </a:lnTo>
                <a:lnTo>
                  <a:pt x="652996" y="317309"/>
                </a:lnTo>
                <a:lnTo>
                  <a:pt x="684365" y="323371"/>
                </a:lnTo>
                <a:lnTo>
                  <a:pt x="690840" y="326817"/>
                </a:lnTo>
                <a:lnTo>
                  <a:pt x="695724" y="331817"/>
                </a:lnTo>
                <a:lnTo>
                  <a:pt x="702311" y="344928"/>
                </a:lnTo>
                <a:lnTo>
                  <a:pt x="703407" y="351831"/>
                </a:lnTo>
                <a:lnTo>
                  <a:pt x="701205" y="366336"/>
                </a:lnTo>
                <a:lnTo>
                  <a:pt x="698109" y="372604"/>
                </a:lnTo>
                <a:lnTo>
                  <a:pt x="687929" y="383168"/>
                </a:lnTo>
                <a:lnTo>
                  <a:pt x="681781" y="386494"/>
                </a:lnTo>
                <a:lnTo>
                  <a:pt x="674575" y="387862"/>
                </a:lnTo>
                <a:lnTo>
                  <a:pt x="635723" y="385183"/>
                </a:lnTo>
                <a:lnTo>
                  <a:pt x="483384" y="367175"/>
                </a:lnTo>
                <a:lnTo>
                  <a:pt x="474545" y="366878"/>
                </a:lnTo>
                <a:lnTo>
                  <a:pt x="466032" y="368336"/>
                </a:lnTo>
                <a:lnTo>
                  <a:pt x="458433" y="373053"/>
                </a:lnTo>
                <a:lnTo>
                  <a:pt x="452337" y="382530"/>
                </a:lnTo>
                <a:lnTo>
                  <a:pt x="476224" y="439320"/>
                </a:lnTo>
                <a:lnTo>
                  <a:pt x="477029" y="442835"/>
                </a:lnTo>
                <a:lnTo>
                  <a:pt x="440872" y="471959"/>
                </a:lnTo>
                <a:lnTo>
                  <a:pt x="427570" y="472646"/>
                </a:lnTo>
                <a:lnTo>
                  <a:pt x="403712" y="472612"/>
                </a:lnTo>
                <a:lnTo>
                  <a:pt x="392811" y="491939"/>
                </a:lnTo>
                <a:lnTo>
                  <a:pt x="384954" y="511483"/>
                </a:lnTo>
                <a:lnTo>
                  <a:pt x="373677" y="526493"/>
                </a:lnTo>
                <a:lnTo>
                  <a:pt x="352516" y="532217"/>
                </a:lnTo>
                <a:lnTo>
                  <a:pt x="326938" y="512241"/>
                </a:lnTo>
                <a:lnTo>
                  <a:pt x="312903" y="484787"/>
                </a:lnTo>
                <a:lnTo>
                  <a:pt x="303336" y="453976"/>
                </a:lnTo>
                <a:lnTo>
                  <a:pt x="291163" y="423929"/>
                </a:lnTo>
                <a:lnTo>
                  <a:pt x="257864" y="438937"/>
                </a:lnTo>
                <a:lnTo>
                  <a:pt x="228789" y="460729"/>
                </a:lnTo>
                <a:lnTo>
                  <a:pt x="199939" y="484407"/>
                </a:lnTo>
                <a:lnTo>
                  <a:pt x="167318" y="505067"/>
                </a:lnTo>
                <a:lnTo>
                  <a:pt x="164723" y="485699"/>
                </a:lnTo>
                <a:lnTo>
                  <a:pt x="164478" y="478806"/>
                </a:lnTo>
                <a:lnTo>
                  <a:pt x="166142" y="473924"/>
                </a:lnTo>
                <a:lnTo>
                  <a:pt x="179858" y="455250"/>
                </a:lnTo>
                <a:lnTo>
                  <a:pt x="194209" y="437096"/>
                </a:lnTo>
                <a:lnTo>
                  <a:pt x="209193" y="419462"/>
                </a:lnTo>
                <a:lnTo>
                  <a:pt x="224812" y="402348"/>
                </a:lnTo>
                <a:lnTo>
                  <a:pt x="248007" y="366117"/>
                </a:lnTo>
                <a:lnTo>
                  <a:pt x="221799" y="314667"/>
                </a:lnTo>
                <a:lnTo>
                  <a:pt x="180005" y="298998"/>
                </a:lnTo>
                <a:lnTo>
                  <a:pt x="154083" y="296315"/>
                </a:lnTo>
                <a:lnTo>
                  <a:pt x="85543" y="283643"/>
                </a:lnTo>
                <a:lnTo>
                  <a:pt x="16247" y="269660"/>
                </a:lnTo>
                <a:lnTo>
                  <a:pt x="830" y="254465"/>
                </a:lnTo>
                <a:lnTo>
                  <a:pt x="0" y="25000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74627" y="403584"/>
            <a:ext cx="473075" cy="440690"/>
          </a:xfrm>
          <a:custGeom>
            <a:avLst/>
            <a:gdLst/>
            <a:ahLst/>
            <a:cxnLst/>
            <a:rect l="l" t="t" r="r" b="b"/>
            <a:pathLst>
              <a:path w="473075" h="440690">
                <a:moveTo>
                  <a:pt x="0" y="85747"/>
                </a:moveTo>
                <a:lnTo>
                  <a:pt x="26630" y="67996"/>
                </a:lnTo>
                <a:lnTo>
                  <a:pt x="33592" y="69528"/>
                </a:lnTo>
                <a:lnTo>
                  <a:pt x="40261" y="71788"/>
                </a:lnTo>
                <a:lnTo>
                  <a:pt x="46638" y="74774"/>
                </a:lnTo>
                <a:lnTo>
                  <a:pt x="88438" y="101734"/>
                </a:lnTo>
                <a:lnTo>
                  <a:pt x="100594" y="108731"/>
                </a:lnTo>
                <a:lnTo>
                  <a:pt x="122201" y="117468"/>
                </a:lnTo>
                <a:lnTo>
                  <a:pt x="138389" y="117355"/>
                </a:lnTo>
                <a:lnTo>
                  <a:pt x="150989" y="107584"/>
                </a:lnTo>
                <a:lnTo>
                  <a:pt x="161830" y="87342"/>
                </a:lnTo>
                <a:lnTo>
                  <a:pt x="184869" y="33093"/>
                </a:lnTo>
                <a:lnTo>
                  <a:pt x="193532" y="15633"/>
                </a:lnTo>
                <a:lnTo>
                  <a:pt x="198271" y="11913"/>
                </a:lnTo>
                <a:lnTo>
                  <a:pt x="228387" y="0"/>
                </a:lnTo>
                <a:lnTo>
                  <a:pt x="221418" y="72040"/>
                </a:lnTo>
                <a:lnTo>
                  <a:pt x="219755" y="104150"/>
                </a:lnTo>
                <a:lnTo>
                  <a:pt x="221969" y="143684"/>
                </a:lnTo>
                <a:lnTo>
                  <a:pt x="248335" y="171762"/>
                </a:lnTo>
                <a:lnTo>
                  <a:pt x="256433" y="172660"/>
                </a:lnTo>
                <a:lnTo>
                  <a:pt x="264517" y="171642"/>
                </a:lnTo>
                <a:lnTo>
                  <a:pt x="288622" y="162684"/>
                </a:lnTo>
                <a:lnTo>
                  <a:pt x="306910" y="153892"/>
                </a:lnTo>
                <a:lnTo>
                  <a:pt x="328721" y="138670"/>
                </a:lnTo>
                <a:lnTo>
                  <a:pt x="336302" y="134358"/>
                </a:lnTo>
                <a:lnTo>
                  <a:pt x="342924" y="131387"/>
                </a:lnTo>
                <a:lnTo>
                  <a:pt x="349492" y="131504"/>
                </a:lnTo>
                <a:lnTo>
                  <a:pt x="356005" y="134708"/>
                </a:lnTo>
                <a:lnTo>
                  <a:pt x="360939" y="139870"/>
                </a:lnTo>
                <a:lnTo>
                  <a:pt x="363366" y="146023"/>
                </a:lnTo>
                <a:lnTo>
                  <a:pt x="363284" y="153164"/>
                </a:lnTo>
                <a:lnTo>
                  <a:pt x="359787" y="167853"/>
                </a:lnTo>
                <a:lnTo>
                  <a:pt x="352696" y="182283"/>
                </a:lnTo>
                <a:lnTo>
                  <a:pt x="348631" y="197934"/>
                </a:lnTo>
                <a:lnTo>
                  <a:pt x="354210" y="216284"/>
                </a:lnTo>
                <a:lnTo>
                  <a:pt x="377110" y="221894"/>
                </a:lnTo>
                <a:lnTo>
                  <a:pt x="428294" y="225911"/>
                </a:lnTo>
                <a:lnTo>
                  <a:pt x="449256" y="229347"/>
                </a:lnTo>
                <a:lnTo>
                  <a:pt x="458834" y="234491"/>
                </a:lnTo>
                <a:lnTo>
                  <a:pt x="466355" y="242343"/>
                </a:lnTo>
                <a:lnTo>
                  <a:pt x="471083" y="252134"/>
                </a:lnTo>
                <a:lnTo>
                  <a:pt x="472743" y="263906"/>
                </a:lnTo>
                <a:lnTo>
                  <a:pt x="470530" y="276107"/>
                </a:lnTo>
                <a:lnTo>
                  <a:pt x="427479" y="308300"/>
                </a:lnTo>
                <a:lnTo>
                  <a:pt x="410142" y="312770"/>
                </a:lnTo>
                <a:lnTo>
                  <a:pt x="401836" y="315806"/>
                </a:lnTo>
                <a:lnTo>
                  <a:pt x="369459" y="345295"/>
                </a:lnTo>
                <a:lnTo>
                  <a:pt x="365604" y="353423"/>
                </a:lnTo>
                <a:lnTo>
                  <a:pt x="360997" y="360204"/>
                </a:lnTo>
                <a:lnTo>
                  <a:pt x="355362" y="365983"/>
                </a:lnTo>
                <a:lnTo>
                  <a:pt x="348699" y="370759"/>
                </a:lnTo>
                <a:lnTo>
                  <a:pt x="324108" y="360029"/>
                </a:lnTo>
                <a:lnTo>
                  <a:pt x="302877" y="344399"/>
                </a:lnTo>
                <a:lnTo>
                  <a:pt x="280923" y="329339"/>
                </a:lnTo>
                <a:lnTo>
                  <a:pt x="254162" y="320322"/>
                </a:lnTo>
                <a:lnTo>
                  <a:pt x="255276" y="354921"/>
                </a:lnTo>
                <a:lnTo>
                  <a:pt x="258420" y="386346"/>
                </a:lnTo>
                <a:lnTo>
                  <a:pt x="258998" y="417923"/>
                </a:lnTo>
                <a:lnTo>
                  <a:pt x="230177" y="440520"/>
                </a:lnTo>
                <a:lnTo>
                  <a:pt x="225680" y="440219"/>
                </a:lnTo>
                <a:lnTo>
                  <a:pt x="196206" y="407082"/>
                </a:lnTo>
                <a:lnTo>
                  <a:pt x="180304" y="366065"/>
                </a:lnTo>
                <a:lnTo>
                  <a:pt x="173380" y="351954"/>
                </a:lnTo>
                <a:lnTo>
                  <a:pt x="162261" y="340426"/>
                </a:lnTo>
                <a:lnTo>
                  <a:pt x="144328" y="332894"/>
                </a:lnTo>
                <a:lnTo>
                  <a:pt x="126870" y="343374"/>
                </a:lnTo>
                <a:lnTo>
                  <a:pt x="91668" y="365755"/>
                </a:lnTo>
                <a:lnTo>
                  <a:pt x="74372" y="377988"/>
                </a:lnTo>
                <a:lnTo>
                  <a:pt x="58447" y="393284"/>
                </a:lnTo>
                <a:lnTo>
                  <a:pt x="41962" y="407924"/>
                </a:lnTo>
                <a:lnTo>
                  <a:pt x="24917" y="421908"/>
                </a:lnTo>
                <a:lnTo>
                  <a:pt x="7312" y="435237"/>
                </a:lnTo>
                <a:lnTo>
                  <a:pt x="4422" y="420359"/>
                </a:lnTo>
                <a:lnTo>
                  <a:pt x="4122" y="415000"/>
                </a:lnTo>
                <a:lnTo>
                  <a:pt x="5323" y="410996"/>
                </a:lnTo>
                <a:lnTo>
                  <a:pt x="20871" y="387744"/>
                </a:lnTo>
                <a:lnTo>
                  <a:pt x="37941" y="365584"/>
                </a:lnTo>
                <a:lnTo>
                  <a:pt x="58176" y="344323"/>
                </a:lnTo>
                <a:lnTo>
                  <a:pt x="77349" y="322184"/>
                </a:lnTo>
                <a:lnTo>
                  <a:pt x="95458" y="299167"/>
                </a:lnTo>
                <a:lnTo>
                  <a:pt x="112503" y="275272"/>
                </a:lnTo>
                <a:lnTo>
                  <a:pt x="97922" y="265250"/>
                </a:lnTo>
                <a:lnTo>
                  <a:pt x="82046" y="257441"/>
                </a:lnTo>
                <a:lnTo>
                  <a:pt x="66333" y="254227"/>
                </a:lnTo>
                <a:lnTo>
                  <a:pt x="34489" y="249350"/>
                </a:lnTo>
                <a:lnTo>
                  <a:pt x="18974" y="245946"/>
                </a:lnTo>
                <a:lnTo>
                  <a:pt x="2714" y="226984"/>
                </a:lnTo>
                <a:lnTo>
                  <a:pt x="4984" y="220503"/>
                </a:lnTo>
                <a:lnTo>
                  <a:pt x="53406" y="200610"/>
                </a:lnTo>
                <a:lnTo>
                  <a:pt x="70444" y="194607"/>
                </a:lnTo>
                <a:lnTo>
                  <a:pt x="85496" y="180043"/>
                </a:lnTo>
                <a:lnTo>
                  <a:pt x="68071" y="161887"/>
                </a:lnTo>
                <a:lnTo>
                  <a:pt x="18618" y="116341"/>
                </a:lnTo>
                <a:lnTo>
                  <a:pt x="4924" y="102536"/>
                </a:lnTo>
                <a:lnTo>
                  <a:pt x="2426" y="98797"/>
                </a:lnTo>
                <a:lnTo>
                  <a:pt x="941" y="94692"/>
                </a:lnTo>
                <a:lnTo>
                  <a:pt x="0" y="8574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48789" y="0"/>
            <a:ext cx="393700" cy="304800"/>
          </a:xfrm>
          <a:custGeom>
            <a:avLst/>
            <a:gdLst/>
            <a:ahLst/>
            <a:cxnLst/>
            <a:rect l="l" t="t" r="r" b="b"/>
            <a:pathLst>
              <a:path w="393700" h="304800">
                <a:moveTo>
                  <a:pt x="319641" y="266782"/>
                </a:moveTo>
                <a:lnTo>
                  <a:pt x="322592" y="100690"/>
                </a:lnTo>
                <a:lnTo>
                  <a:pt x="345058" y="117639"/>
                </a:lnTo>
                <a:lnTo>
                  <a:pt x="367728" y="134040"/>
                </a:lnTo>
                <a:lnTo>
                  <a:pt x="385541" y="153792"/>
                </a:lnTo>
                <a:lnTo>
                  <a:pt x="393435" y="180791"/>
                </a:lnTo>
                <a:lnTo>
                  <a:pt x="376212" y="213320"/>
                </a:lnTo>
                <a:lnTo>
                  <a:pt x="355661" y="241542"/>
                </a:lnTo>
                <a:lnTo>
                  <a:pt x="329197" y="263241"/>
                </a:lnTo>
                <a:lnTo>
                  <a:pt x="319641" y="266782"/>
                </a:lnTo>
                <a:close/>
              </a:path>
              <a:path w="393700" h="304800">
                <a:moveTo>
                  <a:pt x="91877" y="29382"/>
                </a:moveTo>
                <a:lnTo>
                  <a:pt x="97846" y="17553"/>
                </a:lnTo>
                <a:lnTo>
                  <a:pt x="110338" y="10832"/>
                </a:lnTo>
                <a:lnTo>
                  <a:pt x="128499" y="9755"/>
                </a:lnTo>
                <a:lnTo>
                  <a:pt x="136774" y="11107"/>
                </a:lnTo>
                <a:lnTo>
                  <a:pt x="144454" y="11854"/>
                </a:lnTo>
                <a:lnTo>
                  <a:pt x="151309" y="12203"/>
                </a:lnTo>
                <a:lnTo>
                  <a:pt x="156807" y="12333"/>
                </a:lnTo>
                <a:lnTo>
                  <a:pt x="167342" y="0"/>
                </a:lnTo>
                <a:lnTo>
                  <a:pt x="216596" y="0"/>
                </a:lnTo>
                <a:lnTo>
                  <a:pt x="218626" y="9238"/>
                </a:lnTo>
                <a:lnTo>
                  <a:pt x="221688" y="19364"/>
                </a:lnTo>
                <a:lnTo>
                  <a:pt x="231175" y="34261"/>
                </a:lnTo>
                <a:lnTo>
                  <a:pt x="243825" y="40851"/>
                </a:lnTo>
                <a:lnTo>
                  <a:pt x="257478" y="38381"/>
                </a:lnTo>
                <a:lnTo>
                  <a:pt x="269976" y="26100"/>
                </a:lnTo>
                <a:lnTo>
                  <a:pt x="274148" y="19966"/>
                </a:lnTo>
                <a:lnTo>
                  <a:pt x="279038" y="14471"/>
                </a:lnTo>
                <a:lnTo>
                  <a:pt x="290257" y="4761"/>
                </a:lnTo>
                <a:lnTo>
                  <a:pt x="296396" y="710"/>
                </a:lnTo>
                <a:lnTo>
                  <a:pt x="297854" y="0"/>
                </a:lnTo>
                <a:lnTo>
                  <a:pt x="350504" y="0"/>
                </a:lnTo>
                <a:lnTo>
                  <a:pt x="359395" y="21643"/>
                </a:lnTo>
                <a:lnTo>
                  <a:pt x="350054" y="48660"/>
                </a:lnTo>
                <a:lnTo>
                  <a:pt x="332838" y="73786"/>
                </a:lnTo>
                <a:lnTo>
                  <a:pt x="322592" y="100690"/>
                </a:lnTo>
                <a:lnTo>
                  <a:pt x="319641" y="266782"/>
                </a:lnTo>
                <a:lnTo>
                  <a:pt x="294232" y="276198"/>
                </a:lnTo>
                <a:lnTo>
                  <a:pt x="285087" y="279742"/>
                </a:lnTo>
                <a:lnTo>
                  <a:pt x="275856" y="286332"/>
                </a:lnTo>
                <a:lnTo>
                  <a:pt x="265747" y="294851"/>
                </a:lnTo>
                <a:lnTo>
                  <a:pt x="253971" y="304184"/>
                </a:lnTo>
                <a:lnTo>
                  <a:pt x="241043" y="296271"/>
                </a:lnTo>
                <a:lnTo>
                  <a:pt x="229298" y="289222"/>
                </a:lnTo>
                <a:lnTo>
                  <a:pt x="218521" y="282450"/>
                </a:lnTo>
                <a:lnTo>
                  <a:pt x="208495" y="275366"/>
                </a:lnTo>
                <a:lnTo>
                  <a:pt x="192060" y="264090"/>
                </a:lnTo>
                <a:lnTo>
                  <a:pt x="180446" y="260647"/>
                </a:lnTo>
                <a:lnTo>
                  <a:pt x="167977" y="265164"/>
                </a:lnTo>
                <a:lnTo>
                  <a:pt x="148979" y="277767"/>
                </a:lnTo>
                <a:lnTo>
                  <a:pt x="143015" y="280147"/>
                </a:lnTo>
                <a:lnTo>
                  <a:pt x="135767" y="281855"/>
                </a:lnTo>
                <a:lnTo>
                  <a:pt x="131959" y="282094"/>
                </a:lnTo>
                <a:lnTo>
                  <a:pt x="133435" y="199049"/>
                </a:lnTo>
                <a:lnTo>
                  <a:pt x="127916" y="178840"/>
                </a:lnTo>
                <a:lnTo>
                  <a:pt x="121925" y="174091"/>
                </a:lnTo>
                <a:lnTo>
                  <a:pt x="115429" y="170181"/>
                </a:lnTo>
                <a:lnTo>
                  <a:pt x="111503" y="168458"/>
                </a:lnTo>
                <a:lnTo>
                  <a:pt x="112798" y="95580"/>
                </a:lnTo>
                <a:lnTo>
                  <a:pt x="107375" y="83344"/>
                </a:lnTo>
                <a:lnTo>
                  <a:pt x="102315" y="70966"/>
                </a:lnTo>
                <a:lnTo>
                  <a:pt x="97617" y="58446"/>
                </a:lnTo>
                <a:lnTo>
                  <a:pt x="93282" y="45784"/>
                </a:lnTo>
                <a:lnTo>
                  <a:pt x="91877" y="29382"/>
                </a:lnTo>
                <a:close/>
              </a:path>
              <a:path w="393700" h="304800">
                <a:moveTo>
                  <a:pt x="119211" y="261901"/>
                </a:moveTo>
                <a:lnTo>
                  <a:pt x="119991" y="255121"/>
                </a:lnTo>
                <a:lnTo>
                  <a:pt x="126110" y="236675"/>
                </a:lnTo>
                <a:lnTo>
                  <a:pt x="131712" y="218156"/>
                </a:lnTo>
                <a:lnTo>
                  <a:pt x="133435" y="199049"/>
                </a:lnTo>
                <a:lnTo>
                  <a:pt x="131959" y="282094"/>
                </a:lnTo>
                <a:lnTo>
                  <a:pt x="129060" y="282276"/>
                </a:lnTo>
                <a:lnTo>
                  <a:pt x="124721" y="280794"/>
                </a:lnTo>
                <a:lnTo>
                  <a:pt x="121576" y="274737"/>
                </a:lnTo>
                <a:lnTo>
                  <a:pt x="119739" y="268440"/>
                </a:lnTo>
                <a:lnTo>
                  <a:pt x="119211" y="261901"/>
                </a:lnTo>
                <a:close/>
              </a:path>
              <a:path w="393700" h="304800">
                <a:moveTo>
                  <a:pt x="0" y="158240"/>
                </a:moveTo>
                <a:lnTo>
                  <a:pt x="18584" y="124501"/>
                </a:lnTo>
                <a:lnTo>
                  <a:pt x="43278" y="116130"/>
                </a:lnTo>
                <a:lnTo>
                  <a:pt x="60057" y="111031"/>
                </a:lnTo>
                <a:lnTo>
                  <a:pt x="77128" y="105969"/>
                </a:lnTo>
                <a:lnTo>
                  <a:pt x="94654" y="100850"/>
                </a:lnTo>
                <a:lnTo>
                  <a:pt x="112798" y="95580"/>
                </a:lnTo>
                <a:lnTo>
                  <a:pt x="111503" y="168458"/>
                </a:lnTo>
                <a:lnTo>
                  <a:pt x="101430" y="164037"/>
                </a:lnTo>
                <a:lnTo>
                  <a:pt x="94154" y="161904"/>
                </a:lnTo>
                <a:lnTo>
                  <a:pt x="79054" y="159515"/>
                </a:lnTo>
                <a:lnTo>
                  <a:pt x="71475" y="159299"/>
                </a:lnTo>
                <a:lnTo>
                  <a:pt x="56263" y="160823"/>
                </a:lnTo>
                <a:lnTo>
                  <a:pt x="48878" y="162538"/>
                </a:lnTo>
                <a:lnTo>
                  <a:pt x="41714" y="165206"/>
                </a:lnTo>
                <a:lnTo>
                  <a:pt x="34873" y="168260"/>
                </a:lnTo>
                <a:lnTo>
                  <a:pt x="27833" y="168827"/>
                </a:lnTo>
                <a:lnTo>
                  <a:pt x="20592" y="166905"/>
                </a:lnTo>
                <a:lnTo>
                  <a:pt x="12691" y="163998"/>
                </a:lnTo>
                <a:lnTo>
                  <a:pt x="0" y="158240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44597" y="0"/>
            <a:ext cx="850265" cy="566420"/>
          </a:xfrm>
          <a:custGeom>
            <a:avLst/>
            <a:gdLst/>
            <a:ahLst/>
            <a:cxnLst/>
            <a:rect l="l" t="t" r="r" b="b"/>
            <a:pathLst>
              <a:path w="850265" h="566420">
                <a:moveTo>
                  <a:pt x="674680" y="343622"/>
                </a:moveTo>
                <a:lnTo>
                  <a:pt x="676167" y="259906"/>
                </a:lnTo>
                <a:lnTo>
                  <a:pt x="679314" y="275582"/>
                </a:lnTo>
                <a:lnTo>
                  <a:pt x="685755" y="276537"/>
                </a:lnTo>
                <a:lnTo>
                  <a:pt x="692216" y="277277"/>
                </a:lnTo>
                <a:lnTo>
                  <a:pt x="698699" y="277804"/>
                </a:lnTo>
                <a:lnTo>
                  <a:pt x="705202" y="278117"/>
                </a:lnTo>
                <a:lnTo>
                  <a:pt x="729926" y="276838"/>
                </a:lnTo>
                <a:lnTo>
                  <a:pt x="779381" y="273891"/>
                </a:lnTo>
                <a:lnTo>
                  <a:pt x="804883" y="272626"/>
                </a:lnTo>
                <a:lnTo>
                  <a:pt x="829008" y="274940"/>
                </a:lnTo>
                <a:lnTo>
                  <a:pt x="843946" y="285293"/>
                </a:lnTo>
                <a:lnTo>
                  <a:pt x="849981" y="304111"/>
                </a:lnTo>
                <a:lnTo>
                  <a:pt x="847398" y="331821"/>
                </a:lnTo>
                <a:lnTo>
                  <a:pt x="846640" y="335612"/>
                </a:lnTo>
                <a:lnTo>
                  <a:pt x="841739" y="338982"/>
                </a:lnTo>
                <a:lnTo>
                  <a:pt x="835036" y="346471"/>
                </a:lnTo>
                <a:lnTo>
                  <a:pt x="674680" y="343622"/>
                </a:lnTo>
                <a:close/>
              </a:path>
              <a:path w="850265" h="566420">
                <a:moveTo>
                  <a:pt x="456305" y="488840"/>
                </a:moveTo>
                <a:lnTo>
                  <a:pt x="464468" y="29360"/>
                </a:lnTo>
                <a:lnTo>
                  <a:pt x="477796" y="64955"/>
                </a:lnTo>
                <a:lnTo>
                  <a:pt x="483810" y="81930"/>
                </a:lnTo>
                <a:lnTo>
                  <a:pt x="488819" y="98953"/>
                </a:lnTo>
                <a:lnTo>
                  <a:pt x="496045" y="128290"/>
                </a:lnTo>
                <a:lnTo>
                  <a:pt x="508935" y="187327"/>
                </a:lnTo>
                <a:lnTo>
                  <a:pt x="515773" y="216657"/>
                </a:lnTo>
                <a:lnTo>
                  <a:pt x="522617" y="233123"/>
                </a:lnTo>
                <a:lnTo>
                  <a:pt x="532993" y="242423"/>
                </a:lnTo>
                <a:lnTo>
                  <a:pt x="546931" y="244588"/>
                </a:lnTo>
                <a:lnTo>
                  <a:pt x="564464" y="239653"/>
                </a:lnTo>
                <a:lnTo>
                  <a:pt x="606786" y="217193"/>
                </a:lnTo>
                <a:lnTo>
                  <a:pt x="640749" y="191959"/>
                </a:lnTo>
                <a:lnTo>
                  <a:pt x="701424" y="140422"/>
                </a:lnTo>
                <a:lnTo>
                  <a:pt x="704058" y="137132"/>
                </a:lnTo>
                <a:lnTo>
                  <a:pt x="707189" y="134415"/>
                </a:lnTo>
                <a:lnTo>
                  <a:pt x="714444" y="130125"/>
                </a:lnTo>
                <a:lnTo>
                  <a:pt x="718334" y="128692"/>
                </a:lnTo>
                <a:lnTo>
                  <a:pt x="726637" y="127247"/>
                </a:lnTo>
                <a:lnTo>
                  <a:pt x="730782" y="127283"/>
                </a:lnTo>
                <a:lnTo>
                  <a:pt x="739060" y="128871"/>
                </a:lnTo>
                <a:lnTo>
                  <a:pt x="742924" y="130371"/>
                </a:lnTo>
                <a:lnTo>
                  <a:pt x="746514" y="132578"/>
                </a:lnTo>
                <a:lnTo>
                  <a:pt x="746549" y="139793"/>
                </a:lnTo>
                <a:lnTo>
                  <a:pt x="746138" y="146970"/>
                </a:lnTo>
                <a:lnTo>
                  <a:pt x="734491" y="188330"/>
                </a:lnTo>
                <a:lnTo>
                  <a:pt x="708612" y="222632"/>
                </a:lnTo>
                <a:lnTo>
                  <a:pt x="697384" y="231641"/>
                </a:lnTo>
                <a:lnTo>
                  <a:pt x="688228" y="239123"/>
                </a:lnTo>
                <a:lnTo>
                  <a:pt x="680147" y="248149"/>
                </a:lnTo>
                <a:lnTo>
                  <a:pt x="676167" y="259906"/>
                </a:lnTo>
                <a:lnTo>
                  <a:pt x="674680" y="343622"/>
                </a:lnTo>
                <a:lnTo>
                  <a:pt x="560924" y="341601"/>
                </a:lnTo>
                <a:lnTo>
                  <a:pt x="560734" y="352318"/>
                </a:lnTo>
                <a:lnTo>
                  <a:pt x="557827" y="360219"/>
                </a:lnTo>
                <a:lnTo>
                  <a:pt x="555550" y="488399"/>
                </a:lnTo>
                <a:lnTo>
                  <a:pt x="552436" y="486038"/>
                </a:lnTo>
                <a:lnTo>
                  <a:pt x="542748" y="478804"/>
                </a:lnTo>
                <a:lnTo>
                  <a:pt x="533029" y="471472"/>
                </a:lnTo>
                <a:lnTo>
                  <a:pt x="521591" y="476677"/>
                </a:lnTo>
                <a:lnTo>
                  <a:pt x="511064" y="481672"/>
                </a:lnTo>
                <a:lnTo>
                  <a:pt x="501064" y="486222"/>
                </a:lnTo>
                <a:lnTo>
                  <a:pt x="491206" y="490093"/>
                </a:lnTo>
                <a:lnTo>
                  <a:pt x="488787" y="491386"/>
                </a:lnTo>
                <a:lnTo>
                  <a:pt x="486251" y="492377"/>
                </a:lnTo>
                <a:lnTo>
                  <a:pt x="480942" y="493755"/>
                </a:lnTo>
                <a:lnTo>
                  <a:pt x="478243" y="494123"/>
                </a:lnTo>
                <a:lnTo>
                  <a:pt x="472759" y="494217"/>
                </a:lnTo>
                <a:lnTo>
                  <a:pt x="470050" y="493941"/>
                </a:lnTo>
                <a:lnTo>
                  <a:pt x="464697" y="492746"/>
                </a:lnTo>
                <a:lnTo>
                  <a:pt x="462128" y="491842"/>
                </a:lnTo>
                <a:lnTo>
                  <a:pt x="457205" y="489424"/>
                </a:lnTo>
                <a:lnTo>
                  <a:pt x="456305" y="488840"/>
                </a:lnTo>
                <a:close/>
              </a:path>
              <a:path w="850265" h="566420">
                <a:moveTo>
                  <a:pt x="555550" y="488399"/>
                </a:moveTo>
                <a:lnTo>
                  <a:pt x="557827" y="360219"/>
                </a:lnTo>
                <a:lnTo>
                  <a:pt x="560494" y="365799"/>
                </a:lnTo>
                <a:lnTo>
                  <a:pt x="569301" y="383457"/>
                </a:lnTo>
                <a:lnTo>
                  <a:pt x="580065" y="399626"/>
                </a:lnTo>
                <a:lnTo>
                  <a:pt x="592784" y="414305"/>
                </a:lnTo>
                <a:lnTo>
                  <a:pt x="607461" y="427495"/>
                </a:lnTo>
                <a:lnTo>
                  <a:pt x="630998" y="446478"/>
                </a:lnTo>
                <a:lnTo>
                  <a:pt x="654103" y="466102"/>
                </a:lnTo>
                <a:lnTo>
                  <a:pt x="676876" y="486109"/>
                </a:lnTo>
                <a:lnTo>
                  <a:pt x="699420" y="506242"/>
                </a:lnTo>
                <a:lnTo>
                  <a:pt x="704008" y="510288"/>
                </a:lnTo>
                <a:lnTo>
                  <a:pt x="707198" y="515235"/>
                </a:lnTo>
                <a:lnTo>
                  <a:pt x="710786" y="526930"/>
                </a:lnTo>
                <a:lnTo>
                  <a:pt x="710919" y="532816"/>
                </a:lnTo>
                <a:lnTo>
                  <a:pt x="707862" y="544661"/>
                </a:lnTo>
                <a:lnTo>
                  <a:pt x="704897" y="549747"/>
                </a:lnTo>
                <a:lnTo>
                  <a:pt x="696097" y="558244"/>
                </a:lnTo>
                <a:lnTo>
                  <a:pt x="690911" y="561029"/>
                </a:lnTo>
                <a:lnTo>
                  <a:pt x="684939" y="562349"/>
                </a:lnTo>
                <a:lnTo>
                  <a:pt x="676991" y="565411"/>
                </a:lnTo>
                <a:lnTo>
                  <a:pt x="637693" y="555286"/>
                </a:lnTo>
                <a:lnTo>
                  <a:pt x="620848" y="541268"/>
                </a:lnTo>
                <a:lnTo>
                  <a:pt x="587994" y="514243"/>
                </a:lnTo>
                <a:lnTo>
                  <a:pt x="571580" y="500858"/>
                </a:lnTo>
                <a:lnTo>
                  <a:pt x="562059" y="493335"/>
                </a:lnTo>
                <a:lnTo>
                  <a:pt x="555550" y="488399"/>
                </a:lnTo>
                <a:close/>
              </a:path>
              <a:path w="850265" h="566420">
                <a:moveTo>
                  <a:pt x="416331" y="14209"/>
                </a:moveTo>
                <a:lnTo>
                  <a:pt x="417035" y="4490"/>
                </a:lnTo>
                <a:lnTo>
                  <a:pt x="417791" y="0"/>
                </a:lnTo>
                <a:lnTo>
                  <a:pt x="468927" y="0"/>
                </a:lnTo>
                <a:lnTo>
                  <a:pt x="466958" y="14431"/>
                </a:lnTo>
                <a:lnTo>
                  <a:pt x="464468" y="29360"/>
                </a:lnTo>
                <a:lnTo>
                  <a:pt x="456305" y="488840"/>
                </a:lnTo>
                <a:lnTo>
                  <a:pt x="440817" y="465338"/>
                </a:lnTo>
                <a:lnTo>
                  <a:pt x="434976" y="447129"/>
                </a:lnTo>
                <a:lnTo>
                  <a:pt x="430014" y="428708"/>
                </a:lnTo>
                <a:lnTo>
                  <a:pt x="421021" y="392369"/>
                </a:lnTo>
                <a:lnTo>
                  <a:pt x="418276" y="391174"/>
                </a:lnTo>
                <a:lnTo>
                  <a:pt x="423114" y="118879"/>
                </a:lnTo>
                <a:lnTo>
                  <a:pt x="423038" y="97507"/>
                </a:lnTo>
                <a:lnTo>
                  <a:pt x="422113" y="76190"/>
                </a:lnTo>
                <a:lnTo>
                  <a:pt x="420337" y="54926"/>
                </a:lnTo>
                <a:lnTo>
                  <a:pt x="416556" y="23951"/>
                </a:lnTo>
                <a:lnTo>
                  <a:pt x="416331" y="14209"/>
                </a:lnTo>
                <a:close/>
              </a:path>
              <a:path w="850265" h="566420">
                <a:moveTo>
                  <a:pt x="321165" y="96817"/>
                </a:moveTo>
                <a:lnTo>
                  <a:pt x="322291" y="52423"/>
                </a:lnTo>
                <a:lnTo>
                  <a:pt x="322414" y="45509"/>
                </a:lnTo>
                <a:lnTo>
                  <a:pt x="323142" y="43448"/>
                </a:lnTo>
                <a:lnTo>
                  <a:pt x="357389" y="62038"/>
                </a:lnTo>
                <a:lnTo>
                  <a:pt x="369222" y="91770"/>
                </a:lnTo>
                <a:lnTo>
                  <a:pt x="375074" y="106652"/>
                </a:lnTo>
                <a:lnTo>
                  <a:pt x="395713" y="141578"/>
                </a:lnTo>
                <a:lnTo>
                  <a:pt x="411655" y="160517"/>
                </a:lnTo>
                <a:lnTo>
                  <a:pt x="415448" y="150363"/>
                </a:lnTo>
                <a:lnTo>
                  <a:pt x="418622" y="140039"/>
                </a:lnTo>
                <a:lnTo>
                  <a:pt x="421177" y="129544"/>
                </a:lnTo>
                <a:lnTo>
                  <a:pt x="423114" y="118879"/>
                </a:lnTo>
                <a:lnTo>
                  <a:pt x="418276" y="391174"/>
                </a:lnTo>
                <a:lnTo>
                  <a:pt x="411745" y="388331"/>
                </a:lnTo>
                <a:lnTo>
                  <a:pt x="402199" y="385395"/>
                </a:lnTo>
                <a:lnTo>
                  <a:pt x="392380" y="383561"/>
                </a:lnTo>
                <a:lnTo>
                  <a:pt x="382291" y="382828"/>
                </a:lnTo>
                <a:lnTo>
                  <a:pt x="372182" y="383202"/>
                </a:lnTo>
                <a:lnTo>
                  <a:pt x="362305" y="384686"/>
                </a:lnTo>
                <a:lnTo>
                  <a:pt x="352659" y="387281"/>
                </a:lnTo>
                <a:lnTo>
                  <a:pt x="349514" y="388519"/>
                </a:lnTo>
                <a:lnTo>
                  <a:pt x="350930" y="308823"/>
                </a:lnTo>
                <a:lnTo>
                  <a:pt x="345766" y="307521"/>
                </a:lnTo>
                <a:lnTo>
                  <a:pt x="347219" y="225765"/>
                </a:lnTo>
                <a:lnTo>
                  <a:pt x="333629" y="183488"/>
                </a:lnTo>
                <a:lnTo>
                  <a:pt x="324945" y="140505"/>
                </a:lnTo>
                <a:lnTo>
                  <a:pt x="321165" y="96817"/>
                </a:lnTo>
                <a:close/>
              </a:path>
              <a:path w="850265" h="566420">
                <a:moveTo>
                  <a:pt x="241753" y="396316"/>
                </a:moveTo>
                <a:lnTo>
                  <a:pt x="246903" y="388686"/>
                </a:lnTo>
                <a:lnTo>
                  <a:pt x="257990" y="382556"/>
                </a:lnTo>
                <a:lnTo>
                  <a:pt x="271593" y="378367"/>
                </a:lnTo>
                <a:lnTo>
                  <a:pt x="284406" y="374813"/>
                </a:lnTo>
                <a:lnTo>
                  <a:pt x="297491" y="370615"/>
                </a:lnTo>
                <a:lnTo>
                  <a:pt x="340590" y="345899"/>
                </a:lnTo>
                <a:lnTo>
                  <a:pt x="350930" y="308823"/>
                </a:lnTo>
                <a:lnTo>
                  <a:pt x="349514" y="388519"/>
                </a:lnTo>
                <a:lnTo>
                  <a:pt x="343246" y="390987"/>
                </a:lnTo>
                <a:lnTo>
                  <a:pt x="324818" y="397965"/>
                </a:lnTo>
                <a:lnTo>
                  <a:pt x="306515" y="405204"/>
                </a:lnTo>
                <a:lnTo>
                  <a:pt x="288216" y="412184"/>
                </a:lnTo>
                <a:lnTo>
                  <a:pt x="269801" y="418383"/>
                </a:lnTo>
                <a:lnTo>
                  <a:pt x="263098" y="418610"/>
                </a:lnTo>
                <a:lnTo>
                  <a:pt x="256852" y="417404"/>
                </a:lnTo>
                <a:lnTo>
                  <a:pt x="251064" y="414765"/>
                </a:lnTo>
                <a:lnTo>
                  <a:pt x="245734" y="410694"/>
                </a:lnTo>
                <a:lnTo>
                  <a:pt x="241658" y="404100"/>
                </a:lnTo>
                <a:lnTo>
                  <a:pt x="241753" y="396316"/>
                </a:lnTo>
                <a:close/>
              </a:path>
              <a:path w="850265" h="566420">
                <a:moveTo>
                  <a:pt x="96" y="209891"/>
                </a:moveTo>
                <a:lnTo>
                  <a:pt x="2176" y="204075"/>
                </a:lnTo>
                <a:lnTo>
                  <a:pt x="3146" y="201189"/>
                </a:lnTo>
                <a:lnTo>
                  <a:pt x="4622" y="198591"/>
                </a:lnTo>
                <a:lnTo>
                  <a:pt x="25258" y="187876"/>
                </a:lnTo>
                <a:lnTo>
                  <a:pt x="28224" y="188163"/>
                </a:lnTo>
                <a:lnTo>
                  <a:pt x="68210" y="204556"/>
                </a:lnTo>
                <a:lnTo>
                  <a:pt x="79047" y="210656"/>
                </a:lnTo>
                <a:lnTo>
                  <a:pt x="90268" y="215821"/>
                </a:lnTo>
                <a:lnTo>
                  <a:pt x="101874" y="220052"/>
                </a:lnTo>
                <a:lnTo>
                  <a:pt x="113864" y="223349"/>
                </a:lnTo>
                <a:lnTo>
                  <a:pt x="140397" y="227374"/>
                </a:lnTo>
                <a:lnTo>
                  <a:pt x="166450" y="233228"/>
                </a:lnTo>
                <a:lnTo>
                  <a:pt x="192022" y="240913"/>
                </a:lnTo>
                <a:lnTo>
                  <a:pt x="217116" y="250426"/>
                </a:lnTo>
                <a:lnTo>
                  <a:pt x="233000" y="254198"/>
                </a:lnTo>
                <a:lnTo>
                  <a:pt x="249026" y="256438"/>
                </a:lnTo>
                <a:lnTo>
                  <a:pt x="259704" y="256906"/>
                </a:lnTo>
                <a:lnTo>
                  <a:pt x="265967" y="257107"/>
                </a:lnTo>
                <a:lnTo>
                  <a:pt x="281497" y="256322"/>
                </a:lnTo>
                <a:lnTo>
                  <a:pt x="328679" y="244907"/>
                </a:lnTo>
                <a:lnTo>
                  <a:pt x="347139" y="230259"/>
                </a:lnTo>
                <a:lnTo>
                  <a:pt x="345766" y="307521"/>
                </a:lnTo>
                <a:lnTo>
                  <a:pt x="335692" y="304981"/>
                </a:lnTo>
                <a:lnTo>
                  <a:pt x="320425" y="300976"/>
                </a:lnTo>
                <a:lnTo>
                  <a:pt x="305090" y="297165"/>
                </a:lnTo>
                <a:lnTo>
                  <a:pt x="243494" y="285652"/>
                </a:lnTo>
                <a:lnTo>
                  <a:pt x="197289" y="277467"/>
                </a:lnTo>
                <a:lnTo>
                  <a:pt x="151066" y="269332"/>
                </a:lnTo>
                <a:lnTo>
                  <a:pt x="58703" y="253145"/>
                </a:lnTo>
                <a:lnTo>
                  <a:pt x="51741" y="251590"/>
                </a:lnTo>
                <a:lnTo>
                  <a:pt x="12333" y="235723"/>
                </a:lnTo>
                <a:lnTo>
                  <a:pt x="7257" y="232204"/>
                </a:lnTo>
                <a:lnTo>
                  <a:pt x="3774" y="227503"/>
                </a:lnTo>
                <a:lnTo>
                  <a:pt x="0" y="215740"/>
                </a:lnTo>
                <a:lnTo>
                  <a:pt x="96" y="20989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00620" y="1368310"/>
            <a:ext cx="688975" cy="432434"/>
          </a:xfrm>
          <a:custGeom>
            <a:avLst/>
            <a:gdLst/>
            <a:ahLst/>
            <a:cxnLst/>
            <a:rect l="l" t="t" r="r" b="b"/>
            <a:pathLst>
              <a:path w="688975" h="432435">
                <a:moveTo>
                  <a:pt x="0" y="285131"/>
                </a:moveTo>
                <a:lnTo>
                  <a:pt x="46207" y="260946"/>
                </a:lnTo>
                <a:lnTo>
                  <a:pt x="106484" y="254626"/>
                </a:lnTo>
                <a:lnTo>
                  <a:pt x="166701" y="251675"/>
                </a:lnTo>
                <a:lnTo>
                  <a:pt x="186381" y="252840"/>
                </a:lnTo>
                <a:lnTo>
                  <a:pt x="205543" y="251031"/>
                </a:lnTo>
                <a:lnTo>
                  <a:pt x="224187" y="246249"/>
                </a:lnTo>
                <a:lnTo>
                  <a:pt x="242313" y="238495"/>
                </a:lnTo>
                <a:lnTo>
                  <a:pt x="239942" y="211125"/>
                </a:lnTo>
                <a:lnTo>
                  <a:pt x="234389" y="184627"/>
                </a:lnTo>
                <a:lnTo>
                  <a:pt x="225654" y="159001"/>
                </a:lnTo>
                <a:lnTo>
                  <a:pt x="213737" y="134248"/>
                </a:lnTo>
                <a:lnTo>
                  <a:pt x="209129" y="122862"/>
                </a:lnTo>
                <a:lnTo>
                  <a:pt x="205311" y="111246"/>
                </a:lnTo>
                <a:lnTo>
                  <a:pt x="202285" y="99399"/>
                </a:lnTo>
                <a:lnTo>
                  <a:pt x="199135" y="80390"/>
                </a:lnTo>
                <a:lnTo>
                  <a:pt x="206547" y="71876"/>
                </a:lnTo>
                <a:lnTo>
                  <a:pt x="209423" y="65703"/>
                </a:lnTo>
                <a:lnTo>
                  <a:pt x="228919" y="74359"/>
                </a:lnTo>
                <a:lnTo>
                  <a:pt x="243016" y="89469"/>
                </a:lnTo>
                <a:lnTo>
                  <a:pt x="258114" y="103039"/>
                </a:lnTo>
                <a:lnTo>
                  <a:pt x="280609" y="107081"/>
                </a:lnTo>
                <a:lnTo>
                  <a:pt x="321622" y="28604"/>
                </a:lnTo>
                <a:lnTo>
                  <a:pt x="332808" y="10493"/>
                </a:lnTo>
                <a:lnTo>
                  <a:pt x="338679" y="3875"/>
                </a:lnTo>
                <a:lnTo>
                  <a:pt x="345572" y="0"/>
                </a:lnTo>
                <a:lnTo>
                  <a:pt x="353358" y="548"/>
                </a:lnTo>
                <a:lnTo>
                  <a:pt x="361911" y="7206"/>
                </a:lnTo>
                <a:lnTo>
                  <a:pt x="353801" y="45435"/>
                </a:lnTo>
                <a:lnTo>
                  <a:pt x="348161" y="83945"/>
                </a:lnTo>
                <a:lnTo>
                  <a:pt x="344993" y="122737"/>
                </a:lnTo>
                <a:lnTo>
                  <a:pt x="344296" y="161811"/>
                </a:lnTo>
                <a:lnTo>
                  <a:pt x="344962" y="174261"/>
                </a:lnTo>
                <a:lnTo>
                  <a:pt x="353976" y="212748"/>
                </a:lnTo>
                <a:lnTo>
                  <a:pt x="380049" y="234966"/>
                </a:lnTo>
                <a:lnTo>
                  <a:pt x="389654" y="234764"/>
                </a:lnTo>
                <a:lnTo>
                  <a:pt x="398726" y="231592"/>
                </a:lnTo>
                <a:lnTo>
                  <a:pt x="420313" y="224433"/>
                </a:lnTo>
                <a:lnTo>
                  <a:pt x="487485" y="198589"/>
                </a:lnTo>
                <a:lnTo>
                  <a:pt x="500041" y="211952"/>
                </a:lnTo>
                <a:lnTo>
                  <a:pt x="500677" y="236029"/>
                </a:lnTo>
                <a:lnTo>
                  <a:pt x="508133" y="250306"/>
                </a:lnTo>
                <a:lnTo>
                  <a:pt x="521315" y="259758"/>
                </a:lnTo>
                <a:lnTo>
                  <a:pt x="539204" y="265209"/>
                </a:lnTo>
                <a:lnTo>
                  <a:pt x="551033" y="267208"/>
                </a:lnTo>
                <a:lnTo>
                  <a:pt x="627845" y="275645"/>
                </a:lnTo>
                <a:lnTo>
                  <a:pt x="666496" y="281994"/>
                </a:lnTo>
                <a:lnTo>
                  <a:pt x="688559" y="305209"/>
                </a:lnTo>
                <a:lnTo>
                  <a:pt x="686955" y="313600"/>
                </a:lnTo>
                <a:lnTo>
                  <a:pt x="659233" y="342958"/>
                </a:lnTo>
                <a:lnTo>
                  <a:pt x="644103" y="345526"/>
                </a:lnTo>
                <a:lnTo>
                  <a:pt x="628265" y="344126"/>
                </a:lnTo>
                <a:lnTo>
                  <a:pt x="465354" y="315421"/>
                </a:lnTo>
                <a:lnTo>
                  <a:pt x="446005" y="316375"/>
                </a:lnTo>
                <a:lnTo>
                  <a:pt x="426899" y="319579"/>
                </a:lnTo>
                <a:lnTo>
                  <a:pt x="461898" y="393165"/>
                </a:lnTo>
                <a:lnTo>
                  <a:pt x="462836" y="400147"/>
                </a:lnTo>
                <a:lnTo>
                  <a:pt x="461357" y="407032"/>
                </a:lnTo>
                <a:lnTo>
                  <a:pt x="456473" y="414355"/>
                </a:lnTo>
                <a:lnTo>
                  <a:pt x="450685" y="418366"/>
                </a:lnTo>
                <a:lnTo>
                  <a:pt x="442114" y="420367"/>
                </a:lnTo>
                <a:lnTo>
                  <a:pt x="423214" y="416284"/>
                </a:lnTo>
                <a:lnTo>
                  <a:pt x="377359" y="402728"/>
                </a:lnTo>
                <a:lnTo>
                  <a:pt x="333271" y="432030"/>
                </a:lnTo>
                <a:lnTo>
                  <a:pt x="277714" y="386781"/>
                </a:lnTo>
                <a:lnTo>
                  <a:pt x="206174" y="403939"/>
                </a:lnTo>
                <a:lnTo>
                  <a:pt x="183627" y="408277"/>
                </a:lnTo>
                <a:lnTo>
                  <a:pt x="145741" y="414510"/>
                </a:lnTo>
                <a:lnTo>
                  <a:pt x="124012" y="416296"/>
                </a:lnTo>
                <a:lnTo>
                  <a:pt x="110400" y="413687"/>
                </a:lnTo>
                <a:lnTo>
                  <a:pt x="96865" y="406736"/>
                </a:lnTo>
                <a:lnTo>
                  <a:pt x="111392" y="393607"/>
                </a:lnTo>
                <a:lnTo>
                  <a:pt x="126910" y="381928"/>
                </a:lnTo>
                <a:lnTo>
                  <a:pt x="143419" y="371699"/>
                </a:lnTo>
                <a:lnTo>
                  <a:pt x="160920" y="362920"/>
                </a:lnTo>
                <a:lnTo>
                  <a:pt x="181468" y="354230"/>
                </a:lnTo>
                <a:lnTo>
                  <a:pt x="199995" y="342781"/>
                </a:lnTo>
                <a:lnTo>
                  <a:pt x="216501" y="328572"/>
                </a:lnTo>
                <a:lnTo>
                  <a:pt x="230987" y="311604"/>
                </a:lnTo>
                <a:lnTo>
                  <a:pt x="215940" y="306522"/>
                </a:lnTo>
                <a:lnTo>
                  <a:pt x="200358" y="303452"/>
                </a:lnTo>
                <a:lnTo>
                  <a:pt x="136368" y="306205"/>
                </a:lnTo>
                <a:lnTo>
                  <a:pt x="68559" y="306773"/>
                </a:lnTo>
                <a:lnTo>
                  <a:pt x="22261" y="304783"/>
                </a:lnTo>
                <a:lnTo>
                  <a:pt x="12041" y="302505"/>
                </a:lnTo>
                <a:lnTo>
                  <a:pt x="4134" y="295989"/>
                </a:lnTo>
                <a:lnTo>
                  <a:pt x="0" y="285131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52387" y="1483849"/>
            <a:ext cx="608330" cy="365760"/>
          </a:xfrm>
          <a:custGeom>
            <a:avLst/>
            <a:gdLst/>
            <a:ahLst/>
            <a:cxnLst/>
            <a:rect l="l" t="t" r="r" b="b"/>
            <a:pathLst>
              <a:path w="608330" h="365760">
                <a:moveTo>
                  <a:pt x="584961" y="208970"/>
                </a:moveTo>
                <a:lnTo>
                  <a:pt x="586125" y="143448"/>
                </a:lnTo>
                <a:lnTo>
                  <a:pt x="608071" y="173231"/>
                </a:lnTo>
                <a:lnTo>
                  <a:pt x="592284" y="203948"/>
                </a:lnTo>
                <a:lnTo>
                  <a:pt x="584961" y="208970"/>
                </a:lnTo>
                <a:close/>
              </a:path>
              <a:path w="608330" h="365760">
                <a:moveTo>
                  <a:pt x="463190" y="128578"/>
                </a:moveTo>
                <a:lnTo>
                  <a:pt x="464734" y="125384"/>
                </a:lnTo>
                <a:lnTo>
                  <a:pt x="499046" y="113551"/>
                </a:lnTo>
                <a:lnTo>
                  <a:pt x="530697" y="94916"/>
                </a:lnTo>
                <a:lnTo>
                  <a:pt x="562458" y="76693"/>
                </a:lnTo>
                <a:lnTo>
                  <a:pt x="597531" y="65846"/>
                </a:lnTo>
                <a:lnTo>
                  <a:pt x="601703" y="87705"/>
                </a:lnTo>
                <a:lnTo>
                  <a:pt x="597749" y="107086"/>
                </a:lnTo>
                <a:lnTo>
                  <a:pt x="590835" y="125247"/>
                </a:lnTo>
                <a:lnTo>
                  <a:pt x="586125" y="143448"/>
                </a:lnTo>
                <a:lnTo>
                  <a:pt x="584961" y="208970"/>
                </a:lnTo>
                <a:lnTo>
                  <a:pt x="566978" y="221301"/>
                </a:lnTo>
                <a:lnTo>
                  <a:pt x="538188" y="233990"/>
                </a:lnTo>
                <a:lnTo>
                  <a:pt x="511953" y="250711"/>
                </a:lnTo>
                <a:lnTo>
                  <a:pt x="510401" y="338074"/>
                </a:lnTo>
                <a:lnTo>
                  <a:pt x="493057" y="343326"/>
                </a:lnTo>
                <a:lnTo>
                  <a:pt x="490446" y="343290"/>
                </a:lnTo>
                <a:lnTo>
                  <a:pt x="487839" y="342957"/>
                </a:lnTo>
                <a:lnTo>
                  <a:pt x="472450" y="340025"/>
                </a:lnTo>
                <a:lnTo>
                  <a:pt x="462344" y="337783"/>
                </a:lnTo>
                <a:lnTo>
                  <a:pt x="466099" y="126447"/>
                </a:lnTo>
                <a:lnTo>
                  <a:pt x="463190" y="128578"/>
                </a:lnTo>
                <a:close/>
              </a:path>
              <a:path w="608330" h="365760">
                <a:moveTo>
                  <a:pt x="510401" y="338074"/>
                </a:moveTo>
                <a:lnTo>
                  <a:pt x="511953" y="250711"/>
                </a:lnTo>
                <a:lnTo>
                  <a:pt x="515950" y="264703"/>
                </a:lnTo>
                <a:lnTo>
                  <a:pt x="519895" y="278041"/>
                </a:lnTo>
                <a:lnTo>
                  <a:pt x="523535" y="291230"/>
                </a:lnTo>
                <a:lnTo>
                  <a:pt x="526556" y="304569"/>
                </a:lnTo>
                <a:lnTo>
                  <a:pt x="526867" y="307179"/>
                </a:lnTo>
                <a:lnTo>
                  <a:pt x="526880" y="309791"/>
                </a:lnTo>
                <a:lnTo>
                  <a:pt x="526311" y="315017"/>
                </a:lnTo>
                <a:lnTo>
                  <a:pt x="512650" y="336682"/>
                </a:lnTo>
                <a:lnTo>
                  <a:pt x="510401" y="338074"/>
                </a:lnTo>
                <a:close/>
              </a:path>
              <a:path w="608330" h="365760">
                <a:moveTo>
                  <a:pt x="462580" y="129842"/>
                </a:moveTo>
                <a:lnTo>
                  <a:pt x="463190" y="128578"/>
                </a:lnTo>
                <a:lnTo>
                  <a:pt x="466099" y="126447"/>
                </a:lnTo>
                <a:lnTo>
                  <a:pt x="462580" y="129842"/>
                </a:lnTo>
                <a:close/>
              </a:path>
              <a:path w="608330" h="365760">
                <a:moveTo>
                  <a:pt x="458899" y="337018"/>
                </a:moveTo>
                <a:lnTo>
                  <a:pt x="462580" y="129842"/>
                </a:lnTo>
                <a:lnTo>
                  <a:pt x="466099" y="126447"/>
                </a:lnTo>
                <a:lnTo>
                  <a:pt x="462344" y="337783"/>
                </a:lnTo>
                <a:lnTo>
                  <a:pt x="458899" y="337018"/>
                </a:lnTo>
                <a:close/>
              </a:path>
              <a:path w="608330" h="365760">
                <a:moveTo>
                  <a:pt x="366436" y="364472"/>
                </a:moveTo>
                <a:lnTo>
                  <a:pt x="371825" y="61145"/>
                </a:lnTo>
                <a:lnTo>
                  <a:pt x="372023" y="71089"/>
                </a:lnTo>
                <a:lnTo>
                  <a:pt x="373433" y="80777"/>
                </a:lnTo>
                <a:lnTo>
                  <a:pt x="390654" y="115881"/>
                </a:lnTo>
                <a:lnTo>
                  <a:pt x="425301" y="136720"/>
                </a:lnTo>
                <a:lnTo>
                  <a:pt x="430639" y="137268"/>
                </a:lnTo>
                <a:lnTo>
                  <a:pt x="441477" y="136783"/>
                </a:lnTo>
                <a:lnTo>
                  <a:pt x="446745" y="135761"/>
                </a:lnTo>
                <a:lnTo>
                  <a:pt x="456978" y="132158"/>
                </a:lnTo>
                <a:lnTo>
                  <a:pt x="461723" y="129654"/>
                </a:lnTo>
                <a:lnTo>
                  <a:pt x="463190" y="128578"/>
                </a:lnTo>
                <a:lnTo>
                  <a:pt x="462580" y="129842"/>
                </a:lnTo>
                <a:lnTo>
                  <a:pt x="458899" y="337018"/>
                </a:lnTo>
                <a:lnTo>
                  <a:pt x="457521" y="336712"/>
                </a:lnTo>
                <a:lnTo>
                  <a:pt x="443234" y="333383"/>
                </a:lnTo>
                <a:lnTo>
                  <a:pt x="430315" y="330523"/>
                </a:lnTo>
                <a:lnTo>
                  <a:pt x="423680" y="334209"/>
                </a:lnTo>
                <a:lnTo>
                  <a:pt x="421218" y="336586"/>
                </a:lnTo>
                <a:lnTo>
                  <a:pt x="419489" y="336556"/>
                </a:lnTo>
                <a:lnTo>
                  <a:pt x="385594" y="360521"/>
                </a:lnTo>
                <a:lnTo>
                  <a:pt x="366436" y="364472"/>
                </a:lnTo>
                <a:close/>
              </a:path>
              <a:path w="608330" h="365760">
                <a:moveTo>
                  <a:pt x="268300" y="25628"/>
                </a:moveTo>
                <a:lnTo>
                  <a:pt x="293599" y="0"/>
                </a:lnTo>
                <a:lnTo>
                  <a:pt x="380838" y="1482"/>
                </a:lnTo>
                <a:lnTo>
                  <a:pt x="377637" y="16254"/>
                </a:lnTo>
                <a:lnTo>
                  <a:pt x="375067" y="31122"/>
                </a:lnTo>
                <a:lnTo>
                  <a:pt x="373130" y="46086"/>
                </a:lnTo>
                <a:lnTo>
                  <a:pt x="371825" y="61145"/>
                </a:lnTo>
                <a:lnTo>
                  <a:pt x="366436" y="364472"/>
                </a:lnTo>
                <a:lnTo>
                  <a:pt x="362314" y="365322"/>
                </a:lnTo>
                <a:lnTo>
                  <a:pt x="344916" y="349284"/>
                </a:lnTo>
                <a:lnTo>
                  <a:pt x="328664" y="310736"/>
                </a:lnTo>
                <a:lnTo>
                  <a:pt x="319462" y="289808"/>
                </a:lnTo>
                <a:lnTo>
                  <a:pt x="308142" y="278601"/>
                </a:lnTo>
                <a:lnTo>
                  <a:pt x="301435" y="277571"/>
                </a:lnTo>
                <a:lnTo>
                  <a:pt x="303874" y="140303"/>
                </a:lnTo>
                <a:lnTo>
                  <a:pt x="298944" y="115178"/>
                </a:lnTo>
                <a:lnTo>
                  <a:pt x="295765" y="108908"/>
                </a:lnTo>
                <a:lnTo>
                  <a:pt x="291771" y="102947"/>
                </a:lnTo>
                <a:lnTo>
                  <a:pt x="287841" y="96988"/>
                </a:lnTo>
                <a:lnTo>
                  <a:pt x="275673" y="60217"/>
                </a:lnTo>
                <a:lnTo>
                  <a:pt x="268314" y="29221"/>
                </a:lnTo>
                <a:lnTo>
                  <a:pt x="268300" y="25628"/>
                </a:lnTo>
                <a:close/>
              </a:path>
              <a:path w="608330" h="365760">
                <a:moveTo>
                  <a:pt x="0" y="182434"/>
                </a:moveTo>
                <a:lnTo>
                  <a:pt x="19084" y="161384"/>
                </a:lnTo>
                <a:lnTo>
                  <a:pt x="27794" y="161398"/>
                </a:lnTo>
                <a:lnTo>
                  <a:pt x="36451" y="161966"/>
                </a:lnTo>
                <a:lnTo>
                  <a:pt x="45053" y="163088"/>
                </a:lnTo>
                <a:lnTo>
                  <a:pt x="53601" y="164764"/>
                </a:lnTo>
                <a:lnTo>
                  <a:pt x="85436" y="168274"/>
                </a:lnTo>
                <a:lnTo>
                  <a:pt x="149109" y="175165"/>
                </a:lnTo>
                <a:lnTo>
                  <a:pt x="200304" y="179498"/>
                </a:lnTo>
                <a:lnTo>
                  <a:pt x="219990" y="180213"/>
                </a:lnTo>
                <a:lnTo>
                  <a:pt x="239612" y="180200"/>
                </a:lnTo>
                <a:lnTo>
                  <a:pt x="259075" y="179480"/>
                </a:lnTo>
                <a:lnTo>
                  <a:pt x="283570" y="173161"/>
                </a:lnTo>
                <a:lnTo>
                  <a:pt x="298626" y="159867"/>
                </a:lnTo>
                <a:lnTo>
                  <a:pt x="303874" y="140303"/>
                </a:lnTo>
                <a:lnTo>
                  <a:pt x="301435" y="277571"/>
                </a:lnTo>
                <a:lnTo>
                  <a:pt x="292517" y="276200"/>
                </a:lnTo>
                <a:lnTo>
                  <a:pt x="270398" y="281691"/>
                </a:lnTo>
                <a:lnTo>
                  <a:pt x="253988" y="288181"/>
                </a:lnTo>
                <a:lnTo>
                  <a:pt x="237488" y="294930"/>
                </a:lnTo>
                <a:lnTo>
                  <a:pt x="221037" y="301287"/>
                </a:lnTo>
                <a:lnTo>
                  <a:pt x="204255" y="306797"/>
                </a:lnTo>
                <a:lnTo>
                  <a:pt x="198050" y="306346"/>
                </a:lnTo>
                <a:lnTo>
                  <a:pt x="199081" y="248324"/>
                </a:lnTo>
                <a:lnTo>
                  <a:pt x="196521" y="236117"/>
                </a:lnTo>
                <a:lnTo>
                  <a:pt x="161806" y="222461"/>
                </a:lnTo>
                <a:lnTo>
                  <a:pt x="126231" y="213103"/>
                </a:lnTo>
                <a:lnTo>
                  <a:pt x="89796" y="208041"/>
                </a:lnTo>
                <a:lnTo>
                  <a:pt x="41962" y="207200"/>
                </a:lnTo>
                <a:lnTo>
                  <a:pt x="31613" y="206016"/>
                </a:lnTo>
                <a:lnTo>
                  <a:pt x="948" y="186637"/>
                </a:lnTo>
                <a:lnTo>
                  <a:pt x="0" y="182434"/>
                </a:lnTo>
                <a:close/>
              </a:path>
              <a:path w="608330" h="365760">
                <a:moveTo>
                  <a:pt x="177732" y="283157"/>
                </a:moveTo>
                <a:lnTo>
                  <a:pt x="178530" y="276774"/>
                </a:lnTo>
                <a:lnTo>
                  <a:pt x="180697" y="270415"/>
                </a:lnTo>
                <a:lnTo>
                  <a:pt x="186606" y="263221"/>
                </a:lnTo>
                <a:lnTo>
                  <a:pt x="194255" y="256608"/>
                </a:lnTo>
                <a:lnTo>
                  <a:pt x="199081" y="248324"/>
                </a:lnTo>
                <a:lnTo>
                  <a:pt x="198050" y="306346"/>
                </a:lnTo>
                <a:lnTo>
                  <a:pt x="197266" y="306289"/>
                </a:lnTo>
                <a:lnTo>
                  <a:pt x="190935" y="304319"/>
                </a:lnTo>
                <a:lnTo>
                  <a:pt x="185260" y="300888"/>
                </a:lnTo>
                <a:lnTo>
                  <a:pt x="180243" y="295996"/>
                </a:lnTo>
                <a:lnTo>
                  <a:pt x="178303" y="289565"/>
                </a:lnTo>
                <a:lnTo>
                  <a:pt x="177732" y="283157"/>
                </a:lnTo>
                <a:close/>
              </a:path>
            </a:pathLst>
          </a:custGeom>
          <a:solidFill>
            <a:srgbClr val="25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3922292" y="739268"/>
            <a:ext cx="881380" cy="499109"/>
            <a:chOff x="13922292" y="739268"/>
            <a:chExt cx="881380" cy="499109"/>
          </a:xfrm>
        </p:grpSpPr>
        <p:sp>
          <p:nvSpPr>
            <p:cNvPr id="31" name="object 31"/>
            <p:cNvSpPr/>
            <p:nvPr/>
          </p:nvSpPr>
          <p:spPr>
            <a:xfrm>
              <a:off x="13922287" y="741666"/>
              <a:ext cx="881380" cy="496570"/>
            </a:xfrm>
            <a:custGeom>
              <a:avLst/>
              <a:gdLst/>
              <a:ahLst/>
              <a:cxnLst/>
              <a:rect l="l" t="t" r="r" b="b"/>
              <a:pathLst>
                <a:path w="881380" h="496569">
                  <a:moveTo>
                    <a:pt x="292798" y="313537"/>
                  </a:moveTo>
                  <a:lnTo>
                    <a:pt x="257048" y="290029"/>
                  </a:lnTo>
                  <a:lnTo>
                    <a:pt x="225272" y="285153"/>
                  </a:lnTo>
                  <a:lnTo>
                    <a:pt x="168783" y="291744"/>
                  </a:lnTo>
                  <a:lnTo>
                    <a:pt x="123063" y="294081"/>
                  </a:lnTo>
                  <a:lnTo>
                    <a:pt x="77292" y="293230"/>
                  </a:lnTo>
                  <a:lnTo>
                    <a:pt x="31483" y="289179"/>
                  </a:lnTo>
                  <a:lnTo>
                    <a:pt x="24384" y="287756"/>
                  </a:lnTo>
                  <a:lnTo>
                    <a:pt x="17462" y="288328"/>
                  </a:lnTo>
                  <a:lnTo>
                    <a:pt x="0" y="309372"/>
                  </a:lnTo>
                  <a:lnTo>
                    <a:pt x="3708" y="314972"/>
                  </a:lnTo>
                  <a:lnTo>
                    <a:pt x="11010" y="320281"/>
                  </a:lnTo>
                  <a:lnTo>
                    <a:pt x="15367" y="321741"/>
                  </a:lnTo>
                  <a:lnTo>
                    <a:pt x="65900" y="323557"/>
                  </a:lnTo>
                  <a:lnTo>
                    <a:pt x="111582" y="323456"/>
                  </a:lnTo>
                  <a:lnTo>
                    <a:pt x="157213" y="321551"/>
                  </a:lnTo>
                  <a:lnTo>
                    <a:pt x="225272" y="315760"/>
                  </a:lnTo>
                  <a:lnTo>
                    <a:pt x="247751" y="314375"/>
                  </a:lnTo>
                  <a:lnTo>
                    <a:pt x="270256" y="313626"/>
                  </a:lnTo>
                  <a:lnTo>
                    <a:pt x="292798" y="313537"/>
                  </a:lnTo>
                  <a:close/>
                </a:path>
                <a:path w="881380" h="496569">
                  <a:moveTo>
                    <a:pt x="880859" y="319138"/>
                  </a:moveTo>
                  <a:lnTo>
                    <a:pt x="846772" y="291566"/>
                  </a:lnTo>
                  <a:lnTo>
                    <a:pt x="779399" y="288759"/>
                  </a:lnTo>
                  <a:lnTo>
                    <a:pt x="703364" y="283972"/>
                  </a:lnTo>
                  <a:lnTo>
                    <a:pt x="677545" y="280250"/>
                  </a:lnTo>
                  <a:lnTo>
                    <a:pt x="672541" y="270002"/>
                  </a:lnTo>
                  <a:lnTo>
                    <a:pt x="672693" y="261327"/>
                  </a:lnTo>
                  <a:lnTo>
                    <a:pt x="676465" y="253492"/>
                  </a:lnTo>
                  <a:lnTo>
                    <a:pt x="707720" y="216128"/>
                  </a:lnTo>
                  <a:lnTo>
                    <a:pt x="704735" y="212699"/>
                  </a:lnTo>
                  <a:lnTo>
                    <a:pt x="675779" y="201917"/>
                  </a:lnTo>
                  <a:lnTo>
                    <a:pt x="666775" y="203187"/>
                  </a:lnTo>
                  <a:lnTo>
                    <a:pt x="662495" y="204546"/>
                  </a:lnTo>
                  <a:lnTo>
                    <a:pt x="658444" y="206603"/>
                  </a:lnTo>
                  <a:lnTo>
                    <a:pt x="645096" y="211340"/>
                  </a:lnTo>
                  <a:lnTo>
                    <a:pt x="605853" y="228498"/>
                  </a:lnTo>
                  <a:lnTo>
                    <a:pt x="586765" y="232918"/>
                  </a:lnTo>
                  <a:lnTo>
                    <a:pt x="572820" y="228638"/>
                  </a:lnTo>
                  <a:lnTo>
                    <a:pt x="564730" y="216242"/>
                  </a:lnTo>
                  <a:lnTo>
                    <a:pt x="563194" y="196265"/>
                  </a:lnTo>
                  <a:lnTo>
                    <a:pt x="566178" y="158826"/>
                  </a:lnTo>
                  <a:lnTo>
                    <a:pt x="572325" y="122059"/>
                  </a:lnTo>
                  <a:lnTo>
                    <a:pt x="581647" y="85966"/>
                  </a:lnTo>
                  <a:lnTo>
                    <a:pt x="601522" y="28943"/>
                  </a:lnTo>
                  <a:lnTo>
                    <a:pt x="607364" y="6870"/>
                  </a:lnTo>
                  <a:lnTo>
                    <a:pt x="595807" y="406"/>
                  </a:lnTo>
                  <a:lnTo>
                    <a:pt x="586181" y="0"/>
                  </a:lnTo>
                  <a:lnTo>
                    <a:pt x="578485" y="3924"/>
                  </a:lnTo>
                  <a:lnTo>
                    <a:pt x="554126" y="40792"/>
                  </a:lnTo>
                  <a:lnTo>
                    <a:pt x="526529" y="105651"/>
                  </a:lnTo>
                  <a:lnTo>
                    <a:pt x="516813" y="145592"/>
                  </a:lnTo>
                  <a:lnTo>
                    <a:pt x="515378" y="150850"/>
                  </a:lnTo>
                  <a:lnTo>
                    <a:pt x="488048" y="184035"/>
                  </a:lnTo>
                  <a:lnTo>
                    <a:pt x="477939" y="188188"/>
                  </a:lnTo>
                  <a:lnTo>
                    <a:pt x="456438" y="177190"/>
                  </a:lnTo>
                  <a:lnTo>
                    <a:pt x="438137" y="161201"/>
                  </a:lnTo>
                  <a:lnTo>
                    <a:pt x="420370" y="144170"/>
                  </a:lnTo>
                  <a:lnTo>
                    <a:pt x="400481" y="130098"/>
                  </a:lnTo>
                  <a:lnTo>
                    <a:pt x="400519" y="128028"/>
                  </a:lnTo>
                  <a:lnTo>
                    <a:pt x="399910" y="145300"/>
                  </a:lnTo>
                  <a:lnTo>
                    <a:pt x="397484" y="162547"/>
                  </a:lnTo>
                  <a:lnTo>
                    <a:pt x="395389" y="172808"/>
                  </a:lnTo>
                  <a:lnTo>
                    <a:pt x="394398" y="183121"/>
                  </a:lnTo>
                  <a:lnTo>
                    <a:pt x="394500" y="193471"/>
                  </a:lnTo>
                  <a:lnTo>
                    <a:pt x="405587" y="233311"/>
                  </a:lnTo>
                  <a:lnTo>
                    <a:pt x="410933" y="242328"/>
                  </a:lnTo>
                  <a:lnTo>
                    <a:pt x="415391" y="253885"/>
                  </a:lnTo>
                  <a:lnTo>
                    <a:pt x="412610" y="264439"/>
                  </a:lnTo>
                  <a:lnTo>
                    <a:pt x="404177" y="272503"/>
                  </a:lnTo>
                  <a:lnTo>
                    <a:pt x="391655" y="276555"/>
                  </a:lnTo>
                  <a:lnTo>
                    <a:pt x="344208" y="280555"/>
                  </a:lnTo>
                  <a:lnTo>
                    <a:pt x="342404" y="297141"/>
                  </a:lnTo>
                  <a:lnTo>
                    <a:pt x="344690" y="304596"/>
                  </a:lnTo>
                  <a:lnTo>
                    <a:pt x="353656" y="304647"/>
                  </a:lnTo>
                  <a:lnTo>
                    <a:pt x="373507" y="298907"/>
                  </a:lnTo>
                  <a:lnTo>
                    <a:pt x="376732" y="299123"/>
                  </a:lnTo>
                  <a:lnTo>
                    <a:pt x="375983" y="301866"/>
                  </a:lnTo>
                  <a:lnTo>
                    <a:pt x="433070" y="339534"/>
                  </a:lnTo>
                  <a:lnTo>
                    <a:pt x="419785" y="361530"/>
                  </a:lnTo>
                  <a:lnTo>
                    <a:pt x="382346" y="389115"/>
                  </a:lnTo>
                  <a:lnTo>
                    <a:pt x="349453" y="410070"/>
                  </a:lnTo>
                  <a:lnTo>
                    <a:pt x="315582" y="429425"/>
                  </a:lnTo>
                  <a:lnTo>
                    <a:pt x="280746" y="447141"/>
                  </a:lnTo>
                  <a:lnTo>
                    <a:pt x="272402" y="450265"/>
                  </a:lnTo>
                  <a:lnTo>
                    <a:pt x="264452" y="454101"/>
                  </a:lnTo>
                  <a:lnTo>
                    <a:pt x="242100" y="483069"/>
                  </a:lnTo>
                  <a:lnTo>
                    <a:pt x="243027" y="487273"/>
                  </a:lnTo>
                  <a:lnTo>
                    <a:pt x="248323" y="491705"/>
                  </a:lnTo>
                  <a:lnTo>
                    <a:pt x="254152" y="494703"/>
                  </a:lnTo>
                  <a:lnTo>
                    <a:pt x="260515" y="496252"/>
                  </a:lnTo>
                  <a:lnTo>
                    <a:pt x="267423" y="496354"/>
                  </a:lnTo>
                  <a:lnTo>
                    <a:pt x="274180" y="494436"/>
                  </a:lnTo>
                  <a:lnTo>
                    <a:pt x="280504" y="491667"/>
                  </a:lnTo>
                  <a:lnTo>
                    <a:pt x="286397" y="488073"/>
                  </a:lnTo>
                  <a:lnTo>
                    <a:pt x="291846" y="483654"/>
                  </a:lnTo>
                  <a:lnTo>
                    <a:pt x="319773" y="464032"/>
                  </a:lnTo>
                  <a:lnTo>
                    <a:pt x="349465" y="448411"/>
                  </a:lnTo>
                  <a:lnTo>
                    <a:pt x="380936" y="436765"/>
                  </a:lnTo>
                  <a:lnTo>
                    <a:pt x="432993" y="424421"/>
                  </a:lnTo>
                  <a:lnTo>
                    <a:pt x="486498" y="407225"/>
                  </a:lnTo>
                  <a:lnTo>
                    <a:pt x="511251" y="421779"/>
                  </a:lnTo>
                  <a:lnTo>
                    <a:pt x="526199" y="444588"/>
                  </a:lnTo>
                  <a:lnTo>
                    <a:pt x="539940" y="469442"/>
                  </a:lnTo>
                  <a:lnTo>
                    <a:pt x="561086" y="490156"/>
                  </a:lnTo>
                  <a:lnTo>
                    <a:pt x="588403" y="488353"/>
                  </a:lnTo>
                  <a:lnTo>
                    <a:pt x="617524" y="491210"/>
                  </a:lnTo>
                  <a:lnTo>
                    <a:pt x="647382" y="488442"/>
                  </a:lnTo>
                  <a:lnTo>
                    <a:pt x="676948" y="469747"/>
                  </a:lnTo>
                  <a:lnTo>
                    <a:pt x="660349" y="440461"/>
                  </a:lnTo>
                  <a:lnTo>
                    <a:pt x="643343" y="416179"/>
                  </a:lnTo>
                  <a:lnTo>
                    <a:pt x="619937" y="384797"/>
                  </a:lnTo>
                  <a:lnTo>
                    <a:pt x="608888" y="368592"/>
                  </a:lnTo>
                  <a:lnTo>
                    <a:pt x="606653" y="362165"/>
                  </a:lnTo>
                  <a:lnTo>
                    <a:pt x="605980" y="355752"/>
                  </a:lnTo>
                  <a:lnTo>
                    <a:pt x="606882" y="349364"/>
                  </a:lnTo>
                  <a:lnTo>
                    <a:pt x="633399" y="332028"/>
                  </a:lnTo>
                  <a:lnTo>
                    <a:pt x="803148" y="350951"/>
                  </a:lnTo>
                  <a:lnTo>
                    <a:pt x="831469" y="352831"/>
                  </a:lnTo>
                  <a:lnTo>
                    <a:pt x="845680" y="353098"/>
                  </a:lnTo>
                  <a:lnTo>
                    <a:pt x="861720" y="350850"/>
                  </a:lnTo>
                  <a:lnTo>
                    <a:pt x="873239" y="343941"/>
                  </a:lnTo>
                  <a:lnTo>
                    <a:pt x="879779" y="333133"/>
                  </a:lnTo>
                  <a:lnTo>
                    <a:pt x="880859" y="319138"/>
                  </a:lnTo>
                  <a:close/>
                </a:path>
              </a:pathLst>
            </a:custGeom>
            <a:solidFill>
              <a:srgbClr val="25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8833" y="739268"/>
              <a:ext cx="109445" cy="16792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88426" y="0"/>
            <a:ext cx="152533" cy="9303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604856" y="1197883"/>
            <a:ext cx="15741015" cy="576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8000"/>
              </a:lnSpc>
              <a:spcBef>
                <a:spcPts val="95"/>
              </a:spcBef>
            </a:pPr>
            <a:r>
              <a:rPr sz="3550" spc="20" dirty="0">
                <a:solidFill>
                  <a:srgbClr val="242A69"/>
                </a:solidFill>
                <a:latin typeface="Verdana"/>
                <a:cs typeface="Verdana"/>
              </a:rPr>
              <a:t>Cuenta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25" dirty="0">
                <a:solidFill>
                  <a:srgbClr val="242A69"/>
                </a:solidFill>
                <a:latin typeface="Verdana"/>
                <a:cs typeface="Verdana"/>
              </a:rPr>
              <a:t>el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asesinato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30" dirty="0">
                <a:solidFill>
                  <a:srgbClr val="242A69"/>
                </a:solidFill>
                <a:latin typeface="Verdana"/>
                <a:cs typeface="Verdana"/>
              </a:rPr>
              <a:t>de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Rosita</a:t>
            </a:r>
            <a:r>
              <a:rPr sz="3550" spc="-26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35" dirty="0">
                <a:solidFill>
                  <a:srgbClr val="242A69"/>
                </a:solidFill>
                <a:latin typeface="Verdana"/>
                <a:cs typeface="Verdana"/>
              </a:rPr>
              <a:t>Alvírez,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empezando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35" dirty="0">
                <a:solidFill>
                  <a:srgbClr val="242A69"/>
                </a:solidFill>
                <a:latin typeface="Verdana"/>
                <a:cs typeface="Verdana"/>
              </a:rPr>
              <a:t>por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40" dirty="0">
                <a:solidFill>
                  <a:srgbClr val="242A69"/>
                </a:solidFill>
                <a:latin typeface="Verdana"/>
                <a:cs typeface="Verdana"/>
              </a:rPr>
              <a:t>declarar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que</a:t>
            </a:r>
            <a:r>
              <a:rPr sz="3550" spc="-26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la </a:t>
            </a:r>
            <a:r>
              <a:rPr sz="3550" spc="-123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dirty="0">
                <a:solidFill>
                  <a:srgbClr val="242A69"/>
                </a:solidFill>
                <a:latin typeface="Verdana"/>
                <a:cs typeface="Verdana"/>
              </a:rPr>
              <a:t>tragedia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ocurrió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en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25" dirty="0">
                <a:solidFill>
                  <a:srgbClr val="242A69"/>
                </a:solidFill>
                <a:latin typeface="Verdana"/>
                <a:cs typeface="Verdana"/>
              </a:rPr>
              <a:t>el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0" dirty="0">
                <a:solidFill>
                  <a:srgbClr val="242A69"/>
                </a:solidFill>
                <a:latin typeface="Verdana"/>
                <a:cs typeface="Verdana"/>
              </a:rPr>
              <a:t>año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140" dirty="0">
                <a:solidFill>
                  <a:srgbClr val="242A69"/>
                </a:solidFill>
                <a:latin typeface="Verdana"/>
                <a:cs typeface="Verdana"/>
              </a:rPr>
              <a:t>1900.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El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60" dirty="0">
                <a:solidFill>
                  <a:srgbClr val="242A69"/>
                </a:solidFill>
                <a:latin typeface="Verdana"/>
                <a:cs typeface="Verdana"/>
              </a:rPr>
              <a:t>primer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0" dirty="0">
                <a:solidFill>
                  <a:srgbClr val="242A69"/>
                </a:solidFill>
                <a:latin typeface="Verdana"/>
                <a:cs typeface="Verdana"/>
              </a:rPr>
              <a:t>personaje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10" dirty="0">
                <a:solidFill>
                  <a:srgbClr val="242A69"/>
                </a:solidFill>
                <a:latin typeface="Verdana"/>
                <a:cs typeface="Verdana"/>
              </a:rPr>
              <a:t>del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5" dirty="0">
                <a:solidFill>
                  <a:srgbClr val="242A69"/>
                </a:solidFill>
                <a:latin typeface="Verdana"/>
                <a:cs typeface="Verdana"/>
              </a:rPr>
              <a:t>corrido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85" dirty="0">
                <a:solidFill>
                  <a:srgbClr val="242A69"/>
                </a:solidFill>
                <a:latin typeface="Verdana"/>
                <a:cs typeface="Verdana"/>
              </a:rPr>
              <a:t>es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la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madre </a:t>
            </a:r>
            <a:r>
              <a:rPr sz="3550" spc="130" dirty="0">
                <a:solidFill>
                  <a:srgbClr val="242A69"/>
                </a:solidFill>
                <a:latin typeface="Verdana"/>
                <a:cs typeface="Verdana"/>
              </a:rPr>
              <a:t>de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Rosita, </a:t>
            </a:r>
            <a:r>
              <a:rPr sz="3550" spc="-10" dirty="0">
                <a:solidFill>
                  <a:srgbClr val="242A69"/>
                </a:solidFill>
                <a:latin typeface="Verdana"/>
                <a:cs typeface="Verdana"/>
              </a:rPr>
              <a:t>quien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pretende </a:t>
            </a:r>
            <a:r>
              <a:rPr sz="3550" spc="-30" dirty="0">
                <a:solidFill>
                  <a:srgbClr val="242A69"/>
                </a:solidFill>
                <a:latin typeface="Verdana"/>
                <a:cs typeface="Verdana"/>
              </a:rPr>
              <a:t>impedir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a </a:t>
            </a:r>
            <a:r>
              <a:rPr sz="3550" spc="75" dirty="0">
                <a:solidFill>
                  <a:srgbClr val="242A69"/>
                </a:solidFill>
                <a:latin typeface="Verdana"/>
                <a:cs typeface="Verdana"/>
              </a:rPr>
              <a:t>Rosa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que </a:t>
            </a:r>
            <a:r>
              <a:rPr sz="3550" spc="60" dirty="0">
                <a:solidFill>
                  <a:srgbClr val="242A69"/>
                </a:solidFill>
                <a:latin typeface="Verdana"/>
                <a:cs typeface="Verdana"/>
              </a:rPr>
              <a:t>salga </a:t>
            </a:r>
            <a:r>
              <a:rPr sz="3550" spc="110" dirty="0">
                <a:solidFill>
                  <a:srgbClr val="242A69"/>
                </a:solidFill>
                <a:latin typeface="Verdana"/>
                <a:cs typeface="Verdana"/>
              </a:rPr>
              <a:t>esa </a:t>
            </a:r>
            <a:r>
              <a:rPr sz="3550" spc="114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noche,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5" dirty="0">
                <a:solidFill>
                  <a:srgbClr val="242A69"/>
                </a:solidFill>
                <a:latin typeface="Verdana"/>
                <a:cs typeface="Verdana"/>
              </a:rPr>
              <a:t>sin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5" dirty="0">
                <a:solidFill>
                  <a:srgbClr val="242A69"/>
                </a:solidFill>
                <a:latin typeface="Verdana"/>
                <a:cs typeface="Verdana"/>
              </a:rPr>
              <a:t>embargo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95" dirty="0">
                <a:solidFill>
                  <a:srgbClr val="242A69"/>
                </a:solidFill>
                <a:latin typeface="Verdana"/>
                <a:cs typeface="Verdana"/>
              </a:rPr>
              <a:t>desoyendo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su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75" dirty="0">
                <a:solidFill>
                  <a:srgbClr val="242A69"/>
                </a:solidFill>
                <a:latin typeface="Verdana"/>
                <a:cs typeface="Verdana"/>
              </a:rPr>
              <a:t>madre,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Rosita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65" dirty="0">
                <a:solidFill>
                  <a:srgbClr val="242A69"/>
                </a:solidFill>
                <a:latin typeface="Verdana"/>
                <a:cs typeface="Verdana"/>
              </a:rPr>
              <a:t>asiste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al</a:t>
            </a:r>
            <a:r>
              <a:rPr sz="3550" spc="-27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20" dirty="0">
                <a:solidFill>
                  <a:srgbClr val="242A69"/>
                </a:solidFill>
                <a:latin typeface="Verdana"/>
                <a:cs typeface="Verdana"/>
              </a:rPr>
              <a:t>baile,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así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35" dirty="0">
                <a:solidFill>
                  <a:srgbClr val="242A69"/>
                </a:solidFill>
                <a:latin typeface="Verdana"/>
                <a:cs typeface="Verdana"/>
              </a:rPr>
              <a:t>mismo </a:t>
            </a:r>
            <a:r>
              <a:rPr sz="3550" spc="-5" dirty="0">
                <a:solidFill>
                  <a:srgbClr val="242A69"/>
                </a:solidFill>
                <a:latin typeface="Verdana"/>
                <a:cs typeface="Verdana"/>
              </a:rPr>
              <a:t>Hipólito, </a:t>
            </a:r>
            <a:r>
              <a:rPr sz="3550" spc="-10" dirty="0">
                <a:solidFill>
                  <a:srgbClr val="242A69"/>
                </a:solidFill>
                <a:latin typeface="Verdana"/>
                <a:cs typeface="Verdana"/>
              </a:rPr>
              <a:t>quien </a:t>
            </a:r>
            <a:r>
              <a:rPr sz="3550" spc="20" dirty="0">
                <a:solidFill>
                  <a:srgbClr val="242A69"/>
                </a:solidFill>
                <a:latin typeface="Verdana"/>
                <a:cs typeface="Verdana"/>
              </a:rPr>
              <a:t>aborda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a </a:t>
            </a:r>
            <a:r>
              <a:rPr sz="3550" spc="75" dirty="0">
                <a:solidFill>
                  <a:srgbClr val="242A69"/>
                </a:solidFill>
                <a:latin typeface="Verdana"/>
                <a:cs typeface="Verdana"/>
              </a:rPr>
              <a:t>Rosa </a:t>
            </a:r>
            <a:r>
              <a:rPr sz="3550" spc="55" dirty="0">
                <a:solidFill>
                  <a:srgbClr val="242A69"/>
                </a:solidFill>
                <a:latin typeface="Verdana"/>
                <a:cs typeface="Verdana"/>
              </a:rPr>
              <a:t>pidiéndole </a:t>
            </a:r>
            <a:r>
              <a:rPr sz="3550" spc="-80" dirty="0">
                <a:solidFill>
                  <a:srgbClr val="242A69"/>
                </a:solidFill>
                <a:latin typeface="Verdana"/>
                <a:cs typeface="Verdana"/>
              </a:rPr>
              <a:t>una </a:t>
            </a:r>
            <a:r>
              <a:rPr sz="3550" spc="-15" dirty="0">
                <a:solidFill>
                  <a:srgbClr val="242A69"/>
                </a:solidFill>
                <a:latin typeface="Verdana"/>
                <a:cs typeface="Verdana"/>
              </a:rPr>
              <a:t>pieza, </a:t>
            </a:r>
            <a:r>
              <a:rPr sz="3550" spc="120" dirty="0">
                <a:solidFill>
                  <a:srgbClr val="242A69"/>
                </a:solidFill>
                <a:latin typeface="Verdana"/>
                <a:cs typeface="Verdana"/>
              </a:rPr>
              <a:t>como </a:t>
            </a:r>
            <a:r>
              <a:rPr sz="3550" spc="12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75" dirty="0">
                <a:solidFill>
                  <a:srgbClr val="242A69"/>
                </a:solidFill>
                <a:latin typeface="Verdana"/>
                <a:cs typeface="Verdana"/>
              </a:rPr>
              <a:t>Rosa </a:t>
            </a:r>
            <a:r>
              <a:rPr sz="3550" spc="185" dirty="0">
                <a:solidFill>
                  <a:srgbClr val="242A69"/>
                </a:solidFill>
                <a:latin typeface="Verdana"/>
                <a:cs typeface="Verdana"/>
              </a:rPr>
              <a:t>se </a:t>
            </a:r>
            <a:r>
              <a:rPr sz="3550" spc="-50" dirty="0">
                <a:solidFill>
                  <a:srgbClr val="242A69"/>
                </a:solidFill>
                <a:latin typeface="Verdana"/>
                <a:cs typeface="Verdana"/>
              </a:rPr>
              <a:t>niega, </a:t>
            </a:r>
            <a:r>
              <a:rPr sz="3550" dirty="0">
                <a:solidFill>
                  <a:srgbClr val="242A69"/>
                </a:solidFill>
                <a:latin typeface="Verdana"/>
                <a:cs typeface="Verdana"/>
              </a:rPr>
              <a:t>tal </a:t>
            </a:r>
            <a:r>
              <a:rPr sz="3550" spc="35" dirty="0">
                <a:solidFill>
                  <a:srgbClr val="242A69"/>
                </a:solidFill>
                <a:latin typeface="Verdana"/>
                <a:cs typeface="Verdana"/>
              </a:rPr>
              <a:t>vez </a:t>
            </a:r>
            <a:r>
              <a:rPr sz="3550" spc="130" dirty="0">
                <a:solidFill>
                  <a:srgbClr val="242A69"/>
                </a:solidFill>
                <a:latin typeface="Verdana"/>
                <a:cs typeface="Verdana"/>
              </a:rPr>
              <a:t>de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modo </a:t>
            </a:r>
            <a:r>
              <a:rPr sz="3550" spc="5" dirty="0">
                <a:solidFill>
                  <a:srgbClr val="242A69"/>
                </a:solidFill>
                <a:latin typeface="Verdana"/>
                <a:cs typeface="Verdana"/>
              </a:rPr>
              <a:t>altanero </a:t>
            </a:r>
            <a:r>
              <a:rPr sz="3550" spc="170" dirty="0">
                <a:solidFill>
                  <a:srgbClr val="242A69"/>
                </a:solidFill>
                <a:latin typeface="Verdana"/>
                <a:cs typeface="Verdana"/>
              </a:rPr>
              <a:t>o </a:t>
            </a:r>
            <a:r>
              <a:rPr sz="3550" spc="55" dirty="0">
                <a:solidFill>
                  <a:srgbClr val="242A69"/>
                </a:solidFill>
                <a:latin typeface="Verdana"/>
                <a:cs typeface="Verdana"/>
              </a:rPr>
              <a:t>despectivo,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Hipólito </a:t>
            </a:r>
            <a:r>
              <a:rPr sz="3550" spc="3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70" dirty="0">
                <a:solidFill>
                  <a:srgbClr val="242A69"/>
                </a:solidFill>
                <a:latin typeface="Verdana"/>
                <a:cs typeface="Verdana"/>
              </a:rPr>
              <a:t>reacciona </a:t>
            </a:r>
            <a:r>
              <a:rPr sz="3550" spc="90" dirty="0">
                <a:solidFill>
                  <a:srgbClr val="242A69"/>
                </a:solidFill>
                <a:latin typeface="Verdana"/>
                <a:cs typeface="Verdana"/>
              </a:rPr>
              <a:t>sacando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su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pistola </a:t>
            </a:r>
            <a:r>
              <a:rPr sz="3550" spc="-90" dirty="0">
                <a:solidFill>
                  <a:srgbClr val="242A69"/>
                </a:solidFill>
                <a:latin typeface="Verdana"/>
                <a:cs typeface="Verdana"/>
              </a:rPr>
              <a:t>y </a:t>
            </a:r>
            <a:r>
              <a:rPr sz="3550" spc="45" dirty="0">
                <a:solidFill>
                  <a:srgbClr val="242A69"/>
                </a:solidFill>
                <a:latin typeface="Verdana"/>
                <a:cs typeface="Verdana"/>
              </a:rPr>
              <a:t>asesinando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a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Rosita </a:t>
            </a:r>
            <a:r>
              <a:rPr sz="3550" spc="5" dirty="0">
                <a:solidFill>
                  <a:srgbClr val="242A69"/>
                </a:solidFill>
                <a:latin typeface="Verdana"/>
                <a:cs typeface="Verdana"/>
              </a:rPr>
              <a:t>Alvírez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en </a:t>
            </a:r>
            <a:r>
              <a:rPr sz="3550" spc="125" dirty="0">
                <a:solidFill>
                  <a:srgbClr val="242A69"/>
                </a:solidFill>
                <a:latin typeface="Verdana"/>
                <a:cs typeface="Verdana"/>
              </a:rPr>
              <a:t>el </a:t>
            </a:r>
            <a:r>
              <a:rPr sz="3550" spc="13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" dirty="0">
                <a:solidFill>
                  <a:srgbClr val="242A69"/>
                </a:solidFill>
                <a:latin typeface="Verdana"/>
                <a:cs typeface="Verdana"/>
              </a:rPr>
              <a:t>acto.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10" dirty="0">
                <a:solidFill>
                  <a:srgbClr val="242A69"/>
                </a:solidFill>
                <a:latin typeface="Verdana"/>
                <a:cs typeface="Verdana"/>
              </a:rPr>
              <a:t>Finalmente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35" dirty="0">
                <a:solidFill>
                  <a:srgbClr val="242A69"/>
                </a:solidFill>
                <a:latin typeface="Verdana"/>
                <a:cs typeface="Verdana"/>
              </a:rPr>
              <a:t>cuenta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25" dirty="0">
                <a:solidFill>
                  <a:srgbClr val="242A69"/>
                </a:solidFill>
                <a:latin typeface="Verdana"/>
                <a:cs typeface="Verdana"/>
              </a:rPr>
              <a:t>el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5" dirty="0">
                <a:solidFill>
                  <a:srgbClr val="242A69"/>
                </a:solidFill>
                <a:latin typeface="Verdana"/>
                <a:cs typeface="Verdana"/>
              </a:rPr>
              <a:t>corrido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que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75" dirty="0">
                <a:solidFill>
                  <a:srgbClr val="242A69"/>
                </a:solidFill>
                <a:latin typeface="Verdana"/>
                <a:cs typeface="Verdana"/>
              </a:rPr>
              <a:t>Rosa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100" dirty="0">
                <a:solidFill>
                  <a:srgbClr val="242A69"/>
                </a:solidFill>
                <a:latin typeface="Verdana"/>
                <a:cs typeface="Verdana"/>
              </a:rPr>
              <a:t>va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al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35" dirty="0">
                <a:solidFill>
                  <a:srgbClr val="242A69"/>
                </a:solidFill>
                <a:latin typeface="Verdana"/>
                <a:cs typeface="Verdana"/>
              </a:rPr>
              <a:t>cielo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175" dirty="0">
                <a:solidFill>
                  <a:srgbClr val="242A69"/>
                </a:solidFill>
                <a:latin typeface="Verdana"/>
                <a:cs typeface="Verdana"/>
              </a:rPr>
              <a:t>e</a:t>
            </a:r>
            <a:r>
              <a:rPr sz="3550" spc="-260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30" dirty="0">
                <a:solidFill>
                  <a:srgbClr val="242A69"/>
                </a:solidFill>
                <a:latin typeface="Verdana"/>
                <a:cs typeface="Verdana"/>
              </a:rPr>
              <a:t>Hipólito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-25" dirty="0">
                <a:solidFill>
                  <a:srgbClr val="242A69"/>
                </a:solidFill>
                <a:latin typeface="Verdana"/>
                <a:cs typeface="Verdana"/>
              </a:rPr>
              <a:t>a</a:t>
            </a:r>
            <a:r>
              <a:rPr sz="3550" spc="-26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25" dirty="0">
                <a:solidFill>
                  <a:srgbClr val="242A69"/>
                </a:solidFill>
                <a:latin typeface="Verdana"/>
                <a:cs typeface="Verdana"/>
              </a:rPr>
              <a:t>la </a:t>
            </a:r>
            <a:r>
              <a:rPr sz="3550" spc="-1235" dirty="0">
                <a:solidFill>
                  <a:srgbClr val="242A69"/>
                </a:solidFill>
                <a:latin typeface="Verdana"/>
                <a:cs typeface="Verdana"/>
              </a:rPr>
              <a:t> </a:t>
            </a:r>
            <a:r>
              <a:rPr sz="3550" spc="50" dirty="0">
                <a:solidFill>
                  <a:srgbClr val="242A69"/>
                </a:solidFill>
                <a:latin typeface="Verdana"/>
                <a:cs typeface="Verdana"/>
              </a:rPr>
              <a:t>cárcel.</a:t>
            </a:r>
            <a:endParaRPr sz="3550" dirty="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75563" y="7234415"/>
            <a:ext cx="3714749" cy="2838449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163012" y="65338"/>
            <a:ext cx="3560445" cy="946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MX" sz="6000" spc="434" dirty="0">
                <a:latin typeface="Britannic Bold" panose="020B0903060703020204" pitchFamily="34" charset="0"/>
              </a:rPr>
              <a:t>Historia.</a:t>
            </a:r>
            <a:endParaRPr lang="es-MX" sz="6000" dirty="0"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46" y="0"/>
            <a:ext cx="18277840" cy="10274300"/>
            <a:chOff x="10546" y="0"/>
            <a:chExt cx="18277840" cy="10274300"/>
          </a:xfrm>
        </p:grpSpPr>
        <p:sp>
          <p:nvSpPr>
            <p:cNvPr id="3" name="object 3"/>
            <p:cNvSpPr/>
            <p:nvPr/>
          </p:nvSpPr>
          <p:spPr>
            <a:xfrm>
              <a:off x="10546" y="0"/>
              <a:ext cx="18277840" cy="10274300"/>
            </a:xfrm>
            <a:custGeom>
              <a:avLst/>
              <a:gdLst/>
              <a:ahLst/>
              <a:cxnLst/>
              <a:rect l="l" t="t" r="r" b="b"/>
              <a:pathLst>
                <a:path w="18277840" h="10274300">
                  <a:moveTo>
                    <a:pt x="16602571" y="10274299"/>
                  </a:moveTo>
                  <a:lnTo>
                    <a:pt x="18277452" y="10274299"/>
                  </a:lnTo>
                  <a:lnTo>
                    <a:pt x="18277452" y="0"/>
                  </a:lnTo>
                  <a:lnTo>
                    <a:pt x="15438810" y="0"/>
                  </a:lnTo>
                  <a:lnTo>
                    <a:pt x="15429555" y="25399"/>
                  </a:lnTo>
                  <a:lnTo>
                    <a:pt x="15417512" y="76199"/>
                  </a:lnTo>
                  <a:lnTo>
                    <a:pt x="15405983" y="126999"/>
                  </a:lnTo>
                  <a:lnTo>
                    <a:pt x="15394968" y="177799"/>
                  </a:lnTo>
                  <a:lnTo>
                    <a:pt x="15384465" y="228599"/>
                  </a:lnTo>
                  <a:lnTo>
                    <a:pt x="15374477" y="279399"/>
                  </a:lnTo>
                  <a:lnTo>
                    <a:pt x="15365001" y="317499"/>
                  </a:lnTo>
                  <a:lnTo>
                    <a:pt x="14751372" y="2819399"/>
                  </a:lnTo>
                  <a:lnTo>
                    <a:pt x="14739133" y="2870199"/>
                  </a:lnTo>
                  <a:lnTo>
                    <a:pt x="14726676" y="2920999"/>
                  </a:lnTo>
                  <a:lnTo>
                    <a:pt x="14713964" y="2971799"/>
                  </a:lnTo>
                  <a:lnTo>
                    <a:pt x="14700960" y="3009899"/>
                  </a:lnTo>
                  <a:lnTo>
                    <a:pt x="14687627" y="3060699"/>
                  </a:lnTo>
                  <a:lnTo>
                    <a:pt x="14673929" y="3111499"/>
                  </a:lnTo>
                  <a:lnTo>
                    <a:pt x="14659829" y="3162299"/>
                  </a:lnTo>
                  <a:lnTo>
                    <a:pt x="14645289" y="3200399"/>
                  </a:lnTo>
                  <a:lnTo>
                    <a:pt x="14630275" y="3251199"/>
                  </a:lnTo>
                  <a:lnTo>
                    <a:pt x="14614747" y="3301999"/>
                  </a:lnTo>
                  <a:lnTo>
                    <a:pt x="14598671" y="3352799"/>
                  </a:lnTo>
                  <a:lnTo>
                    <a:pt x="14582009" y="3390899"/>
                  </a:lnTo>
                  <a:lnTo>
                    <a:pt x="14564724" y="3441699"/>
                  </a:lnTo>
                  <a:lnTo>
                    <a:pt x="14546780" y="3492499"/>
                  </a:lnTo>
                  <a:lnTo>
                    <a:pt x="14528139" y="3530599"/>
                  </a:lnTo>
                  <a:lnTo>
                    <a:pt x="14508766" y="3581399"/>
                  </a:lnTo>
                  <a:lnTo>
                    <a:pt x="14488623" y="3619499"/>
                  </a:lnTo>
                  <a:lnTo>
                    <a:pt x="14467673" y="3670299"/>
                  </a:lnTo>
                  <a:lnTo>
                    <a:pt x="14445881" y="3708399"/>
                  </a:lnTo>
                  <a:lnTo>
                    <a:pt x="14423208" y="3759199"/>
                  </a:lnTo>
                  <a:lnTo>
                    <a:pt x="14399619" y="3797299"/>
                  </a:lnTo>
                  <a:lnTo>
                    <a:pt x="14375076" y="3835399"/>
                  </a:lnTo>
                  <a:lnTo>
                    <a:pt x="14349543" y="3873499"/>
                  </a:lnTo>
                  <a:lnTo>
                    <a:pt x="14322983" y="3924299"/>
                  </a:lnTo>
                  <a:lnTo>
                    <a:pt x="14295360" y="3962399"/>
                  </a:lnTo>
                  <a:lnTo>
                    <a:pt x="14266636" y="4000499"/>
                  </a:lnTo>
                  <a:lnTo>
                    <a:pt x="14236774" y="4025899"/>
                  </a:lnTo>
                  <a:lnTo>
                    <a:pt x="14205739" y="4063999"/>
                  </a:lnTo>
                  <a:lnTo>
                    <a:pt x="14173493" y="4102099"/>
                  </a:lnTo>
                  <a:lnTo>
                    <a:pt x="14140000" y="4127499"/>
                  </a:lnTo>
                  <a:lnTo>
                    <a:pt x="14105222" y="4165599"/>
                  </a:lnTo>
                  <a:lnTo>
                    <a:pt x="14069123" y="4190999"/>
                  </a:lnTo>
                  <a:lnTo>
                    <a:pt x="14031667" y="4229099"/>
                  </a:lnTo>
                  <a:lnTo>
                    <a:pt x="13992816" y="4254499"/>
                  </a:lnTo>
                  <a:lnTo>
                    <a:pt x="13952534" y="4279899"/>
                  </a:lnTo>
                  <a:lnTo>
                    <a:pt x="13910784" y="4305299"/>
                  </a:lnTo>
                  <a:lnTo>
                    <a:pt x="13869980" y="4317999"/>
                  </a:lnTo>
                  <a:lnTo>
                    <a:pt x="13828791" y="4343399"/>
                  </a:lnTo>
                  <a:lnTo>
                    <a:pt x="13745366" y="4368799"/>
                  </a:lnTo>
                  <a:lnTo>
                    <a:pt x="13703186" y="4394199"/>
                  </a:lnTo>
                  <a:lnTo>
                    <a:pt x="13660730" y="4394199"/>
                  </a:lnTo>
                  <a:lnTo>
                    <a:pt x="13575104" y="4419599"/>
                  </a:lnTo>
                  <a:lnTo>
                    <a:pt x="13531989" y="4419599"/>
                  </a:lnTo>
                  <a:lnTo>
                    <a:pt x="13488708" y="4432299"/>
                  </a:lnTo>
                  <a:lnTo>
                    <a:pt x="5449737" y="4432299"/>
                  </a:lnTo>
                  <a:lnTo>
                    <a:pt x="5459919" y="4444999"/>
                  </a:lnTo>
                  <a:lnTo>
                    <a:pt x="5489836" y="4495799"/>
                  </a:lnTo>
                  <a:lnTo>
                    <a:pt x="5519127" y="4533899"/>
                  </a:lnTo>
                  <a:lnTo>
                    <a:pt x="5547792" y="4571999"/>
                  </a:lnTo>
                  <a:lnTo>
                    <a:pt x="5575829" y="4610099"/>
                  </a:lnTo>
                  <a:lnTo>
                    <a:pt x="5603241" y="4660899"/>
                  </a:lnTo>
                  <a:lnTo>
                    <a:pt x="5630025" y="4698999"/>
                  </a:lnTo>
                  <a:lnTo>
                    <a:pt x="5656183" y="4737099"/>
                  </a:lnTo>
                  <a:lnTo>
                    <a:pt x="5681715" y="4787899"/>
                  </a:lnTo>
                  <a:lnTo>
                    <a:pt x="5706620" y="4825999"/>
                  </a:lnTo>
                  <a:lnTo>
                    <a:pt x="5730862" y="4876799"/>
                  </a:lnTo>
                  <a:lnTo>
                    <a:pt x="5754405" y="4914899"/>
                  </a:lnTo>
                  <a:lnTo>
                    <a:pt x="5777249" y="4965699"/>
                  </a:lnTo>
                  <a:lnTo>
                    <a:pt x="5799393" y="5003799"/>
                  </a:lnTo>
                  <a:lnTo>
                    <a:pt x="5820838" y="5054599"/>
                  </a:lnTo>
                  <a:lnTo>
                    <a:pt x="5841584" y="5105399"/>
                  </a:lnTo>
                  <a:lnTo>
                    <a:pt x="5861631" y="5143499"/>
                  </a:lnTo>
                  <a:lnTo>
                    <a:pt x="5880978" y="5194299"/>
                  </a:lnTo>
                  <a:lnTo>
                    <a:pt x="5899626" y="5245099"/>
                  </a:lnTo>
                  <a:lnTo>
                    <a:pt x="5917575" y="5283199"/>
                  </a:lnTo>
                  <a:lnTo>
                    <a:pt x="5934824" y="5333999"/>
                  </a:lnTo>
                  <a:lnTo>
                    <a:pt x="5951375" y="5384799"/>
                  </a:lnTo>
                  <a:lnTo>
                    <a:pt x="5967226" y="5435599"/>
                  </a:lnTo>
                  <a:lnTo>
                    <a:pt x="5985888" y="5473699"/>
                  </a:lnTo>
                  <a:lnTo>
                    <a:pt x="6004396" y="5524499"/>
                  </a:lnTo>
                  <a:lnTo>
                    <a:pt x="6022748" y="5575299"/>
                  </a:lnTo>
                  <a:lnTo>
                    <a:pt x="6040945" y="5613399"/>
                  </a:lnTo>
                  <a:lnTo>
                    <a:pt x="6058986" y="5664199"/>
                  </a:lnTo>
                  <a:lnTo>
                    <a:pt x="6076872" y="5714999"/>
                  </a:lnTo>
                  <a:lnTo>
                    <a:pt x="6094603" y="5765799"/>
                  </a:lnTo>
                  <a:lnTo>
                    <a:pt x="6112178" y="5803899"/>
                  </a:lnTo>
                  <a:lnTo>
                    <a:pt x="6129598" y="5854699"/>
                  </a:lnTo>
                  <a:lnTo>
                    <a:pt x="6146862" y="5905499"/>
                  </a:lnTo>
                  <a:lnTo>
                    <a:pt x="6163972" y="5956299"/>
                  </a:lnTo>
                  <a:lnTo>
                    <a:pt x="6180926" y="5994399"/>
                  </a:lnTo>
                  <a:lnTo>
                    <a:pt x="6197724" y="6045199"/>
                  </a:lnTo>
                  <a:lnTo>
                    <a:pt x="6214367" y="6095999"/>
                  </a:lnTo>
                  <a:lnTo>
                    <a:pt x="6230855" y="6146799"/>
                  </a:lnTo>
                  <a:lnTo>
                    <a:pt x="6247188" y="6184899"/>
                  </a:lnTo>
                  <a:lnTo>
                    <a:pt x="6263365" y="6235699"/>
                  </a:lnTo>
                  <a:lnTo>
                    <a:pt x="6279387" y="6286499"/>
                  </a:lnTo>
                  <a:lnTo>
                    <a:pt x="6295253" y="6337299"/>
                  </a:lnTo>
                  <a:lnTo>
                    <a:pt x="6310964" y="6375399"/>
                  </a:lnTo>
                  <a:lnTo>
                    <a:pt x="6326520" y="6426199"/>
                  </a:lnTo>
                  <a:lnTo>
                    <a:pt x="6341920" y="6476999"/>
                  </a:lnTo>
                  <a:lnTo>
                    <a:pt x="6357165" y="6527799"/>
                  </a:lnTo>
                  <a:lnTo>
                    <a:pt x="6372255" y="6578599"/>
                  </a:lnTo>
                  <a:lnTo>
                    <a:pt x="6387189" y="6616699"/>
                  </a:lnTo>
                  <a:lnTo>
                    <a:pt x="6401968" y="6667499"/>
                  </a:lnTo>
                  <a:lnTo>
                    <a:pt x="6416592" y="6718299"/>
                  </a:lnTo>
                  <a:lnTo>
                    <a:pt x="6431060" y="6769099"/>
                  </a:lnTo>
                  <a:lnTo>
                    <a:pt x="6445373" y="6819899"/>
                  </a:lnTo>
                  <a:lnTo>
                    <a:pt x="6459531" y="6857999"/>
                  </a:lnTo>
                  <a:lnTo>
                    <a:pt x="6473533" y="6908799"/>
                  </a:lnTo>
                  <a:lnTo>
                    <a:pt x="14015203" y="6908799"/>
                  </a:lnTo>
                  <a:lnTo>
                    <a:pt x="14061347" y="6921499"/>
                  </a:lnTo>
                  <a:lnTo>
                    <a:pt x="14107333" y="6921499"/>
                  </a:lnTo>
                  <a:lnTo>
                    <a:pt x="14153144" y="6934199"/>
                  </a:lnTo>
                  <a:lnTo>
                    <a:pt x="14198763" y="6934199"/>
                  </a:lnTo>
                  <a:lnTo>
                    <a:pt x="14244172" y="6946899"/>
                  </a:lnTo>
                  <a:lnTo>
                    <a:pt x="14289356" y="6946899"/>
                  </a:lnTo>
                  <a:lnTo>
                    <a:pt x="14511288" y="7010399"/>
                  </a:lnTo>
                  <a:lnTo>
                    <a:pt x="14554758" y="7035799"/>
                  </a:lnTo>
                  <a:lnTo>
                    <a:pt x="14640646" y="7061199"/>
                  </a:lnTo>
                  <a:lnTo>
                    <a:pt x="14683030" y="7086599"/>
                  </a:lnTo>
                  <a:lnTo>
                    <a:pt x="14725017" y="7099299"/>
                  </a:lnTo>
                  <a:lnTo>
                    <a:pt x="14848434" y="7175499"/>
                  </a:lnTo>
                  <a:lnTo>
                    <a:pt x="14888668" y="7200899"/>
                  </a:lnTo>
                  <a:lnTo>
                    <a:pt x="14929678" y="7226299"/>
                  </a:lnTo>
                  <a:lnTo>
                    <a:pt x="14969701" y="7251699"/>
                  </a:lnTo>
                  <a:lnTo>
                    <a:pt x="15008758" y="7277099"/>
                  </a:lnTo>
                  <a:lnTo>
                    <a:pt x="15046868" y="7302499"/>
                  </a:lnTo>
                  <a:lnTo>
                    <a:pt x="15084050" y="7340599"/>
                  </a:lnTo>
                  <a:lnTo>
                    <a:pt x="15120327" y="7365999"/>
                  </a:lnTo>
                  <a:lnTo>
                    <a:pt x="15155716" y="7391399"/>
                  </a:lnTo>
                  <a:lnTo>
                    <a:pt x="15190239" y="7429499"/>
                  </a:lnTo>
                  <a:lnTo>
                    <a:pt x="15223915" y="7454899"/>
                  </a:lnTo>
                  <a:lnTo>
                    <a:pt x="15256765" y="7492999"/>
                  </a:lnTo>
                  <a:lnTo>
                    <a:pt x="15288808" y="7531099"/>
                  </a:lnTo>
                  <a:lnTo>
                    <a:pt x="15320065" y="7556499"/>
                  </a:lnTo>
                  <a:lnTo>
                    <a:pt x="15350556" y="7594599"/>
                  </a:lnTo>
                  <a:lnTo>
                    <a:pt x="15380300" y="7632699"/>
                  </a:lnTo>
                  <a:lnTo>
                    <a:pt x="15409318" y="7670799"/>
                  </a:lnTo>
                  <a:lnTo>
                    <a:pt x="15437630" y="7696199"/>
                  </a:lnTo>
                  <a:lnTo>
                    <a:pt x="15465256" y="7734299"/>
                  </a:lnTo>
                  <a:lnTo>
                    <a:pt x="15492215" y="7772399"/>
                  </a:lnTo>
                  <a:lnTo>
                    <a:pt x="15518529" y="7810499"/>
                  </a:lnTo>
                  <a:lnTo>
                    <a:pt x="15544217" y="7848599"/>
                  </a:lnTo>
                  <a:lnTo>
                    <a:pt x="15569299" y="7886699"/>
                  </a:lnTo>
                  <a:lnTo>
                    <a:pt x="15593795" y="7924799"/>
                  </a:lnTo>
                  <a:lnTo>
                    <a:pt x="15617725" y="7962899"/>
                  </a:lnTo>
                  <a:lnTo>
                    <a:pt x="15641109" y="8013699"/>
                  </a:lnTo>
                  <a:lnTo>
                    <a:pt x="15663968" y="8051799"/>
                  </a:lnTo>
                  <a:lnTo>
                    <a:pt x="15686322" y="8089899"/>
                  </a:lnTo>
                  <a:lnTo>
                    <a:pt x="15708189" y="8127999"/>
                  </a:lnTo>
                  <a:lnTo>
                    <a:pt x="15729591" y="8166099"/>
                  </a:lnTo>
                  <a:lnTo>
                    <a:pt x="15750548" y="8216899"/>
                  </a:lnTo>
                  <a:lnTo>
                    <a:pt x="15771080" y="8254999"/>
                  </a:lnTo>
                  <a:lnTo>
                    <a:pt x="15791206" y="8293099"/>
                  </a:lnTo>
                  <a:lnTo>
                    <a:pt x="15810946" y="8343899"/>
                  </a:lnTo>
                  <a:lnTo>
                    <a:pt x="15830322" y="8381999"/>
                  </a:lnTo>
                  <a:lnTo>
                    <a:pt x="15849352" y="8432799"/>
                  </a:lnTo>
                  <a:lnTo>
                    <a:pt x="15868058" y="8470899"/>
                  </a:lnTo>
                  <a:lnTo>
                    <a:pt x="15886458" y="8508999"/>
                  </a:lnTo>
                  <a:lnTo>
                    <a:pt x="15904573" y="8559799"/>
                  </a:lnTo>
                  <a:lnTo>
                    <a:pt x="15922423" y="8597899"/>
                  </a:lnTo>
                  <a:lnTo>
                    <a:pt x="15940029" y="8648699"/>
                  </a:lnTo>
                  <a:lnTo>
                    <a:pt x="15957409" y="8686799"/>
                  </a:lnTo>
                  <a:lnTo>
                    <a:pt x="15974585" y="8737599"/>
                  </a:lnTo>
                  <a:lnTo>
                    <a:pt x="15991576" y="8775699"/>
                  </a:lnTo>
                  <a:lnTo>
                    <a:pt x="16008403" y="8826499"/>
                  </a:lnTo>
                  <a:lnTo>
                    <a:pt x="16025084" y="8864599"/>
                  </a:lnTo>
                  <a:lnTo>
                    <a:pt x="16041642" y="8915399"/>
                  </a:lnTo>
                  <a:lnTo>
                    <a:pt x="16058095" y="8953499"/>
                  </a:lnTo>
                  <a:lnTo>
                    <a:pt x="16074463" y="9004299"/>
                  </a:lnTo>
                  <a:lnTo>
                    <a:pt x="16090767" y="9055099"/>
                  </a:lnTo>
                  <a:lnTo>
                    <a:pt x="16107027" y="9093199"/>
                  </a:lnTo>
                  <a:lnTo>
                    <a:pt x="16155740" y="9232899"/>
                  </a:lnTo>
                  <a:lnTo>
                    <a:pt x="16172023" y="9270999"/>
                  </a:lnTo>
                  <a:lnTo>
                    <a:pt x="16188362" y="9321799"/>
                  </a:lnTo>
                  <a:lnTo>
                    <a:pt x="16204777" y="9359899"/>
                  </a:lnTo>
                  <a:lnTo>
                    <a:pt x="16221288" y="9410699"/>
                  </a:lnTo>
                  <a:lnTo>
                    <a:pt x="16237915" y="9448799"/>
                  </a:lnTo>
                  <a:lnTo>
                    <a:pt x="16254679" y="9499599"/>
                  </a:lnTo>
                  <a:lnTo>
                    <a:pt x="16271598" y="9537699"/>
                  </a:lnTo>
                  <a:lnTo>
                    <a:pt x="16288694" y="9588499"/>
                  </a:lnTo>
                  <a:lnTo>
                    <a:pt x="16305986" y="9626599"/>
                  </a:lnTo>
                  <a:lnTo>
                    <a:pt x="16323495" y="9677399"/>
                  </a:lnTo>
                  <a:lnTo>
                    <a:pt x="16341240" y="9715499"/>
                  </a:lnTo>
                  <a:lnTo>
                    <a:pt x="16359242" y="9766299"/>
                  </a:lnTo>
                  <a:lnTo>
                    <a:pt x="16377520" y="9804399"/>
                  </a:lnTo>
                  <a:lnTo>
                    <a:pt x="16396095" y="9855199"/>
                  </a:lnTo>
                  <a:lnTo>
                    <a:pt x="16414986" y="9893299"/>
                  </a:lnTo>
                  <a:lnTo>
                    <a:pt x="16434215" y="9931399"/>
                  </a:lnTo>
                  <a:lnTo>
                    <a:pt x="16453800" y="9982199"/>
                  </a:lnTo>
                  <a:lnTo>
                    <a:pt x="16473762" y="10020299"/>
                  </a:lnTo>
                  <a:lnTo>
                    <a:pt x="16494121" y="10058399"/>
                  </a:lnTo>
                  <a:lnTo>
                    <a:pt x="16514896" y="10109199"/>
                  </a:lnTo>
                  <a:lnTo>
                    <a:pt x="16536109" y="10147299"/>
                  </a:lnTo>
                  <a:lnTo>
                    <a:pt x="16557779" y="10185399"/>
                  </a:lnTo>
                  <a:lnTo>
                    <a:pt x="16579926" y="10223499"/>
                  </a:lnTo>
                  <a:lnTo>
                    <a:pt x="16602571" y="10274299"/>
                  </a:lnTo>
                  <a:close/>
                </a:path>
                <a:path w="18277840" h="10274300">
                  <a:moveTo>
                    <a:pt x="254331" y="3822699"/>
                  </a:moveTo>
                  <a:lnTo>
                    <a:pt x="6689067" y="3822699"/>
                  </a:lnTo>
                  <a:lnTo>
                    <a:pt x="6642735" y="3809999"/>
                  </a:lnTo>
                  <a:lnTo>
                    <a:pt x="6596435" y="3809999"/>
                  </a:lnTo>
                  <a:lnTo>
                    <a:pt x="6504150" y="3784599"/>
                  </a:lnTo>
                  <a:lnTo>
                    <a:pt x="6458270" y="3784599"/>
                  </a:lnTo>
                  <a:lnTo>
                    <a:pt x="6367304" y="3759199"/>
                  </a:lnTo>
                  <a:lnTo>
                    <a:pt x="6322323" y="3733799"/>
                  </a:lnTo>
                  <a:lnTo>
                    <a:pt x="6233636" y="3708399"/>
                  </a:lnTo>
                  <a:lnTo>
                    <a:pt x="6147000" y="3657599"/>
                  </a:lnTo>
                  <a:lnTo>
                    <a:pt x="6104585" y="3644899"/>
                  </a:lnTo>
                  <a:lnTo>
                    <a:pt x="6062844" y="3619499"/>
                  </a:lnTo>
                  <a:lnTo>
                    <a:pt x="6021829" y="3594099"/>
                  </a:lnTo>
                  <a:lnTo>
                    <a:pt x="5981593" y="3568699"/>
                  </a:lnTo>
                  <a:lnTo>
                    <a:pt x="5942191" y="3530599"/>
                  </a:lnTo>
                  <a:lnTo>
                    <a:pt x="5903675" y="3505199"/>
                  </a:lnTo>
                  <a:lnTo>
                    <a:pt x="5866099" y="3479799"/>
                  </a:lnTo>
                  <a:lnTo>
                    <a:pt x="5829516" y="3441699"/>
                  </a:lnTo>
                  <a:lnTo>
                    <a:pt x="5793979" y="3416299"/>
                  </a:lnTo>
                  <a:lnTo>
                    <a:pt x="5759542" y="3378199"/>
                  </a:lnTo>
                  <a:lnTo>
                    <a:pt x="5726258" y="3352799"/>
                  </a:lnTo>
                  <a:lnTo>
                    <a:pt x="5693303" y="3314699"/>
                  </a:lnTo>
                  <a:lnTo>
                    <a:pt x="5661290" y="3276599"/>
                  </a:lnTo>
                  <a:lnTo>
                    <a:pt x="5630194" y="3238499"/>
                  </a:lnTo>
                  <a:lnTo>
                    <a:pt x="5599987" y="3200399"/>
                  </a:lnTo>
                  <a:lnTo>
                    <a:pt x="5570640" y="3162299"/>
                  </a:lnTo>
                  <a:lnTo>
                    <a:pt x="5542126" y="3124199"/>
                  </a:lnTo>
                  <a:lnTo>
                    <a:pt x="5514417" y="3086099"/>
                  </a:lnTo>
                  <a:lnTo>
                    <a:pt x="5487486" y="3047999"/>
                  </a:lnTo>
                  <a:lnTo>
                    <a:pt x="5461305" y="2997199"/>
                  </a:lnTo>
                  <a:lnTo>
                    <a:pt x="5435846" y="2959099"/>
                  </a:lnTo>
                  <a:lnTo>
                    <a:pt x="5411082" y="2920999"/>
                  </a:lnTo>
                  <a:lnTo>
                    <a:pt x="5386984" y="2870199"/>
                  </a:lnTo>
                  <a:lnTo>
                    <a:pt x="5363526" y="2832099"/>
                  </a:lnTo>
                  <a:lnTo>
                    <a:pt x="5340680" y="2781299"/>
                  </a:lnTo>
                  <a:lnTo>
                    <a:pt x="5318417" y="2743199"/>
                  </a:lnTo>
                  <a:lnTo>
                    <a:pt x="5296711" y="2692399"/>
                  </a:lnTo>
                  <a:lnTo>
                    <a:pt x="5275533" y="2654299"/>
                  </a:lnTo>
                  <a:lnTo>
                    <a:pt x="5254856" y="2603499"/>
                  </a:lnTo>
                  <a:lnTo>
                    <a:pt x="5234653" y="2552699"/>
                  </a:lnTo>
                  <a:lnTo>
                    <a:pt x="5214895" y="2514599"/>
                  </a:lnTo>
                  <a:lnTo>
                    <a:pt x="5195554" y="2463799"/>
                  </a:lnTo>
                  <a:lnTo>
                    <a:pt x="5176604" y="2412999"/>
                  </a:lnTo>
                  <a:lnTo>
                    <a:pt x="5158017" y="2374899"/>
                  </a:lnTo>
                  <a:lnTo>
                    <a:pt x="5139764" y="2324099"/>
                  </a:lnTo>
                  <a:lnTo>
                    <a:pt x="5121819" y="2273299"/>
                  </a:lnTo>
                  <a:lnTo>
                    <a:pt x="5104153" y="2222499"/>
                  </a:lnTo>
                  <a:lnTo>
                    <a:pt x="5086739" y="2184399"/>
                  </a:lnTo>
                  <a:lnTo>
                    <a:pt x="5069549" y="2133599"/>
                  </a:lnTo>
                  <a:lnTo>
                    <a:pt x="5052555" y="2082799"/>
                  </a:lnTo>
                  <a:lnTo>
                    <a:pt x="5035730" y="2031999"/>
                  </a:lnTo>
                  <a:lnTo>
                    <a:pt x="5019047" y="1981199"/>
                  </a:lnTo>
                  <a:lnTo>
                    <a:pt x="5002477" y="1943099"/>
                  </a:lnTo>
                  <a:lnTo>
                    <a:pt x="4969566" y="1841499"/>
                  </a:lnTo>
                  <a:lnTo>
                    <a:pt x="4953171" y="1790699"/>
                  </a:lnTo>
                  <a:lnTo>
                    <a:pt x="4936778" y="1752599"/>
                  </a:lnTo>
                  <a:lnTo>
                    <a:pt x="4903889" y="1650999"/>
                  </a:lnTo>
                  <a:lnTo>
                    <a:pt x="4887339" y="1612899"/>
                  </a:lnTo>
                  <a:lnTo>
                    <a:pt x="4870680" y="1562099"/>
                  </a:lnTo>
                  <a:lnTo>
                    <a:pt x="4853886" y="1511299"/>
                  </a:lnTo>
                  <a:lnTo>
                    <a:pt x="4836928" y="1473199"/>
                  </a:lnTo>
                  <a:lnTo>
                    <a:pt x="4819780" y="1422399"/>
                  </a:lnTo>
                  <a:lnTo>
                    <a:pt x="4802413" y="1384299"/>
                  </a:lnTo>
                  <a:lnTo>
                    <a:pt x="4784799" y="1333499"/>
                  </a:lnTo>
                  <a:lnTo>
                    <a:pt x="4765453" y="1282699"/>
                  </a:lnTo>
                  <a:lnTo>
                    <a:pt x="4746353" y="1244599"/>
                  </a:lnTo>
                  <a:lnTo>
                    <a:pt x="4727499" y="1193799"/>
                  </a:lnTo>
                  <a:lnTo>
                    <a:pt x="4708891" y="1142999"/>
                  </a:lnTo>
                  <a:lnTo>
                    <a:pt x="4690529" y="1092199"/>
                  </a:lnTo>
                  <a:lnTo>
                    <a:pt x="4672413" y="1054099"/>
                  </a:lnTo>
                  <a:lnTo>
                    <a:pt x="4654544" y="1003299"/>
                  </a:lnTo>
                  <a:lnTo>
                    <a:pt x="4636920" y="952499"/>
                  </a:lnTo>
                  <a:lnTo>
                    <a:pt x="4619543" y="901699"/>
                  </a:lnTo>
                  <a:lnTo>
                    <a:pt x="4602412" y="850899"/>
                  </a:lnTo>
                  <a:lnTo>
                    <a:pt x="4585527" y="812799"/>
                  </a:lnTo>
                  <a:lnTo>
                    <a:pt x="4568888" y="761999"/>
                  </a:lnTo>
                  <a:lnTo>
                    <a:pt x="4552495" y="711199"/>
                  </a:lnTo>
                  <a:lnTo>
                    <a:pt x="4536349" y="660399"/>
                  </a:lnTo>
                  <a:lnTo>
                    <a:pt x="4520448" y="609599"/>
                  </a:lnTo>
                  <a:lnTo>
                    <a:pt x="4504794" y="558799"/>
                  </a:lnTo>
                  <a:lnTo>
                    <a:pt x="4489385" y="507999"/>
                  </a:lnTo>
                  <a:lnTo>
                    <a:pt x="4474223" y="469899"/>
                  </a:lnTo>
                  <a:lnTo>
                    <a:pt x="4459307" y="419099"/>
                  </a:lnTo>
                  <a:lnTo>
                    <a:pt x="4444637" y="368299"/>
                  </a:lnTo>
                  <a:lnTo>
                    <a:pt x="4430214" y="317499"/>
                  </a:lnTo>
                  <a:lnTo>
                    <a:pt x="4416036" y="266699"/>
                  </a:lnTo>
                  <a:lnTo>
                    <a:pt x="4402104" y="215899"/>
                  </a:lnTo>
                  <a:lnTo>
                    <a:pt x="4388419" y="165099"/>
                  </a:lnTo>
                  <a:lnTo>
                    <a:pt x="4374980" y="114299"/>
                  </a:lnTo>
                  <a:lnTo>
                    <a:pt x="4361787" y="76199"/>
                  </a:lnTo>
                  <a:lnTo>
                    <a:pt x="4348840" y="25399"/>
                  </a:lnTo>
                  <a:lnTo>
                    <a:pt x="4342049" y="0"/>
                  </a:lnTo>
                  <a:lnTo>
                    <a:pt x="0" y="0"/>
                  </a:lnTo>
                  <a:lnTo>
                    <a:pt x="97" y="177799"/>
                  </a:lnTo>
                  <a:lnTo>
                    <a:pt x="340" y="457199"/>
                  </a:lnTo>
                  <a:lnTo>
                    <a:pt x="1348" y="1244599"/>
                  </a:lnTo>
                  <a:lnTo>
                    <a:pt x="1714" y="1612899"/>
                  </a:lnTo>
                  <a:lnTo>
                    <a:pt x="1838" y="1879599"/>
                  </a:lnTo>
                  <a:lnTo>
                    <a:pt x="1925" y="1943099"/>
                  </a:lnTo>
                  <a:lnTo>
                    <a:pt x="2139" y="1981199"/>
                  </a:lnTo>
                  <a:lnTo>
                    <a:pt x="2568" y="2031999"/>
                  </a:lnTo>
                  <a:lnTo>
                    <a:pt x="3151" y="2082799"/>
                  </a:lnTo>
                  <a:lnTo>
                    <a:pt x="3902" y="2120899"/>
                  </a:lnTo>
                  <a:lnTo>
                    <a:pt x="4833" y="2171699"/>
                  </a:lnTo>
                  <a:lnTo>
                    <a:pt x="5956" y="2222499"/>
                  </a:lnTo>
                  <a:lnTo>
                    <a:pt x="7283" y="2273299"/>
                  </a:lnTo>
                  <a:lnTo>
                    <a:pt x="8827" y="2311399"/>
                  </a:lnTo>
                  <a:lnTo>
                    <a:pt x="10600" y="2362199"/>
                  </a:lnTo>
                  <a:lnTo>
                    <a:pt x="12615" y="2412999"/>
                  </a:lnTo>
                  <a:lnTo>
                    <a:pt x="14883" y="2463799"/>
                  </a:lnTo>
                  <a:lnTo>
                    <a:pt x="17418" y="2514599"/>
                  </a:lnTo>
                  <a:lnTo>
                    <a:pt x="20231" y="2552699"/>
                  </a:lnTo>
                  <a:lnTo>
                    <a:pt x="23334" y="2603499"/>
                  </a:lnTo>
                  <a:lnTo>
                    <a:pt x="26741" y="2654299"/>
                  </a:lnTo>
                  <a:lnTo>
                    <a:pt x="30464" y="2705099"/>
                  </a:lnTo>
                  <a:lnTo>
                    <a:pt x="34514" y="2743199"/>
                  </a:lnTo>
                  <a:lnTo>
                    <a:pt x="38905" y="2793999"/>
                  </a:lnTo>
                  <a:lnTo>
                    <a:pt x="43648" y="2844799"/>
                  </a:lnTo>
                  <a:lnTo>
                    <a:pt x="48755" y="2895599"/>
                  </a:lnTo>
                  <a:lnTo>
                    <a:pt x="54240" y="2933699"/>
                  </a:lnTo>
                  <a:lnTo>
                    <a:pt x="60115" y="2984499"/>
                  </a:lnTo>
                  <a:lnTo>
                    <a:pt x="66391" y="3035299"/>
                  </a:lnTo>
                  <a:lnTo>
                    <a:pt x="73081" y="3073399"/>
                  </a:lnTo>
                  <a:lnTo>
                    <a:pt x="80198" y="3124199"/>
                  </a:lnTo>
                  <a:lnTo>
                    <a:pt x="87754" y="3174999"/>
                  </a:lnTo>
                  <a:lnTo>
                    <a:pt x="95761" y="3213099"/>
                  </a:lnTo>
                  <a:lnTo>
                    <a:pt x="104231" y="3263899"/>
                  </a:lnTo>
                  <a:lnTo>
                    <a:pt x="113178" y="3314699"/>
                  </a:lnTo>
                  <a:lnTo>
                    <a:pt x="122612" y="3352799"/>
                  </a:lnTo>
                  <a:lnTo>
                    <a:pt x="132547" y="3403599"/>
                  </a:lnTo>
                  <a:lnTo>
                    <a:pt x="142995" y="3454399"/>
                  </a:lnTo>
                  <a:lnTo>
                    <a:pt x="153968" y="3492499"/>
                  </a:lnTo>
                  <a:lnTo>
                    <a:pt x="165479" y="3543299"/>
                  </a:lnTo>
                  <a:lnTo>
                    <a:pt x="177539" y="3581399"/>
                  </a:lnTo>
                  <a:lnTo>
                    <a:pt x="190162" y="3632199"/>
                  </a:lnTo>
                  <a:lnTo>
                    <a:pt x="203359" y="3670299"/>
                  </a:lnTo>
                  <a:lnTo>
                    <a:pt x="217143" y="3721099"/>
                  </a:lnTo>
                  <a:lnTo>
                    <a:pt x="231526" y="3759199"/>
                  </a:lnTo>
                  <a:lnTo>
                    <a:pt x="246521" y="3797299"/>
                  </a:lnTo>
                  <a:lnTo>
                    <a:pt x="254331" y="3822699"/>
                  </a:lnTo>
                  <a:close/>
                </a:path>
                <a:path w="18277840" h="10274300">
                  <a:moveTo>
                    <a:pt x="9349560" y="266699"/>
                  </a:moveTo>
                  <a:lnTo>
                    <a:pt x="9432236" y="266699"/>
                  </a:lnTo>
                  <a:lnTo>
                    <a:pt x="9411564" y="253999"/>
                  </a:lnTo>
                  <a:lnTo>
                    <a:pt x="9370226" y="253999"/>
                  </a:lnTo>
                  <a:lnTo>
                    <a:pt x="9349560" y="266699"/>
                  </a:lnTo>
                  <a:close/>
                </a:path>
                <a:path w="18277840" h="10274300">
                  <a:moveTo>
                    <a:pt x="9205632" y="279399"/>
                  </a:moveTo>
                  <a:lnTo>
                    <a:pt x="9596782" y="279399"/>
                  </a:lnTo>
                  <a:lnTo>
                    <a:pt x="9576344" y="266699"/>
                  </a:lnTo>
                  <a:lnTo>
                    <a:pt x="9226075" y="266699"/>
                  </a:lnTo>
                  <a:lnTo>
                    <a:pt x="9205632" y="279399"/>
                  </a:lnTo>
                  <a:close/>
                </a:path>
                <a:path w="18277840" h="10274300">
                  <a:moveTo>
                    <a:pt x="9144635" y="292099"/>
                  </a:moveTo>
                  <a:lnTo>
                    <a:pt x="9657735" y="292099"/>
                  </a:lnTo>
                  <a:lnTo>
                    <a:pt x="9637484" y="279399"/>
                  </a:lnTo>
                  <a:lnTo>
                    <a:pt x="9164901" y="279399"/>
                  </a:lnTo>
                  <a:lnTo>
                    <a:pt x="9144635" y="292099"/>
                  </a:lnTo>
                  <a:close/>
                </a:path>
                <a:path w="18277840" h="10274300">
                  <a:moveTo>
                    <a:pt x="9084273" y="304799"/>
                  </a:moveTo>
                  <a:lnTo>
                    <a:pt x="9718049" y="304799"/>
                  </a:lnTo>
                  <a:lnTo>
                    <a:pt x="9698029" y="292099"/>
                  </a:lnTo>
                  <a:lnTo>
                    <a:pt x="9104315" y="292099"/>
                  </a:lnTo>
                  <a:lnTo>
                    <a:pt x="9084273" y="304799"/>
                  </a:lnTo>
                  <a:close/>
                </a:path>
                <a:path w="18277840" h="10274300">
                  <a:moveTo>
                    <a:pt x="9044467" y="317499"/>
                  </a:moveTo>
                  <a:lnTo>
                    <a:pt x="9757823" y="317499"/>
                  </a:lnTo>
                  <a:lnTo>
                    <a:pt x="9737980" y="304799"/>
                  </a:lnTo>
                  <a:lnTo>
                    <a:pt x="9064324" y="304799"/>
                  </a:lnTo>
                  <a:lnTo>
                    <a:pt x="9044467" y="317499"/>
                  </a:lnTo>
                  <a:close/>
                </a:path>
                <a:path w="18277840" h="10274300">
                  <a:moveTo>
                    <a:pt x="9005043" y="330199"/>
                  </a:moveTo>
                  <a:lnTo>
                    <a:pt x="9797199" y="330199"/>
                  </a:lnTo>
                  <a:lnTo>
                    <a:pt x="9777566" y="317499"/>
                  </a:lnTo>
                  <a:lnTo>
                    <a:pt x="9024703" y="317499"/>
                  </a:lnTo>
                  <a:lnTo>
                    <a:pt x="9005043" y="330199"/>
                  </a:lnTo>
                  <a:close/>
                </a:path>
                <a:path w="18277840" h="10274300">
                  <a:moveTo>
                    <a:pt x="8966067" y="342899"/>
                  </a:moveTo>
                  <a:lnTo>
                    <a:pt x="9836134" y="342899"/>
                  </a:lnTo>
                  <a:lnTo>
                    <a:pt x="9816722" y="330199"/>
                  </a:lnTo>
                  <a:lnTo>
                    <a:pt x="8985497" y="330199"/>
                  </a:lnTo>
                  <a:lnTo>
                    <a:pt x="8966067" y="342899"/>
                  </a:lnTo>
                  <a:close/>
                </a:path>
                <a:path w="18277840" h="10274300">
                  <a:moveTo>
                    <a:pt x="5449737" y="4432299"/>
                  </a:moveTo>
                  <a:lnTo>
                    <a:pt x="13270794" y="4432299"/>
                  </a:lnTo>
                  <a:lnTo>
                    <a:pt x="13227103" y="4419599"/>
                  </a:lnTo>
                  <a:lnTo>
                    <a:pt x="13183439" y="4419599"/>
                  </a:lnTo>
                  <a:lnTo>
                    <a:pt x="12838437" y="4317999"/>
                  </a:lnTo>
                  <a:lnTo>
                    <a:pt x="12754394" y="4267199"/>
                  </a:lnTo>
                  <a:lnTo>
                    <a:pt x="12712856" y="4254499"/>
                  </a:lnTo>
                  <a:lnTo>
                    <a:pt x="12671675" y="4229099"/>
                  </a:lnTo>
                  <a:lnTo>
                    <a:pt x="12550562" y="4152899"/>
                  </a:lnTo>
                  <a:lnTo>
                    <a:pt x="12472117" y="4102099"/>
                  </a:lnTo>
                  <a:lnTo>
                    <a:pt x="12395768" y="4051299"/>
                  </a:lnTo>
                  <a:lnTo>
                    <a:pt x="12358448" y="4013199"/>
                  </a:lnTo>
                  <a:lnTo>
                    <a:pt x="12321734" y="3987799"/>
                  </a:lnTo>
                  <a:lnTo>
                    <a:pt x="12285655" y="3949699"/>
                  </a:lnTo>
                  <a:lnTo>
                    <a:pt x="12250237" y="3924299"/>
                  </a:lnTo>
                  <a:lnTo>
                    <a:pt x="12215509" y="3886199"/>
                  </a:lnTo>
                  <a:lnTo>
                    <a:pt x="12181497" y="3848099"/>
                  </a:lnTo>
                  <a:lnTo>
                    <a:pt x="12148229" y="3822699"/>
                  </a:lnTo>
                  <a:lnTo>
                    <a:pt x="12115734" y="3784599"/>
                  </a:lnTo>
                  <a:lnTo>
                    <a:pt x="12084037" y="3746499"/>
                  </a:lnTo>
                  <a:lnTo>
                    <a:pt x="12053168" y="3708399"/>
                  </a:lnTo>
                  <a:lnTo>
                    <a:pt x="12023153" y="3670299"/>
                  </a:lnTo>
                  <a:lnTo>
                    <a:pt x="11994020" y="3632199"/>
                  </a:lnTo>
                  <a:lnTo>
                    <a:pt x="11965797" y="3594099"/>
                  </a:lnTo>
                  <a:lnTo>
                    <a:pt x="11938511" y="3555999"/>
                  </a:lnTo>
                  <a:lnTo>
                    <a:pt x="11912189" y="3517899"/>
                  </a:lnTo>
                  <a:lnTo>
                    <a:pt x="11886860" y="3479799"/>
                  </a:lnTo>
                  <a:lnTo>
                    <a:pt x="11862551" y="3441699"/>
                  </a:lnTo>
                  <a:lnTo>
                    <a:pt x="11837157" y="3403599"/>
                  </a:lnTo>
                  <a:lnTo>
                    <a:pt x="11812420" y="3352799"/>
                  </a:lnTo>
                  <a:lnTo>
                    <a:pt x="11788313" y="3314699"/>
                  </a:lnTo>
                  <a:lnTo>
                    <a:pt x="11764805" y="3263899"/>
                  </a:lnTo>
                  <a:lnTo>
                    <a:pt x="11741868" y="3225799"/>
                  </a:lnTo>
                  <a:lnTo>
                    <a:pt x="11719475" y="3174999"/>
                  </a:lnTo>
                  <a:lnTo>
                    <a:pt x="11697595" y="3136899"/>
                  </a:lnTo>
                  <a:lnTo>
                    <a:pt x="11676200" y="3086099"/>
                  </a:lnTo>
                  <a:lnTo>
                    <a:pt x="11655261" y="3047999"/>
                  </a:lnTo>
                  <a:lnTo>
                    <a:pt x="11634751" y="2997199"/>
                  </a:lnTo>
                  <a:lnTo>
                    <a:pt x="11614639" y="2946399"/>
                  </a:lnTo>
                  <a:lnTo>
                    <a:pt x="11594897" y="2908299"/>
                  </a:lnTo>
                  <a:lnTo>
                    <a:pt x="11575497" y="2857499"/>
                  </a:lnTo>
                  <a:lnTo>
                    <a:pt x="11556410" y="2819399"/>
                  </a:lnTo>
                  <a:lnTo>
                    <a:pt x="11537607" y="2768599"/>
                  </a:lnTo>
                  <a:lnTo>
                    <a:pt x="11519059" y="2717799"/>
                  </a:lnTo>
                  <a:lnTo>
                    <a:pt x="11500738" y="2679699"/>
                  </a:lnTo>
                  <a:lnTo>
                    <a:pt x="11482615" y="2628899"/>
                  </a:lnTo>
                  <a:lnTo>
                    <a:pt x="11464661" y="2578099"/>
                  </a:lnTo>
                  <a:lnTo>
                    <a:pt x="11446847" y="2527299"/>
                  </a:lnTo>
                  <a:lnTo>
                    <a:pt x="11429145" y="2489199"/>
                  </a:lnTo>
                  <a:lnTo>
                    <a:pt x="11393962" y="2387599"/>
                  </a:lnTo>
                  <a:lnTo>
                    <a:pt x="11358881" y="2298699"/>
                  </a:lnTo>
                  <a:lnTo>
                    <a:pt x="11323673" y="2197099"/>
                  </a:lnTo>
                  <a:lnTo>
                    <a:pt x="11305949" y="2158999"/>
                  </a:lnTo>
                  <a:lnTo>
                    <a:pt x="11288107" y="2108199"/>
                  </a:lnTo>
                  <a:lnTo>
                    <a:pt x="11270119" y="2057399"/>
                  </a:lnTo>
                  <a:lnTo>
                    <a:pt x="11251955" y="2019299"/>
                  </a:lnTo>
                  <a:lnTo>
                    <a:pt x="11233586" y="1968499"/>
                  </a:lnTo>
                  <a:lnTo>
                    <a:pt x="11214985" y="1917699"/>
                  </a:lnTo>
                  <a:lnTo>
                    <a:pt x="11196122" y="1879599"/>
                  </a:lnTo>
                  <a:lnTo>
                    <a:pt x="11176969" y="1828799"/>
                  </a:lnTo>
                  <a:lnTo>
                    <a:pt x="11157497" y="1777999"/>
                  </a:lnTo>
                  <a:lnTo>
                    <a:pt x="11137677" y="1739899"/>
                  </a:lnTo>
                  <a:lnTo>
                    <a:pt x="11117480" y="1689099"/>
                  </a:lnTo>
                  <a:lnTo>
                    <a:pt x="11096878" y="1638299"/>
                  </a:lnTo>
                  <a:lnTo>
                    <a:pt x="11075842" y="1600199"/>
                  </a:lnTo>
                  <a:lnTo>
                    <a:pt x="11054344" y="1549399"/>
                  </a:lnTo>
                  <a:lnTo>
                    <a:pt x="11032354" y="1511299"/>
                  </a:lnTo>
                  <a:lnTo>
                    <a:pt x="11009844" y="1460499"/>
                  </a:lnTo>
                  <a:lnTo>
                    <a:pt x="10986785" y="1422399"/>
                  </a:lnTo>
                  <a:lnTo>
                    <a:pt x="10963148" y="1371599"/>
                  </a:lnTo>
                  <a:lnTo>
                    <a:pt x="10938905" y="1333499"/>
                  </a:lnTo>
                  <a:lnTo>
                    <a:pt x="10914027" y="1282699"/>
                  </a:lnTo>
                  <a:lnTo>
                    <a:pt x="10888485" y="1244599"/>
                  </a:lnTo>
                  <a:lnTo>
                    <a:pt x="10862251" y="1206499"/>
                  </a:lnTo>
                  <a:lnTo>
                    <a:pt x="10831883" y="1155699"/>
                  </a:lnTo>
                  <a:lnTo>
                    <a:pt x="10800367" y="1104899"/>
                  </a:lnTo>
                  <a:lnTo>
                    <a:pt x="10767701" y="1066799"/>
                  </a:lnTo>
                  <a:lnTo>
                    <a:pt x="10733887" y="1015999"/>
                  </a:lnTo>
                  <a:lnTo>
                    <a:pt x="10698925" y="977899"/>
                  </a:lnTo>
                  <a:lnTo>
                    <a:pt x="10662871" y="927099"/>
                  </a:lnTo>
                  <a:lnTo>
                    <a:pt x="10625784" y="888999"/>
                  </a:lnTo>
                  <a:lnTo>
                    <a:pt x="10587665" y="850899"/>
                  </a:lnTo>
                  <a:lnTo>
                    <a:pt x="10548512" y="812799"/>
                  </a:lnTo>
                  <a:lnTo>
                    <a:pt x="10508325" y="774699"/>
                  </a:lnTo>
                  <a:lnTo>
                    <a:pt x="10467172" y="736599"/>
                  </a:lnTo>
                  <a:lnTo>
                    <a:pt x="10425118" y="698499"/>
                  </a:lnTo>
                  <a:lnTo>
                    <a:pt x="10382163" y="660399"/>
                  </a:lnTo>
                  <a:lnTo>
                    <a:pt x="10338307" y="634999"/>
                  </a:lnTo>
                  <a:lnTo>
                    <a:pt x="10293550" y="596899"/>
                  </a:lnTo>
                  <a:lnTo>
                    <a:pt x="10247965" y="558799"/>
                  </a:lnTo>
                  <a:lnTo>
                    <a:pt x="10201627" y="533399"/>
                  </a:lnTo>
                  <a:lnTo>
                    <a:pt x="10106689" y="482599"/>
                  </a:lnTo>
                  <a:lnTo>
                    <a:pt x="10058089" y="444499"/>
                  </a:lnTo>
                  <a:lnTo>
                    <a:pt x="10040476" y="444499"/>
                  </a:lnTo>
                  <a:lnTo>
                    <a:pt x="10022690" y="431799"/>
                  </a:lnTo>
                  <a:lnTo>
                    <a:pt x="9968306" y="393699"/>
                  </a:lnTo>
                  <a:lnTo>
                    <a:pt x="9949859" y="393699"/>
                  </a:lnTo>
                  <a:lnTo>
                    <a:pt x="9912506" y="368299"/>
                  </a:lnTo>
                  <a:lnTo>
                    <a:pt x="9893611" y="368299"/>
                  </a:lnTo>
                  <a:lnTo>
                    <a:pt x="9855425" y="342899"/>
                  </a:lnTo>
                  <a:lnTo>
                    <a:pt x="8946751" y="342899"/>
                  </a:lnTo>
                  <a:lnTo>
                    <a:pt x="8927561" y="355599"/>
                  </a:lnTo>
                  <a:lnTo>
                    <a:pt x="8908507" y="355599"/>
                  </a:lnTo>
                  <a:lnTo>
                    <a:pt x="8870807" y="380999"/>
                  </a:lnTo>
                  <a:lnTo>
                    <a:pt x="8852171" y="380999"/>
                  </a:lnTo>
                  <a:lnTo>
                    <a:pt x="8797207" y="419099"/>
                  </a:lnTo>
                  <a:lnTo>
                    <a:pt x="8730174" y="457199"/>
                  </a:lnTo>
                  <a:lnTo>
                    <a:pt x="8698422" y="482599"/>
                  </a:lnTo>
                  <a:lnTo>
                    <a:pt x="8667811" y="507999"/>
                  </a:lnTo>
                  <a:lnTo>
                    <a:pt x="8638314" y="533399"/>
                  </a:lnTo>
                  <a:lnTo>
                    <a:pt x="8609903" y="558799"/>
                  </a:lnTo>
                  <a:lnTo>
                    <a:pt x="8556234" y="622299"/>
                  </a:lnTo>
                  <a:lnTo>
                    <a:pt x="8530921" y="647699"/>
                  </a:lnTo>
                  <a:lnTo>
                    <a:pt x="8506587" y="673099"/>
                  </a:lnTo>
                  <a:lnTo>
                    <a:pt x="8483205" y="711199"/>
                  </a:lnTo>
                  <a:lnTo>
                    <a:pt x="8460747" y="736599"/>
                  </a:lnTo>
                  <a:lnTo>
                    <a:pt x="8439187" y="774699"/>
                  </a:lnTo>
                  <a:lnTo>
                    <a:pt x="8418497" y="800099"/>
                  </a:lnTo>
                  <a:lnTo>
                    <a:pt x="8398652" y="838199"/>
                  </a:lnTo>
                  <a:lnTo>
                    <a:pt x="8379623" y="876299"/>
                  </a:lnTo>
                  <a:lnTo>
                    <a:pt x="8361384" y="901699"/>
                  </a:lnTo>
                  <a:lnTo>
                    <a:pt x="8343908" y="939799"/>
                  </a:lnTo>
                  <a:lnTo>
                    <a:pt x="8327167" y="977899"/>
                  </a:lnTo>
                  <a:lnTo>
                    <a:pt x="8311135" y="1015999"/>
                  </a:lnTo>
                  <a:lnTo>
                    <a:pt x="8295785" y="1054099"/>
                  </a:lnTo>
                  <a:lnTo>
                    <a:pt x="8281090" y="1092199"/>
                  </a:lnTo>
                  <a:lnTo>
                    <a:pt x="8267023" y="1130299"/>
                  </a:lnTo>
                  <a:lnTo>
                    <a:pt x="8253557" y="1168399"/>
                  </a:lnTo>
                  <a:lnTo>
                    <a:pt x="8240664" y="1206499"/>
                  </a:lnTo>
                  <a:lnTo>
                    <a:pt x="8228318" y="1244599"/>
                  </a:lnTo>
                  <a:lnTo>
                    <a:pt x="8216493" y="1282699"/>
                  </a:lnTo>
                  <a:lnTo>
                    <a:pt x="8205160" y="1320799"/>
                  </a:lnTo>
                  <a:lnTo>
                    <a:pt x="8194293" y="1358899"/>
                  </a:lnTo>
                  <a:lnTo>
                    <a:pt x="8183865" y="1409699"/>
                  </a:lnTo>
                  <a:lnTo>
                    <a:pt x="8173848" y="1447799"/>
                  </a:lnTo>
                  <a:lnTo>
                    <a:pt x="8164217" y="1485899"/>
                  </a:lnTo>
                  <a:lnTo>
                    <a:pt x="8154944" y="1523999"/>
                  </a:lnTo>
                  <a:lnTo>
                    <a:pt x="8146002" y="1574799"/>
                  </a:lnTo>
                  <a:lnTo>
                    <a:pt x="8137363" y="1612899"/>
                  </a:lnTo>
                  <a:lnTo>
                    <a:pt x="8129002" y="1650999"/>
                  </a:lnTo>
                  <a:lnTo>
                    <a:pt x="8120891" y="1701799"/>
                  </a:lnTo>
                  <a:lnTo>
                    <a:pt x="8113003" y="1739899"/>
                  </a:lnTo>
                  <a:lnTo>
                    <a:pt x="8105310" y="1777999"/>
                  </a:lnTo>
                  <a:lnTo>
                    <a:pt x="8097787" y="1828799"/>
                  </a:lnTo>
                  <a:lnTo>
                    <a:pt x="8090406" y="1866899"/>
                  </a:lnTo>
                  <a:lnTo>
                    <a:pt x="8083140" y="1917699"/>
                  </a:lnTo>
                  <a:lnTo>
                    <a:pt x="8075962" y="1955799"/>
                  </a:lnTo>
                  <a:lnTo>
                    <a:pt x="8068845" y="1993899"/>
                  </a:lnTo>
                  <a:lnTo>
                    <a:pt x="8047591" y="2133599"/>
                  </a:lnTo>
                  <a:lnTo>
                    <a:pt x="8040449" y="2171699"/>
                  </a:lnTo>
                  <a:lnTo>
                    <a:pt x="8033233" y="2209799"/>
                  </a:lnTo>
                  <a:lnTo>
                    <a:pt x="8025916" y="2260599"/>
                  </a:lnTo>
                  <a:lnTo>
                    <a:pt x="8018471" y="2298699"/>
                  </a:lnTo>
                  <a:lnTo>
                    <a:pt x="8010872" y="2349499"/>
                  </a:lnTo>
                  <a:lnTo>
                    <a:pt x="8003090" y="2387599"/>
                  </a:lnTo>
                  <a:lnTo>
                    <a:pt x="7995100" y="2425699"/>
                  </a:lnTo>
                  <a:lnTo>
                    <a:pt x="7986874" y="2476499"/>
                  </a:lnTo>
                  <a:lnTo>
                    <a:pt x="7978385" y="2514599"/>
                  </a:lnTo>
                  <a:lnTo>
                    <a:pt x="7969607" y="2552699"/>
                  </a:lnTo>
                  <a:lnTo>
                    <a:pt x="7960512" y="2590799"/>
                  </a:lnTo>
                  <a:lnTo>
                    <a:pt x="7951073" y="2641599"/>
                  </a:lnTo>
                  <a:lnTo>
                    <a:pt x="7941264" y="2679699"/>
                  </a:lnTo>
                  <a:lnTo>
                    <a:pt x="7931056" y="2717799"/>
                  </a:lnTo>
                  <a:lnTo>
                    <a:pt x="7920424" y="2755899"/>
                  </a:lnTo>
                  <a:lnTo>
                    <a:pt x="7909341" y="2793999"/>
                  </a:lnTo>
                  <a:lnTo>
                    <a:pt x="7897779" y="2844799"/>
                  </a:lnTo>
                  <a:lnTo>
                    <a:pt x="7885711" y="2882899"/>
                  </a:lnTo>
                  <a:lnTo>
                    <a:pt x="7873110" y="2920999"/>
                  </a:lnTo>
                  <a:lnTo>
                    <a:pt x="7859950" y="2959099"/>
                  </a:lnTo>
                  <a:lnTo>
                    <a:pt x="7846204" y="2997199"/>
                  </a:lnTo>
                  <a:lnTo>
                    <a:pt x="7831843" y="3035299"/>
                  </a:lnTo>
                  <a:lnTo>
                    <a:pt x="7816843" y="3073399"/>
                  </a:lnTo>
                  <a:lnTo>
                    <a:pt x="7801174" y="3098799"/>
                  </a:lnTo>
                  <a:lnTo>
                    <a:pt x="7784811" y="3136899"/>
                  </a:lnTo>
                  <a:lnTo>
                    <a:pt x="7767727" y="3174999"/>
                  </a:lnTo>
                  <a:lnTo>
                    <a:pt x="7749894" y="3213099"/>
                  </a:lnTo>
                  <a:lnTo>
                    <a:pt x="7731285" y="3238499"/>
                  </a:lnTo>
                  <a:lnTo>
                    <a:pt x="7711874" y="3276599"/>
                  </a:lnTo>
                  <a:lnTo>
                    <a:pt x="7691634" y="3314699"/>
                  </a:lnTo>
                  <a:lnTo>
                    <a:pt x="7670537" y="3340099"/>
                  </a:lnTo>
                  <a:lnTo>
                    <a:pt x="7648557" y="3365499"/>
                  </a:lnTo>
                  <a:lnTo>
                    <a:pt x="7625666" y="3403599"/>
                  </a:lnTo>
                  <a:lnTo>
                    <a:pt x="7601838" y="3428999"/>
                  </a:lnTo>
                  <a:lnTo>
                    <a:pt x="7577045" y="3454399"/>
                  </a:lnTo>
                  <a:lnTo>
                    <a:pt x="7551261" y="3492499"/>
                  </a:lnTo>
                  <a:lnTo>
                    <a:pt x="7496610" y="3543299"/>
                  </a:lnTo>
                  <a:lnTo>
                    <a:pt x="7467690" y="3568699"/>
                  </a:lnTo>
                  <a:lnTo>
                    <a:pt x="7437671" y="3594099"/>
                  </a:lnTo>
                  <a:lnTo>
                    <a:pt x="7406525" y="3619499"/>
                  </a:lnTo>
                  <a:lnTo>
                    <a:pt x="7374225" y="3632199"/>
                  </a:lnTo>
                  <a:lnTo>
                    <a:pt x="7340746" y="3657599"/>
                  </a:lnTo>
                  <a:lnTo>
                    <a:pt x="7306059" y="3682999"/>
                  </a:lnTo>
                  <a:lnTo>
                    <a:pt x="7270138" y="3695699"/>
                  </a:lnTo>
                  <a:lnTo>
                    <a:pt x="7185657" y="3746499"/>
                  </a:lnTo>
                  <a:lnTo>
                    <a:pt x="6964770" y="3809999"/>
                  </a:lnTo>
                  <a:lnTo>
                    <a:pt x="6919359" y="3809999"/>
                  </a:lnTo>
                  <a:lnTo>
                    <a:pt x="6873661" y="3822699"/>
                  </a:lnTo>
                  <a:lnTo>
                    <a:pt x="254331" y="3822699"/>
                  </a:lnTo>
                  <a:lnTo>
                    <a:pt x="262140" y="3848099"/>
                  </a:lnTo>
                  <a:lnTo>
                    <a:pt x="267558" y="3860799"/>
                  </a:lnTo>
                  <a:lnTo>
                    <a:pt x="4520401" y="3860799"/>
                  </a:lnTo>
                  <a:lnTo>
                    <a:pt x="4540695" y="3873499"/>
                  </a:lnTo>
                  <a:lnTo>
                    <a:pt x="4601323" y="3873499"/>
                  </a:lnTo>
                  <a:lnTo>
                    <a:pt x="4621423" y="3886199"/>
                  </a:lnTo>
                  <a:lnTo>
                    <a:pt x="4661442" y="3886199"/>
                  </a:lnTo>
                  <a:lnTo>
                    <a:pt x="4681339" y="3898899"/>
                  </a:lnTo>
                  <a:lnTo>
                    <a:pt x="4720901" y="3898899"/>
                  </a:lnTo>
                  <a:lnTo>
                    <a:pt x="4740554" y="3911599"/>
                  </a:lnTo>
                  <a:lnTo>
                    <a:pt x="4760108" y="3911599"/>
                  </a:lnTo>
                  <a:lnTo>
                    <a:pt x="4779564" y="3924299"/>
                  </a:lnTo>
                  <a:lnTo>
                    <a:pt x="4798921" y="3924299"/>
                  </a:lnTo>
                  <a:lnTo>
                    <a:pt x="4818168" y="3936999"/>
                  </a:lnTo>
                  <a:lnTo>
                    <a:pt x="4837295" y="3936999"/>
                  </a:lnTo>
                  <a:lnTo>
                    <a:pt x="4875190" y="3962399"/>
                  </a:lnTo>
                  <a:lnTo>
                    <a:pt x="4893948" y="3962399"/>
                  </a:lnTo>
                  <a:lnTo>
                    <a:pt x="4931044" y="3987799"/>
                  </a:lnTo>
                  <a:lnTo>
                    <a:pt x="4949383" y="3987799"/>
                  </a:lnTo>
                  <a:lnTo>
                    <a:pt x="5003472" y="4025899"/>
                  </a:lnTo>
                  <a:lnTo>
                    <a:pt x="5021184" y="4025899"/>
                  </a:lnTo>
                  <a:lnTo>
                    <a:pt x="5056090" y="4051299"/>
                  </a:lnTo>
                  <a:lnTo>
                    <a:pt x="5090285" y="4076699"/>
                  </a:lnTo>
                  <a:lnTo>
                    <a:pt x="5123730" y="4102099"/>
                  </a:lnTo>
                  <a:lnTo>
                    <a:pt x="5156389" y="4127499"/>
                  </a:lnTo>
                  <a:lnTo>
                    <a:pt x="5188231" y="4152899"/>
                  </a:lnTo>
                  <a:lnTo>
                    <a:pt x="5219217" y="4178299"/>
                  </a:lnTo>
                  <a:lnTo>
                    <a:pt x="5249318" y="4203699"/>
                  </a:lnTo>
                  <a:lnTo>
                    <a:pt x="5278500" y="4229099"/>
                  </a:lnTo>
                  <a:lnTo>
                    <a:pt x="5306732" y="4267199"/>
                  </a:lnTo>
                  <a:lnTo>
                    <a:pt x="5320480" y="4279899"/>
                  </a:lnTo>
                  <a:lnTo>
                    <a:pt x="5333983" y="4292599"/>
                  </a:lnTo>
                  <a:lnTo>
                    <a:pt x="5366407" y="4330699"/>
                  </a:lnTo>
                  <a:lnTo>
                    <a:pt x="5398204" y="4368799"/>
                  </a:lnTo>
                  <a:lnTo>
                    <a:pt x="5429375" y="4406899"/>
                  </a:lnTo>
                  <a:lnTo>
                    <a:pt x="5449737" y="4432299"/>
                  </a:lnTo>
                  <a:close/>
                </a:path>
                <a:path w="18277840" h="10274300">
                  <a:moveTo>
                    <a:pt x="1343992" y="5092699"/>
                  </a:moveTo>
                  <a:lnTo>
                    <a:pt x="2653675" y="5092699"/>
                  </a:lnTo>
                  <a:lnTo>
                    <a:pt x="2674886" y="5079999"/>
                  </a:lnTo>
                  <a:lnTo>
                    <a:pt x="2737430" y="5041899"/>
                  </a:lnTo>
                  <a:lnTo>
                    <a:pt x="2798209" y="5003799"/>
                  </a:lnTo>
                  <a:lnTo>
                    <a:pt x="2837570" y="4978399"/>
                  </a:lnTo>
                  <a:lnTo>
                    <a:pt x="2876173" y="4940299"/>
                  </a:lnTo>
                  <a:lnTo>
                    <a:pt x="2914069" y="4914899"/>
                  </a:lnTo>
                  <a:lnTo>
                    <a:pt x="2951311" y="4889499"/>
                  </a:lnTo>
                  <a:lnTo>
                    <a:pt x="2987951" y="4851399"/>
                  </a:lnTo>
                  <a:lnTo>
                    <a:pt x="3024041" y="4813299"/>
                  </a:lnTo>
                  <a:lnTo>
                    <a:pt x="3059634" y="4787899"/>
                  </a:lnTo>
                  <a:lnTo>
                    <a:pt x="3094780" y="4749799"/>
                  </a:lnTo>
                  <a:lnTo>
                    <a:pt x="3129533" y="4711699"/>
                  </a:lnTo>
                  <a:lnTo>
                    <a:pt x="3163944" y="4673599"/>
                  </a:lnTo>
                  <a:lnTo>
                    <a:pt x="3198066" y="4648199"/>
                  </a:lnTo>
                  <a:lnTo>
                    <a:pt x="3231951" y="4610099"/>
                  </a:lnTo>
                  <a:lnTo>
                    <a:pt x="3366158" y="4457699"/>
                  </a:lnTo>
                  <a:lnTo>
                    <a:pt x="3399638" y="4432299"/>
                  </a:lnTo>
                  <a:lnTo>
                    <a:pt x="3433193" y="4394199"/>
                  </a:lnTo>
                  <a:lnTo>
                    <a:pt x="3534831" y="4279899"/>
                  </a:lnTo>
                  <a:lnTo>
                    <a:pt x="3569209" y="4254499"/>
                  </a:lnTo>
                  <a:lnTo>
                    <a:pt x="3603922" y="4216399"/>
                  </a:lnTo>
                  <a:lnTo>
                    <a:pt x="3639024" y="4190999"/>
                  </a:lnTo>
                  <a:lnTo>
                    <a:pt x="3674565" y="4152899"/>
                  </a:lnTo>
                  <a:lnTo>
                    <a:pt x="3710599" y="4127499"/>
                  </a:lnTo>
                  <a:lnTo>
                    <a:pt x="3747177" y="4089399"/>
                  </a:lnTo>
                  <a:lnTo>
                    <a:pt x="3784351" y="4063999"/>
                  </a:lnTo>
                  <a:lnTo>
                    <a:pt x="3822174" y="4038599"/>
                  </a:lnTo>
                  <a:lnTo>
                    <a:pt x="3860698" y="4013199"/>
                  </a:lnTo>
                  <a:lnTo>
                    <a:pt x="3899974" y="3987799"/>
                  </a:lnTo>
                  <a:lnTo>
                    <a:pt x="3940055" y="3962399"/>
                  </a:lnTo>
                  <a:lnTo>
                    <a:pt x="3980994" y="3949699"/>
                  </a:lnTo>
                  <a:lnTo>
                    <a:pt x="4022841" y="3924299"/>
                  </a:lnTo>
                  <a:lnTo>
                    <a:pt x="4065649" y="3911599"/>
                  </a:lnTo>
                  <a:lnTo>
                    <a:pt x="4154358" y="3886199"/>
                  </a:lnTo>
                  <a:lnTo>
                    <a:pt x="4174454" y="3873499"/>
                  </a:lnTo>
                  <a:lnTo>
                    <a:pt x="4255346" y="3873499"/>
                  </a:lnTo>
                  <a:lnTo>
                    <a:pt x="4275670" y="3860799"/>
                  </a:lnTo>
                  <a:lnTo>
                    <a:pt x="267558" y="3860799"/>
                  </a:lnTo>
                  <a:lnTo>
                    <a:pt x="278395" y="3886199"/>
                  </a:lnTo>
                  <a:lnTo>
                    <a:pt x="295298" y="3924299"/>
                  </a:lnTo>
                  <a:lnTo>
                    <a:pt x="312863" y="3975099"/>
                  </a:lnTo>
                  <a:lnTo>
                    <a:pt x="331100" y="4013199"/>
                  </a:lnTo>
                  <a:lnTo>
                    <a:pt x="350024" y="4051299"/>
                  </a:lnTo>
                  <a:lnTo>
                    <a:pt x="369645" y="4089399"/>
                  </a:lnTo>
                  <a:lnTo>
                    <a:pt x="389976" y="4140199"/>
                  </a:lnTo>
                  <a:lnTo>
                    <a:pt x="411030" y="4178299"/>
                  </a:lnTo>
                  <a:lnTo>
                    <a:pt x="432819" y="4216399"/>
                  </a:lnTo>
                  <a:lnTo>
                    <a:pt x="455355" y="4254499"/>
                  </a:lnTo>
                  <a:lnTo>
                    <a:pt x="478651" y="4292599"/>
                  </a:lnTo>
                  <a:lnTo>
                    <a:pt x="502718" y="4330699"/>
                  </a:lnTo>
                  <a:lnTo>
                    <a:pt x="527570" y="4368799"/>
                  </a:lnTo>
                  <a:lnTo>
                    <a:pt x="553219" y="4406899"/>
                  </a:lnTo>
                  <a:lnTo>
                    <a:pt x="579676" y="4444999"/>
                  </a:lnTo>
                  <a:lnTo>
                    <a:pt x="606955" y="4483099"/>
                  </a:lnTo>
                  <a:lnTo>
                    <a:pt x="635067" y="4508499"/>
                  </a:lnTo>
                  <a:lnTo>
                    <a:pt x="664025" y="4546599"/>
                  </a:lnTo>
                  <a:lnTo>
                    <a:pt x="693842" y="4584699"/>
                  </a:lnTo>
                  <a:lnTo>
                    <a:pt x="724529" y="4622799"/>
                  </a:lnTo>
                  <a:lnTo>
                    <a:pt x="756099" y="4648199"/>
                  </a:lnTo>
                  <a:lnTo>
                    <a:pt x="788564" y="4686299"/>
                  </a:lnTo>
                  <a:lnTo>
                    <a:pt x="821937" y="4724399"/>
                  </a:lnTo>
                  <a:lnTo>
                    <a:pt x="856230" y="4749799"/>
                  </a:lnTo>
                  <a:lnTo>
                    <a:pt x="891455" y="4787899"/>
                  </a:lnTo>
                  <a:lnTo>
                    <a:pt x="927625" y="4813299"/>
                  </a:lnTo>
                  <a:lnTo>
                    <a:pt x="964752" y="4838699"/>
                  </a:lnTo>
                  <a:lnTo>
                    <a:pt x="1002848" y="4876799"/>
                  </a:lnTo>
                  <a:lnTo>
                    <a:pt x="1041926" y="4902199"/>
                  </a:lnTo>
                  <a:lnTo>
                    <a:pt x="1081997" y="4927599"/>
                  </a:lnTo>
                  <a:lnTo>
                    <a:pt x="1123075" y="4952999"/>
                  </a:lnTo>
                  <a:lnTo>
                    <a:pt x="1165172" y="4991099"/>
                  </a:lnTo>
                  <a:lnTo>
                    <a:pt x="1208300" y="5016499"/>
                  </a:lnTo>
                  <a:lnTo>
                    <a:pt x="1252471" y="5041899"/>
                  </a:lnTo>
                  <a:lnTo>
                    <a:pt x="1297697" y="5067299"/>
                  </a:lnTo>
                  <a:lnTo>
                    <a:pt x="1343992" y="5092699"/>
                  </a:lnTo>
                  <a:close/>
                </a:path>
                <a:path w="18277840" h="10274300">
                  <a:moveTo>
                    <a:pt x="1430587" y="5130799"/>
                  </a:moveTo>
                  <a:lnTo>
                    <a:pt x="2567149" y="5130799"/>
                  </a:lnTo>
                  <a:lnTo>
                    <a:pt x="2632286" y="5092699"/>
                  </a:lnTo>
                  <a:lnTo>
                    <a:pt x="1365399" y="5092699"/>
                  </a:lnTo>
                  <a:lnTo>
                    <a:pt x="1430587" y="5130799"/>
                  </a:lnTo>
                  <a:close/>
                </a:path>
                <a:path w="18277840" h="10274300">
                  <a:moveTo>
                    <a:pt x="1497124" y="5156199"/>
                  </a:moveTo>
                  <a:lnTo>
                    <a:pt x="2500651" y="5156199"/>
                  </a:lnTo>
                  <a:lnTo>
                    <a:pt x="2545124" y="5130799"/>
                  </a:lnTo>
                  <a:lnTo>
                    <a:pt x="1452628" y="5130799"/>
                  </a:lnTo>
                  <a:lnTo>
                    <a:pt x="1497124" y="5156199"/>
                  </a:lnTo>
                  <a:close/>
                </a:path>
                <a:path w="18277840" h="10274300">
                  <a:moveTo>
                    <a:pt x="1564855" y="5181599"/>
                  </a:moveTo>
                  <a:lnTo>
                    <a:pt x="2432958" y="5181599"/>
                  </a:lnTo>
                  <a:lnTo>
                    <a:pt x="2478215" y="5156199"/>
                  </a:lnTo>
                  <a:lnTo>
                    <a:pt x="1519579" y="5156199"/>
                  </a:lnTo>
                  <a:lnTo>
                    <a:pt x="1564855" y="5181599"/>
                  </a:lnTo>
                  <a:close/>
                </a:path>
                <a:path w="18277840" h="10274300">
                  <a:moveTo>
                    <a:pt x="1610589" y="5194299"/>
                  </a:moveTo>
                  <a:lnTo>
                    <a:pt x="2387252" y="5194299"/>
                  </a:lnTo>
                  <a:lnTo>
                    <a:pt x="2410160" y="5181599"/>
                  </a:lnTo>
                  <a:lnTo>
                    <a:pt x="1587665" y="5181599"/>
                  </a:lnTo>
                  <a:lnTo>
                    <a:pt x="1610589" y="5194299"/>
                  </a:lnTo>
                  <a:close/>
                </a:path>
                <a:path w="18277840" h="10274300">
                  <a:moveTo>
                    <a:pt x="1656732" y="5206999"/>
                  </a:moveTo>
                  <a:lnTo>
                    <a:pt x="2341123" y="5206999"/>
                  </a:lnTo>
                  <a:lnTo>
                    <a:pt x="2364236" y="5194299"/>
                  </a:lnTo>
                  <a:lnTo>
                    <a:pt x="1633615" y="5194299"/>
                  </a:lnTo>
                  <a:lnTo>
                    <a:pt x="1656732" y="5206999"/>
                  </a:lnTo>
                  <a:close/>
                </a:path>
                <a:path w="18277840" h="10274300">
                  <a:moveTo>
                    <a:pt x="1726610" y="5219699"/>
                  </a:moveTo>
                  <a:lnTo>
                    <a:pt x="2271275" y="5219699"/>
                  </a:lnTo>
                  <a:lnTo>
                    <a:pt x="2294642" y="5206999"/>
                  </a:lnTo>
                  <a:lnTo>
                    <a:pt x="1703235" y="5206999"/>
                  </a:lnTo>
                  <a:lnTo>
                    <a:pt x="1726610" y="5219699"/>
                  </a:lnTo>
                  <a:close/>
                </a:path>
                <a:path w="18277840" h="10274300">
                  <a:moveTo>
                    <a:pt x="1797128" y="5232399"/>
                  </a:moveTo>
                  <a:lnTo>
                    <a:pt x="2200779" y="5232399"/>
                  </a:lnTo>
                  <a:lnTo>
                    <a:pt x="2224337" y="5219699"/>
                  </a:lnTo>
                  <a:lnTo>
                    <a:pt x="1773557" y="5219699"/>
                  </a:lnTo>
                  <a:lnTo>
                    <a:pt x="1797128" y="5232399"/>
                  </a:lnTo>
                  <a:close/>
                </a:path>
                <a:path w="18277840" h="10274300">
                  <a:moveTo>
                    <a:pt x="1915641" y="5245099"/>
                  </a:moveTo>
                  <a:lnTo>
                    <a:pt x="2082285" y="5245099"/>
                  </a:lnTo>
                  <a:lnTo>
                    <a:pt x="2106056" y="5232399"/>
                  </a:lnTo>
                  <a:lnTo>
                    <a:pt x="1891867" y="5232399"/>
                  </a:lnTo>
                  <a:lnTo>
                    <a:pt x="1915641" y="5245099"/>
                  </a:lnTo>
                  <a:close/>
                </a:path>
                <a:path w="18277840" h="10274300">
                  <a:moveTo>
                    <a:pt x="6942110" y="10274299"/>
                  </a:moveTo>
                  <a:lnTo>
                    <a:pt x="10375382" y="10274299"/>
                  </a:lnTo>
                  <a:lnTo>
                    <a:pt x="10396571" y="10236199"/>
                  </a:lnTo>
                  <a:lnTo>
                    <a:pt x="10418796" y="10185399"/>
                  </a:lnTo>
                  <a:lnTo>
                    <a:pt x="10440760" y="10147299"/>
                  </a:lnTo>
                  <a:lnTo>
                    <a:pt x="10462464" y="10096499"/>
                  </a:lnTo>
                  <a:lnTo>
                    <a:pt x="10483908" y="10045699"/>
                  </a:lnTo>
                  <a:lnTo>
                    <a:pt x="10505092" y="9994899"/>
                  </a:lnTo>
                  <a:lnTo>
                    <a:pt x="10526015" y="9956799"/>
                  </a:lnTo>
                  <a:lnTo>
                    <a:pt x="10546996" y="9905999"/>
                  </a:lnTo>
                  <a:lnTo>
                    <a:pt x="10568057" y="9867899"/>
                  </a:lnTo>
                  <a:lnTo>
                    <a:pt x="10589207" y="9817099"/>
                  </a:lnTo>
                  <a:lnTo>
                    <a:pt x="10610453" y="9766299"/>
                  </a:lnTo>
                  <a:lnTo>
                    <a:pt x="10631803" y="9728199"/>
                  </a:lnTo>
                  <a:lnTo>
                    <a:pt x="10653266" y="9677399"/>
                  </a:lnTo>
                  <a:lnTo>
                    <a:pt x="10674848" y="9639299"/>
                  </a:lnTo>
                  <a:lnTo>
                    <a:pt x="10696558" y="9588499"/>
                  </a:lnTo>
                  <a:lnTo>
                    <a:pt x="10718405" y="9550399"/>
                  </a:lnTo>
                  <a:lnTo>
                    <a:pt x="10740395" y="9499599"/>
                  </a:lnTo>
                  <a:lnTo>
                    <a:pt x="10762537" y="9461499"/>
                  </a:lnTo>
                  <a:lnTo>
                    <a:pt x="10784839" y="9410699"/>
                  </a:lnTo>
                  <a:lnTo>
                    <a:pt x="10807309" y="9372599"/>
                  </a:lnTo>
                  <a:lnTo>
                    <a:pt x="10829954" y="9321799"/>
                  </a:lnTo>
                  <a:lnTo>
                    <a:pt x="10852783" y="9283699"/>
                  </a:lnTo>
                  <a:lnTo>
                    <a:pt x="10875804" y="9232899"/>
                  </a:lnTo>
                  <a:lnTo>
                    <a:pt x="10899024" y="9194799"/>
                  </a:lnTo>
                  <a:lnTo>
                    <a:pt x="10922451" y="9143999"/>
                  </a:lnTo>
                  <a:lnTo>
                    <a:pt x="10946094" y="9105899"/>
                  </a:lnTo>
                  <a:lnTo>
                    <a:pt x="10969960" y="9055099"/>
                  </a:lnTo>
                  <a:lnTo>
                    <a:pt x="10994057" y="9016999"/>
                  </a:lnTo>
                  <a:lnTo>
                    <a:pt x="11018394" y="8966199"/>
                  </a:lnTo>
                  <a:lnTo>
                    <a:pt x="11042977" y="8928099"/>
                  </a:lnTo>
                  <a:lnTo>
                    <a:pt x="11067816" y="8889999"/>
                  </a:lnTo>
                  <a:lnTo>
                    <a:pt x="11092918" y="8839199"/>
                  </a:lnTo>
                  <a:lnTo>
                    <a:pt x="11118290" y="8801099"/>
                  </a:lnTo>
                  <a:lnTo>
                    <a:pt x="11143942" y="8750299"/>
                  </a:lnTo>
                  <a:lnTo>
                    <a:pt x="11169880" y="8712199"/>
                  </a:lnTo>
                  <a:lnTo>
                    <a:pt x="11196113" y="8674099"/>
                  </a:lnTo>
                  <a:lnTo>
                    <a:pt x="11222649" y="8623299"/>
                  </a:lnTo>
                  <a:lnTo>
                    <a:pt x="11249496" y="8585199"/>
                  </a:lnTo>
                  <a:lnTo>
                    <a:pt x="11276661" y="8547099"/>
                  </a:lnTo>
                  <a:lnTo>
                    <a:pt x="11304152" y="8508999"/>
                  </a:lnTo>
                  <a:lnTo>
                    <a:pt x="11331978" y="8458199"/>
                  </a:lnTo>
                  <a:lnTo>
                    <a:pt x="11360147" y="8420099"/>
                  </a:lnTo>
                  <a:lnTo>
                    <a:pt x="11388666" y="8381999"/>
                  </a:lnTo>
                  <a:lnTo>
                    <a:pt x="11417543" y="8343899"/>
                  </a:lnTo>
                  <a:lnTo>
                    <a:pt x="11446786" y="8305799"/>
                  </a:lnTo>
                  <a:lnTo>
                    <a:pt x="11476404" y="8267699"/>
                  </a:lnTo>
                  <a:lnTo>
                    <a:pt x="11506403" y="8216899"/>
                  </a:lnTo>
                  <a:lnTo>
                    <a:pt x="11536793" y="8178799"/>
                  </a:lnTo>
                  <a:lnTo>
                    <a:pt x="11567581" y="8140699"/>
                  </a:lnTo>
                  <a:lnTo>
                    <a:pt x="11598774" y="8102599"/>
                  </a:lnTo>
                  <a:lnTo>
                    <a:pt x="11630382" y="8064499"/>
                  </a:lnTo>
                  <a:lnTo>
                    <a:pt x="11662411" y="8026399"/>
                  </a:lnTo>
                  <a:lnTo>
                    <a:pt x="11694870" y="7988299"/>
                  </a:lnTo>
                  <a:lnTo>
                    <a:pt x="11727767" y="7950199"/>
                  </a:lnTo>
                  <a:lnTo>
                    <a:pt x="11761109" y="7924799"/>
                  </a:lnTo>
                  <a:lnTo>
                    <a:pt x="11794905" y="7886699"/>
                  </a:lnTo>
                  <a:lnTo>
                    <a:pt x="11829163" y="7848599"/>
                  </a:lnTo>
                  <a:lnTo>
                    <a:pt x="11863890" y="7810499"/>
                  </a:lnTo>
                  <a:lnTo>
                    <a:pt x="11899094" y="7772399"/>
                  </a:lnTo>
                  <a:lnTo>
                    <a:pt x="11934784" y="7746999"/>
                  </a:lnTo>
                  <a:lnTo>
                    <a:pt x="11970966" y="7708899"/>
                  </a:lnTo>
                  <a:lnTo>
                    <a:pt x="12007651" y="7670799"/>
                  </a:lnTo>
                  <a:lnTo>
                    <a:pt x="12044844" y="7645399"/>
                  </a:lnTo>
                  <a:lnTo>
                    <a:pt x="12082554" y="7607299"/>
                  </a:lnTo>
                  <a:lnTo>
                    <a:pt x="12120790" y="7569199"/>
                  </a:lnTo>
                  <a:lnTo>
                    <a:pt x="12159558" y="7543799"/>
                  </a:lnTo>
                  <a:lnTo>
                    <a:pt x="12196990" y="7518399"/>
                  </a:lnTo>
                  <a:lnTo>
                    <a:pt x="12234978" y="7480299"/>
                  </a:lnTo>
                  <a:lnTo>
                    <a:pt x="12273505" y="7454899"/>
                  </a:lnTo>
                  <a:lnTo>
                    <a:pt x="12352108" y="7404099"/>
                  </a:lnTo>
                  <a:lnTo>
                    <a:pt x="12392150" y="7365999"/>
                  </a:lnTo>
                  <a:lnTo>
                    <a:pt x="12432663" y="7340599"/>
                  </a:lnTo>
                  <a:lnTo>
                    <a:pt x="12556857" y="7264399"/>
                  </a:lnTo>
                  <a:lnTo>
                    <a:pt x="12599083" y="7251699"/>
                  </a:lnTo>
                  <a:lnTo>
                    <a:pt x="12728010" y="7175499"/>
                  </a:lnTo>
                  <a:lnTo>
                    <a:pt x="12771679" y="7162799"/>
                  </a:lnTo>
                  <a:lnTo>
                    <a:pt x="12815665" y="7137399"/>
                  </a:lnTo>
                  <a:lnTo>
                    <a:pt x="12859952" y="7124699"/>
                  </a:lnTo>
                  <a:lnTo>
                    <a:pt x="12904523" y="7099299"/>
                  </a:lnTo>
                  <a:lnTo>
                    <a:pt x="12994449" y="7073899"/>
                  </a:lnTo>
                  <a:lnTo>
                    <a:pt x="13039769" y="7048499"/>
                  </a:lnTo>
                  <a:lnTo>
                    <a:pt x="13408681" y="6946899"/>
                  </a:lnTo>
                  <a:lnTo>
                    <a:pt x="13455333" y="6946899"/>
                  </a:lnTo>
                  <a:lnTo>
                    <a:pt x="13502048" y="6934199"/>
                  </a:lnTo>
                  <a:lnTo>
                    <a:pt x="13548808" y="6934199"/>
                  </a:lnTo>
                  <a:lnTo>
                    <a:pt x="13595598" y="6921499"/>
                  </a:lnTo>
                  <a:lnTo>
                    <a:pt x="13689197" y="6921499"/>
                  </a:lnTo>
                  <a:lnTo>
                    <a:pt x="13735971" y="6908799"/>
                  </a:lnTo>
                  <a:lnTo>
                    <a:pt x="6473533" y="6908799"/>
                  </a:lnTo>
                  <a:lnTo>
                    <a:pt x="6487380" y="6959599"/>
                  </a:lnTo>
                  <a:lnTo>
                    <a:pt x="6501072" y="7010399"/>
                  </a:lnTo>
                  <a:lnTo>
                    <a:pt x="6514608" y="7061199"/>
                  </a:lnTo>
                  <a:lnTo>
                    <a:pt x="6527989" y="7099299"/>
                  </a:lnTo>
                  <a:lnTo>
                    <a:pt x="6541214" y="7150099"/>
                  </a:lnTo>
                  <a:lnTo>
                    <a:pt x="6554284" y="7200899"/>
                  </a:lnTo>
                  <a:lnTo>
                    <a:pt x="6567199" y="7251699"/>
                  </a:lnTo>
                  <a:lnTo>
                    <a:pt x="6579959" y="7302499"/>
                  </a:lnTo>
                  <a:lnTo>
                    <a:pt x="6592563" y="7353299"/>
                  </a:lnTo>
                  <a:lnTo>
                    <a:pt x="6605011" y="7404099"/>
                  </a:lnTo>
                  <a:lnTo>
                    <a:pt x="6617305" y="7442199"/>
                  </a:lnTo>
                  <a:lnTo>
                    <a:pt x="6629443" y="7492999"/>
                  </a:lnTo>
                  <a:lnTo>
                    <a:pt x="6641426" y="7543799"/>
                  </a:lnTo>
                  <a:lnTo>
                    <a:pt x="6653253" y="7594599"/>
                  </a:lnTo>
                  <a:lnTo>
                    <a:pt x="6664925" y="7645399"/>
                  </a:lnTo>
                  <a:lnTo>
                    <a:pt x="6676442" y="7696199"/>
                  </a:lnTo>
                  <a:lnTo>
                    <a:pt x="6687803" y="7746999"/>
                  </a:lnTo>
                  <a:lnTo>
                    <a:pt x="6699009" y="7797799"/>
                  </a:lnTo>
                  <a:lnTo>
                    <a:pt x="6710060" y="7835899"/>
                  </a:lnTo>
                  <a:lnTo>
                    <a:pt x="6720955" y="7886699"/>
                  </a:lnTo>
                  <a:lnTo>
                    <a:pt x="6731695" y="7937499"/>
                  </a:lnTo>
                  <a:lnTo>
                    <a:pt x="6742279" y="7988299"/>
                  </a:lnTo>
                  <a:lnTo>
                    <a:pt x="6752709" y="8039099"/>
                  </a:lnTo>
                  <a:lnTo>
                    <a:pt x="6762982" y="8089899"/>
                  </a:lnTo>
                  <a:lnTo>
                    <a:pt x="6772264" y="8140699"/>
                  </a:lnTo>
                  <a:lnTo>
                    <a:pt x="6780857" y="8191499"/>
                  </a:lnTo>
                  <a:lnTo>
                    <a:pt x="6788794" y="8242299"/>
                  </a:lnTo>
                  <a:lnTo>
                    <a:pt x="6796107" y="8293099"/>
                  </a:lnTo>
                  <a:lnTo>
                    <a:pt x="6802827" y="8343899"/>
                  </a:lnTo>
                  <a:lnTo>
                    <a:pt x="6808988" y="8394699"/>
                  </a:lnTo>
                  <a:lnTo>
                    <a:pt x="6814620" y="8445499"/>
                  </a:lnTo>
                  <a:lnTo>
                    <a:pt x="6819755" y="8496299"/>
                  </a:lnTo>
                  <a:lnTo>
                    <a:pt x="6824426" y="8547099"/>
                  </a:lnTo>
                  <a:lnTo>
                    <a:pt x="6828665" y="8597899"/>
                  </a:lnTo>
                  <a:lnTo>
                    <a:pt x="6832503" y="8635999"/>
                  </a:lnTo>
                  <a:lnTo>
                    <a:pt x="6835972" y="8686799"/>
                  </a:lnTo>
                  <a:lnTo>
                    <a:pt x="6839105" y="8737599"/>
                  </a:lnTo>
                  <a:lnTo>
                    <a:pt x="6841933" y="8788399"/>
                  </a:lnTo>
                  <a:lnTo>
                    <a:pt x="6844489" y="8839199"/>
                  </a:lnTo>
                  <a:lnTo>
                    <a:pt x="6846804" y="8889999"/>
                  </a:lnTo>
                  <a:lnTo>
                    <a:pt x="6848910" y="8940799"/>
                  </a:lnTo>
                  <a:lnTo>
                    <a:pt x="6850839" y="8991599"/>
                  </a:lnTo>
                  <a:lnTo>
                    <a:pt x="6852623" y="9042399"/>
                  </a:lnTo>
                  <a:lnTo>
                    <a:pt x="6854294" y="9093199"/>
                  </a:lnTo>
                  <a:lnTo>
                    <a:pt x="6855884" y="9143999"/>
                  </a:lnTo>
                  <a:lnTo>
                    <a:pt x="6860489" y="9296399"/>
                  </a:lnTo>
                  <a:lnTo>
                    <a:pt x="6862075" y="9347199"/>
                  </a:lnTo>
                  <a:lnTo>
                    <a:pt x="6863739" y="9397999"/>
                  </a:lnTo>
                  <a:lnTo>
                    <a:pt x="6865515" y="9448799"/>
                  </a:lnTo>
                  <a:lnTo>
                    <a:pt x="6867433" y="9499599"/>
                  </a:lnTo>
                  <a:lnTo>
                    <a:pt x="6869526" y="9537699"/>
                  </a:lnTo>
                  <a:lnTo>
                    <a:pt x="6871825" y="9588499"/>
                  </a:lnTo>
                  <a:lnTo>
                    <a:pt x="6874363" y="9639299"/>
                  </a:lnTo>
                  <a:lnTo>
                    <a:pt x="6877171" y="9690099"/>
                  </a:lnTo>
                  <a:lnTo>
                    <a:pt x="6880282" y="9740899"/>
                  </a:lnTo>
                  <a:lnTo>
                    <a:pt x="6883727" y="9791699"/>
                  </a:lnTo>
                  <a:lnTo>
                    <a:pt x="6887539" y="9842499"/>
                  </a:lnTo>
                  <a:lnTo>
                    <a:pt x="6891749" y="9893299"/>
                  </a:lnTo>
                  <a:lnTo>
                    <a:pt x="6896390" y="9944099"/>
                  </a:lnTo>
                  <a:lnTo>
                    <a:pt x="6901492" y="9982199"/>
                  </a:lnTo>
                  <a:lnTo>
                    <a:pt x="6907089" y="10032999"/>
                  </a:lnTo>
                  <a:lnTo>
                    <a:pt x="6913212" y="10083799"/>
                  </a:lnTo>
                  <a:lnTo>
                    <a:pt x="6919893" y="10134599"/>
                  </a:lnTo>
                  <a:lnTo>
                    <a:pt x="6927037" y="10185399"/>
                  </a:lnTo>
                  <a:lnTo>
                    <a:pt x="6934546" y="10236199"/>
                  </a:lnTo>
                  <a:lnTo>
                    <a:pt x="6942110" y="10274299"/>
                  </a:lnTo>
                  <a:close/>
                </a:path>
              </a:pathLst>
            </a:custGeom>
            <a:solidFill>
              <a:srgbClr val="25ACEB">
                <a:alpha val="2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75576" y="86165"/>
              <a:ext cx="11877675" cy="1833880"/>
            </a:xfrm>
            <a:custGeom>
              <a:avLst/>
              <a:gdLst/>
              <a:ahLst/>
              <a:cxnLst/>
              <a:rect l="l" t="t" r="r" b="b"/>
              <a:pathLst>
                <a:path w="11877675" h="1833880">
                  <a:moveTo>
                    <a:pt x="11877380" y="172580"/>
                  </a:moveTo>
                  <a:lnTo>
                    <a:pt x="4529908" y="172580"/>
                  </a:lnTo>
                  <a:lnTo>
                    <a:pt x="4889469" y="171263"/>
                  </a:lnTo>
                  <a:lnTo>
                    <a:pt x="5945462" y="152703"/>
                  </a:lnTo>
                  <a:lnTo>
                    <a:pt x="9919120" y="6090"/>
                  </a:lnTo>
                  <a:lnTo>
                    <a:pt x="10501264" y="0"/>
                  </a:lnTo>
                  <a:lnTo>
                    <a:pt x="10884612" y="3741"/>
                  </a:lnTo>
                  <a:lnTo>
                    <a:pt x="11171142" y="11941"/>
                  </a:lnTo>
                  <a:lnTo>
                    <a:pt x="11408377" y="23070"/>
                  </a:lnTo>
                  <a:lnTo>
                    <a:pt x="11600024" y="35475"/>
                  </a:lnTo>
                  <a:lnTo>
                    <a:pt x="11786050" y="50921"/>
                  </a:lnTo>
                  <a:lnTo>
                    <a:pt x="11877380" y="59909"/>
                  </a:lnTo>
                  <a:lnTo>
                    <a:pt x="11877380" y="172580"/>
                  </a:lnTo>
                  <a:close/>
                </a:path>
                <a:path w="11877675" h="1833880">
                  <a:moveTo>
                    <a:pt x="5121629" y="1833411"/>
                  </a:moveTo>
                  <a:lnTo>
                    <a:pt x="2907374" y="1821010"/>
                  </a:lnTo>
                  <a:lnTo>
                    <a:pt x="1504449" y="1759007"/>
                  </a:lnTo>
                  <a:lnTo>
                    <a:pt x="0" y="1639610"/>
                  </a:lnTo>
                  <a:lnTo>
                    <a:pt x="0" y="71802"/>
                  </a:lnTo>
                  <a:lnTo>
                    <a:pt x="2809554" y="134519"/>
                  </a:lnTo>
                  <a:lnTo>
                    <a:pt x="3493075" y="159199"/>
                  </a:lnTo>
                  <a:lnTo>
                    <a:pt x="4227629" y="171431"/>
                  </a:lnTo>
                  <a:lnTo>
                    <a:pt x="11877380" y="172580"/>
                  </a:lnTo>
                  <a:lnTo>
                    <a:pt x="11877380" y="1601563"/>
                  </a:lnTo>
                  <a:lnTo>
                    <a:pt x="10525748" y="1619882"/>
                  </a:lnTo>
                  <a:lnTo>
                    <a:pt x="9158138" y="1665109"/>
                  </a:lnTo>
                  <a:lnTo>
                    <a:pt x="8045797" y="1721805"/>
                  </a:lnTo>
                  <a:lnTo>
                    <a:pt x="5121629" y="1833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1176" y="468873"/>
            <a:ext cx="5556885" cy="1012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s-MX" sz="6450" spc="-65" dirty="0">
                <a:latin typeface="Britannic Bold" panose="020B0903060703020204" pitchFamily="34" charset="0"/>
              </a:rPr>
              <a:t>Interpretes</a:t>
            </a:r>
            <a:r>
              <a:rPr lang="es-MX" sz="6450" spc="-105" dirty="0">
                <a:latin typeface="Britannic Bold" panose="020B0903060703020204" pitchFamily="34" charset="0"/>
              </a:rPr>
              <a:t> </a:t>
            </a:r>
            <a:r>
              <a:rPr lang="es-MX" sz="6450" spc="-320" dirty="0">
                <a:latin typeface="Britannic Bold" panose="020B0903060703020204" pitchFamily="34" charset="0"/>
              </a:rPr>
              <a:t>.</a:t>
            </a:r>
            <a:endParaRPr lang="es-MX" sz="6450" dirty="0">
              <a:latin typeface="Britannic Bold" panose="020B0903060703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4737" y="0"/>
            <a:ext cx="16943705" cy="10287000"/>
            <a:chOff x="1344737" y="0"/>
            <a:chExt cx="16943705" cy="10287000"/>
          </a:xfrm>
        </p:grpSpPr>
        <p:sp>
          <p:nvSpPr>
            <p:cNvPr id="7" name="object 7"/>
            <p:cNvSpPr/>
            <p:nvPr/>
          </p:nvSpPr>
          <p:spPr>
            <a:xfrm>
              <a:off x="5688965" y="9407295"/>
              <a:ext cx="6340475" cy="880110"/>
            </a:xfrm>
            <a:custGeom>
              <a:avLst/>
              <a:gdLst/>
              <a:ahLst/>
              <a:cxnLst/>
              <a:rect l="l" t="t" r="r" b="b"/>
              <a:pathLst>
                <a:path w="6340475" h="880109">
                  <a:moveTo>
                    <a:pt x="336753" y="423519"/>
                  </a:moveTo>
                  <a:lnTo>
                    <a:pt x="324586" y="385953"/>
                  </a:lnTo>
                  <a:lnTo>
                    <a:pt x="292252" y="362800"/>
                  </a:lnTo>
                  <a:lnTo>
                    <a:pt x="233527" y="336994"/>
                  </a:lnTo>
                  <a:lnTo>
                    <a:pt x="184416" y="319328"/>
                  </a:lnTo>
                  <a:lnTo>
                    <a:pt x="134366" y="304546"/>
                  </a:lnTo>
                  <a:lnTo>
                    <a:pt x="83375" y="292646"/>
                  </a:lnTo>
                  <a:lnTo>
                    <a:pt x="48844" y="287629"/>
                  </a:lnTo>
                  <a:lnTo>
                    <a:pt x="24828" y="292900"/>
                  </a:lnTo>
                  <a:lnTo>
                    <a:pt x="9232" y="315404"/>
                  </a:lnTo>
                  <a:lnTo>
                    <a:pt x="0" y="362127"/>
                  </a:lnTo>
                  <a:lnTo>
                    <a:pt x="247840" y="455041"/>
                  </a:lnTo>
                  <a:lnTo>
                    <a:pt x="259080" y="458381"/>
                  </a:lnTo>
                  <a:lnTo>
                    <a:pt x="270484" y="460654"/>
                  </a:lnTo>
                  <a:lnTo>
                    <a:pt x="282041" y="461899"/>
                  </a:lnTo>
                  <a:lnTo>
                    <a:pt x="298335" y="462203"/>
                  </a:lnTo>
                  <a:lnTo>
                    <a:pt x="302806" y="461581"/>
                  </a:lnTo>
                  <a:lnTo>
                    <a:pt x="333222" y="436626"/>
                  </a:lnTo>
                  <a:lnTo>
                    <a:pt x="336753" y="423519"/>
                  </a:lnTo>
                  <a:close/>
                </a:path>
                <a:path w="6340475" h="880109">
                  <a:moveTo>
                    <a:pt x="698665" y="791184"/>
                  </a:moveTo>
                  <a:lnTo>
                    <a:pt x="680897" y="752106"/>
                  </a:lnTo>
                  <a:lnTo>
                    <a:pt x="636524" y="716318"/>
                  </a:lnTo>
                  <a:lnTo>
                    <a:pt x="601586" y="696023"/>
                  </a:lnTo>
                  <a:lnTo>
                    <a:pt x="550037" y="675259"/>
                  </a:lnTo>
                  <a:lnTo>
                    <a:pt x="498132" y="655281"/>
                  </a:lnTo>
                  <a:lnTo>
                    <a:pt x="393801" y="616673"/>
                  </a:lnTo>
                  <a:lnTo>
                    <a:pt x="338899" y="601484"/>
                  </a:lnTo>
                  <a:lnTo>
                    <a:pt x="318287" y="680237"/>
                  </a:lnTo>
                  <a:lnTo>
                    <a:pt x="372275" y="717029"/>
                  </a:lnTo>
                  <a:lnTo>
                    <a:pt x="463562" y="760920"/>
                  </a:lnTo>
                  <a:lnTo>
                    <a:pt x="555586" y="803186"/>
                  </a:lnTo>
                  <a:lnTo>
                    <a:pt x="617093" y="826592"/>
                  </a:lnTo>
                  <a:lnTo>
                    <a:pt x="647776" y="835850"/>
                  </a:lnTo>
                  <a:lnTo>
                    <a:pt x="662965" y="835469"/>
                  </a:lnTo>
                  <a:lnTo>
                    <a:pt x="695350" y="810971"/>
                  </a:lnTo>
                  <a:lnTo>
                    <a:pt x="698665" y="791184"/>
                  </a:lnTo>
                  <a:close/>
                </a:path>
                <a:path w="6340475" h="880109">
                  <a:moveTo>
                    <a:pt x="1148092" y="571398"/>
                  </a:moveTo>
                  <a:lnTo>
                    <a:pt x="1134884" y="533285"/>
                  </a:lnTo>
                  <a:lnTo>
                    <a:pt x="1073759" y="495058"/>
                  </a:lnTo>
                  <a:lnTo>
                    <a:pt x="969048" y="444131"/>
                  </a:lnTo>
                  <a:lnTo>
                    <a:pt x="966711" y="448716"/>
                  </a:lnTo>
                  <a:lnTo>
                    <a:pt x="914057" y="430123"/>
                  </a:lnTo>
                  <a:lnTo>
                    <a:pt x="896239" y="425043"/>
                  </a:lnTo>
                  <a:lnTo>
                    <a:pt x="882421" y="424561"/>
                  </a:lnTo>
                  <a:lnTo>
                    <a:pt x="871461" y="429933"/>
                  </a:lnTo>
                  <a:lnTo>
                    <a:pt x="863688" y="440194"/>
                  </a:lnTo>
                  <a:lnTo>
                    <a:pt x="859447" y="454291"/>
                  </a:lnTo>
                  <a:lnTo>
                    <a:pt x="858862" y="460489"/>
                  </a:lnTo>
                  <a:lnTo>
                    <a:pt x="859142" y="466661"/>
                  </a:lnTo>
                  <a:lnTo>
                    <a:pt x="881138" y="510057"/>
                  </a:lnTo>
                  <a:lnTo>
                    <a:pt x="891298" y="517156"/>
                  </a:lnTo>
                  <a:lnTo>
                    <a:pt x="932459" y="547027"/>
                  </a:lnTo>
                  <a:lnTo>
                    <a:pt x="975461" y="573659"/>
                  </a:lnTo>
                  <a:lnTo>
                    <a:pt x="1020318" y="597077"/>
                  </a:lnTo>
                  <a:lnTo>
                    <a:pt x="1067003" y="617270"/>
                  </a:lnTo>
                  <a:lnTo>
                    <a:pt x="1102995" y="624738"/>
                  </a:lnTo>
                  <a:lnTo>
                    <a:pt x="1112291" y="623646"/>
                  </a:lnTo>
                  <a:lnTo>
                    <a:pt x="1145451" y="593572"/>
                  </a:lnTo>
                  <a:lnTo>
                    <a:pt x="1147432" y="584441"/>
                  </a:lnTo>
                  <a:lnTo>
                    <a:pt x="1148092" y="571398"/>
                  </a:lnTo>
                  <a:close/>
                </a:path>
                <a:path w="6340475" h="880109">
                  <a:moveTo>
                    <a:pt x="1238161" y="879716"/>
                  </a:moveTo>
                  <a:lnTo>
                    <a:pt x="1192669" y="861745"/>
                  </a:lnTo>
                  <a:lnTo>
                    <a:pt x="1141260" y="845032"/>
                  </a:lnTo>
                  <a:lnTo>
                    <a:pt x="1088923" y="831545"/>
                  </a:lnTo>
                  <a:lnTo>
                    <a:pt x="1035646" y="821283"/>
                  </a:lnTo>
                  <a:lnTo>
                    <a:pt x="1007135" y="817905"/>
                  </a:lnTo>
                  <a:lnTo>
                    <a:pt x="980808" y="820343"/>
                  </a:lnTo>
                  <a:lnTo>
                    <a:pt x="959116" y="833628"/>
                  </a:lnTo>
                  <a:lnTo>
                    <a:pt x="944511" y="862838"/>
                  </a:lnTo>
                  <a:lnTo>
                    <a:pt x="941489" y="866825"/>
                  </a:lnTo>
                  <a:lnTo>
                    <a:pt x="934808" y="870877"/>
                  </a:lnTo>
                  <a:lnTo>
                    <a:pt x="924725" y="876084"/>
                  </a:lnTo>
                  <a:lnTo>
                    <a:pt x="918298" y="879716"/>
                  </a:lnTo>
                  <a:lnTo>
                    <a:pt x="1238161" y="879716"/>
                  </a:lnTo>
                  <a:close/>
                </a:path>
                <a:path w="6340475" h="880109">
                  <a:moveTo>
                    <a:pt x="1815985" y="677532"/>
                  </a:moveTo>
                  <a:lnTo>
                    <a:pt x="1808086" y="657910"/>
                  </a:lnTo>
                  <a:lnTo>
                    <a:pt x="1791728" y="642010"/>
                  </a:lnTo>
                  <a:lnTo>
                    <a:pt x="1767814" y="630859"/>
                  </a:lnTo>
                  <a:lnTo>
                    <a:pt x="1549920" y="559371"/>
                  </a:lnTo>
                  <a:lnTo>
                    <a:pt x="1543672" y="556653"/>
                  </a:lnTo>
                  <a:lnTo>
                    <a:pt x="1537233" y="554723"/>
                  </a:lnTo>
                  <a:lnTo>
                    <a:pt x="1530616" y="553605"/>
                  </a:lnTo>
                  <a:lnTo>
                    <a:pt x="1523796" y="553275"/>
                  </a:lnTo>
                  <a:lnTo>
                    <a:pt x="1517002" y="553758"/>
                  </a:lnTo>
                  <a:lnTo>
                    <a:pt x="1481226" y="577786"/>
                  </a:lnTo>
                  <a:lnTo>
                    <a:pt x="1466811" y="597420"/>
                  </a:lnTo>
                  <a:lnTo>
                    <a:pt x="1472882" y="607555"/>
                  </a:lnTo>
                  <a:lnTo>
                    <a:pt x="1504721" y="642035"/>
                  </a:lnTo>
                  <a:lnTo>
                    <a:pt x="1534972" y="660120"/>
                  </a:lnTo>
                  <a:lnTo>
                    <a:pt x="1576108" y="683323"/>
                  </a:lnTo>
                  <a:lnTo>
                    <a:pt x="1614957" y="703783"/>
                  </a:lnTo>
                  <a:lnTo>
                    <a:pt x="1654911" y="721499"/>
                  </a:lnTo>
                  <a:lnTo>
                    <a:pt x="1695970" y="736473"/>
                  </a:lnTo>
                  <a:lnTo>
                    <a:pt x="1742262" y="749554"/>
                  </a:lnTo>
                  <a:lnTo>
                    <a:pt x="1754809" y="750062"/>
                  </a:lnTo>
                  <a:lnTo>
                    <a:pt x="1767230" y="748169"/>
                  </a:lnTo>
                  <a:lnTo>
                    <a:pt x="1806740" y="719137"/>
                  </a:lnTo>
                  <a:lnTo>
                    <a:pt x="1814512" y="699833"/>
                  </a:lnTo>
                  <a:lnTo>
                    <a:pt x="1815985" y="677532"/>
                  </a:lnTo>
                  <a:close/>
                </a:path>
                <a:path w="6340475" h="880109">
                  <a:moveTo>
                    <a:pt x="2228799" y="461657"/>
                  </a:moveTo>
                  <a:lnTo>
                    <a:pt x="2210562" y="423367"/>
                  </a:lnTo>
                  <a:lnTo>
                    <a:pt x="2141410" y="388658"/>
                  </a:lnTo>
                  <a:lnTo>
                    <a:pt x="2092172" y="369747"/>
                  </a:lnTo>
                  <a:lnTo>
                    <a:pt x="2042083" y="353466"/>
                  </a:lnTo>
                  <a:lnTo>
                    <a:pt x="1991131" y="339826"/>
                  </a:lnTo>
                  <a:lnTo>
                    <a:pt x="1939328" y="328803"/>
                  </a:lnTo>
                  <a:lnTo>
                    <a:pt x="1908746" y="326580"/>
                  </a:lnTo>
                  <a:lnTo>
                    <a:pt x="1878088" y="327253"/>
                  </a:lnTo>
                  <a:lnTo>
                    <a:pt x="1872526" y="361302"/>
                  </a:lnTo>
                  <a:lnTo>
                    <a:pt x="1878291" y="387375"/>
                  </a:lnTo>
                  <a:lnTo>
                    <a:pt x="1919782" y="420433"/>
                  </a:lnTo>
                  <a:lnTo>
                    <a:pt x="1956968" y="436943"/>
                  </a:lnTo>
                  <a:lnTo>
                    <a:pt x="2168144" y="510895"/>
                  </a:lnTo>
                  <a:lnTo>
                    <a:pt x="2184527" y="513588"/>
                  </a:lnTo>
                  <a:lnTo>
                    <a:pt x="2193810" y="512762"/>
                  </a:lnTo>
                  <a:lnTo>
                    <a:pt x="2226919" y="483171"/>
                  </a:lnTo>
                  <a:lnTo>
                    <a:pt x="2228799" y="461657"/>
                  </a:lnTo>
                  <a:close/>
                </a:path>
                <a:path w="6340475" h="880109">
                  <a:moveTo>
                    <a:pt x="2377503" y="879716"/>
                  </a:moveTo>
                  <a:lnTo>
                    <a:pt x="2366200" y="842949"/>
                  </a:lnTo>
                  <a:lnTo>
                    <a:pt x="2344648" y="826389"/>
                  </a:lnTo>
                  <a:lnTo>
                    <a:pt x="2303119" y="803440"/>
                  </a:lnTo>
                  <a:lnTo>
                    <a:pt x="2260435" y="783094"/>
                  </a:lnTo>
                  <a:lnTo>
                    <a:pt x="2216607" y="765340"/>
                  </a:lnTo>
                  <a:lnTo>
                    <a:pt x="2171636" y="750189"/>
                  </a:lnTo>
                  <a:lnTo>
                    <a:pt x="2165337" y="748042"/>
                  </a:lnTo>
                  <a:lnTo>
                    <a:pt x="2158923" y="746480"/>
                  </a:lnTo>
                  <a:lnTo>
                    <a:pt x="2152408" y="745515"/>
                  </a:lnTo>
                  <a:lnTo>
                    <a:pt x="2145766" y="745121"/>
                  </a:lnTo>
                  <a:lnTo>
                    <a:pt x="2139124" y="745324"/>
                  </a:lnTo>
                  <a:lnTo>
                    <a:pt x="2102243" y="758596"/>
                  </a:lnTo>
                  <a:lnTo>
                    <a:pt x="2080348" y="783031"/>
                  </a:lnTo>
                  <a:lnTo>
                    <a:pt x="2085568" y="793191"/>
                  </a:lnTo>
                  <a:lnTo>
                    <a:pt x="2114461" y="828141"/>
                  </a:lnTo>
                  <a:lnTo>
                    <a:pt x="2179523" y="864222"/>
                  </a:lnTo>
                  <a:lnTo>
                    <a:pt x="2213635" y="879716"/>
                  </a:lnTo>
                  <a:lnTo>
                    <a:pt x="2377503" y="879716"/>
                  </a:lnTo>
                  <a:close/>
                </a:path>
                <a:path w="6340475" h="880109">
                  <a:moveTo>
                    <a:pt x="2423655" y="167881"/>
                  </a:moveTo>
                  <a:lnTo>
                    <a:pt x="2411158" y="124574"/>
                  </a:lnTo>
                  <a:lnTo>
                    <a:pt x="2348268" y="75336"/>
                  </a:lnTo>
                  <a:lnTo>
                    <a:pt x="2280793" y="40716"/>
                  </a:lnTo>
                  <a:lnTo>
                    <a:pt x="2245309" y="26835"/>
                  </a:lnTo>
                  <a:lnTo>
                    <a:pt x="2222957" y="17691"/>
                  </a:lnTo>
                  <a:lnTo>
                    <a:pt x="2187067" y="7467"/>
                  </a:lnTo>
                  <a:lnTo>
                    <a:pt x="2152243" y="25"/>
                  </a:lnTo>
                  <a:lnTo>
                    <a:pt x="2147201" y="0"/>
                  </a:lnTo>
                  <a:lnTo>
                    <a:pt x="2137118" y="1828"/>
                  </a:lnTo>
                  <a:lnTo>
                    <a:pt x="2108898" y="33731"/>
                  </a:lnTo>
                  <a:lnTo>
                    <a:pt x="2108390" y="37642"/>
                  </a:lnTo>
                  <a:lnTo>
                    <a:pt x="2108746" y="45643"/>
                  </a:lnTo>
                  <a:lnTo>
                    <a:pt x="2271001" y="158877"/>
                  </a:lnTo>
                  <a:lnTo>
                    <a:pt x="2315426" y="183603"/>
                  </a:lnTo>
                  <a:lnTo>
                    <a:pt x="2367750" y="210299"/>
                  </a:lnTo>
                  <a:lnTo>
                    <a:pt x="2379548" y="212394"/>
                  </a:lnTo>
                  <a:lnTo>
                    <a:pt x="2391422" y="210794"/>
                  </a:lnTo>
                  <a:lnTo>
                    <a:pt x="2420124" y="182714"/>
                  </a:lnTo>
                  <a:lnTo>
                    <a:pt x="2422969" y="172897"/>
                  </a:lnTo>
                  <a:lnTo>
                    <a:pt x="2423655" y="167881"/>
                  </a:lnTo>
                  <a:close/>
                </a:path>
                <a:path w="6340475" h="880109">
                  <a:moveTo>
                    <a:pt x="3110369" y="375831"/>
                  </a:moveTo>
                  <a:lnTo>
                    <a:pt x="3096501" y="333197"/>
                  </a:lnTo>
                  <a:lnTo>
                    <a:pt x="3022854" y="292442"/>
                  </a:lnTo>
                  <a:lnTo>
                    <a:pt x="2978175" y="277279"/>
                  </a:lnTo>
                  <a:lnTo>
                    <a:pt x="2932709" y="264998"/>
                  </a:lnTo>
                  <a:lnTo>
                    <a:pt x="2886468" y="255612"/>
                  </a:lnTo>
                  <a:lnTo>
                    <a:pt x="2839453" y="249135"/>
                  </a:lnTo>
                  <a:lnTo>
                    <a:pt x="2814396" y="250964"/>
                  </a:lnTo>
                  <a:lnTo>
                    <a:pt x="2789593" y="254952"/>
                  </a:lnTo>
                  <a:lnTo>
                    <a:pt x="2778899" y="320446"/>
                  </a:lnTo>
                  <a:lnTo>
                    <a:pt x="2789923" y="330441"/>
                  </a:lnTo>
                  <a:lnTo>
                    <a:pt x="2847975" y="361848"/>
                  </a:lnTo>
                  <a:lnTo>
                    <a:pt x="2894952" y="382003"/>
                  </a:lnTo>
                  <a:lnTo>
                    <a:pt x="2942818" y="399745"/>
                  </a:lnTo>
                  <a:lnTo>
                    <a:pt x="2991586" y="415061"/>
                  </a:lnTo>
                  <a:lnTo>
                    <a:pt x="3041243" y="427964"/>
                  </a:lnTo>
                  <a:lnTo>
                    <a:pt x="3056394" y="429704"/>
                  </a:lnTo>
                  <a:lnTo>
                    <a:pt x="3063925" y="428980"/>
                  </a:lnTo>
                  <a:lnTo>
                    <a:pt x="3101390" y="404609"/>
                  </a:lnTo>
                  <a:lnTo>
                    <a:pt x="3110369" y="375831"/>
                  </a:lnTo>
                  <a:close/>
                </a:path>
                <a:path w="6340475" h="880109">
                  <a:moveTo>
                    <a:pt x="3506520" y="783234"/>
                  </a:moveTo>
                  <a:lnTo>
                    <a:pt x="3497224" y="740714"/>
                  </a:lnTo>
                  <a:lnTo>
                    <a:pt x="3465258" y="706551"/>
                  </a:lnTo>
                  <a:lnTo>
                    <a:pt x="3401466" y="681812"/>
                  </a:lnTo>
                  <a:lnTo>
                    <a:pt x="3351492" y="665441"/>
                  </a:lnTo>
                  <a:lnTo>
                    <a:pt x="3300946" y="651065"/>
                  </a:lnTo>
                  <a:lnTo>
                    <a:pt x="3249828" y="638695"/>
                  </a:lnTo>
                  <a:lnTo>
                    <a:pt x="3198139" y="628307"/>
                  </a:lnTo>
                  <a:lnTo>
                    <a:pt x="3183813" y="629119"/>
                  </a:lnTo>
                  <a:lnTo>
                    <a:pt x="3169780" y="632040"/>
                  </a:lnTo>
                  <a:lnTo>
                    <a:pt x="3153664" y="693661"/>
                  </a:lnTo>
                  <a:lnTo>
                    <a:pt x="3227616" y="728878"/>
                  </a:lnTo>
                  <a:lnTo>
                    <a:pt x="3425939" y="813777"/>
                  </a:lnTo>
                  <a:lnTo>
                    <a:pt x="3468217" y="821309"/>
                  </a:lnTo>
                  <a:lnTo>
                    <a:pt x="3477349" y="819607"/>
                  </a:lnTo>
                  <a:lnTo>
                    <a:pt x="3506520" y="783234"/>
                  </a:lnTo>
                  <a:close/>
                </a:path>
                <a:path w="6340475" h="880109">
                  <a:moveTo>
                    <a:pt x="3623868" y="183032"/>
                  </a:moveTo>
                  <a:lnTo>
                    <a:pt x="3615499" y="144589"/>
                  </a:lnTo>
                  <a:lnTo>
                    <a:pt x="3588740" y="114274"/>
                  </a:lnTo>
                  <a:lnTo>
                    <a:pt x="3552482" y="96481"/>
                  </a:lnTo>
                  <a:lnTo>
                    <a:pt x="3491153" y="70713"/>
                  </a:lnTo>
                  <a:lnTo>
                    <a:pt x="3433902" y="50330"/>
                  </a:lnTo>
                  <a:lnTo>
                    <a:pt x="3396056" y="40474"/>
                  </a:lnTo>
                  <a:lnTo>
                    <a:pt x="3349536" y="31877"/>
                  </a:lnTo>
                  <a:lnTo>
                    <a:pt x="3319780" y="28295"/>
                  </a:lnTo>
                  <a:lnTo>
                    <a:pt x="3313582" y="28803"/>
                  </a:lnTo>
                  <a:lnTo>
                    <a:pt x="3272752" y="55194"/>
                  </a:lnTo>
                  <a:lnTo>
                    <a:pt x="3266173" y="83045"/>
                  </a:lnTo>
                  <a:lnTo>
                    <a:pt x="3271431" y="99314"/>
                  </a:lnTo>
                  <a:lnTo>
                    <a:pt x="3300095" y="127152"/>
                  </a:lnTo>
                  <a:lnTo>
                    <a:pt x="3525507" y="220840"/>
                  </a:lnTo>
                  <a:lnTo>
                    <a:pt x="3554869" y="228612"/>
                  </a:lnTo>
                  <a:lnTo>
                    <a:pt x="3569893" y="228600"/>
                  </a:lnTo>
                  <a:lnTo>
                    <a:pt x="3611981" y="211251"/>
                  </a:lnTo>
                  <a:lnTo>
                    <a:pt x="3623868" y="183032"/>
                  </a:lnTo>
                  <a:close/>
                </a:path>
                <a:path w="6340475" h="880109">
                  <a:moveTo>
                    <a:pt x="3685629" y="478396"/>
                  </a:moveTo>
                  <a:lnTo>
                    <a:pt x="3684867" y="472262"/>
                  </a:lnTo>
                  <a:lnTo>
                    <a:pt x="3683177" y="466242"/>
                  </a:lnTo>
                  <a:lnTo>
                    <a:pt x="3683038" y="461111"/>
                  </a:lnTo>
                  <a:lnTo>
                    <a:pt x="3656685" y="425564"/>
                  </a:lnTo>
                  <a:lnTo>
                    <a:pt x="3588220" y="407022"/>
                  </a:lnTo>
                  <a:lnTo>
                    <a:pt x="3498507" y="376224"/>
                  </a:lnTo>
                  <a:lnTo>
                    <a:pt x="3467163" y="368744"/>
                  </a:lnTo>
                  <a:lnTo>
                    <a:pt x="3435591" y="364731"/>
                  </a:lnTo>
                  <a:lnTo>
                    <a:pt x="3403752" y="364210"/>
                  </a:lnTo>
                  <a:lnTo>
                    <a:pt x="3367697" y="367550"/>
                  </a:lnTo>
                  <a:lnTo>
                    <a:pt x="3346285" y="393204"/>
                  </a:lnTo>
                  <a:lnTo>
                    <a:pt x="3346323" y="397116"/>
                  </a:lnTo>
                  <a:lnTo>
                    <a:pt x="3374771" y="443445"/>
                  </a:lnTo>
                  <a:lnTo>
                    <a:pt x="3412883" y="475576"/>
                  </a:lnTo>
                  <a:lnTo>
                    <a:pt x="3468713" y="506222"/>
                  </a:lnTo>
                  <a:lnTo>
                    <a:pt x="3504400" y="521512"/>
                  </a:lnTo>
                  <a:lnTo>
                    <a:pt x="3540556" y="535660"/>
                  </a:lnTo>
                  <a:lnTo>
                    <a:pt x="3577183" y="548640"/>
                  </a:lnTo>
                  <a:lnTo>
                    <a:pt x="3598900" y="552361"/>
                  </a:lnTo>
                  <a:lnTo>
                    <a:pt x="3609848" y="552221"/>
                  </a:lnTo>
                  <a:lnTo>
                    <a:pt x="3651491" y="538911"/>
                  </a:lnTo>
                  <a:lnTo>
                    <a:pt x="3680168" y="508812"/>
                  </a:lnTo>
                  <a:lnTo>
                    <a:pt x="3685286" y="490893"/>
                  </a:lnTo>
                  <a:lnTo>
                    <a:pt x="3685629" y="478396"/>
                  </a:lnTo>
                  <a:close/>
                </a:path>
                <a:path w="6340475" h="880109">
                  <a:moveTo>
                    <a:pt x="4167060" y="343674"/>
                  </a:moveTo>
                  <a:lnTo>
                    <a:pt x="4155490" y="302831"/>
                  </a:lnTo>
                  <a:lnTo>
                    <a:pt x="4124617" y="273608"/>
                  </a:lnTo>
                  <a:lnTo>
                    <a:pt x="4064673" y="247713"/>
                  </a:lnTo>
                  <a:lnTo>
                    <a:pt x="4012463" y="229209"/>
                  </a:lnTo>
                  <a:lnTo>
                    <a:pt x="3959250" y="214249"/>
                  </a:lnTo>
                  <a:lnTo>
                    <a:pt x="3905046" y="202844"/>
                  </a:lnTo>
                  <a:lnTo>
                    <a:pt x="3849852" y="194983"/>
                  </a:lnTo>
                  <a:lnTo>
                    <a:pt x="3829850" y="195478"/>
                  </a:lnTo>
                  <a:lnTo>
                    <a:pt x="3789629" y="215582"/>
                  </a:lnTo>
                  <a:lnTo>
                    <a:pt x="3786632" y="253936"/>
                  </a:lnTo>
                  <a:lnTo>
                    <a:pt x="3792474" y="272148"/>
                  </a:lnTo>
                  <a:lnTo>
                    <a:pt x="3827284" y="295732"/>
                  </a:lnTo>
                  <a:lnTo>
                    <a:pt x="4082173" y="386359"/>
                  </a:lnTo>
                  <a:lnTo>
                    <a:pt x="4107713" y="388874"/>
                  </a:lnTo>
                  <a:lnTo>
                    <a:pt x="4120477" y="387210"/>
                  </a:lnTo>
                  <a:lnTo>
                    <a:pt x="4155262" y="371195"/>
                  </a:lnTo>
                  <a:lnTo>
                    <a:pt x="4167060" y="343674"/>
                  </a:lnTo>
                  <a:close/>
                </a:path>
                <a:path w="6340475" h="880109">
                  <a:moveTo>
                    <a:pt x="4201312" y="719594"/>
                  </a:moveTo>
                  <a:lnTo>
                    <a:pt x="4184777" y="681494"/>
                  </a:lnTo>
                  <a:lnTo>
                    <a:pt x="4122788" y="643674"/>
                  </a:lnTo>
                  <a:lnTo>
                    <a:pt x="4081424" y="624382"/>
                  </a:lnTo>
                  <a:lnTo>
                    <a:pt x="4038943" y="608025"/>
                  </a:lnTo>
                  <a:lnTo>
                    <a:pt x="3995331" y="594588"/>
                  </a:lnTo>
                  <a:lnTo>
                    <a:pt x="3950601" y="584073"/>
                  </a:lnTo>
                  <a:lnTo>
                    <a:pt x="3940899" y="584149"/>
                  </a:lnTo>
                  <a:lnTo>
                    <a:pt x="3931285" y="584885"/>
                  </a:lnTo>
                  <a:lnTo>
                    <a:pt x="3921747" y="586282"/>
                  </a:lnTo>
                  <a:lnTo>
                    <a:pt x="3912273" y="588352"/>
                  </a:lnTo>
                  <a:lnTo>
                    <a:pt x="3893324" y="655040"/>
                  </a:lnTo>
                  <a:lnTo>
                    <a:pt x="3996461" y="713600"/>
                  </a:lnTo>
                  <a:lnTo>
                    <a:pt x="4054538" y="744359"/>
                  </a:lnTo>
                  <a:lnTo>
                    <a:pt x="4103903" y="765898"/>
                  </a:lnTo>
                  <a:lnTo>
                    <a:pt x="4144353" y="777773"/>
                  </a:lnTo>
                  <a:lnTo>
                    <a:pt x="4151922" y="777557"/>
                  </a:lnTo>
                  <a:lnTo>
                    <a:pt x="4190835" y="755484"/>
                  </a:lnTo>
                  <a:lnTo>
                    <a:pt x="4201312" y="719594"/>
                  </a:lnTo>
                  <a:close/>
                </a:path>
                <a:path w="6340475" h="880109">
                  <a:moveTo>
                    <a:pt x="4653153" y="404596"/>
                  </a:moveTo>
                  <a:lnTo>
                    <a:pt x="4632934" y="363740"/>
                  </a:lnTo>
                  <a:lnTo>
                    <a:pt x="4597324" y="334327"/>
                  </a:lnTo>
                  <a:lnTo>
                    <a:pt x="4413199" y="266446"/>
                  </a:lnTo>
                  <a:lnTo>
                    <a:pt x="4354461" y="256349"/>
                  </a:lnTo>
                  <a:lnTo>
                    <a:pt x="4349394" y="256527"/>
                  </a:lnTo>
                  <a:lnTo>
                    <a:pt x="4317974" y="280174"/>
                  </a:lnTo>
                  <a:lnTo>
                    <a:pt x="4312577" y="314121"/>
                  </a:lnTo>
                  <a:lnTo>
                    <a:pt x="4316831" y="332422"/>
                  </a:lnTo>
                  <a:lnTo>
                    <a:pt x="4329582" y="346697"/>
                  </a:lnTo>
                  <a:lnTo>
                    <a:pt x="4351807" y="358635"/>
                  </a:lnTo>
                  <a:lnTo>
                    <a:pt x="4546104" y="438670"/>
                  </a:lnTo>
                  <a:lnTo>
                    <a:pt x="4545228" y="441604"/>
                  </a:lnTo>
                  <a:lnTo>
                    <a:pt x="4570488" y="451065"/>
                  </a:lnTo>
                  <a:lnTo>
                    <a:pt x="4596396" y="458571"/>
                  </a:lnTo>
                  <a:lnTo>
                    <a:pt x="4605388" y="459828"/>
                  </a:lnTo>
                  <a:lnTo>
                    <a:pt x="4618888" y="457835"/>
                  </a:lnTo>
                  <a:lnTo>
                    <a:pt x="4631118" y="451777"/>
                  </a:lnTo>
                  <a:lnTo>
                    <a:pt x="4637976" y="445731"/>
                  </a:lnTo>
                  <a:lnTo>
                    <a:pt x="4648378" y="430949"/>
                  </a:lnTo>
                  <a:lnTo>
                    <a:pt x="4652784" y="418134"/>
                  </a:lnTo>
                  <a:lnTo>
                    <a:pt x="4653153" y="404596"/>
                  </a:lnTo>
                  <a:close/>
                </a:path>
                <a:path w="6340475" h="880109">
                  <a:moveTo>
                    <a:pt x="4778337" y="781621"/>
                  </a:moveTo>
                  <a:lnTo>
                    <a:pt x="4765865" y="744435"/>
                  </a:lnTo>
                  <a:lnTo>
                    <a:pt x="4732921" y="723074"/>
                  </a:lnTo>
                  <a:lnTo>
                    <a:pt x="4679467" y="714476"/>
                  </a:lnTo>
                  <a:lnTo>
                    <a:pt x="4634623" y="704888"/>
                  </a:lnTo>
                  <a:lnTo>
                    <a:pt x="4590427" y="692924"/>
                  </a:lnTo>
                  <a:lnTo>
                    <a:pt x="4546866" y="678586"/>
                  </a:lnTo>
                  <a:lnTo>
                    <a:pt x="4489945" y="656602"/>
                  </a:lnTo>
                  <a:lnTo>
                    <a:pt x="4447006" y="642124"/>
                  </a:lnTo>
                  <a:lnTo>
                    <a:pt x="4447794" y="652043"/>
                  </a:lnTo>
                  <a:lnTo>
                    <a:pt x="4451718" y="660285"/>
                  </a:lnTo>
                  <a:lnTo>
                    <a:pt x="4453775" y="667829"/>
                  </a:lnTo>
                  <a:lnTo>
                    <a:pt x="4448962" y="675678"/>
                  </a:lnTo>
                  <a:lnTo>
                    <a:pt x="4416653" y="684174"/>
                  </a:lnTo>
                  <a:lnTo>
                    <a:pt x="4420603" y="693039"/>
                  </a:lnTo>
                  <a:lnTo>
                    <a:pt x="4427525" y="698639"/>
                  </a:lnTo>
                  <a:lnTo>
                    <a:pt x="4434471" y="702894"/>
                  </a:lnTo>
                  <a:lnTo>
                    <a:pt x="4438535" y="707720"/>
                  </a:lnTo>
                  <a:lnTo>
                    <a:pt x="4472102" y="753338"/>
                  </a:lnTo>
                  <a:lnTo>
                    <a:pt x="4594339" y="806894"/>
                  </a:lnTo>
                  <a:lnTo>
                    <a:pt x="4667262" y="833843"/>
                  </a:lnTo>
                  <a:lnTo>
                    <a:pt x="4711433" y="842022"/>
                  </a:lnTo>
                  <a:lnTo>
                    <a:pt x="4734560" y="842225"/>
                  </a:lnTo>
                  <a:lnTo>
                    <a:pt x="4742040" y="839952"/>
                  </a:lnTo>
                  <a:lnTo>
                    <a:pt x="4755756" y="831405"/>
                  </a:lnTo>
                  <a:lnTo>
                    <a:pt x="4761077" y="825690"/>
                  </a:lnTo>
                  <a:lnTo>
                    <a:pt x="4764862" y="818565"/>
                  </a:lnTo>
                  <a:lnTo>
                    <a:pt x="4769561" y="811999"/>
                  </a:lnTo>
                  <a:lnTo>
                    <a:pt x="4773269" y="804989"/>
                  </a:lnTo>
                  <a:lnTo>
                    <a:pt x="4775974" y="797547"/>
                  </a:lnTo>
                  <a:lnTo>
                    <a:pt x="4777676" y="789660"/>
                  </a:lnTo>
                  <a:lnTo>
                    <a:pt x="4778337" y="781621"/>
                  </a:lnTo>
                  <a:close/>
                </a:path>
                <a:path w="6340475" h="880109">
                  <a:moveTo>
                    <a:pt x="5289474" y="407339"/>
                  </a:moveTo>
                  <a:lnTo>
                    <a:pt x="5283289" y="382536"/>
                  </a:lnTo>
                  <a:lnTo>
                    <a:pt x="5267858" y="365506"/>
                  </a:lnTo>
                  <a:lnTo>
                    <a:pt x="5242598" y="356463"/>
                  </a:lnTo>
                  <a:lnTo>
                    <a:pt x="5194884" y="345097"/>
                  </a:lnTo>
                  <a:lnTo>
                    <a:pt x="5147907" y="331431"/>
                  </a:lnTo>
                  <a:lnTo>
                    <a:pt x="5101666" y="315442"/>
                  </a:lnTo>
                  <a:lnTo>
                    <a:pt x="5056162" y="297167"/>
                  </a:lnTo>
                  <a:lnTo>
                    <a:pt x="5022837" y="285953"/>
                  </a:lnTo>
                  <a:lnTo>
                    <a:pt x="4988915" y="279222"/>
                  </a:lnTo>
                  <a:lnTo>
                    <a:pt x="4954422" y="276961"/>
                  </a:lnTo>
                  <a:lnTo>
                    <a:pt x="4919332" y="279184"/>
                  </a:lnTo>
                  <a:lnTo>
                    <a:pt x="4880648" y="334860"/>
                  </a:lnTo>
                  <a:lnTo>
                    <a:pt x="4961979" y="387845"/>
                  </a:lnTo>
                  <a:lnTo>
                    <a:pt x="5017427" y="416534"/>
                  </a:lnTo>
                  <a:lnTo>
                    <a:pt x="5076698" y="441337"/>
                  </a:lnTo>
                  <a:lnTo>
                    <a:pt x="5133962" y="462026"/>
                  </a:lnTo>
                  <a:lnTo>
                    <a:pt x="5188928" y="478599"/>
                  </a:lnTo>
                  <a:lnTo>
                    <a:pt x="5236476" y="487768"/>
                  </a:lnTo>
                  <a:lnTo>
                    <a:pt x="5248199" y="485635"/>
                  </a:lnTo>
                  <a:lnTo>
                    <a:pt x="5282895" y="455041"/>
                  </a:lnTo>
                  <a:lnTo>
                    <a:pt x="5286476" y="443687"/>
                  </a:lnTo>
                  <a:lnTo>
                    <a:pt x="5289474" y="407339"/>
                  </a:lnTo>
                  <a:close/>
                </a:path>
                <a:path w="6340475" h="880109">
                  <a:moveTo>
                    <a:pt x="5764288" y="167030"/>
                  </a:moveTo>
                  <a:lnTo>
                    <a:pt x="5751715" y="129870"/>
                  </a:lnTo>
                  <a:lnTo>
                    <a:pt x="5674106" y="103695"/>
                  </a:lnTo>
                  <a:lnTo>
                    <a:pt x="5593334" y="95351"/>
                  </a:lnTo>
                  <a:lnTo>
                    <a:pt x="5545023" y="91338"/>
                  </a:lnTo>
                  <a:lnTo>
                    <a:pt x="5537289" y="92011"/>
                  </a:lnTo>
                  <a:lnTo>
                    <a:pt x="5502008" y="108140"/>
                  </a:lnTo>
                  <a:lnTo>
                    <a:pt x="5481574" y="140779"/>
                  </a:lnTo>
                  <a:lnTo>
                    <a:pt x="5484215" y="145681"/>
                  </a:lnTo>
                  <a:lnTo>
                    <a:pt x="5485511" y="150710"/>
                  </a:lnTo>
                  <a:lnTo>
                    <a:pt x="5529605" y="175031"/>
                  </a:lnTo>
                  <a:lnTo>
                    <a:pt x="5571744" y="193103"/>
                  </a:lnTo>
                  <a:lnTo>
                    <a:pt x="5615152" y="207352"/>
                  </a:lnTo>
                  <a:lnTo>
                    <a:pt x="5659806" y="217817"/>
                  </a:lnTo>
                  <a:lnTo>
                    <a:pt x="5705703" y="224459"/>
                  </a:lnTo>
                  <a:lnTo>
                    <a:pt x="5714149" y="224612"/>
                  </a:lnTo>
                  <a:lnTo>
                    <a:pt x="5726582" y="222161"/>
                  </a:lnTo>
                  <a:lnTo>
                    <a:pt x="5761494" y="187871"/>
                  </a:lnTo>
                  <a:lnTo>
                    <a:pt x="5764149" y="175501"/>
                  </a:lnTo>
                  <a:lnTo>
                    <a:pt x="5764288" y="167030"/>
                  </a:lnTo>
                  <a:close/>
                </a:path>
                <a:path w="6340475" h="880109">
                  <a:moveTo>
                    <a:pt x="5921959" y="578764"/>
                  </a:moveTo>
                  <a:lnTo>
                    <a:pt x="5902452" y="533057"/>
                  </a:lnTo>
                  <a:lnTo>
                    <a:pt x="5860605" y="508965"/>
                  </a:lnTo>
                  <a:lnTo>
                    <a:pt x="5775185" y="470306"/>
                  </a:lnTo>
                  <a:lnTo>
                    <a:pt x="5593105" y="440613"/>
                  </a:lnTo>
                  <a:lnTo>
                    <a:pt x="5586374" y="440778"/>
                  </a:lnTo>
                  <a:lnTo>
                    <a:pt x="5576951" y="444474"/>
                  </a:lnTo>
                  <a:lnTo>
                    <a:pt x="5569559" y="451396"/>
                  </a:lnTo>
                  <a:lnTo>
                    <a:pt x="5566295" y="457377"/>
                  </a:lnTo>
                  <a:lnTo>
                    <a:pt x="5563425" y="470636"/>
                  </a:lnTo>
                  <a:lnTo>
                    <a:pt x="5563654" y="477278"/>
                  </a:lnTo>
                  <a:lnTo>
                    <a:pt x="5591060" y="514642"/>
                  </a:lnTo>
                  <a:lnTo>
                    <a:pt x="5625909" y="534644"/>
                  </a:lnTo>
                  <a:lnTo>
                    <a:pt x="5695340" y="557580"/>
                  </a:lnTo>
                  <a:lnTo>
                    <a:pt x="5744438" y="576211"/>
                  </a:lnTo>
                  <a:lnTo>
                    <a:pt x="5792660" y="596963"/>
                  </a:lnTo>
                  <a:lnTo>
                    <a:pt x="5847626" y="623570"/>
                  </a:lnTo>
                  <a:lnTo>
                    <a:pt x="5863437" y="629246"/>
                  </a:lnTo>
                  <a:lnTo>
                    <a:pt x="5876112" y="632256"/>
                  </a:lnTo>
                  <a:lnTo>
                    <a:pt x="5880608" y="632485"/>
                  </a:lnTo>
                  <a:lnTo>
                    <a:pt x="5889688" y="631253"/>
                  </a:lnTo>
                  <a:lnTo>
                    <a:pt x="5917019" y="603618"/>
                  </a:lnTo>
                  <a:lnTo>
                    <a:pt x="5920740" y="591439"/>
                  </a:lnTo>
                  <a:lnTo>
                    <a:pt x="5921959" y="578764"/>
                  </a:lnTo>
                  <a:close/>
                </a:path>
                <a:path w="6340475" h="880109">
                  <a:moveTo>
                    <a:pt x="6340386" y="259270"/>
                  </a:moveTo>
                  <a:lnTo>
                    <a:pt x="6320637" y="216623"/>
                  </a:lnTo>
                  <a:lnTo>
                    <a:pt x="6288075" y="187413"/>
                  </a:lnTo>
                  <a:lnTo>
                    <a:pt x="6180125" y="151752"/>
                  </a:lnTo>
                  <a:lnTo>
                    <a:pt x="6133884" y="141414"/>
                  </a:lnTo>
                  <a:lnTo>
                    <a:pt x="6093752" y="136105"/>
                  </a:lnTo>
                  <a:lnTo>
                    <a:pt x="6073483" y="134950"/>
                  </a:lnTo>
                  <a:lnTo>
                    <a:pt x="6051804" y="135216"/>
                  </a:lnTo>
                  <a:lnTo>
                    <a:pt x="6030734" y="138938"/>
                  </a:lnTo>
                  <a:lnTo>
                    <a:pt x="6011799" y="149517"/>
                  </a:lnTo>
                  <a:lnTo>
                    <a:pt x="5996546" y="170332"/>
                  </a:lnTo>
                  <a:lnTo>
                    <a:pt x="6000940" y="178092"/>
                  </a:lnTo>
                  <a:lnTo>
                    <a:pt x="6032551" y="208661"/>
                  </a:lnTo>
                  <a:lnTo>
                    <a:pt x="6094082" y="232156"/>
                  </a:lnTo>
                  <a:lnTo>
                    <a:pt x="6140437" y="246189"/>
                  </a:lnTo>
                  <a:lnTo>
                    <a:pt x="6185928" y="262216"/>
                  </a:lnTo>
                  <a:lnTo>
                    <a:pt x="6228766" y="284187"/>
                  </a:lnTo>
                  <a:lnTo>
                    <a:pt x="6267158" y="316077"/>
                  </a:lnTo>
                  <a:lnTo>
                    <a:pt x="6278994" y="321856"/>
                  </a:lnTo>
                  <a:lnTo>
                    <a:pt x="6322644" y="306146"/>
                  </a:lnTo>
                  <a:lnTo>
                    <a:pt x="6339548" y="274078"/>
                  </a:lnTo>
                  <a:lnTo>
                    <a:pt x="6340386" y="259270"/>
                  </a:lnTo>
                  <a:close/>
                </a:path>
              </a:pathLst>
            </a:custGeom>
            <a:solidFill>
              <a:srgbClr val="E3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6068" y="9919973"/>
              <a:ext cx="251526" cy="163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8280" y="4"/>
              <a:ext cx="3299718" cy="28288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44726" y="11"/>
              <a:ext cx="4616450" cy="1767839"/>
            </a:xfrm>
            <a:custGeom>
              <a:avLst/>
              <a:gdLst/>
              <a:ahLst/>
              <a:cxnLst/>
              <a:rect l="l" t="t" r="r" b="b"/>
              <a:pathLst>
                <a:path w="4616450" h="1767839">
                  <a:moveTo>
                    <a:pt x="703414" y="753097"/>
                  </a:moveTo>
                  <a:lnTo>
                    <a:pt x="652995" y="718578"/>
                  </a:lnTo>
                  <a:lnTo>
                    <a:pt x="541578" y="706551"/>
                  </a:lnTo>
                  <a:lnTo>
                    <a:pt x="514985" y="702957"/>
                  </a:lnTo>
                  <a:lnTo>
                    <a:pt x="497255" y="696099"/>
                  </a:lnTo>
                  <a:lnTo>
                    <a:pt x="480695" y="686790"/>
                  </a:lnTo>
                  <a:lnTo>
                    <a:pt x="484924" y="666229"/>
                  </a:lnTo>
                  <a:lnTo>
                    <a:pt x="494893" y="651116"/>
                  </a:lnTo>
                  <a:lnTo>
                    <a:pt x="526084" y="622477"/>
                  </a:lnTo>
                  <a:lnTo>
                    <a:pt x="530745" y="617156"/>
                  </a:lnTo>
                  <a:lnTo>
                    <a:pt x="544906" y="574052"/>
                  </a:lnTo>
                  <a:lnTo>
                    <a:pt x="542201" y="565594"/>
                  </a:lnTo>
                  <a:lnTo>
                    <a:pt x="537641" y="560146"/>
                  </a:lnTo>
                  <a:lnTo>
                    <a:pt x="529793" y="555980"/>
                  </a:lnTo>
                  <a:lnTo>
                    <a:pt x="522732" y="555269"/>
                  </a:lnTo>
                  <a:lnTo>
                    <a:pt x="515848" y="557047"/>
                  </a:lnTo>
                  <a:lnTo>
                    <a:pt x="497713" y="567499"/>
                  </a:lnTo>
                  <a:lnTo>
                    <a:pt x="480860" y="579932"/>
                  </a:lnTo>
                  <a:lnTo>
                    <a:pt x="411099" y="640842"/>
                  </a:lnTo>
                  <a:lnTo>
                    <a:pt x="405574" y="644918"/>
                  </a:lnTo>
                  <a:lnTo>
                    <a:pt x="393382" y="651332"/>
                  </a:lnTo>
                  <a:lnTo>
                    <a:pt x="380161" y="655231"/>
                  </a:lnTo>
                  <a:lnTo>
                    <a:pt x="366433" y="656399"/>
                  </a:lnTo>
                  <a:lnTo>
                    <a:pt x="356133" y="637451"/>
                  </a:lnTo>
                  <a:lnTo>
                    <a:pt x="347878" y="617766"/>
                  </a:lnTo>
                  <a:lnTo>
                    <a:pt x="341680" y="597331"/>
                  </a:lnTo>
                  <a:lnTo>
                    <a:pt x="337527" y="576173"/>
                  </a:lnTo>
                  <a:lnTo>
                    <a:pt x="335483" y="554697"/>
                  </a:lnTo>
                  <a:lnTo>
                    <a:pt x="335610" y="533349"/>
                  </a:lnTo>
                  <a:lnTo>
                    <a:pt x="337921" y="512127"/>
                  </a:lnTo>
                  <a:lnTo>
                    <a:pt x="342404" y="491032"/>
                  </a:lnTo>
                  <a:lnTo>
                    <a:pt x="349046" y="472351"/>
                  </a:lnTo>
                  <a:lnTo>
                    <a:pt x="352577" y="453351"/>
                  </a:lnTo>
                  <a:lnTo>
                    <a:pt x="350329" y="414401"/>
                  </a:lnTo>
                  <a:lnTo>
                    <a:pt x="329603" y="401269"/>
                  </a:lnTo>
                  <a:lnTo>
                    <a:pt x="325424" y="402691"/>
                  </a:lnTo>
                  <a:lnTo>
                    <a:pt x="296545" y="464273"/>
                  </a:lnTo>
                  <a:lnTo>
                    <a:pt x="284492" y="521398"/>
                  </a:lnTo>
                  <a:lnTo>
                    <a:pt x="280327" y="540410"/>
                  </a:lnTo>
                  <a:lnTo>
                    <a:pt x="271919" y="559625"/>
                  </a:lnTo>
                  <a:lnTo>
                    <a:pt x="262013" y="578116"/>
                  </a:lnTo>
                  <a:lnTo>
                    <a:pt x="251536" y="569302"/>
                  </a:lnTo>
                  <a:lnTo>
                    <a:pt x="225348" y="538048"/>
                  </a:lnTo>
                  <a:lnTo>
                    <a:pt x="208064" y="501116"/>
                  </a:lnTo>
                  <a:lnTo>
                    <a:pt x="201218" y="477494"/>
                  </a:lnTo>
                  <a:lnTo>
                    <a:pt x="195795" y="468845"/>
                  </a:lnTo>
                  <a:lnTo>
                    <a:pt x="187680" y="462927"/>
                  </a:lnTo>
                  <a:lnTo>
                    <a:pt x="176276" y="460756"/>
                  </a:lnTo>
                  <a:lnTo>
                    <a:pt x="164960" y="464248"/>
                  </a:lnTo>
                  <a:lnTo>
                    <a:pt x="157645" y="473354"/>
                  </a:lnTo>
                  <a:lnTo>
                    <a:pt x="154533" y="486092"/>
                  </a:lnTo>
                  <a:lnTo>
                    <a:pt x="155867" y="500507"/>
                  </a:lnTo>
                  <a:lnTo>
                    <a:pt x="161823" y="530225"/>
                  </a:lnTo>
                  <a:lnTo>
                    <a:pt x="169926" y="559257"/>
                  </a:lnTo>
                  <a:lnTo>
                    <a:pt x="180162" y="587603"/>
                  </a:lnTo>
                  <a:lnTo>
                    <a:pt x="192544" y="615276"/>
                  </a:lnTo>
                  <a:lnTo>
                    <a:pt x="195999" y="627837"/>
                  </a:lnTo>
                  <a:lnTo>
                    <a:pt x="192265" y="638568"/>
                  </a:lnTo>
                  <a:lnTo>
                    <a:pt x="182816" y="645490"/>
                  </a:lnTo>
                  <a:lnTo>
                    <a:pt x="169164" y="646671"/>
                  </a:lnTo>
                  <a:lnTo>
                    <a:pt x="149885" y="643305"/>
                  </a:lnTo>
                  <a:lnTo>
                    <a:pt x="111607" y="635139"/>
                  </a:lnTo>
                  <a:lnTo>
                    <a:pt x="92316" y="632167"/>
                  </a:lnTo>
                  <a:lnTo>
                    <a:pt x="72986" y="630466"/>
                  </a:lnTo>
                  <a:lnTo>
                    <a:pt x="53632" y="629666"/>
                  </a:lnTo>
                  <a:lnTo>
                    <a:pt x="34277" y="629767"/>
                  </a:lnTo>
                  <a:lnTo>
                    <a:pt x="0" y="651268"/>
                  </a:lnTo>
                  <a:lnTo>
                    <a:pt x="838" y="655726"/>
                  </a:lnTo>
                  <a:lnTo>
                    <a:pt x="85547" y="684911"/>
                  </a:lnTo>
                  <a:lnTo>
                    <a:pt x="154089" y="697585"/>
                  </a:lnTo>
                  <a:lnTo>
                    <a:pt x="180009" y="700265"/>
                  </a:lnTo>
                  <a:lnTo>
                    <a:pt x="188595" y="701649"/>
                  </a:lnTo>
                  <a:lnTo>
                    <a:pt x="221805" y="715937"/>
                  </a:lnTo>
                  <a:lnTo>
                    <a:pt x="244309" y="737997"/>
                  </a:lnTo>
                  <a:lnTo>
                    <a:pt x="248005" y="767384"/>
                  </a:lnTo>
                  <a:lnTo>
                    <a:pt x="224815" y="803617"/>
                  </a:lnTo>
                  <a:lnTo>
                    <a:pt x="209194" y="820724"/>
                  </a:lnTo>
                  <a:lnTo>
                    <a:pt x="194208" y="838365"/>
                  </a:lnTo>
                  <a:lnTo>
                    <a:pt x="179857" y="856513"/>
                  </a:lnTo>
                  <a:lnTo>
                    <a:pt x="166141" y="875195"/>
                  </a:lnTo>
                  <a:lnTo>
                    <a:pt x="164477" y="880071"/>
                  </a:lnTo>
                  <a:lnTo>
                    <a:pt x="164731" y="886968"/>
                  </a:lnTo>
                  <a:lnTo>
                    <a:pt x="167322" y="906335"/>
                  </a:lnTo>
                  <a:lnTo>
                    <a:pt x="199948" y="885672"/>
                  </a:lnTo>
                  <a:lnTo>
                    <a:pt x="228790" y="861999"/>
                  </a:lnTo>
                  <a:lnTo>
                    <a:pt x="257873" y="840206"/>
                  </a:lnTo>
                  <a:lnTo>
                    <a:pt x="291172" y="825195"/>
                  </a:lnTo>
                  <a:lnTo>
                    <a:pt x="303339" y="855243"/>
                  </a:lnTo>
                  <a:lnTo>
                    <a:pt x="312902" y="886053"/>
                  </a:lnTo>
                  <a:lnTo>
                    <a:pt x="326948" y="913511"/>
                  </a:lnTo>
                  <a:lnTo>
                    <a:pt x="352526" y="933488"/>
                  </a:lnTo>
                  <a:lnTo>
                    <a:pt x="373684" y="927760"/>
                  </a:lnTo>
                  <a:lnTo>
                    <a:pt x="384962" y="912749"/>
                  </a:lnTo>
                  <a:lnTo>
                    <a:pt x="392811" y="893203"/>
                  </a:lnTo>
                  <a:lnTo>
                    <a:pt x="403720" y="873874"/>
                  </a:lnTo>
                  <a:lnTo>
                    <a:pt x="458165" y="871207"/>
                  </a:lnTo>
                  <a:lnTo>
                    <a:pt x="477088" y="847623"/>
                  </a:lnTo>
                  <a:lnTo>
                    <a:pt x="477037" y="844105"/>
                  </a:lnTo>
                  <a:lnTo>
                    <a:pt x="476224" y="840587"/>
                  </a:lnTo>
                  <a:lnTo>
                    <a:pt x="452348" y="783793"/>
                  </a:lnTo>
                  <a:lnTo>
                    <a:pt x="458431" y="774319"/>
                  </a:lnTo>
                  <a:lnTo>
                    <a:pt x="466039" y="769607"/>
                  </a:lnTo>
                  <a:lnTo>
                    <a:pt x="474548" y="768146"/>
                  </a:lnTo>
                  <a:lnTo>
                    <a:pt x="483387" y="768438"/>
                  </a:lnTo>
                  <a:lnTo>
                    <a:pt x="635723" y="786447"/>
                  </a:lnTo>
                  <a:lnTo>
                    <a:pt x="674585" y="789127"/>
                  </a:lnTo>
                  <a:lnTo>
                    <a:pt x="681786" y="787755"/>
                  </a:lnTo>
                  <a:lnTo>
                    <a:pt x="687933" y="784428"/>
                  </a:lnTo>
                  <a:lnTo>
                    <a:pt x="698119" y="773874"/>
                  </a:lnTo>
                  <a:lnTo>
                    <a:pt x="701205" y="767600"/>
                  </a:lnTo>
                  <a:lnTo>
                    <a:pt x="703414" y="753097"/>
                  </a:lnTo>
                  <a:close/>
                </a:path>
                <a:path w="4616450" h="1767839">
                  <a:moveTo>
                    <a:pt x="1283665" y="973543"/>
                  </a:moveTo>
                  <a:lnTo>
                    <a:pt x="1247927" y="950036"/>
                  </a:lnTo>
                  <a:lnTo>
                    <a:pt x="1216152" y="945159"/>
                  </a:lnTo>
                  <a:lnTo>
                    <a:pt x="1159649" y="951750"/>
                  </a:lnTo>
                  <a:lnTo>
                    <a:pt x="1113942" y="954087"/>
                  </a:lnTo>
                  <a:lnTo>
                    <a:pt x="1068171" y="953236"/>
                  </a:lnTo>
                  <a:lnTo>
                    <a:pt x="1022350" y="949185"/>
                  </a:lnTo>
                  <a:lnTo>
                    <a:pt x="1015263" y="947762"/>
                  </a:lnTo>
                  <a:lnTo>
                    <a:pt x="1008341" y="948334"/>
                  </a:lnTo>
                  <a:lnTo>
                    <a:pt x="990879" y="969378"/>
                  </a:lnTo>
                  <a:lnTo>
                    <a:pt x="994575" y="974979"/>
                  </a:lnTo>
                  <a:lnTo>
                    <a:pt x="1001877" y="980300"/>
                  </a:lnTo>
                  <a:lnTo>
                    <a:pt x="1006233" y="981760"/>
                  </a:lnTo>
                  <a:lnTo>
                    <a:pt x="1056779" y="983564"/>
                  </a:lnTo>
                  <a:lnTo>
                    <a:pt x="1102448" y="983462"/>
                  </a:lnTo>
                  <a:lnTo>
                    <a:pt x="1148092" y="981557"/>
                  </a:lnTo>
                  <a:lnTo>
                    <a:pt x="1216139" y="975779"/>
                  </a:lnTo>
                  <a:lnTo>
                    <a:pt x="1238618" y="974382"/>
                  </a:lnTo>
                  <a:lnTo>
                    <a:pt x="1261135" y="973632"/>
                  </a:lnTo>
                  <a:lnTo>
                    <a:pt x="1283665" y="973543"/>
                  </a:lnTo>
                  <a:close/>
                </a:path>
                <a:path w="4616450" h="1767839">
                  <a:moveTo>
                    <a:pt x="1871726" y="979144"/>
                  </a:moveTo>
                  <a:lnTo>
                    <a:pt x="1837639" y="951572"/>
                  </a:lnTo>
                  <a:lnTo>
                    <a:pt x="1770265" y="948766"/>
                  </a:lnTo>
                  <a:lnTo>
                    <a:pt x="1694243" y="943978"/>
                  </a:lnTo>
                  <a:lnTo>
                    <a:pt x="1668411" y="940257"/>
                  </a:lnTo>
                  <a:lnTo>
                    <a:pt x="1663407" y="930008"/>
                  </a:lnTo>
                  <a:lnTo>
                    <a:pt x="1663560" y="921334"/>
                  </a:lnTo>
                  <a:lnTo>
                    <a:pt x="1667332" y="913498"/>
                  </a:lnTo>
                  <a:lnTo>
                    <a:pt x="1698599" y="876134"/>
                  </a:lnTo>
                  <a:lnTo>
                    <a:pt x="1695615" y="872705"/>
                  </a:lnTo>
                  <a:lnTo>
                    <a:pt x="1666659" y="861923"/>
                  </a:lnTo>
                  <a:lnTo>
                    <a:pt x="1657654" y="863193"/>
                  </a:lnTo>
                  <a:lnTo>
                    <a:pt x="1653374" y="864552"/>
                  </a:lnTo>
                  <a:lnTo>
                    <a:pt x="1649323" y="866609"/>
                  </a:lnTo>
                  <a:lnTo>
                    <a:pt x="1635975" y="871347"/>
                  </a:lnTo>
                  <a:lnTo>
                    <a:pt x="1596720" y="888504"/>
                  </a:lnTo>
                  <a:lnTo>
                    <a:pt x="1577632" y="892924"/>
                  </a:lnTo>
                  <a:lnTo>
                    <a:pt x="1563700" y="888644"/>
                  </a:lnTo>
                  <a:lnTo>
                    <a:pt x="1555610" y="876249"/>
                  </a:lnTo>
                  <a:lnTo>
                    <a:pt x="1554073" y="856272"/>
                  </a:lnTo>
                  <a:lnTo>
                    <a:pt x="1557058" y="818832"/>
                  </a:lnTo>
                  <a:lnTo>
                    <a:pt x="1563204" y="782066"/>
                  </a:lnTo>
                  <a:lnTo>
                    <a:pt x="1572526" y="745972"/>
                  </a:lnTo>
                  <a:lnTo>
                    <a:pt x="1592402" y="688949"/>
                  </a:lnTo>
                  <a:lnTo>
                    <a:pt x="1598244" y="666877"/>
                  </a:lnTo>
                  <a:lnTo>
                    <a:pt x="1586674" y="660412"/>
                  </a:lnTo>
                  <a:lnTo>
                    <a:pt x="1577047" y="660006"/>
                  </a:lnTo>
                  <a:lnTo>
                    <a:pt x="1569364" y="663930"/>
                  </a:lnTo>
                  <a:lnTo>
                    <a:pt x="1545005" y="700798"/>
                  </a:lnTo>
                  <a:lnTo>
                    <a:pt x="1517396" y="765657"/>
                  </a:lnTo>
                  <a:lnTo>
                    <a:pt x="1507693" y="805599"/>
                  </a:lnTo>
                  <a:lnTo>
                    <a:pt x="1506245" y="810856"/>
                  </a:lnTo>
                  <a:lnTo>
                    <a:pt x="1478927" y="844042"/>
                  </a:lnTo>
                  <a:lnTo>
                    <a:pt x="1468805" y="848194"/>
                  </a:lnTo>
                  <a:lnTo>
                    <a:pt x="1447304" y="837196"/>
                  </a:lnTo>
                  <a:lnTo>
                    <a:pt x="1429004" y="821207"/>
                  </a:lnTo>
                  <a:lnTo>
                    <a:pt x="1411249" y="804176"/>
                  </a:lnTo>
                  <a:lnTo>
                    <a:pt x="1391348" y="790105"/>
                  </a:lnTo>
                  <a:lnTo>
                    <a:pt x="1391386" y="788035"/>
                  </a:lnTo>
                  <a:lnTo>
                    <a:pt x="1390777" y="805307"/>
                  </a:lnTo>
                  <a:lnTo>
                    <a:pt x="1388351" y="822553"/>
                  </a:lnTo>
                  <a:lnTo>
                    <a:pt x="1386255" y="832815"/>
                  </a:lnTo>
                  <a:lnTo>
                    <a:pt x="1385265" y="843127"/>
                  </a:lnTo>
                  <a:lnTo>
                    <a:pt x="1385379" y="853478"/>
                  </a:lnTo>
                  <a:lnTo>
                    <a:pt x="1396466" y="893330"/>
                  </a:lnTo>
                  <a:lnTo>
                    <a:pt x="1401800" y="902335"/>
                  </a:lnTo>
                  <a:lnTo>
                    <a:pt x="1406271" y="913892"/>
                  </a:lnTo>
                  <a:lnTo>
                    <a:pt x="1403489" y="924445"/>
                  </a:lnTo>
                  <a:lnTo>
                    <a:pt x="1395044" y="932510"/>
                  </a:lnTo>
                  <a:lnTo>
                    <a:pt x="1382522" y="936561"/>
                  </a:lnTo>
                  <a:lnTo>
                    <a:pt x="1335087" y="940562"/>
                  </a:lnTo>
                  <a:lnTo>
                    <a:pt x="1333284" y="957148"/>
                  </a:lnTo>
                  <a:lnTo>
                    <a:pt x="1335570" y="964603"/>
                  </a:lnTo>
                  <a:lnTo>
                    <a:pt x="1344523" y="964653"/>
                  </a:lnTo>
                  <a:lnTo>
                    <a:pt x="1364373" y="958913"/>
                  </a:lnTo>
                  <a:lnTo>
                    <a:pt x="1367599" y="959129"/>
                  </a:lnTo>
                  <a:lnTo>
                    <a:pt x="1366862" y="961872"/>
                  </a:lnTo>
                  <a:lnTo>
                    <a:pt x="1423936" y="999540"/>
                  </a:lnTo>
                  <a:lnTo>
                    <a:pt x="1410665" y="1021537"/>
                  </a:lnTo>
                  <a:lnTo>
                    <a:pt x="1373225" y="1049121"/>
                  </a:lnTo>
                  <a:lnTo>
                    <a:pt x="1340332" y="1070076"/>
                  </a:lnTo>
                  <a:lnTo>
                    <a:pt x="1306461" y="1089431"/>
                  </a:lnTo>
                  <a:lnTo>
                    <a:pt x="1271612" y="1107147"/>
                  </a:lnTo>
                  <a:lnTo>
                    <a:pt x="1263281" y="1110272"/>
                  </a:lnTo>
                  <a:lnTo>
                    <a:pt x="1255318" y="1114107"/>
                  </a:lnTo>
                  <a:lnTo>
                    <a:pt x="1232966" y="1143076"/>
                  </a:lnTo>
                  <a:lnTo>
                    <a:pt x="1233906" y="1147279"/>
                  </a:lnTo>
                  <a:lnTo>
                    <a:pt x="1239202" y="1151712"/>
                  </a:lnTo>
                  <a:lnTo>
                    <a:pt x="1245019" y="1154709"/>
                  </a:lnTo>
                  <a:lnTo>
                    <a:pt x="1251394" y="1156258"/>
                  </a:lnTo>
                  <a:lnTo>
                    <a:pt x="1258290" y="1156360"/>
                  </a:lnTo>
                  <a:lnTo>
                    <a:pt x="1265047" y="1154442"/>
                  </a:lnTo>
                  <a:lnTo>
                    <a:pt x="1271371" y="1151674"/>
                  </a:lnTo>
                  <a:lnTo>
                    <a:pt x="1277264" y="1148080"/>
                  </a:lnTo>
                  <a:lnTo>
                    <a:pt x="1282725" y="1143660"/>
                  </a:lnTo>
                  <a:lnTo>
                    <a:pt x="1310640" y="1124038"/>
                  </a:lnTo>
                  <a:lnTo>
                    <a:pt x="1340332" y="1108417"/>
                  </a:lnTo>
                  <a:lnTo>
                    <a:pt x="1371815" y="1096772"/>
                  </a:lnTo>
                  <a:lnTo>
                    <a:pt x="1423873" y="1084427"/>
                  </a:lnTo>
                  <a:lnTo>
                    <a:pt x="1477365" y="1067231"/>
                  </a:lnTo>
                  <a:lnTo>
                    <a:pt x="1502130" y="1081786"/>
                  </a:lnTo>
                  <a:lnTo>
                    <a:pt x="1517078" y="1104595"/>
                  </a:lnTo>
                  <a:lnTo>
                    <a:pt x="1530819" y="1129461"/>
                  </a:lnTo>
                  <a:lnTo>
                    <a:pt x="1551965" y="1150162"/>
                  </a:lnTo>
                  <a:lnTo>
                    <a:pt x="1579283" y="1148359"/>
                  </a:lnTo>
                  <a:lnTo>
                    <a:pt x="1608391" y="1151216"/>
                  </a:lnTo>
                  <a:lnTo>
                    <a:pt x="1638249" y="1148448"/>
                  </a:lnTo>
                  <a:lnTo>
                    <a:pt x="1667814" y="1129753"/>
                  </a:lnTo>
                  <a:lnTo>
                    <a:pt x="1651215" y="1100467"/>
                  </a:lnTo>
                  <a:lnTo>
                    <a:pt x="1634223" y="1076198"/>
                  </a:lnTo>
                  <a:lnTo>
                    <a:pt x="1610817" y="1044803"/>
                  </a:lnTo>
                  <a:lnTo>
                    <a:pt x="1599768" y="1028611"/>
                  </a:lnTo>
                  <a:lnTo>
                    <a:pt x="1597533" y="1022172"/>
                  </a:lnTo>
                  <a:lnTo>
                    <a:pt x="1596859" y="1015758"/>
                  </a:lnTo>
                  <a:lnTo>
                    <a:pt x="1597748" y="1009383"/>
                  </a:lnTo>
                  <a:lnTo>
                    <a:pt x="1624279" y="992035"/>
                  </a:lnTo>
                  <a:lnTo>
                    <a:pt x="1794027" y="1010958"/>
                  </a:lnTo>
                  <a:lnTo>
                    <a:pt x="1822348" y="1012837"/>
                  </a:lnTo>
                  <a:lnTo>
                    <a:pt x="1836547" y="1013104"/>
                  </a:lnTo>
                  <a:lnTo>
                    <a:pt x="1852599" y="1010856"/>
                  </a:lnTo>
                  <a:lnTo>
                    <a:pt x="1864118" y="1003947"/>
                  </a:lnTo>
                  <a:lnTo>
                    <a:pt x="1870646" y="993140"/>
                  </a:lnTo>
                  <a:lnTo>
                    <a:pt x="1871726" y="979144"/>
                  </a:lnTo>
                  <a:close/>
                </a:path>
                <a:path w="4616450" h="1767839">
                  <a:moveTo>
                    <a:pt x="2010803" y="99136"/>
                  </a:moveTo>
                  <a:lnTo>
                    <a:pt x="2002917" y="72136"/>
                  </a:lnTo>
                  <a:lnTo>
                    <a:pt x="1985098" y="52387"/>
                  </a:lnTo>
                  <a:lnTo>
                    <a:pt x="1962429" y="35991"/>
                  </a:lnTo>
                  <a:lnTo>
                    <a:pt x="1939963" y="19037"/>
                  </a:lnTo>
                  <a:lnTo>
                    <a:pt x="1947214" y="0"/>
                  </a:lnTo>
                  <a:lnTo>
                    <a:pt x="1724050" y="0"/>
                  </a:lnTo>
                  <a:lnTo>
                    <a:pt x="1724748" y="1689"/>
                  </a:lnTo>
                  <a:lnTo>
                    <a:pt x="1730171" y="13931"/>
                  </a:lnTo>
                  <a:lnTo>
                    <a:pt x="1712023" y="19202"/>
                  </a:lnTo>
                  <a:lnTo>
                    <a:pt x="1694497" y="24320"/>
                  </a:lnTo>
                  <a:lnTo>
                    <a:pt x="1677428" y="29375"/>
                  </a:lnTo>
                  <a:lnTo>
                    <a:pt x="1660652" y="34480"/>
                  </a:lnTo>
                  <a:lnTo>
                    <a:pt x="1652143" y="36563"/>
                  </a:lnTo>
                  <a:lnTo>
                    <a:pt x="1619961" y="57353"/>
                  </a:lnTo>
                  <a:lnTo>
                    <a:pt x="1617370" y="76581"/>
                  </a:lnTo>
                  <a:lnTo>
                    <a:pt x="1630057" y="82346"/>
                  </a:lnTo>
                  <a:lnTo>
                    <a:pt x="1637969" y="85255"/>
                  </a:lnTo>
                  <a:lnTo>
                    <a:pt x="1645208" y="87172"/>
                  </a:lnTo>
                  <a:lnTo>
                    <a:pt x="1652244" y="86601"/>
                  </a:lnTo>
                  <a:lnTo>
                    <a:pt x="1659089" y="83553"/>
                  </a:lnTo>
                  <a:lnTo>
                    <a:pt x="1666252" y="80886"/>
                  </a:lnTo>
                  <a:lnTo>
                    <a:pt x="1673631" y="79171"/>
                  </a:lnTo>
                  <a:lnTo>
                    <a:pt x="1688846" y="77647"/>
                  </a:lnTo>
                  <a:lnTo>
                    <a:pt x="1696427" y="77863"/>
                  </a:lnTo>
                  <a:lnTo>
                    <a:pt x="1739303" y="92443"/>
                  </a:lnTo>
                  <a:lnTo>
                    <a:pt x="1750809" y="117398"/>
                  </a:lnTo>
                  <a:lnTo>
                    <a:pt x="1749082" y="136499"/>
                  </a:lnTo>
                  <a:lnTo>
                    <a:pt x="1743481" y="155016"/>
                  </a:lnTo>
                  <a:lnTo>
                    <a:pt x="1737360" y="173469"/>
                  </a:lnTo>
                  <a:lnTo>
                    <a:pt x="1736585" y="180251"/>
                  </a:lnTo>
                  <a:lnTo>
                    <a:pt x="1737106" y="186791"/>
                  </a:lnTo>
                  <a:lnTo>
                    <a:pt x="1738947" y="193078"/>
                  </a:lnTo>
                  <a:lnTo>
                    <a:pt x="1742097" y="199136"/>
                  </a:lnTo>
                  <a:lnTo>
                    <a:pt x="1746427" y="200621"/>
                  </a:lnTo>
                  <a:lnTo>
                    <a:pt x="1749336" y="200444"/>
                  </a:lnTo>
                  <a:lnTo>
                    <a:pt x="1753133" y="200202"/>
                  </a:lnTo>
                  <a:lnTo>
                    <a:pt x="1760385" y="198488"/>
                  </a:lnTo>
                  <a:lnTo>
                    <a:pt x="1766354" y="196113"/>
                  </a:lnTo>
                  <a:lnTo>
                    <a:pt x="1785353" y="183515"/>
                  </a:lnTo>
                  <a:lnTo>
                    <a:pt x="1797812" y="178993"/>
                  </a:lnTo>
                  <a:lnTo>
                    <a:pt x="1809432" y="182435"/>
                  </a:lnTo>
                  <a:lnTo>
                    <a:pt x="1825866" y="193713"/>
                  </a:lnTo>
                  <a:lnTo>
                    <a:pt x="1835899" y="200799"/>
                  </a:lnTo>
                  <a:lnTo>
                    <a:pt x="1846668" y="207568"/>
                  </a:lnTo>
                  <a:lnTo>
                    <a:pt x="1858416" y="214617"/>
                  </a:lnTo>
                  <a:lnTo>
                    <a:pt x="1871345" y="222529"/>
                  </a:lnTo>
                  <a:lnTo>
                    <a:pt x="1883117" y="213194"/>
                  </a:lnTo>
                  <a:lnTo>
                    <a:pt x="1893227" y="204673"/>
                  </a:lnTo>
                  <a:lnTo>
                    <a:pt x="1902460" y="198094"/>
                  </a:lnTo>
                  <a:lnTo>
                    <a:pt x="1911604" y="194538"/>
                  </a:lnTo>
                  <a:lnTo>
                    <a:pt x="1937016" y="185127"/>
                  </a:lnTo>
                  <a:lnTo>
                    <a:pt x="1946567" y="181584"/>
                  </a:lnTo>
                  <a:lnTo>
                    <a:pt x="1973033" y="159893"/>
                  </a:lnTo>
                  <a:lnTo>
                    <a:pt x="1993582" y="131660"/>
                  </a:lnTo>
                  <a:lnTo>
                    <a:pt x="2010803" y="99136"/>
                  </a:lnTo>
                  <a:close/>
                </a:path>
                <a:path w="4616450" h="1767839">
                  <a:moveTo>
                    <a:pt x="2229040" y="1575422"/>
                  </a:moveTo>
                  <a:lnTo>
                    <a:pt x="2207095" y="1545640"/>
                  </a:lnTo>
                  <a:lnTo>
                    <a:pt x="2211806" y="1527441"/>
                  </a:lnTo>
                  <a:lnTo>
                    <a:pt x="2218715" y="1509280"/>
                  </a:lnTo>
                  <a:lnTo>
                    <a:pt x="2222677" y="1489900"/>
                  </a:lnTo>
                  <a:lnTo>
                    <a:pt x="2218499" y="1468043"/>
                  </a:lnTo>
                  <a:lnTo>
                    <a:pt x="2183434" y="1478889"/>
                  </a:lnTo>
                  <a:lnTo>
                    <a:pt x="2151672" y="1497114"/>
                  </a:lnTo>
                  <a:lnTo>
                    <a:pt x="2120011" y="1515745"/>
                  </a:lnTo>
                  <a:lnTo>
                    <a:pt x="2085708" y="1527581"/>
                  </a:lnTo>
                  <a:lnTo>
                    <a:pt x="2051608" y="1539468"/>
                  </a:lnTo>
                  <a:lnTo>
                    <a:pt x="2046274" y="1538909"/>
                  </a:lnTo>
                  <a:lnTo>
                    <a:pt x="2011629" y="1518081"/>
                  </a:lnTo>
                  <a:lnTo>
                    <a:pt x="1994408" y="1482979"/>
                  </a:lnTo>
                  <a:lnTo>
                    <a:pt x="1992795" y="1463344"/>
                  </a:lnTo>
                  <a:lnTo>
                    <a:pt x="1994103" y="1448282"/>
                  </a:lnTo>
                  <a:lnTo>
                    <a:pt x="1996033" y="1433322"/>
                  </a:lnTo>
                  <a:lnTo>
                    <a:pt x="1998611" y="1418450"/>
                  </a:lnTo>
                  <a:lnTo>
                    <a:pt x="2001812" y="1403680"/>
                  </a:lnTo>
                  <a:lnTo>
                    <a:pt x="1914575" y="1402194"/>
                  </a:lnTo>
                  <a:lnTo>
                    <a:pt x="1889264" y="1427822"/>
                  </a:lnTo>
                  <a:lnTo>
                    <a:pt x="1889290" y="1431417"/>
                  </a:lnTo>
                  <a:lnTo>
                    <a:pt x="1901012" y="1477721"/>
                  </a:lnTo>
                  <a:lnTo>
                    <a:pt x="1916734" y="1511109"/>
                  </a:lnTo>
                  <a:lnTo>
                    <a:pt x="1919909" y="1517370"/>
                  </a:lnTo>
                  <a:lnTo>
                    <a:pt x="1919592" y="1562061"/>
                  </a:lnTo>
                  <a:lnTo>
                    <a:pt x="1880044" y="1581670"/>
                  </a:lnTo>
                  <a:lnTo>
                    <a:pt x="1840953" y="1582407"/>
                  </a:lnTo>
                  <a:lnTo>
                    <a:pt x="1821268" y="1581696"/>
                  </a:lnTo>
                  <a:lnTo>
                    <a:pt x="1801253" y="1580222"/>
                  </a:lnTo>
                  <a:lnTo>
                    <a:pt x="1770075" y="1577365"/>
                  </a:lnTo>
                  <a:lnTo>
                    <a:pt x="1738236" y="1574012"/>
                  </a:lnTo>
                  <a:lnTo>
                    <a:pt x="1706410" y="1570469"/>
                  </a:lnTo>
                  <a:lnTo>
                    <a:pt x="1674571" y="1566964"/>
                  </a:lnTo>
                  <a:lnTo>
                    <a:pt x="1666024" y="1565287"/>
                  </a:lnTo>
                  <a:lnTo>
                    <a:pt x="1657426" y="1564157"/>
                  </a:lnTo>
                  <a:lnTo>
                    <a:pt x="1648764" y="1563598"/>
                  </a:lnTo>
                  <a:lnTo>
                    <a:pt x="1640052" y="1563585"/>
                  </a:lnTo>
                  <a:lnTo>
                    <a:pt x="1635709" y="1564614"/>
                  </a:lnTo>
                  <a:lnTo>
                    <a:pt x="1620964" y="1584629"/>
                  </a:lnTo>
                  <a:lnTo>
                    <a:pt x="1621917" y="1588833"/>
                  </a:lnTo>
                  <a:lnTo>
                    <a:pt x="1662938" y="1609394"/>
                  </a:lnTo>
                  <a:lnTo>
                    <a:pt x="1710766" y="1610233"/>
                  </a:lnTo>
                  <a:lnTo>
                    <a:pt x="1747202" y="1615300"/>
                  </a:lnTo>
                  <a:lnTo>
                    <a:pt x="1782775" y="1624660"/>
                  </a:lnTo>
                  <a:lnTo>
                    <a:pt x="1817497" y="1638312"/>
                  </a:lnTo>
                  <a:lnTo>
                    <a:pt x="1820049" y="1650517"/>
                  </a:lnTo>
                  <a:lnTo>
                    <a:pt x="1815223" y="1658810"/>
                  </a:lnTo>
                  <a:lnTo>
                    <a:pt x="1807578" y="1665414"/>
                  </a:lnTo>
                  <a:lnTo>
                    <a:pt x="1801672" y="1672615"/>
                  </a:lnTo>
                  <a:lnTo>
                    <a:pt x="1799501" y="1678965"/>
                  </a:lnTo>
                  <a:lnTo>
                    <a:pt x="1798701" y="1685353"/>
                  </a:lnTo>
                  <a:lnTo>
                    <a:pt x="1799272" y="1691767"/>
                  </a:lnTo>
                  <a:lnTo>
                    <a:pt x="1825231" y="1708988"/>
                  </a:lnTo>
                  <a:lnTo>
                    <a:pt x="1842008" y="1703489"/>
                  </a:lnTo>
                  <a:lnTo>
                    <a:pt x="1858454" y="1697126"/>
                  </a:lnTo>
                  <a:lnTo>
                    <a:pt x="1874964" y="1690382"/>
                  </a:lnTo>
                  <a:lnTo>
                    <a:pt x="1891372" y="1683893"/>
                  </a:lnTo>
                  <a:lnTo>
                    <a:pt x="1913483" y="1678393"/>
                  </a:lnTo>
                  <a:lnTo>
                    <a:pt x="1922399" y="1679765"/>
                  </a:lnTo>
                  <a:lnTo>
                    <a:pt x="1929117" y="1680794"/>
                  </a:lnTo>
                  <a:lnTo>
                    <a:pt x="1940433" y="1692008"/>
                  </a:lnTo>
                  <a:lnTo>
                    <a:pt x="1949627" y="1712937"/>
                  </a:lnTo>
                  <a:lnTo>
                    <a:pt x="1965883" y="1751482"/>
                  </a:lnTo>
                  <a:lnTo>
                    <a:pt x="1983282" y="1767522"/>
                  </a:lnTo>
                  <a:lnTo>
                    <a:pt x="1987410" y="1766671"/>
                  </a:lnTo>
                  <a:lnTo>
                    <a:pt x="2006561" y="1762721"/>
                  </a:lnTo>
                  <a:lnTo>
                    <a:pt x="2040458" y="1738757"/>
                  </a:lnTo>
                  <a:lnTo>
                    <a:pt x="2042185" y="1738782"/>
                  </a:lnTo>
                  <a:lnTo>
                    <a:pt x="2044649" y="1736407"/>
                  </a:lnTo>
                  <a:lnTo>
                    <a:pt x="2051291" y="1732724"/>
                  </a:lnTo>
                  <a:lnTo>
                    <a:pt x="2064207" y="1735582"/>
                  </a:lnTo>
                  <a:lnTo>
                    <a:pt x="2078494" y="1738909"/>
                  </a:lnTo>
                  <a:lnTo>
                    <a:pt x="2079866" y="1739214"/>
                  </a:lnTo>
                  <a:lnTo>
                    <a:pt x="2083320" y="1739976"/>
                  </a:lnTo>
                  <a:lnTo>
                    <a:pt x="2093417" y="1742224"/>
                  </a:lnTo>
                  <a:lnTo>
                    <a:pt x="2108809" y="1745157"/>
                  </a:lnTo>
                  <a:lnTo>
                    <a:pt x="2111413" y="1745488"/>
                  </a:lnTo>
                  <a:lnTo>
                    <a:pt x="2114029" y="1745526"/>
                  </a:lnTo>
                  <a:lnTo>
                    <a:pt x="2119261" y="1744992"/>
                  </a:lnTo>
                  <a:lnTo>
                    <a:pt x="2121814" y="1744446"/>
                  </a:lnTo>
                  <a:lnTo>
                    <a:pt x="2126792" y="1742757"/>
                  </a:lnTo>
                  <a:lnTo>
                    <a:pt x="2129155" y="1741639"/>
                  </a:lnTo>
                  <a:lnTo>
                    <a:pt x="2131364" y="1740268"/>
                  </a:lnTo>
                  <a:lnTo>
                    <a:pt x="2133625" y="1738884"/>
                  </a:lnTo>
                  <a:lnTo>
                    <a:pt x="2147849" y="1711985"/>
                  </a:lnTo>
                  <a:lnTo>
                    <a:pt x="2147836" y="1709369"/>
                  </a:lnTo>
                  <a:lnTo>
                    <a:pt x="2147532" y="1706765"/>
                  </a:lnTo>
                  <a:lnTo>
                    <a:pt x="2144509" y="1693430"/>
                  </a:lnTo>
                  <a:lnTo>
                    <a:pt x="2140864" y="1680235"/>
                  </a:lnTo>
                  <a:lnTo>
                    <a:pt x="2136914" y="1666900"/>
                  </a:lnTo>
                  <a:lnTo>
                    <a:pt x="2132927" y="1652905"/>
                  </a:lnTo>
                  <a:lnTo>
                    <a:pt x="2159152" y="1636191"/>
                  </a:lnTo>
                  <a:lnTo>
                    <a:pt x="2187943" y="1623491"/>
                  </a:lnTo>
                  <a:lnTo>
                    <a:pt x="2205926" y="1611160"/>
                  </a:lnTo>
                  <a:lnTo>
                    <a:pt x="2213254" y="1606143"/>
                  </a:lnTo>
                  <a:lnTo>
                    <a:pt x="2229040" y="1575422"/>
                  </a:lnTo>
                  <a:close/>
                </a:path>
                <a:path w="4616450" h="1767839">
                  <a:moveTo>
                    <a:pt x="3663162" y="222453"/>
                  </a:moveTo>
                  <a:lnTo>
                    <a:pt x="3657130" y="203644"/>
                  </a:lnTo>
                  <a:lnTo>
                    <a:pt x="3642182" y="193281"/>
                  </a:lnTo>
                  <a:lnTo>
                    <a:pt x="3618065" y="190969"/>
                  </a:lnTo>
                  <a:lnTo>
                    <a:pt x="3592563" y="192239"/>
                  </a:lnTo>
                  <a:lnTo>
                    <a:pt x="3543109" y="195186"/>
                  </a:lnTo>
                  <a:lnTo>
                    <a:pt x="3518382" y="196469"/>
                  </a:lnTo>
                  <a:lnTo>
                    <a:pt x="3489350" y="178257"/>
                  </a:lnTo>
                  <a:lnTo>
                    <a:pt x="3493325" y="166497"/>
                  </a:lnTo>
                  <a:lnTo>
                    <a:pt x="3501402" y="157467"/>
                  </a:lnTo>
                  <a:lnTo>
                    <a:pt x="3510559" y="149987"/>
                  </a:lnTo>
                  <a:lnTo>
                    <a:pt x="3516325" y="145643"/>
                  </a:lnTo>
                  <a:lnTo>
                    <a:pt x="3521786" y="140982"/>
                  </a:lnTo>
                  <a:lnTo>
                    <a:pt x="3547668" y="106680"/>
                  </a:lnTo>
                  <a:lnTo>
                    <a:pt x="3559314" y="65316"/>
                  </a:lnTo>
                  <a:lnTo>
                    <a:pt x="3559733" y="58140"/>
                  </a:lnTo>
                  <a:lnTo>
                    <a:pt x="3559695" y="50927"/>
                  </a:lnTo>
                  <a:lnTo>
                    <a:pt x="3556101" y="48717"/>
                  </a:lnTo>
                  <a:lnTo>
                    <a:pt x="3552240" y="47218"/>
                  </a:lnTo>
                  <a:lnTo>
                    <a:pt x="3543960" y="45631"/>
                  </a:lnTo>
                  <a:lnTo>
                    <a:pt x="3539820" y="45593"/>
                  </a:lnTo>
                  <a:lnTo>
                    <a:pt x="3531514" y="47040"/>
                  </a:lnTo>
                  <a:lnTo>
                    <a:pt x="3527628" y="48475"/>
                  </a:lnTo>
                  <a:lnTo>
                    <a:pt x="3520363" y="52755"/>
                  </a:lnTo>
                  <a:lnTo>
                    <a:pt x="3517239" y="55473"/>
                  </a:lnTo>
                  <a:lnTo>
                    <a:pt x="3514598" y="58762"/>
                  </a:lnTo>
                  <a:lnTo>
                    <a:pt x="3474262" y="93408"/>
                  </a:lnTo>
                  <a:lnTo>
                    <a:pt x="3433178" y="126479"/>
                  </a:lnTo>
                  <a:lnTo>
                    <a:pt x="3392195" y="151295"/>
                  </a:lnTo>
                  <a:lnTo>
                    <a:pt x="3360115" y="162941"/>
                  </a:lnTo>
                  <a:lnTo>
                    <a:pt x="3346170" y="160769"/>
                  </a:lnTo>
                  <a:lnTo>
                    <a:pt x="3335794" y="151472"/>
                  </a:lnTo>
                  <a:lnTo>
                    <a:pt x="3328949" y="135001"/>
                  </a:lnTo>
                  <a:lnTo>
                    <a:pt x="3322116" y="105676"/>
                  </a:lnTo>
                  <a:lnTo>
                    <a:pt x="3309226" y="46634"/>
                  </a:lnTo>
                  <a:lnTo>
                    <a:pt x="3302000" y="17297"/>
                  </a:lnTo>
                  <a:lnTo>
                    <a:pt x="3296983" y="279"/>
                  </a:lnTo>
                  <a:lnTo>
                    <a:pt x="3296894" y="0"/>
                  </a:lnTo>
                  <a:lnTo>
                    <a:pt x="3235528" y="0"/>
                  </a:lnTo>
                  <a:lnTo>
                    <a:pt x="3236214" y="15849"/>
                  </a:lnTo>
                  <a:lnTo>
                    <a:pt x="3236290" y="37223"/>
                  </a:lnTo>
                  <a:lnTo>
                    <a:pt x="3234359" y="47891"/>
                  </a:lnTo>
                  <a:lnTo>
                    <a:pt x="3231807" y="58381"/>
                  </a:lnTo>
                  <a:lnTo>
                    <a:pt x="3228632" y="68707"/>
                  </a:lnTo>
                  <a:lnTo>
                    <a:pt x="3224834" y="78867"/>
                  </a:lnTo>
                  <a:lnTo>
                    <a:pt x="3216643" y="69570"/>
                  </a:lnTo>
                  <a:lnTo>
                    <a:pt x="3188258" y="24993"/>
                  </a:lnTo>
                  <a:lnTo>
                    <a:pt x="3178530" y="0"/>
                  </a:lnTo>
                  <a:lnTo>
                    <a:pt x="3134728" y="0"/>
                  </a:lnTo>
                  <a:lnTo>
                    <a:pt x="3134347" y="15163"/>
                  </a:lnTo>
                  <a:lnTo>
                    <a:pt x="3138119" y="58851"/>
                  </a:lnTo>
                  <a:lnTo>
                    <a:pt x="3146806" y="101828"/>
                  </a:lnTo>
                  <a:lnTo>
                    <a:pt x="3160395" y="144106"/>
                  </a:lnTo>
                  <a:lnTo>
                    <a:pt x="3160306" y="148615"/>
                  </a:lnTo>
                  <a:lnTo>
                    <a:pt x="3126562" y="168529"/>
                  </a:lnTo>
                  <a:lnTo>
                    <a:pt x="3079140" y="175450"/>
                  </a:lnTo>
                  <a:lnTo>
                    <a:pt x="3072879" y="175247"/>
                  </a:lnTo>
                  <a:lnTo>
                    <a:pt x="3062198" y="174790"/>
                  </a:lnTo>
                  <a:lnTo>
                    <a:pt x="3046184" y="172542"/>
                  </a:lnTo>
                  <a:lnTo>
                    <a:pt x="3030296" y="168770"/>
                  </a:lnTo>
                  <a:lnTo>
                    <a:pt x="3005201" y="159258"/>
                  </a:lnTo>
                  <a:lnTo>
                    <a:pt x="2979623" y="151574"/>
                  </a:lnTo>
                  <a:lnTo>
                    <a:pt x="2953575" y="145719"/>
                  </a:lnTo>
                  <a:lnTo>
                    <a:pt x="2927045" y="141693"/>
                  </a:lnTo>
                  <a:lnTo>
                    <a:pt x="2915056" y="138404"/>
                  </a:lnTo>
                  <a:lnTo>
                    <a:pt x="2903448" y="134162"/>
                  </a:lnTo>
                  <a:lnTo>
                    <a:pt x="2892221" y="129006"/>
                  </a:lnTo>
                  <a:lnTo>
                    <a:pt x="2881388" y="122897"/>
                  </a:lnTo>
                  <a:lnTo>
                    <a:pt x="2872359" y="118465"/>
                  </a:lnTo>
                  <a:lnTo>
                    <a:pt x="2838437" y="106222"/>
                  </a:lnTo>
                  <a:lnTo>
                    <a:pt x="2832366" y="106807"/>
                  </a:lnTo>
                  <a:lnTo>
                    <a:pt x="2815361" y="122415"/>
                  </a:lnTo>
                  <a:lnTo>
                    <a:pt x="2813278" y="128231"/>
                  </a:lnTo>
                  <a:lnTo>
                    <a:pt x="2813177" y="134086"/>
                  </a:lnTo>
                  <a:lnTo>
                    <a:pt x="2816949" y="145846"/>
                  </a:lnTo>
                  <a:lnTo>
                    <a:pt x="2820441" y="150545"/>
                  </a:lnTo>
                  <a:lnTo>
                    <a:pt x="2825508" y="154063"/>
                  </a:lnTo>
                  <a:lnTo>
                    <a:pt x="2831173" y="158584"/>
                  </a:lnTo>
                  <a:lnTo>
                    <a:pt x="2871876" y="171488"/>
                  </a:lnTo>
                  <a:lnTo>
                    <a:pt x="2964243" y="187680"/>
                  </a:lnTo>
                  <a:lnTo>
                    <a:pt x="3010471" y="195808"/>
                  </a:lnTo>
                  <a:lnTo>
                    <a:pt x="3056674" y="204000"/>
                  </a:lnTo>
                  <a:lnTo>
                    <a:pt x="3102826" y="212255"/>
                  </a:lnTo>
                  <a:lnTo>
                    <a:pt x="3148876" y="223329"/>
                  </a:lnTo>
                  <a:lnTo>
                    <a:pt x="3158947" y="225869"/>
                  </a:lnTo>
                  <a:lnTo>
                    <a:pt x="3164103" y="227164"/>
                  </a:lnTo>
                  <a:lnTo>
                    <a:pt x="3162541" y="249085"/>
                  </a:lnTo>
                  <a:lnTo>
                    <a:pt x="3153765" y="264248"/>
                  </a:lnTo>
                  <a:lnTo>
                    <a:pt x="3110674" y="288963"/>
                  </a:lnTo>
                  <a:lnTo>
                    <a:pt x="3084766" y="296710"/>
                  </a:lnTo>
                  <a:lnTo>
                    <a:pt x="3071164" y="300901"/>
                  </a:lnTo>
                  <a:lnTo>
                    <a:pt x="3060077" y="307035"/>
                  </a:lnTo>
                  <a:lnTo>
                    <a:pt x="3054934" y="314667"/>
                  </a:lnTo>
                  <a:lnTo>
                    <a:pt x="3054832" y="322453"/>
                  </a:lnTo>
                  <a:lnTo>
                    <a:pt x="3058909" y="329044"/>
                  </a:lnTo>
                  <a:lnTo>
                    <a:pt x="3064243" y="333108"/>
                  </a:lnTo>
                  <a:lnTo>
                    <a:pt x="3070034" y="335749"/>
                  </a:lnTo>
                  <a:lnTo>
                    <a:pt x="3076283" y="336956"/>
                  </a:lnTo>
                  <a:lnTo>
                    <a:pt x="3082975" y="336727"/>
                  </a:lnTo>
                  <a:lnTo>
                    <a:pt x="3101390" y="330530"/>
                  </a:lnTo>
                  <a:lnTo>
                    <a:pt x="3119691" y="323545"/>
                  </a:lnTo>
                  <a:lnTo>
                    <a:pt x="3137992" y="316306"/>
                  </a:lnTo>
                  <a:lnTo>
                    <a:pt x="3156420" y="309333"/>
                  </a:lnTo>
                  <a:lnTo>
                    <a:pt x="3162693" y="306870"/>
                  </a:lnTo>
                  <a:lnTo>
                    <a:pt x="3165843" y="305625"/>
                  </a:lnTo>
                  <a:lnTo>
                    <a:pt x="3175482" y="303034"/>
                  </a:lnTo>
                  <a:lnTo>
                    <a:pt x="3185363" y="301548"/>
                  </a:lnTo>
                  <a:lnTo>
                    <a:pt x="3195472" y="301180"/>
                  </a:lnTo>
                  <a:lnTo>
                    <a:pt x="3205556" y="301904"/>
                  </a:lnTo>
                  <a:lnTo>
                    <a:pt x="3215373" y="303745"/>
                  </a:lnTo>
                  <a:lnTo>
                    <a:pt x="3224923" y="306679"/>
                  </a:lnTo>
                  <a:lnTo>
                    <a:pt x="3231451" y="309524"/>
                  </a:lnTo>
                  <a:lnTo>
                    <a:pt x="3234194" y="310718"/>
                  </a:lnTo>
                  <a:lnTo>
                    <a:pt x="3243199" y="347052"/>
                  </a:lnTo>
                  <a:lnTo>
                    <a:pt x="3248152" y="365480"/>
                  </a:lnTo>
                  <a:lnTo>
                    <a:pt x="3253994" y="383679"/>
                  </a:lnTo>
                  <a:lnTo>
                    <a:pt x="3254451" y="386384"/>
                  </a:lnTo>
                  <a:lnTo>
                    <a:pt x="3283229" y="412292"/>
                  </a:lnTo>
                  <a:lnTo>
                    <a:pt x="3285934" y="412559"/>
                  </a:lnTo>
                  <a:lnTo>
                    <a:pt x="3291421" y="412470"/>
                  </a:lnTo>
                  <a:lnTo>
                    <a:pt x="3294126" y="412102"/>
                  </a:lnTo>
                  <a:lnTo>
                    <a:pt x="3299434" y="410718"/>
                  </a:lnTo>
                  <a:lnTo>
                    <a:pt x="3301962" y="409727"/>
                  </a:lnTo>
                  <a:lnTo>
                    <a:pt x="3304387" y="408444"/>
                  </a:lnTo>
                  <a:lnTo>
                    <a:pt x="3314242" y="404571"/>
                  </a:lnTo>
                  <a:lnTo>
                    <a:pt x="3324237" y="400024"/>
                  </a:lnTo>
                  <a:lnTo>
                    <a:pt x="3334766" y="395020"/>
                  </a:lnTo>
                  <a:lnTo>
                    <a:pt x="3346208" y="389813"/>
                  </a:lnTo>
                  <a:lnTo>
                    <a:pt x="3355924" y="397154"/>
                  </a:lnTo>
                  <a:lnTo>
                    <a:pt x="3365614" y="404380"/>
                  </a:lnTo>
                  <a:lnTo>
                    <a:pt x="3368725" y="406742"/>
                  </a:lnTo>
                  <a:lnTo>
                    <a:pt x="3401174" y="432587"/>
                  </a:lnTo>
                  <a:lnTo>
                    <a:pt x="3434029" y="459613"/>
                  </a:lnTo>
                  <a:lnTo>
                    <a:pt x="3450869" y="473633"/>
                  </a:lnTo>
                  <a:lnTo>
                    <a:pt x="3457575" y="478878"/>
                  </a:lnTo>
                  <a:lnTo>
                    <a:pt x="3465144" y="482142"/>
                  </a:lnTo>
                  <a:lnTo>
                    <a:pt x="3481984" y="484657"/>
                  </a:lnTo>
                  <a:lnTo>
                    <a:pt x="3490176" y="483755"/>
                  </a:lnTo>
                  <a:lnTo>
                    <a:pt x="3498113" y="480695"/>
                  </a:lnTo>
                  <a:lnTo>
                    <a:pt x="3504095" y="479374"/>
                  </a:lnTo>
                  <a:lnTo>
                    <a:pt x="3509276" y="476592"/>
                  </a:lnTo>
                  <a:lnTo>
                    <a:pt x="3518077" y="468096"/>
                  </a:lnTo>
                  <a:lnTo>
                    <a:pt x="3521037" y="463003"/>
                  </a:lnTo>
                  <a:lnTo>
                    <a:pt x="3524097" y="451167"/>
                  </a:lnTo>
                  <a:lnTo>
                    <a:pt x="3523970" y="445274"/>
                  </a:lnTo>
                  <a:lnTo>
                    <a:pt x="3520376" y="433578"/>
                  </a:lnTo>
                  <a:lnTo>
                    <a:pt x="3517188" y="428637"/>
                  </a:lnTo>
                  <a:lnTo>
                    <a:pt x="3512604" y="424586"/>
                  </a:lnTo>
                  <a:lnTo>
                    <a:pt x="3490049" y="404456"/>
                  </a:lnTo>
                  <a:lnTo>
                    <a:pt x="3467277" y="384454"/>
                  </a:lnTo>
                  <a:lnTo>
                    <a:pt x="3444176" y="364820"/>
                  </a:lnTo>
                  <a:lnTo>
                    <a:pt x="3420643" y="345846"/>
                  </a:lnTo>
                  <a:lnTo>
                    <a:pt x="3405962" y="332651"/>
                  </a:lnTo>
                  <a:lnTo>
                    <a:pt x="3393249" y="317969"/>
                  </a:lnTo>
                  <a:lnTo>
                    <a:pt x="3382480" y="301802"/>
                  </a:lnTo>
                  <a:lnTo>
                    <a:pt x="3373678" y="284149"/>
                  </a:lnTo>
                  <a:lnTo>
                    <a:pt x="3371011" y="278561"/>
                  </a:lnTo>
                  <a:lnTo>
                    <a:pt x="3373907" y="270662"/>
                  </a:lnTo>
                  <a:lnTo>
                    <a:pt x="3374098" y="259943"/>
                  </a:lnTo>
                  <a:lnTo>
                    <a:pt x="3487864" y="261962"/>
                  </a:lnTo>
                  <a:lnTo>
                    <a:pt x="3648214" y="264820"/>
                  </a:lnTo>
                  <a:lnTo>
                    <a:pt x="3654920" y="257327"/>
                  </a:lnTo>
                  <a:lnTo>
                    <a:pt x="3659822" y="253961"/>
                  </a:lnTo>
                  <a:lnTo>
                    <a:pt x="3660571" y="250164"/>
                  </a:lnTo>
                  <a:lnTo>
                    <a:pt x="3663162" y="222453"/>
                  </a:lnTo>
                  <a:close/>
                </a:path>
                <a:path w="4616450" h="1767839">
                  <a:moveTo>
                    <a:pt x="3757765" y="1591868"/>
                  </a:moveTo>
                  <a:lnTo>
                    <a:pt x="3697046" y="1562303"/>
                  </a:lnTo>
                  <a:lnTo>
                    <a:pt x="3620236" y="1553870"/>
                  </a:lnTo>
                  <a:lnTo>
                    <a:pt x="3608400" y="1551863"/>
                  </a:lnTo>
                  <a:lnTo>
                    <a:pt x="3590518" y="1546415"/>
                  </a:lnTo>
                  <a:lnTo>
                    <a:pt x="3577336" y="1536966"/>
                  </a:lnTo>
                  <a:lnTo>
                    <a:pt x="3569881" y="1522691"/>
                  </a:lnTo>
                  <a:lnTo>
                    <a:pt x="3569246" y="1498612"/>
                  </a:lnTo>
                  <a:lnTo>
                    <a:pt x="3556685" y="1485239"/>
                  </a:lnTo>
                  <a:lnTo>
                    <a:pt x="3489515" y="1511084"/>
                  </a:lnTo>
                  <a:lnTo>
                    <a:pt x="3467925" y="1518246"/>
                  </a:lnTo>
                  <a:lnTo>
                    <a:pt x="3458857" y="1521421"/>
                  </a:lnTo>
                  <a:lnTo>
                    <a:pt x="3423183" y="1499400"/>
                  </a:lnTo>
                  <a:lnTo>
                    <a:pt x="3414166" y="1460919"/>
                  </a:lnTo>
                  <a:lnTo>
                    <a:pt x="3413493" y="1448473"/>
                  </a:lnTo>
                  <a:lnTo>
                    <a:pt x="3414191" y="1409395"/>
                  </a:lnTo>
                  <a:lnTo>
                    <a:pt x="3417366" y="1370596"/>
                  </a:lnTo>
                  <a:lnTo>
                    <a:pt x="3423005" y="1332090"/>
                  </a:lnTo>
                  <a:lnTo>
                    <a:pt x="3431108" y="1293863"/>
                  </a:lnTo>
                  <a:lnTo>
                    <a:pt x="3422561" y="1287208"/>
                  </a:lnTo>
                  <a:lnTo>
                    <a:pt x="3390823" y="1315262"/>
                  </a:lnTo>
                  <a:lnTo>
                    <a:pt x="3349815" y="1393736"/>
                  </a:lnTo>
                  <a:lnTo>
                    <a:pt x="3327311" y="1389697"/>
                  </a:lnTo>
                  <a:lnTo>
                    <a:pt x="3312223" y="1376121"/>
                  </a:lnTo>
                  <a:lnTo>
                    <a:pt x="3298126" y="1361020"/>
                  </a:lnTo>
                  <a:lnTo>
                    <a:pt x="3278619" y="1352359"/>
                  </a:lnTo>
                  <a:lnTo>
                    <a:pt x="3275749" y="1358531"/>
                  </a:lnTo>
                  <a:lnTo>
                    <a:pt x="3268332" y="1367040"/>
                  </a:lnTo>
                  <a:lnTo>
                    <a:pt x="3271482" y="1386052"/>
                  </a:lnTo>
                  <a:lnTo>
                    <a:pt x="3274517" y="1397901"/>
                  </a:lnTo>
                  <a:lnTo>
                    <a:pt x="3278327" y="1409522"/>
                  </a:lnTo>
                  <a:lnTo>
                    <a:pt x="3282937" y="1420901"/>
                  </a:lnTo>
                  <a:lnTo>
                    <a:pt x="3294850" y="1445653"/>
                  </a:lnTo>
                  <a:lnTo>
                    <a:pt x="3303587" y="1471282"/>
                  </a:lnTo>
                  <a:lnTo>
                    <a:pt x="3309150" y="1497787"/>
                  </a:lnTo>
                  <a:lnTo>
                    <a:pt x="3311512" y="1525155"/>
                  </a:lnTo>
                  <a:lnTo>
                    <a:pt x="3293389" y="1532902"/>
                  </a:lnTo>
                  <a:lnTo>
                    <a:pt x="3274745" y="1537690"/>
                  </a:lnTo>
                  <a:lnTo>
                    <a:pt x="3255581" y="1539494"/>
                  </a:lnTo>
                  <a:lnTo>
                    <a:pt x="3235909" y="1538338"/>
                  </a:lnTo>
                  <a:lnTo>
                    <a:pt x="3205810" y="1538947"/>
                  </a:lnTo>
                  <a:lnTo>
                    <a:pt x="3115411" y="1547609"/>
                  </a:lnTo>
                  <a:lnTo>
                    <a:pt x="3070301" y="1556486"/>
                  </a:lnTo>
                  <a:lnTo>
                    <a:pt x="3069196" y="1571790"/>
                  </a:lnTo>
                  <a:lnTo>
                    <a:pt x="3073336" y="1582648"/>
                  </a:lnTo>
                  <a:lnTo>
                    <a:pt x="3081248" y="1589163"/>
                  </a:lnTo>
                  <a:lnTo>
                    <a:pt x="3091459" y="1591437"/>
                  </a:lnTo>
                  <a:lnTo>
                    <a:pt x="3137763" y="1593430"/>
                  </a:lnTo>
                  <a:lnTo>
                    <a:pt x="3205569" y="1592859"/>
                  </a:lnTo>
                  <a:lnTo>
                    <a:pt x="3269564" y="1590103"/>
                  </a:lnTo>
                  <a:lnTo>
                    <a:pt x="3285147" y="1593176"/>
                  </a:lnTo>
                  <a:lnTo>
                    <a:pt x="3300184" y="1598256"/>
                  </a:lnTo>
                  <a:lnTo>
                    <a:pt x="3285706" y="1615224"/>
                  </a:lnTo>
                  <a:lnTo>
                    <a:pt x="3269196" y="1629435"/>
                  </a:lnTo>
                  <a:lnTo>
                    <a:pt x="3250666" y="1640890"/>
                  </a:lnTo>
                  <a:lnTo>
                    <a:pt x="3230118" y="1649577"/>
                  </a:lnTo>
                  <a:lnTo>
                    <a:pt x="3212617" y="1658353"/>
                  </a:lnTo>
                  <a:lnTo>
                    <a:pt x="3196107" y="1668589"/>
                  </a:lnTo>
                  <a:lnTo>
                    <a:pt x="3180588" y="1680260"/>
                  </a:lnTo>
                  <a:lnTo>
                    <a:pt x="3166072" y="1693392"/>
                  </a:lnTo>
                  <a:lnTo>
                    <a:pt x="3179597" y="1700339"/>
                  </a:lnTo>
                  <a:lnTo>
                    <a:pt x="3193211" y="1702955"/>
                  </a:lnTo>
                  <a:lnTo>
                    <a:pt x="3214941" y="1701165"/>
                  </a:lnTo>
                  <a:lnTo>
                    <a:pt x="3252825" y="1694929"/>
                  </a:lnTo>
                  <a:lnTo>
                    <a:pt x="3275380" y="1690598"/>
                  </a:lnTo>
                  <a:lnTo>
                    <a:pt x="3346920" y="1673440"/>
                  </a:lnTo>
                  <a:lnTo>
                    <a:pt x="3402469" y="1718691"/>
                  </a:lnTo>
                  <a:lnTo>
                    <a:pt x="3446564" y="1689379"/>
                  </a:lnTo>
                  <a:lnTo>
                    <a:pt x="3492411" y="1702943"/>
                  </a:lnTo>
                  <a:lnTo>
                    <a:pt x="3511321" y="1707019"/>
                  </a:lnTo>
                  <a:lnTo>
                    <a:pt x="3519881" y="1705025"/>
                  </a:lnTo>
                  <a:lnTo>
                    <a:pt x="3525672" y="1701012"/>
                  </a:lnTo>
                  <a:lnTo>
                    <a:pt x="3530562" y="1693684"/>
                  </a:lnTo>
                  <a:lnTo>
                    <a:pt x="3532035" y="1686801"/>
                  </a:lnTo>
                  <a:lnTo>
                    <a:pt x="3531095" y="1679816"/>
                  </a:lnTo>
                  <a:lnTo>
                    <a:pt x="3496106" y="1606232"/>
                  </a:lnTo>
                  <a:lnTo>
                    <a:pt x="3515207" y="1603032"/>
                  </a:lnTo>
                  <a:lnTo>
                    <a:pt x="3534549" y="1602079"/>
                  </a:lnTo>
                  <a:lnTo>
                    <a:pt x="3697465" y="1630781"/>
                  </a:lnTo>
                  <a:lnTo>
                    <a:pt x="3713302" y="1632178"/>
                  </a:lnTo>
                  <a:lnTo>
                    <a:pt x="3748468" y="1614639"/>
                  </a:lnTo>
                  <a:lnTo>
                    <a:pt x="3756152" y="1600263"/>
                  </a:lnTo>
                  <a:lnTo>
                    <a:pt x="3757765" y="1591868"/>
                  </a:lnTo>
                  <a:close/>
                </a:path>
                <a:path w="4616450" h="1767839">
                  <a:moveTo>
                    <a:pt x="4615954" y="585838"/>
                  </a:moveTo>
                  <a:lnTo>
                    <a:pt x="4592459" y="551281"/>
                  </a:lnTo>
                  <a:lnTo>
                    <a:pt x="4520323" y="543826"/>
                  </a:lnTo>
                  <a:lnTo>
                    <a:pt x="4497425" y="538213"/>
                  </a:lnTo>
                  <a:lnTo>
                    <a:pt x="4491837" y="519861"/>
                  </a:lnTo>
                  <a:lnTo>
                    <a:pt x="4495901" y="504215"/>
                  </a:lnTo>
                  <a:lnTo>
                    <a:pt x="4503001" y="489788"/>
                  </a:lnTo>
                  <a:lnTo>
                    <a:pt x="4506493" y="475094"/>
                  </a:lnTo>
                  <a:lnTo>
                    <a:pt x="4486135" y="453313"/>
                  </a:lnTo>
                  <a:lnTo>
                    <a:pt x="4479506" y="456285"/>
                  </a:lnTo>
                  <a:lnTo>
                    <a:pt x="4471936" y="460603"/>
                  </a:lnTo>
                  <a:lnTo>
                    <a:pt x="4450118" y="475818"/>
                  </a:lnTo>
                  <a:lnTo>
                    <a:pt x="4431830" y="484619"/>
                  </a:lnTo>
                  <a:lnTo>
                    <a:pt x="4407725" y="493572"/>
                  </a:lnTo>
                  <a:lnTo>
                    <a:pt x="4399648" y="494588"/>
                  </a:lnTo>
                  <a:lnTo>
                    <a:pt x="4391545" y="493699"/>
                  </a:lnTo>
                  <a:lnTo>
                    <a:pt x="4365180" y="465620"/>
                  </a:lnTo>
                  <a:lnTo>
                    <a:pt x="4362907" y="438365"/>
                  </a:lnTo>
                  <a:lnTo>
                    <a:pt x="4362970" y="426085"/>
                  </a:lnTo>
                  <a:lnTo>
                    <a:pt x="4364621" y="393966"/>
                  </a:lnTo>
                  <a:lnTo>
                    <a:pt x="4371594" y="321932"/>
                  </a:lnTo>
                  <a:lnTo>
                    <a:pt x="4341482" y="333844"/>
                  </a:lnTo>
                  <a:lnTo>
                    <a:pt x="4336745" y="337566"/>
                  </a:lnTo>
                  <a:lnTo>
                    <a:pt x="4328084" y="355028"/>
                  </a:lnTo>
                  <a:lnTo>
                    <a:pt x="4305033" y="409270"/>
                  </a:lnTo>
                  <a:lnTo>
                    <a:pt x="4294200" y="429514"/>
                  </a:lnTo>
                  <a:lnTo>
                    <a:pt x="4281602" y="439293"/>
                  </a:lnTo>
                  <a:lnTo>
                    <a:pt x="4265409" y="439394"/>
                  </a:lnTo>
                  <a:lnTo>
                    <a:pt x="4243806" y="430657"/>
                  </a:lnTo>
                  <a:lnTo>
                    <a:pt x="4231652" y="423659"/>
                  </a:lnTo>
                  <a:lnTo>
                    <a:pt x="4189844" y="396709"/>
                  </a:lnTo>
                  <a:lnTo>
                    <a:pt x="4183469" y="393725"/>
                  </a:lnTo>
                  <a:lnTo>
                    <a:pt x="4176801" y="391464"/>
                  </a:lnTo>
                  <a:lnTo>
                    <a:pt x="4169841" y="389928"/>
                  </a:lnTo>
                  <a:lnTo>
                    <a:pt x="4162920" y="390067"/>
                  </a:lnTo>
                  <a:lnTo>
                    <a:pt x="4143210" y="407682"/>
                  </a:lnTo>
                  <a:lnTo>
                    <a:pt x="4144149" y="416623"/>
                  </a:lnTo>
                  <a:lnTo>
                    <a:pt x="4145635" y="420725"/>
                  </a:lnTo>
                  <a:lnTo>
                    <a:pt x="4148137" y="424472"/>
                  </a:lnTo>
                  <a:lnTo>
                    <a:pt x="4161828" y="438277"/>
                  </a:lnTo>
                  <a:lnTo>
                    <a:pt x="4211282" y="483819"/>
                  </a:lnTo>
                  <a:lnTo>
                    <a:pt x="4228706" y="501980"/>
                  </a:lnTo>
                  <a:lnTo>
                    <a:pt x="4213657" y="516534"/>
                  </a:lnTo>
                  <a:lnTo>
                    <a:pt x="4196613" y="522541"/>
                  </a:lnTo>
                  <a:lnTo>
                    <a:pt x="4178985" y="524967"/>
                  </a:lnTo>
                  <a:lnTo>
                    <a:pt x="4162183" y="528802"/>
                  </a:lnTo>
                  <a:lnTo>
                    <a:pt x="4156329" y="532384"/>
                  </a:lnTo>
                  <a:lnTo>
                    <a:pt x="4151655" y="536917"/>
                  </a:lnTo>
                  <a:lnTo>
                    <a:pt x="4148188" y="542429"/>
                  </a:lnTo>
                  <a:lnTo>
                    <a:pt x="4145927" y="548919"/>
                  </a:lnTo>
                  <a:lnTo>
                    <a:pt x="4146804" y="553275"/>
                  </a:lnTo>
                  <a:lnTo>
                    <a:pt x="4209542" y="576160"/>
                  </a:lnTo>
                  <a:lnTo>
                    <a:pt x="4225252" y="579374"/>
                  </a:lnTo>
                  <a:lnTo>
                    <a:pt x="4241127" y="587184"/>
                  </a:lnTo>
                  <a:lnTo>
                    <a:pt x="4255706" y="597204"/>
                  </a:lnTo>
                  <a:lnTo>
                    <a:pt x="4238663" y="621093"/>
                  </a:lnTo>
                  <a:lnTo>
                    <a:pt x="4220553" y="644118"/>
                  </a:lnTo>
                  <a:lnTo>
                    <a:pt x="4201388" y="666254"/>
                  </a:lnTo>
                  <a:lnTo>
                    <a:pt x="4181144" y="687514"/>
                  </a:lnTo>
                  <a:lnTo>
                    <a:pt x="4164076" y="709676"/>
                  </a:lnTo>
                  <a:lnTo>
                    <a:pt x="4148531" y="732929"/>
                  </a:lnTo>
                  <a:lnTo>
                    <a:pt x="4147337" y="736930"/>
                  </a:lnTo>
                  <a:lnTo>
                    <a:pt x="4147629" y="742289"/>
                  </a:lnTo>
                  <a:lnTo>
                    <a:pt x="4150525" y="757174"/>
                  </a:lnTo>
                  <a:lnTo>
                    <a:pt x="4168127" y="743839"/>
                  </a:lnTo>
                  <a:lnTo>
                    <a:pt x="4185170" y="729856"/>
                  </a:lnTo>
                  <a:lnTo>
                    <a:pt x="4201655" y="715213"/>
                  </a:lnTo>
                  <a:lnTo>
                    <a:pt x="4217581" y="699922"/>
                  </a:lnTo>
                  <a:lnTo>
                    <a:pt x="4234878" y="687692"/>
                  </a:lnTo>
                  <a:lnTo>
                    <a:pt x="4270083" y="665302"/>
                  </a:lnTo>
                  <a:lnTo>
                    <a:pt x="4287532" y="654824"/>
                  </a:lnTo>
                  <a:lnTo>
                    <a:pt x="4305465" y="662355"/>
                  </a:lnTo>
                  <a:lnTo>
                    <a:pt x="4316590" y="673887"/>
                  </a:lnTo>
                  <a:lnTo>
                    <a:pt x="4323512" y="687997"/>
                  </a:lnTo>
                  <a:lnTo>
                    <a:pt x="4333735" y="716343"/>
                  </a:lnTo>
                  <a:lnTo>
                    <a:pt x="4339412" y="729018"/>
                  </a:lnTo>
                  <a:lnTo>
                    <a:pt x="4368889" y="762152"/>
                  </a:lnTo>
                  <a:lnTo>
                    <a:pt x="4373384" y="762457"/>
                  </a:lnTo>
                  <a:lnTo>
                    <a:pt x="4377969" y="761555"/>
                  </a:lnTo>
                  <a:lnTo>
                    <a:pt x="4385691" y="757796"/>
                  </a:lnTo>
                  <a:lnTo>
                    <a:pt x="4393298" y="752449"/>
                  </a:lnTo>
                  <a:lnTo>
                    <a:pt x="4399292" y="746226"/>
                  </a:lnTo>
                  <a:lnTo>
                    <a:pt x="4402201" y="739851"/>
                  </a:lnTo>
                  <a:lnTo>
                    <a:pt x="4401629" y="708279"/>
                  </a:lnTo>
                  <a:lnTo>
                    <a:pt x="4398480" y="676859"/>
                  </a:lnTo>
                  <a:lnTo>
                    <a:pt x="4397375" y="642251"/>
                  </a:lnTo>
                  <a:lnTo>
                    <a:pt x="4424134" y="651268"/>
                  </a:lnTo>
                  <a:lnTo>
                    <a:pt x="4446092" y="666330"/>
                  </a:lnTo>
                  <a:lnTo>
                    <a:pt x="4467314" y="681964"/>
                  </a:lnTo>
                  <a:lnTo>
                    <a:pt x="4491914" y="692696"/>
                  </a:lnTo>
                  <a:lnTo>
                    <a:pt x="4498568" y="687908"/>
                  </a:lnTo>
                  <a:lnTo>
                    <a:pt x="4504207" y="682129"/>
                  </a:lnTo>
                  <a:lnTo>
                    <a:pt x="4508817" y="675360"/>
                  </a:lnTo>
                  <a:lnTo>
                    <a:pt x="4512665" y="667232"/>
                  </a:lnTo>
                  <a:lnTo>
                    <a:pt x="4517453" y="659790"/>
                  </a:lnTo>
                  <a:lnTo>
                    <a:pt x="4553356" y="634707"/>
                  </a:lnTo>
                  <a:lnTo>
                    <a:pt x="4570692" y="630237"/>
                  </a:lnTo>
                  <a:lnTo>
                    <a:pt x="4587062" y="623430"/>
                  </a:lnTo>
                  <a:lnTo>
                    <a:pt x="4598594" y="617258"/>
                  </a:lnTo>
                  <a:lnTo>
                    <a:pt x="4607738" y="608888"/>
                  </a:lnTo>
                  <a:lnTo>
                    <a:pt x="4613745" y="598043"/>
                  </a:lnTo>
                  <a:lnTo>
                    <a:pt x="4615954" y="585838"/>
                  </a:lnTo>
                  <a:close/>
                </a:path>
              </a:pathLst>
            </a:custGeom>
            <a:solidFill>
              <a:srgbClr val="E3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2147" y="657621"/>
              <a:ext cx="109445" cy="1679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13899" y="0"/>
              <a:ext cx="466090" cy="64135"/>
            </a:xfrm>
            <a:custGeom>
              <a:avLst/>
              <a:gdLst/>
              <a:ahLst/>
              <a:cxnLst/>
              <a:rect l="l" t="t" r="r" b="b"/>
              <a:pathLst>
                <a:path w="466090" h="64135">
                  <a:moveTo>
                    <a:pt x="0" y="0"/>
                  </a:moveTo>
                  <a:lnTo>
                    <a:pt x="40833" y="0"/>
                  </a:lnTo>
                  <a:lnTo>
                    <a:pt x="29921" y="7437"/>
                  </a:lnTo>
                  <a:lnTo>
                    <a:pt x="19024" y="11382"/>
                  </a:lnTo>
                  <a:lnTo>
                    <a:pt x="8896" y="8533"/>
                  </a:lnTo>
                  <a:lnTo>
                    <a:pt x="0" y="0"/>
                  </a:lnTo>
                  <a:close/>
                </a:path>
                <a:path w="466090" h="64135">
                  <a:moveTo>
                    <a:pt x="226351" y="725"/>
                  </a:moveTo>
                  <a:lnTo>
                    <a:pt x="226375" y="0"/>
                  </a:lnTo>
                  <a:lnTo>
                    <a:pt x="308753" y="0"/>
                  </a:lnTo>
                  <a:lnTo>
                    <a:pt x="308719" y="21035"/>
                  </a:lnTo>
                  <a:lnTo>
                    <a:pt x="309051" y="26402"/>
                  </a:lnTo>
                  <a:lnTo>
                    <a:pt x="280785" y="61854"/>
                  </a:lnTo>
                  <a:lnTo>
                    <a:pt x="270280" y="63231"/>
                  </a:lnTo>
                  <a:lnTo>
                    <a:pt x="264903" y="63664"/>
                  </a:lnTo>
                  <a:lnTo>
                    <a:pt x="228478" y="36284"/>
                  </a:lnTo>
                  <a:lnTo>
                    <a:pt x="226323" y="13260"/>
                  </a:lnTo>
                  <a:lnTo>
                    <a:pt x="226351" y="725"/>
                  </a:lnTo>
                  <a:close/>
                </a:path>
                <a:path w="466090" h="64135">
                  <a:moveTo>
                    <a:pt x="442840" y="0"/>
                  </a:moveTo>
                  <a:lnTo>
                    <a:pt x="465658" y="0"/>
                  </a:lnTo>
                  <a:lnTo>
                    <a:pt x="462522" y="1294"/>
                  </a:lnTo>
                  <a:lnTo>
                    <a:pt x="457798" y="1865"/>
                  </a:lnTo>
                  <a:lnTo>
                    <a:pt x="452915" y="1120"/>
                  </a:lnTo>
                  <a:lnTo>
                    <a:pt x="445905" y="680"/>
                  </a:lnTo>
                  <a:lnTo>
                    <a:pt x="442840" y="0"/>
                  </a:lnTo>
                  <a:close/>
                </a:path>
              </a:pathLst>
            </a:custGeom>
            <a:solidFill>
              <a:srgbClr val="E3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2863196" y="1920045"/>
            <a:ext cx="12561608" cy="5922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5080" indent="-243840">
              <a:lnSpc>
                <a:spcPct val="115900"/>
              </a:lnSpc>
              <a:spcBef>
                <a:spcPts val="100"/>
              </a:spcBef>
            </a:pPr>
            <a:r>
              <a:rPr spc="45" dirty="0"/>
              <a:t>Existen</a:t>
            </a:r>
            <a:r>
              <a:rPr spc="-265" dirty="0"/>
              <a:t> </a:t>
            </a:r>
            <a:r>
              <a:rPr spc="10" dirty="0"/>
              <a:t>varias</a:t>
            </a:r>
            <a:r>
              <a:rPr spc="-260" dirty="0"/>
              <a:t> </a:t>
            </a:r>
            <a:r>
              <a:rPr spc="75" dirty="0"/>
              <a:t>versiones</a:t>
            </a:r>
            <a:r>
              <a:rPr spc="-260" dirty="0"/>
              <a:t> </a:t>
            </a:r>
            <a:r>
              <a:rPr spc="100" dirty="0"/>
              <a:t>del</a:t>
            </a:r>
            <a:r>
              <a:rPr spc="-265" dirty="0"/>
              <a:t> </a:t>
            </a:r>
            <a:r>
              <a:rPr spc="135" dirty="0"/>
              <a:t>corrido</a:t>
            </a:r>
            <a:r>
              <a:rPr spc="-260" dirty="0"/>
              <a:t> </a:t>
            </a:r>
            <a:r>
              <a:rPr spc="155" dirty="0"/>
              <a:t>de</a:t>
            </a:r>
            <a:r>
              <a:rPr spc="-260" dirty="0"/>
              <a:t> </a:t>
            </a:r>
            <a:r>
              <a:rPr spc="30" dirty="0"/>
              <a:t>Rosita </a:t>
            </a:r>
            <a:r>
              <a:rPr spc="-1485" dirty="0"/>
              <a:t> </a:t>
            </a:r>
            <a:r>
              <a:rPr spc="-40" dirty="0"/>
              <a:t>Alvírez,</a:t>
            </a:r>
            <a:r>
              <a:rPr spc="-265" dirty="0"/>
              <a:t> </a:t>
            </a:r>
            <a:r>
              <a:rPr spc="100" dirty="0"/>
              <a:t>entre</a:t>
            </a:r>
            <a:r>
              <a:rPr spc="-265" dirty="0"/>
              <a:t> </a:t>
            </a:r>
            <a:r>
              <a:rPr spc="35" dirty="0"/>
              <a:t>las</a:t>
            </a:r>
            <a:r>
              <a:rPr spc="-260" dirty="0"/>
              <a:t> </a:t>
            </a:r>
            <a:r>
              <a:rPr spc="155" dirty="0"/>
              <a:t>que</a:t>
            </a:r>
            <a:r>
              <a:rPr spc="-265" dirty="0"/>
              <a:t> </a:t>
            </a:r>
            <a:r>
              <a:rPr spc="100" dirty="0"/>
              <a:t>se</a:t>
            </a:r>
            <a:r>
              <a:rPr spc="-260" dirty="0"/>
              <a:t> </a:t>
            </a:r>
            <a:r>
              <a:rPr spc="155" dirty="0" err="1"/>
              <a:t>pueden</a:t>
            </a:r>
            <a:r>
              <a:rPr spc="-265" dirty="0"/>
              <a:t> </a:t>
            </a:r>
            <a:r>
              <a:rPr spc="114" dirty="0"/>
              <a:t>men</a:t>
            </a:r>
            <a:r>
              <a:rPr lang="es-MX" spc="114" dirty="0" err="1"/>
              <a:t>cionar</a:t>
            </a:r>
            <a:r>
              <a:rPr spc="114" dirty="0"/>
              <a:t> </a:t>
            </a:r>
            <a:r>
              <a:rPr lang="es-MX" spc="114" dirty="0"/>
              <a:t>las de: Eulalio Gonzales “Piporro”, Antonio Aguilar, Lydia Mendoza, Francisco “El charro</a:t>
            </a:r>
            <a:r>
              <a:rPr spc="120" dirty="0"/>
              <a:t> </a:t>
            </a:r>
            <a:r>
              <a:rPr lang="es-MX" spc="120" dirty="0"/>
              <a:t>Avitia”, las hermanas Padilla, los alegres de Terán, el trio calaveras, y Jenni Rivera.</a:t>
            </a:r>
            <a:endParaRPr spc="-55" dirty="0">
              <a:hlinkClick r:id="rId5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6741" y="2921686"/>
            <a:ext cx="18171795" cy="7365365"/>
            <a:chOff x="116741" y="2921686"/>
            <a:chExt cx="18171795" cy="736536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741" y="7772346"/>
              <a:ext cx="3552824" cy="25145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85022" y="3590472"/>
              <a:ext cx="2702977" cy="31051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509" y="2921686"/>
              <a:ext cx="3086099" cy="2219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11385" y="7501651"/>
              <a:ext cx="4210049" cy="2638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42C7B-9564-4AB8-ACB0-B1A2BE34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B725E-780A-49FA-BCF0-D115AB17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195" y="2086228"/>
            <a:ext cx="12561608" cy="738664"/>
          </a:xfrm>
        </p:spPr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3E06FF-FDDA-4169-882A-C43871377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6" r="541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2A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436</Words>
  <Application>Microsoft Office PowerPoint</Application>
  <PresentationFormat>Personalizado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Britannic Bold</vt:lpstr>
      <vt:lpstr>Calibri</vt:lpstr>
      <vt:lpstr>Lucida Sans Unicode</vt:lpstr>
      <vt:lpstr>Rockwell Extra Bold</vt:lpstr>
      <vt:lpstr>Tahoma</vt:lpstr>
      <vt:lpstr>Verdana</vt:lpstr>
      <vt:lpstr>Office Theme</vt:lpstr>
      <vt:lpstr>Presentación de PowerPoint</vt:lpstr>
      <vt:lpstr>Rosita Alvirez</vt:lpstr>
      <vt:lpstr>EQUIPO:</vt:lpstr>
      <vt:lpstr>Presentación de PowerPoint</vt:lpstr>
      <vt:lpstr>Origen</vt:lpstr>
      <vt:lpstr>Letra Rosita Alvirez</vt:lpstr>
      <vt:lpstr>Historia.</vt:lpstr>
      <vt:lpstr>Interpretes .</vt:lpstr>
      <vt:lpstr>Presentación de PowerPoint</vt:lpstr>
      <vt:lpstr>Presentación de PowerPoint</vt:lpstr>
      <vt:lpstr>rúbrica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rosita</dc:title>
  <dc:creator>Zinthia Bernal</dc:creator>
  <cp:keywords>DAEvSd-dHDA,BAD3IrdW4kc</cp:keywords>
  <cp:lastModifiedBy>Karina Gomez</cp:lastModifiedBy>
  <cp:revision>2</cp:revision>
  <dcterms:created xsi:type="dcterms:W3CDTF">2021-11-11T04:24:03Z</dcterms:created>
  <dcterms:modified xsi:type="dcterms:W3CDTF">2021-11-11T04:49:44Z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2021-11-11T00:00:00Z</vt:filetime>
  </property>
</Properties>
</file>