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CF7AD-78FA-4900-BFA4-7781120F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D3F7B-134B-4879-903B-1104C6084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488C48-1F70-4361-A800-5303C5DD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EE5825-9E6A-4353-A8FC-A2A3224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3AD6BB-DF9C-4B53-A559-3ACE1313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62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D9E25-34A7-4324-A8B2-A840ACF2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2A5ABE-9242-432D-9A11-8DAADC09A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2F081-98E1-4E25-8591-B6D3A12F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F8A7F-52BF-423E-9AF8-F818C72B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743F4-05E1-48C4-B900-885118A4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9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179DAE-0109-4FE9-83DE-BC76E8B97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B79DDD-7971-4F30-926C-C75B67E55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4B52E5-EB33-42AF-8F98-8E239701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CFD75-64A3-46AC-A24A-BA079F86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B71C7-8027-4A41-83AE-FF3C5738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39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3BD1-EF0C-4A0A-B274-5B057069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5180CB-2CBC-47B2-9D20-E914A8060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C7C332-B97D-43C2-878D-ABE714D3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00E312-8226-42C1-AAA3-D97FF18F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50B241-82D9-4A75-8E9B-CD88EC0B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24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EE7C5-8B0E-4F4C-96F2-4B3A7197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E9A854-6FAF-4519-BEBD-395CA5A8A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597DCE-EC31-4DB5-9DE6-9A2DD70E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280FDC-A43B-47AC-86A9-AC110CCF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1907A-E0D4-4A2F-B588-234444B1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1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B2E49-0DAD-4CA0-9AF0-D1AAB09B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80697D-8710-48CA-A1F7-273A5F801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91F67A-7E78-478A-8E93-2C2DC5D79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F7553B-A06F-4566-B8BA-3382B33A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C15F53-0EBA-4091-9E69-D5B96477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2A94FA-1571-44C4-B5D6-DA34DC0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715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DC3BC-1797-4313-916E-DDFB3BFF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45A493-70C8-458C-A049-600FC71BF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330CE8-957F-4BF4-BCD4-5F3B8F073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4872BB-F230-4992-87F2-52585891F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D693D2-A5F4-4E65-823C-799326FDB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9DC9BE-85E6-4203-B462-C75C9342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7B5F6A-1402-45BC-B78F-F2006028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141059-0F0B-4319-8965-CF1DA13F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406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E95B6-4D64-4E03-A8AD-6E546AE7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83BB01-208C-4A16-82E7-9CA23C38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8BA120-B121-4277-9AAA-F7244F7D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342C57-05C7-411C-9FD0-BEFD8205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68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8A0FAA-F214-43A9-A77D-D5BC9218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0C7A3B-0B15-4B3D-AF24-76A75B51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7FD74C-D6DC-421D-AC3D-42D452A0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39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72ABD-3BC6-4744-954C-4962350E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712EC-E4A7-48D9-BBEB-A042C5D85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B37E5C-FBEE-4360-A817-5597C854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23AF8-950B-4129-9F3C-4D97EF56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47F3D6-3622-43CF-B05F-E5AE66B2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D38463-7325-49E2-A620-BF218631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0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3E1DC-86F5-4EEA-B4BE-7A203255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584E19-D0B2-42D5-B8E0-967B58A90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0CAD6B-DD72-4AC9-AD30-7C1ED2C95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082DAF-5CCC-42C0-8B8B-94D9B2EE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265377-8A70-44AF-9255-CC321944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C23C-070B-4887-9FEB-D13D3679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396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F70E43-6BDB-4D12-8D54-EE3B7126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C1BC97-6512-4A9E-AE08-855B1AC38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5023FB-4B0B-49C2-9D48-F09B72842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267D-FDE4-461C-AF40-01C80933F22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5E034E-0552-442C-BDF2-B401AF6AC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55645-0C3A-4781-A7B4-2FEAC388E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15E66-24BD-4084-8B69-DD1E5F27A5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3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Pr9ADXp_CFC8g7vMW9vAxEJMqEKQG3Dg/view?usp=shar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7FC8A-3D58-4DC8-8C8D-0588C0A83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2CB557-E15D-48EB-BF8D-81C9B25A7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C3A2AC-FDB7-4775-BC5E-6ADE12D15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1219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8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98828-5F77-4CC4-B1B1-BDAC352B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518BE5-401F-483B-8227-A3FAEE2DB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6366CB-76B1-4783-AE2E-BAC66A83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9C2829-C313-4448-88F2-FAD119705A1B}"/>
              </a:ext>
            </a:extLst>
          </p:cNvPr>
          <p:cNvSpPr txBox="1"/>
          <p:nvPr/>
        </p:nvSpPr>
        <p:spPr>
          <a:xfrm>
            <a:off x="1384852" y="2372139"/>
            <a:ext cx="942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66CC"/>
                </a:solidFill>
                <a:latin typeface="Rockwell Extra Bold" panose="020609030405050204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https://drive.google.com/file/d/1Pr9ADXp_CFC8g7vMW9vAxEJMqEKQG3Dg/view?usp=sharing</a:t>
            </a:r>
            <a:endParaRPr lang="es-MX" sz="2400" dirty="0">
              <a:solidFill>
                <a:srgbClr val="FF66CC"/>
              </a:solidFill>
              <a:latin typeface="Rockwell Extra Bold" panose="02060903040505020403" pitchFamily="18" charset="0"/>
            </a:endParaRPr>
          </a:p>
          <a:p>
            <a:endParaRPr lang="es-MX" sz="2400" dirty="0">
              <a:solidFill>
                <a:srgbClr val="FF66CC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148CB-175C-4F2A-816C-03CC27BD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224CC-A7B8-4568-906F-919D4BA8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4D5CCD-24A5-4EAB-99EE-A3BC27C90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"/>
          <a:stretch/>
        </p:blipFill>
        <p:spPr>
          <a:xfrm>
            <a:off x="0" y="0"/>
            <a:ext cx="12072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2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A50A1-F385-46DC-99EB-32C11567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9C2C3-A450-491C-889B-D9A1F336D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D736BF-3E44-49A8-8037-240262902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4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D9CD2-C5E5-4940-A58C-EE1E3E48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41AF66-F6C1-4C22-8995-214CB68CC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5F456E-3DFD-43D1-904C-926E6EE87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" t="1675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014A6-6BFB-425C-B5A2-3B2AD128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290DA4-917A-4213-A48B-472E09E5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5FF2FA-79F8-4256-98F5-DF4D73521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1B0AC-BD07-4A2B-A561-845A0240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D0767-52B8-4C37-9B99-4D7DDA677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419B71-3063-489D-BDF3-BB9E53AB3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4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AC54E-C36F-49DA-B23C-526E3472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A641B8-08F8-4811-BB07-0743F87E5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63795E-FC0A-4618-A274-57618A61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4AE98-FCBD-4211-ACF5-65B433F4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6C25D-CFF5-4876-896D-998D8CC6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632A8F-8A7F-4F55-98AA-2232E0396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4BE2B-F9D3-46C3-9CA8-99FA3537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4A2CE8-C5A0-4F45-B75E-55F0CAF66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B517E2-03D2-4C9E-B714-F84DFC4B2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"/>
          <a:stretch/>
        </p:blipFill>
        <p:spPr>
          <a:xfrm>
            <a:off x="92764" y="0"/>
            <a:ext cx="12099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1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42C7B-9564-4AB8-ACB0-B1A2BE34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CB725E-780A-49FA-BCF0-D115AB17D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3E06FF-FDDA-4169-882A-C4387137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2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Panorámica</PresentationFormat>
  <Paragraphs>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Rockwell Extra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JUDITH ESQUIVEL ALONZO</dc:creator>
  <cp:lastModifiedBy>ANDREA JUDITH ESQUIVEL ALONZO</cp:lastModifiedBy>
  <cp:revision>1</cp:revision>
  <dcterms:created xsi:type="dcterms:W3CDTF">2021-11-11T01:32:56Z</dcterms:created>
  <dcterms:modified xsi:type="dcterms:W3CDTF">2021-11-11T01:33:39Z</dcterms:modified>
</cp:coreProperties>
</file>