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368"/>
    <a:srgbClr val="00FF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9ED9D3-072C-4687-83F1-177FD5739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3DBCC7A-E16E-4802-9FB7-CA0869FC4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A02583-655E-4143-9BA6-78641ED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8204E4-2F07-4DAD-800D-6690E650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E0D3794-B937-4F83-83CA-C0A5CCE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5516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EC588B-A293-4087-AFA5-D19AC844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4406CDF-A8C1-4990-8C57-7CF3796CB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CD1D54-D036-4587-9FB5-4BEA998F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DA5F09-B069-4E2E-8A44-DFA78966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B73E7A3-74B3-42E3-ACE3-902CE0ED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7360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B53F1D1-E1D3-44CA-8ABF-23BE3918D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0E6DCA7-B695-4DFA-AD64-C4ECD8305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96CCD7E-9B8C-4E72-8E18-921E9382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07E875-EE17-45B5-902E-368FD2B4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D824773-CDD5-41A5-B1A6-5DE3957E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742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E117DD-BD69-422C-8CAC-576CFC1A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9AAA9D-16E9-4F62-96D7-BEBD24FB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D52BA27-00BA-4398-8151-7DA791B8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A6E4DA-BECD-411D-883D-C1EA6CA4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8649D9-B231-4D47-B15A-AE2D2A05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230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4CD987-4212-4F3A-AE18-EEEA4657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65E6F3-0D53-4D8F-8045-84896A7C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46AB69-0CA2-4FEC-B959-803AFE49E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00EEDC-83A6-4BB1-B1DF-6AAF03E1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759A4F-F444-4AAE-A684-B0C8517C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5076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89CAB8-6BAF-438A-BC8C-6668BA61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6DC309C-E42B-45F5-AABC-AA92C7912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C9F8A6B-BAD6-44B1-ADB8-CC6C7FD3F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4C2F8D9-AF05-4C17-951A-41D479BD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D72ACF-A992-41CE-A071-8C16D45C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5BC9BBA-3A22-4063-BD8E-CCB25B33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5822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2E947E-BE9A-49D7-9D21-FB5DE56C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EC5F28-AEAE-4E16-82F0-3ACB53AF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868012-5151-45FA-983B-03B218597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433C6FC-BF11-4FE9-BF9A-41A27369A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A49C5BB-B1F2-4DA6-8721-BE1877476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82483A3-38A3-46C1-A156-7AB7AF72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82AC8EF-4ED0-4B9B-8FD4-3A92CD81B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031F9D8-1071-4F75-9EED-87751192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609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704069-9B19-45D5-A200-64286D57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F866827-7F06-4BE7-A026-8D8D9B89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747D7F7-01E1-4DB2-B6C8-4AC60E39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53CCDC1-ED53-4EF1-A45D-9241C8CC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996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61EB8A6-8241-491C-B31D-EA01F7E8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638411B-526D-49F9-A0ED-A63DC723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DA5AD13-CBBE-4297-AF10-35B32A68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689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138BD-7597-4D71-9091-B62B2A22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FF6828-9EE5-48AA-802A-81E20E51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176241-D957-4E39-A7F7-687F75C62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36BB045-EAA9-427C-B374-D2D11F9B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CAE15D5-94D6-4050-824E-8061725E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B0E560D-9728-4DC5-90A6-60874E61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04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F64C0E-C753-4C26-823D-0D150769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5F337A1-E201-4272-8F10-07083372F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1D1F2A-9D67-4E78-9828-1B0E2A6C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5DBEDC8-B2E5-4F68-A1CF-B54672C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7BCA378-8176-4067-AC28-70911BCB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6AE58A2-4105-4E6A-B334-9D4A705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34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7388A3F-DB20-4BB1-BC15-1D0A8F5F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692951-1FF1-49BD-9F18-31AC7462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81AB2F-7BD6-41F4-BC7F-8D925E46E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885D-E882-43EB-A7BC-ADA39CD58CA8}" type="datetimeFigureOut">
              <a:rPr lang="es-MX" smtClean="0"/>
              <a:pPr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CB3CDC-AF8E-4651-9251-65466C2F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F50044-6CFC-4C8D-8D25-586568C39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33D0-F116-4D76-BEEC-A534ED3ED7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5763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hyperlink" Target="https://youtu.be/A912X-xdNYw" TargetMode="External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1D651111-BC86-47C1-9C80-5CEC22B80E70}"/>
              </a:ext>
            </a:extLst>
          </p:cNvPr>
          <p:cNvGrpSpPr/>
          <p:nvPr/>
        </p:nvGrpSpPr>
        <p:grpSpPr>
          <a:xfrm>
            <a:off x="486796" y="4128877"/>
            <a:ext cx="11218407" cy="2897565"/>
            <a:chOff x="-197428" y="3957851"/>
            <a:chExt cx="12616890" cy="3375777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8F433A3F-1022-4106-9B16-EDD5FB555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34167" b="57917" l="5000" r="93056">
                          <a14:foregroundMark x1="12222" y1="45417" x2="8611" y2="49583"/>
                          <a14:foregroundMark x1="8611" y1="49583" x2="8056" y2="54583"/>
                          <a14:foregroundMark x1="5000" y1="56667" x2="11111" y2="57917"/>
                          <a14:foregroundMark x1="92222" y1="55000" x2="89722" y2="50833"/>
                          <a14:foregroundMark x1="89722" y1="50833" x2="89722" y2="50417"/>
                          <a14:foregroundMark x1="93056" y1="51667" x2="93056" y2="51667"/>
                        </a14:backgroundRemoval>
                      </a14:imgEffect>
                    </a14:imgLayer>
                  </a14:imgProps>
                </a:ext>
              </a:extLst>
            </a:blip>
            <a:srcRect l="3360" t="31615" r="4104" b="38609"/>
            <a:stretch/>
          </p:blipFill>
          <p:spPr>
            <a:xfrm>
              <a:off x="-98715" y="5394347"/>
              <a:ext cx="12518177" cy="1939281"/>
            </a:xfrm>
            <a:prstGeom prst="rect">
              <a:avLst/>
            </a:prstGeom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352D1820-6154-4DCD-91C3-E4E1D3BB19ED}"/>
                </a:ext>
              </a:extLst>
            </p:cNvPr>
            <p:cNvGrpSpPr/>
            <p:nvPr/>
          </p:nvGrpSpPr>
          <p:grpSpPr>
            <a:xfrm>
              <a:off x="-197428" y="3957851"/>
              <a:ext cx="12389428" cy="3141896"/>
              <a:chOff x="-104770" y="3774238"/>
              <a:chExt cx="12389428" cy="3369810"/>
            </a:xfrm>
          </p:grpSpPr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xmlns="" id="{4F3B3112-071B-4C85-AA75-94D51F3171B0}"/>
                  </a:ext>
                </a:extLst>
              </p:cNvPr>
              <p:cNvGrpSpPr/>
              <p:nvPr/>
            </p:nvGrpSpPr>
            <p:grpSpPr>
              <a:xfrm>
                <a:off x="5325047" y="3983936"/>
                <a:ext cx="1887733" cy="2854184"/>
                <a:chOff x="6797448" y="334617"/>
                <a:chExt cx="2473786" cy="4051850"/>
              </a:xfrm>
            </p:grpSpPr>
            <p:pic>
              <p:nvPicPr>
                <p:cNvPr id="15" name="Imagen 14">
                  <a:extLst>
                    <a:ext uri="{FF2B5EF4-FFF2-40B4-BE49-F238E27FC236}">
                      <a16:creationId xmlns:a16="http://schemas.microsoft.com/office/drawing/2014/main" xmlns="" id="{3C7C452B-2CE7-4E39-BDC8-8E31333217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 xmlns="">
                        <a14:imgLayer r:embed="rId5">
                          <a14:imgEffect>
                            <a14:backgroundRemoval t="21905" b="99414" l="69385" r="97559">
                              <a14:foregroundMark x1="78760" y1="23590" x2="85840" y2="21978"/>
                              <a14:foregroundMark x1="85840" y1="21978" x2="85840" y2="21978"/>
                              <a14:foregroundMark x1="95996" y1="53260" x2="97607" y2="70110"/>
                              <a14:foregroundMark x1="80225" y1="55458" x2="83838" y2="55971"/>
                              <a14:foregroundMark x1="81299" y1="84542" x2="79639" y2="94579"/>
                              <a14:foregroundMark x1="79639" y1="94579" x2="78027" y2="98681"/>
                              <a14:foregroundMark x1="85840" y1="86227" x2="86768" y2="96190"/>
                              <a14:foregroundMark x1="86768" y1="96190" x2="88379" y2="97363"/>
                              <a14:foregroundMark x1="84375" y1="72308" x2="84912" y2="82784"/>
                              <a14:foregroundMark x1="84912" y1="82784" x2="85303" y2="84322"/>
                              <a14:foregroundMark x1="86035" y1="76410" x2="86914" y2="83223"/>
                              <a14:foregroundMark x1="80957" y1="55971" x2="84229" y2="58462"/>
                              <a14:foregroundMark x1="70117" y1="41685" x2="69385" y2="52894"/>
                              <a14:foregroundMark x1="69922" y1="65641" x2="70850" y2="77070"/>
                              <a14:foregroundMark x1="70654" y1="80073" x2="70654" y2="80073"/>
                              <a14:foregroundMark x1="78809" y1="95311" x2="75391" y2="96117"/>
                              <a14:foregroundMark x1="78613" y1="94505" x2="77197" y2="9941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66149" t="16812"/>
                <a:stretch/>
              </p:blipFill>
              <p:spPr>
                <a:xfrm>
                  <a:off x="6797448" y="334617"/>
                  <a:ext cx="2473786" cy="4051850"/>
                </a:xfrm>
                <a:prstGeom prst="rect">
                  <a:avLst/>
                </a:prstGeom>
              </p:spPr>
            </p:pic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xmlns="" id="{0F346497-1DAE-4D4D-BD74-E13F10F01746}"/>
                    </a:ext>
                  </a:extLst>
                </p:cNvPr>
                <p:cNvSpPr/>
                <p:nvPr/>
              </p:nvSpPr>
              <p:spPr>
                <a:xfrm rot="16200000">
                  <a:off x="8625650" y="3183006"/>
                  <a:ext cx="425726" cy="6559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0" name="Forma libre: forma 19">
                  <a:extLst>
                    <a:ext uri="{FF2B5EF4-FFF2-40B4-BE49-F238E27FC236}">
                      <a16:creationId xmlns:a16="http://schemas.microsoft.com/office/drawing/2014/main" xmlns="" id="{0EF9EB33-7BF1-4882-AAF9-57687ADA013C}"/>
                    </a:ext>
                  </a:extLst>
                </p:cNvPr>
                <p:cNvSpPr/>
                <p:nvPr/>
              </p:nvSpPr>
              <p:spPr>
                <a:xfrm>
                  <a:off x="8471305" y="2968487"/>
                  <a:ext cx="129356" cy="344557"/>
                </a:xfrm>
                <a:custGeom>
                  <a:avLst/>
                  <a:gdLst>
                    <a:gd name="connsiteX0" fmla="*/ 49843 w 129356"/>
                    <a:gd name="connsiteY0" fmla="*/ 0 h 344557"/>
                    <a:gd name="connsiteX1" fmla="*/ 36591 w 129356"/>
                    <a:gd name="connsiteY1" fmla="*/ 66261 h 344557"/>
                    <a:gd name="connsiteX2" fmla="*/ 10086 w 129356"/>
                    <a:gd name="connsiteY2" fmla="*/ 92766 h 344557"/>
                    <a:gd name="connsiteX3" fmla="*/ 49843 w 129356"/>
                    <a:gd name="connsiteY3" fmla="*/ 291548 h 344557"/>
                    <a:gd name="connsiteX4" fmla="*/ 76347 w 129356"/>
                    <a:gd name="connsiteY4" fmla="*/ 331305 h 344557"/>
                    <a:gd name="connsiteX5" fmla="*/ 129356 w 129356"/>
                    <a:gd name="connsiteY5" fmla="*/ 344557 h 344557"/>
                    <a:gd name="connsiteX6" fmla="*/ 102852 w 129356"/>
                    <a:gd name="connsiteY6" fmla="*/ 265044 h 344557"/>
                    <a:gd name="connsiteX7" fmla="*/ 89599 w 129356"/>
                    <a:gd name="connsiteY7" fmla="*/ 26505 h 344557"/>
                    <a:gd name="connsiteX8" fmla="*/ 49843 w 129356"/>
                    <a:gd name="connsiteY8" fmla="*/ 0 h 344557"/>
                    <a:gd name="connsiteX9" fmla="*/ 49843 w 129356"/>
                    <a:gd name="connsiteY9" fmla="*/ 0 h 34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356" h="344557">
                      <a:moveTo>
                        <a:pt x="49843" y="0"/>
                      </a:moveTo>
                      <a:cubicBezTo>
                        <a:pt x="47634" y="11043"/>
                        <a:pt x="45464" y="45558"/>
                        <a:pt x="36591" y="66261"/>
                      </a:cubicBezTo>
                      <a:cubicBezTo>
                        <a:pt x="31669" y="77745"/>
                        <a:pt x="10917" y="80299"/>
                        <a:pt x="10086" y="92766"/>
                      </a:cubicBezTo>
                      <a:cubicBezTo>
                        <a:pt x="-4959" y="318424"/>
                        <a:pt x="-11043" y="215441"/>
                        <a:pt x="49843" y="291548"/>
                      </a:cubicBezTo>
                      <a:cubicBezTo>
                        <a:pt x="59793" y="303985"/>
                        <a:pt x="63095" y="322470"/>
                        <a:pt x="76347" y="331305"/>
                      </a:cubicBezTo>
                      <a:cubicBezTo>
                        <a:pt x="91501" y="341408"/>
                        <a:pt x="111686" y="340140"/>
                        <a:pt x="129356" y="344557"/>
                      </a:cubicBezTo>
                      <a:cubicBezTo>
                        <a:pt x="120521" y="318053"/>
                        <a:pt x="104402" y="292939"/>
                        <a:pt x="102852" y="265044"/>
                      </a:cubicBezTo>
                      <a:cubicBezTo>
                        <a:pt x="98434" y="185531"/>
                        <a:pt x="105217" y="104594"/>
                        <a:pt x="89599" y="26505"/>
                      </a:cubicBezTo>
                      <a:cubicBezTo>
                        <a:pt x="86475" y="10887"/>
                        <a:pt x="64089" y="7123"/>
                        <a:pt x="49843" y="0"/>
                      </a:cubicBezTo>
                      <a:lnTo>
                        <a:pt x="4984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1" name="Forma libre: forma 20">
                  <a:extLst>
                    <a:ext uri="{FF2B5EF4-FFF2-40B4-BE49-F238E27FC236}">
                      <a16:creationId xmlns:a16="http://schemas.microsoft.com/office/drawing/2014/main" xmlns="" id="{E9090ECA-49E1-4F25-BEC8-F7ECD18E73D9}"/>
                    </a:ext>
                  </a:extLst>
                </p:cNvPr>
                <p:cNvSpPr/>
                <p:nvPr/>
              </p:nvSpPr>
              <p:spPr>
                <a:xfrm>
                  <a:off x="8467439" y="3167270"/>
                  <a:ext cx="703068" cy="225287"/>
                </a:xfrm>
                <a:custGeom>
                  <a:avLst/>
                  <a:gdLst>
                    <a:gd name="connsiteX0" fmla="*/ 13952 w 703068"/>
                    <a:gd name="connsiteY0" fmla="*/ 0 h 225287"/>
                    <a:gd name="connsiteX1" fmla="*/ 13952 w 703068"/>
                    <a:gd name="connsiteY1" fmla="*/ 145774 h 225287"/>
                    <a:gd name="connsiteX2" fmla="*/ 93465 w 703068"/>
                    <a:gd name="connsiteY2" fmla="*/ 172278 h 225287"/>
                    <a:gd name="connsiteX3" fmla="*/ 133222 w 703068"/>
                    <a:gd name="connsiteY3" fmla="*/ 185531 h 225287"/>
                    <a:gd name="connsiteX4" fmla="*/ 278996 w 703068"/>
                    <a:gd name="connsiteY4" fmla="*/ 212035 h 225287"/>
                    <a:gd name="connsiteX5" fmla="*/ 345257 w 703068"/>
                    <a:gd name="connsiteY5" fmla="*/ 225287 h 225287"/>
                    <a:gd name="connsiteX6" fmla="*/ 689813 w 703068"/>
                    <a:gd name="connsiteY6" fmla="*/ 212035 h 225287"/>
                    <a:gd name="connsiteX7" fmla="*/ 703065 w 703068"/>
                    <a:gd name="connsiteY7" fmla="*/ 172278 h 225287"/>
                    <a:gd name="connsiteX8" fmla="*/ 689813 w 703068"/>
                    <a:gd name="connsiteY8" fmla="*/ 66261 h 225287"/>
                    <a:gd name="connsiteX9" fmla="*/ 398265 w 703068"/>
                    <a:gd name="connsiteY9" fmla="*/ 79513 h 225287"/>
                    <a:gd name="connsiteX10" fmla="*/ 159726 w 703068"/>
                    <a:gd name="connsiteY10" fmla="*/ 66261 h 225287"/>
                    <a:gd name="connsiteX11" fmla="*/ 93465 w 703068"/>
                    <a:gd name="connsiteY11" fmla="*/ 53009 h 225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03068" h="225287">
                      <a:moveTo>
                        <a:pt x="13952" y="0"/>
                      </a:moveTo>
                      <a:cubicBezTo>
                        <a:pt x="9623" y="25976"/>
                        <a:pt x="-15153" y="116669"/>
                        <a:pt x="13952" y="145774"/>
                      </a:cubicBezTo>
                      <a:cubicBezTo>
                        <a:pt x="33707" y="165529"/>
                        <a:pt x="66961" y="163443"/>
                        <a:pt x="93465" y="172278"/>
                      </a:cubicBezTo>
                      <a:cubicBezTo>
                        <a:pt x="106717" y="176696"/>
                        <a:pt x="119524" y="182791"/>
                        <a:pt x="133222" y="185531"/>
                      </a:cubicBezTo>
                      <a:cubicBezTo>
                        <a:pt x="296897" y="218265"/>
                        <a:pt x="92489" y="178125"/>
                        <a:pt x="278996" y="212035"/>
                      </a:cubicBezTo>
                      <a:cubicBezTo>
                        <a:pt x="301157" y="216064"/>
                        <a:pt x="323170" y="220870"/>
                        <a:pt x="345257" y="225287"/>
                      </a:cubicBezTo>
                      <a:cubicBezTo>
                        <a:pt x="460109" y="220870"/>
                        <a:pt x="576117" y="228879"/>
                        <a:pt x="689813" y="212035"/>
                      </a:cubicBezTo>
                      <a:cubicBezTo>
                        <a:pt x="703631" y="209988"/>
                        <a:pt x="703065" y="186247"/>
                        <a:pt x="703065" y="172278"/>
                      </a:cubicBezTo>
                      <a:cubicBezTo>
                        <a:pt x="703065" y="136664"/>
                        <a:pt x="694230" y="101600"/>
                        <a:pt x="689813" y="66261"/>
                      </a:cubicBezTo>
                      <a:cubicBezTo>
                        <a:pt x="592630" y="70678"/>
                        <a:pt x="495548" y="79513"/>
                        <a:pt x="398265" y="79513"/>
                      </a:cubicBezTo>
                      <a:cubicBezTo>
                        <a:pt x="318629" y="79513"/>
                        <a:pt x="239035" y="73471"/>
                        <a:pt x="159726" y="66261"/>
                      </a:cubicBezTo>
                      <a:cubicBezTo>
                        <a:pt x="2167" y="51938"/>
                        <a:pt x="149251" y="53009"/>
                        <a:pt x="93465" y="5300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22" name="Forma libre: forma 21">
                  <a:extLst>
                    <a:ext uri="{FF2B5EF4-FFF2-40B4-BE49-F238E27FC236}">
                      <a16:creationId xmlns:a16="http://schemas.microsoft.com/office/drawing/2014/main" xmlns="" id="{03D44AE4-3285-44F1-9E54-579F7FA39A58}"/>
                    </a:ext>
                  </a:extLst>
                </p:cNvPr>
                <p:cNvSpPr/>
                <p:nvPr/>
              </p:nvSpPr>
              <p:spPr>
                <a:xfrm>
                  <a:off x="6917635" y="2650435"/>
                  <a:ext cx="868026" cy="1073041"/>
                </a:xfrm>
                <a:custGeom>
                  <a:avLst/>
                  <a:gdLst>
                    <a:gd name="connsiteX0" fmla="*/ 53008 w 868026"/>
                    <a:gd name="connsiteY0" fmla="*/ 0 h 1073041"/>
                    <a:gd name="connsiteX1" fmla="*/ 119269 w 868026"/>
                    <a:gd name="connsiteY1" fmla="*/ 26504 h 1073041"/>
                    <a:gd name="connsiteX2" fmla="*/ 145774 w 868026"/>
                    <a:gd name="connsiteY2" fmla="*/ 53008 h 1073041"/>
                    <a:gd name="connsiteX3" fmla="*/ 198782 w 868026"/>
                    <a:gd name="connsiteY3" fmla="*/ 66261 h 1073041"/>
                    <a:gd name="connsiteX4" fmla="*/ 238539 w 868026"/>
                    <a:gd name="connsiteY4" fmla="*/ 79513 h 1073041"/>
                    <a:gd name="connsiteX5" fmla="*/ 304800 w 868026"/>
                    <a:gd name="connsiteY5" fmla="*/ 132522 h 1073041"/>
                    <a:gd name="connsiteX6" fmla="*/ 357808 w 868026"/>
                    <a:gd name="connsiteY6" fmla="*/ 159026 h 1073041"/>
                    <a:gd name="connsiteX7" fmla="*/ 397565 w 868026"/>
                    <a:gd name="connsiteY7" fmla="*/ 185530 h 1073041"/>
                    <a:gd name="connsiteX8" fmla="*/ 755374 w 868026"/>
                    <a:gd name="connsiteY8" fmla="*/ 198782 h 1073041"/>
                    <a:gd name="connsiteX9" fmla="*/ 795130 w 868026"/>
                    <a:gd name="connsiteY9" fmla="*/ 609600 h 1073041"/>
                    <a:gd name="connsiteX10" fmla="*/ 834887 w 868026"/>
                    <a:gd name="connsiteY10" fmla="*/ 675861 h 1073041"/>
                    <a:gd name="connsiteX11" fmla="*/ 821635 w 868026"/>
                    <a:gd name="connsiteY11" fmla="*/ 1033669 h 1073041"/>
                    <a:gd name="connsiteX12" fmla="*/ 331304 w 868026"/>
                    <a:gd name="connsiteY12" fmla="*/ 1020417 h 1073041"/>
                    <a:gd name="connsiteX13" fmla="*/ 198782 w 868026"/>
                    <a:gd name="connsiteY13" fmla="*/ 993913 h 1073041"/>
                    <a:gd name="connsiteX14" fmla="*/ 159026 w 868026"/>
                    <a:gd name="connsiteY14" fmla="*/ 980661 h 1073041"/>
                    <a:gd name="connsiteX15" fmla="*/ 106017 w 868026"/>
                    <a:gd name="connsiteY15" fmla="*/ 967408 h 1073041"/>
                    <a:gd name="connsiteX16" fmla="*/ 79513 w 868026"/>
                    <a:gd name="connsiteY16" fmla="*/ 424069 h 1073041"/>
                    <a:gd name="connsiteX17" fmla="*/ 66261 w 868026"/>
                    <a:gd name="connsiteY17" fmla="*/ 384313 h 1073041"/>
                    <a:gd name="connsiteX18" fmla="*/ 26504 w 868026"/>
                    <a:gd name="connsiteY18" fmla="*/ 238539 h 1073041"/>
                    <a:gd name="connsiteX19" fmla="*/ 0 w 868026"/>
                    <a:gd name="connsiteY19" fmla="*/ 26504 h 1073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8026" h="1073041">
                      <a:moveTo>
                        <a:pt x="53008" y="0"/>
                      </a:moveTo>
                      <a:cubicBezTo>
                        <a:pt x="75095" y="8835"/>
                        <a:pt x="98615" y="14702"/>
                        <a:pt x="119269" y="26504"/>
                      </a:cubicBezTo>
                      <a:cubicBezTo>
                        <a:pt x="130117" y="32703"/>
                        <a:pt x="134599" y="47420"/>
                        <a:pt x="145774" y="53008"/>
                      </a:cubicBezTo>
                      <a:cubicBezTo>
                        <a:pt x="162064" y="61153"/>
                        <a:pt x="181270" y="61257"/>
                        <a:pt x="198782" y="66261"/>
                      </a:cubicBezTo>
                      <a:cubicBezTo>
                        <a:pt x="212214" y="70099"/>
                        <a:pt x="225287" y="75096"/>
                        <a:pt x="238539" y="79513"/>
                      </a:cubicBezTo>
                      <a:cubicBezTo>
                        <a:pt x="278352" y="139232"/>
                        <a:pt x="245057" y="106917"/>
                        <a:pt x="304800" y="132522"/>
                      </a:cubicBezTo>
                      <a:cubicBezTo>
                        <a:pt x="322958" y="140304"/>
                        <a:pt x="340656" y="149225"/>
                        <a:pt x="357808" y="159026"/>
                      </a:cubicBezTo>
                      <a:cubicBezTo>
                        <a:pt x="371637" y="166928"/>
                        <a:pt x="381717" y="183945"/>
                        <a:pt x="397565" y="185530"/>
                      </a:cubicBezTo>
                      <a:cubicBezTo>
                        <a:pt x="516324" y="197406"/>
                        <a:pt x="636104" y="194365"/>
                        <a:pt x="755374" y="198782"/>
                      </a:cubicBezTo>
                      <a:cubicBezTo>
                        <a:pt x="769742" y="557999"/>
                        <a:pt x="733676" y="425236"/>
                        <a:pt x="795130" y="609600"/>
                      </a:cubicBezTo>
                      <a:cubicBezTo>
                        <a:pt x="812333" y="661209"/>
                        <a:pt x="798505" y="639479"/>
                        <a:pt x="834887" y="675861"/>
                      </a:cubicBezTo>
                      <a:cubicBezTo>
                        <a:pt x="830470" y="795130"/>
                        <a:pt x="920136" y="966273"/>
                        <a:pt x="821635" y="1033669"/>
                      </a:cubicBezTo>
                      <a:cubicBezTo>
                        <a:pt x="686694" y="1125997"/>
                        <a:pt x="494631" y="1028013"/>
                        <a:pt x="331304" y="1020417"/>
                      </a:cubicBezTo>
                      <a:cubicBezTo>
                        <a:pt x="300209" y="1018971"/>
                        <a:pt x="232861" y="1003650"/>
                        <a:pt x="198782" y="993913"/>
                      </a:cubicBezTo>
                      <a:cubicBezTo>
                        <a:pt x="185351" y="990076"/>
                        <a:pt x="172457" y="984499"/>
                        <a:pt x="159026" y="980661"/>
                      </a:cubicBezTo>
                      <a:cubicBezTo>
                        <a:pt x="141513" y="975657"/>
                        <a:pt x="123687" y="971826"/>
                        <a:pt x="106017" y="967408"/>
                      </a:cubicBezTo>
                      <a:cubicBezTo>
                        <a:pt x="97182" y="786295"/>
                        <a:pt x="91848" y="604977"/>
                        <a:pt x="79513" y="424069"/>
                      </a:cubicBezTo>
                      <a:cubicBezTo>
                        <a:pt x="78563" y="410133"/>
                        <a:pt x="69649" y="397865"/>
                        <a:pt x="66261" y="384313"/>
                      </a:cubicBezTo>
                      <a:cubicBezTo>
                        <a:pt x="28797" y="234461"/>
                        <a:pt x="83364" y="409123"/>
                        <a:pt x="26504" y="238539"/>
                      </a:cubicBezTo>
                      <a:lnTo>
                        <a:pt x="0" y="26504"/>
                      </a:ln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xmlns="" id="{0AF9CA15-BB27-446B-86DB-B95877A97C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16557" b="99121" l="70752" r="98145">
                            <a14:foregroundMark x1="80127" y1="16557" x2="83496" y2="21538"/>
                            <a14:foregroundMark x1="83496" y1="21538" x2="87500" y2="18022"/>
                            <a14:foregroundMark x1="87500" y1="18022" x2="87256" y2="17802"/>
                            <a14:foregroundMark x1="87744" y1="16703" x2="87744" y2="25201"/>
                            <a14:foregroundMark x1="87744" y1="25201" x2="89941" y2="29084"/>
                            <a14:foregroundMark x1="86914" y1="22418" x2="90674" y2="27033"/>
                            <a14:foregroundMark x1="90674" y1="27033" x2="97266" y2="46886"/>
                            <a14:foregroundMark x1="97266" y1="46886" x2="98193" y2="58901"/>
                            <a14:foregroundMark x1="72754" y1="46007" x2="71533" y2="52674"/>
                            <a14:foregroundMark x1="71533" y1="52674" x2="71533" y2="53187"/>
                            <a14:foregroundMark x1="84912" y1="71648" x2="83691" y2="73480"/>
                            <a14:foregroundMark x1="82959" y1="85055" x2="81787" y2="93333"/>
                            <a14:foregroundMark x1="81787" y1="93333" x2="82471" y2="92088"/>
                            <a14:foregroundMark x1="85889" y1="84322" x2="86377" y2="93919"/>
                            <a14:foregroundMark x1="86377" y1="93919" x2="86523" y2="94286"/>
                            <a14:foregroundMark x1="88232" y1="99121" x2="86523" y2="97802"/>
                          </a14:backgroundRemoval>
                        </a14:imgEffect>
                      </a14:imgLayer>
                    </a14:imgProps>
                  </a:ext>
                </a:extLst>
              </a:blip>
              <a:srcRect l="67516" t="11207"/>
              <a:stretch/>
            </p:blipFill>
            <p:spPr>
              <a:xfrm>
                <a:off x="4062759" y="3774238"/>
                <a:ext cx="1683209" cy="3066511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xmlns="" id="{24470655-E038-48D2-A321-A16822E762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21832" b="97436" l="68506" r="98682">
                            <a14:foregroundMark x1="75244" y1="30989" x2="85742" y2="30330"/>
                            <a14:foregroundMark x1="85742" y1="30330" x2="94531" y2="32161"/>
                            <a14:foregroundMark x1="94531" y1="32161" x2="94824" y2="32674"/>
                            <a14:foregroundMark x1="82910" y1="23516" x2="74170" y2="25421"/>
                            <a14:foregroundMark x1="74170" y1="25421" x2="69678" y2="64542"/>
                            <a14:foregroundMark x1="69678" y1="64542" x2="74658" y2="74505"/>
                            <a14:foregroundMark x1="74658" y1="74505" x2="83643" y2="75971"/>
                            <a14:foregroundMark x1="83643" y1="75971" x2="89453" y2="65348"/>
                            <a14:foregroundMark x1="89453" y1="65348" x2="85596" y2="67106"/>
                            <a14:foregroundMark x1="82666" y1="23516" x2="90283" y2="29011"/>
                            <a14:foregroundMark x1="90283" y1="29011" x2="93262" y2="40879"/>
                            <a14:foregroundMark x1="93262" y1="40879" x2="93457" y2="68864"/>
                            <a14:foregroundMark x1="93457" y1="68864" x2="92822" y2="58315"/>
                            <a14:foregroundMark x1="83594" y1="23516" x2="91797" y2="26227"/>
                            <a14:foregroundMark x1="91797" y1="26227" x2="95264" y2="53993"/>
                            <a14:foregroundMark x1="95264" y1="53993" x2="94824" y2="67253"/>
                            <a14:foregroundMark x1="94824" y1="67253" x2="72559" y2="62344"/>
                            <a14:foregroundMark x1="68506" y1="70769" x2="87451" y2="72527"/>
                            <a14:foregroundMark x1="87451" y1="72527" x2="90576" y2="70769"/>
                            <a14:foregroundMark x1="96875" y1="71795" x2="96436" y2="56630"/>
                            <a14:foregroundMark x1="81543" y1="21832" x2="84277" y2="22198"/>
                            <a14:foregroundMark x1="98682" y1="70110" x2="98682" y2="70110"/>
                            <a14:foregroundMark x1="68506" y1="39780" x2="68506" y2="39780"/>
                            <a14:foregroundMark x1="82666" y1="83297" x2="85498" y2="95824"/>
                            <a14:foregroundMark x1="85498" y1="95824" x2="87402" y2="96777"/>
                            <a14:foregroundMark x1="80664" y1="97436" x2="80664" y2="97436"/>
                          </a14:backgroundRemoval>
                        </a14:imgEffect>
                      </a14:imgLayer>
                    </a14:imgProps>
                  </a:ext>
                </a:extLst>
              </a:blip>
              <a:srcRect l="65842" t="17391"/>
              <a:stretch/>
            </p:blipFill>
            <p:spPr>
              <a:xfrm>
                <a:off x="1500637" y="4144886"/>
                <a:ext cx="1683209" cy="2713114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xmlns="" id="{5E099BA7-A6EF-404F-BE30-1563A3158D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22784" b="96484" l="69336" r="97266">
                            <a14:foregroundMark x1="83398" y1="22784" x2="83398" y2="22784"/>
                            <a14:foregroundMark x1="97314" y1="45201" x2="97314" y2="45201"/>
                            <a14:foregroundMark x1="69336" y1="47985" x2="69336" y2="47985"/>
                            <a14:foregroundMark x1="80371" y1="96044" x2="83545" y2="89231"/>
                            <a14:foregroundMark x1="83545" y1="89231" x2="86914" y2="96264"/>
                            <a14:foregroundMark x1="86914" y1="96264" x2="86914" y2="96484"/>
                          </a14:backgroundRemoval>
                        </a14:imgEffect>
                      </a14:imgLayer>
                    </a14:imgProps>
                  </a:ext>
                </a:extLst>
              </a:blip>
              <a:srcRect l="66903" t="17584"/>
              <a:stretch/>
            </p:blipFill>
            <p:spPr>
              <a:xfrm>
                <a:off x="9135378" y="3916271"/>
                <a:ext cx="1779268" cy="2953034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xmlns="" id="{62B81984-E4DF-4D8C-BF80-6D0B860D9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29231" b="93333" l="69336" r="99316">
                            <a14:foregroundMark x1="81836" y1="30549" x2="87256" y2="31062"/>
                            <a14:foregroundMark x1="87256" y1="31062" x2="95801" y2="37143"/>
                            <a14:foregroundMark x1="95801" y1="37143" x2="97412" y2="43810"/>
                            <a14:foregroundMark x1="97412" y1="43810" x2="97412" y2="57729"/>
                            <a14:foregroundMark x1="83105" y1="29377" x2="85938" y2="29890"/>
                            <a14:foregroundMark x1="98877" y1="48425" x2="99365" y2="54799"/>
                            <a14:foregroundMark x1="99365" y1="54799" x2="99219" y2="55531"/>
                            <a14:foregroundMark x1="77832" y1="77875" x2="84473" y2="77875"/>
                            <a14:foregroundMark x1="84473" y1="77875" x2="91455" y2="76337"/>
                            <a14:foregroundMark x1="85938" y1="89011" x2="85938" y2="89011"/>
                            <a14:foregroundMark x1="83789" y1="71355" x2="86133" y2="76996"/>
                            <a14:foregroundMark x1="86133" y1="76996" x2="89844" y2="78901"/>
                            <a14:foregroundMark x1="86963" y1="91282" x2="80566" y2="89377"/>
                            <a14:foregroundMark x1="79980" y1="93333" x2="81348" y2="90623"/>
                            <a14:foregroundMark x1="79297" y1="74799" x2="78174" y2="79780"/>
                          </a14:backgroundRemoval>
                        </a14:imgEffect>
                      </a14:imgLayer>
                    </a14:imgProps>
                  </a:ext>
                </a:extLst>
              </a:blip>
              <a:srcRect l="65970" t="26280"/>
              <a:stretch/>
            </p:blipFill>
            <p:spPr>
              <a:xfrm>
                <a:off x="6780701" y="4814550"/>
                <a:ext cx="1613367" cy="2329498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xmlns="" id="{9E473620-7A3E-470C-96A1-7848642497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backgroundRemoval t="23150" b="97143" l="68945" r="96484">
                            <a14:foregroundMark x1="84277" y1="23223" x2="83984" y2="27253"/>
                            <a14:foregroundMark x1="87402" y1="67766" x2="74023" y2="64176"/>
                            <a14:foregroundMark x1="74658" y1="70183" x2="80420" y2="70110"/>
                            <a14:foregroundMark x1="80420" y1="70110" x2="80859" y2="69744"/>
                            <a14:foregroundMark x1="79248" y1="96630" x2="81299" y2="89231"/>
                            <a14:foregroundMark x1="81299" y1="89231" x2="84619" y2="96117"/>
                            <a14:foregroundMark x1="84619" y1="96117" x2="85596" y2="97143"/>
                            <a14:foregroundMark x1="83984" y1="60147" x2="82178" y2="55751"/>
                          </a14:backgroundRemoval>
                        </a14:imgEffect>
                      </a14:imgLayer>
                    </a14:imgProps>
                  </a:ext>
                </a:extLst>
              </a:blip>
              <a:srcRect l="65566" t="19517"/>
              <a:stretch/>
            </p:blipFill>
            <p:spPr>
              <a:xfrm>
                <a:off x="7881211" y="4062043"/>
                <a:ext cx="1794791" cy="2795957"/>
              </a:xfrm>
              <a:prstGeom prst="rect">
                <a:avLst/>
              </a:prstGeom>
            </p:spPr>
          </p:pic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xmlns="" id="{378F5467-C771-460E-9687-D1C5F537FD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23077" b="99048" l="70264" r="98096">
                            <a14:foregroundMark x1="71826" y1="36337" x2="76465" y2="31136"/>
                            <a14:foregroundMark x1="76465" y1="31136" x2="82275" y2="28278"/>
                            <a14:foregroundMark x1="82275" y1="28278" x2="87842" y2="27912"/>
                            <a14:foregroundMark x1="87842" y1="27912" x2="93652" y2="34139"/>
                            <a14:foregroundMark x1="93652" y1="34139" x2="95459" y2="37949"/>
                            <a14:foregroundMark x1="84814" y1="22637" x2="84082" y2="94212"/>
                            <a14:foregroundMark x1="84082" y1="94212" x2="83789" y2="96264"/>
                            <a14:foregroundMark x1="82861" y1="78315" x2="80566" y2="97656"/>
                            <a14:foregroundMark x1="85254" y1="96044" x2="88037" y2="96264"/>
                            <a14:foregroundMark x1="89600" y1="28205" x2="94434" y2="64029"/>
                            <a14:foregroundMark x1="94434" y1="64029" x2="94141" y2="70549"/>
                            <a14:foregroundMark x1="82178" y1="23223" x2="80078" y2="29011"/>
                            <a14:foregroundMark x1="77148" y1="24835" x2="71387" y2="49744"/>
                            <a14:foregroundMark x1="71387" y1="49744" x2="71436" y2="56850"/>
                            <a14:foregroundMark x1="71436" y1="56850" x2="75586" y2="53773"/>
                            <a14:foregroundMark x1="75586" y1="53773" x2="78320" y2="47473"/>
                            <a14:foregroundMark x1="78320" y1="47473" x2="83154" y2="48278"/>
                            <a14:foregroundMark x1="83154" y1="48278" x2="91992" y2="46886"/>
                            <a14:foregroundMark x1="75146" y1="42930" x2="79980" y2="49744"/>
                            <a14:foregroundMark x1="79980" y1="49744" x2="92627" y2="54066"/>
                            <a14:foregroundMark x1="92627" y1="54066" x2="88672" y2="47692"/>
                            <a14:foregroundMark x1="88672" y1="47692" x2="89600" y2="41099"/>
                            <a14:foregroundMark x1="76855" y1="53626" x2="75928" y2="73993"/>
                            <a14:foregroundMark x1="78613" y1="97802" x2="79785" y2="95458"/>
                            <a14:foregroundMark x1="70264" y1="46886" x2="73730" y2="52747"/>
                            <a14:foregroundMark x1="73730" y1="52747" x2="74219" y2="52894"/>
                            <a14:foregroundMark x1="76611" y1="45495" x2="76855" y2="51868"/>
                            <a14:foregroundMark x1="97705" y1="41905" x2="98096" y2="50696"/>
                            <a14:foregroundMark x1="79248" y1="99048" x2="81934" y2="96264"/>
                          </a14:backgroundRemoval>
                        </a14:imgEffect>
                      </a14:imgLayer>
                    </a14:imgProps>
                  </a:ext>
                </a:extLst>
              </a:blip>
              <a:srcRect l="67516" t="18164"/>
              <a:stretch/>
            </p:blipFill>
            <p:spPr>
              <a:xfrm>
                <a:off x="2902564" y="4144886"/>
                <a:ext cx="1613367" cy="2708991"/>
              </a:xfrm>
              <a:prstGeom prst="rect">
                <a:avLst/>
              </a:prstGeom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xmlns="" id="{57F24813-36B8-437D-A8BC-FE1A71B1D9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 xmlns="">
                      <a14:imgLayer r:embed="rId18">
                        <a14:imgEffect>
                          <a14:backgroundRemoval t="17092" b="98852" l="9752" r="89894">
                            <a14:foregroundMark x1="50177" y1="19898" x2="63298" y2="20918"/>
                            <a14:foregroundMark x1="62411" y1="35842" x2="66844" y2="48469"/>
                            <a14:foregroundMark x1="66844" y1="48469" x2="66135" y2="48469"/>
                            <a14:foregroundMark x1="54433" y1="17474" x2="60461" y2="17092"/>
                            <a14:foregroundMark x1="58688" y1="28061" x2="65071" y2="41709"/>
                            <a14:foregroundMark x1="65071" y1="41709" x2="45567" y2="42985"/>
                            <a14:foregroundMark x1="45567" y1="42985" x2="32092" y2="39668"/>
                            <a14:foregroundMark x1="42553" y1="49490" x2="43440" y2="37245"/>
                            <a14:foregroundMark x1="65248" y1="40306" x2="73227" y2="50128"/>
                            <a14:foregroundMark x1="71454" y1="43367" x2="42553" y2="45791"/>
                            <a14:foregroundMark x1="43972" y1="39923" x2="36348" y2="51913"/>
                            <a14:foregroundMark x1="36348" y1="51913" x2="36348" y2="52551"/>
                            <a14:foregroundMark x1="66135" y1="41327" x2="68972" y2="48469"/>
                            <a14:foregroundMark x1="72340" y1="40306" x2="70035" y2="43750"/>
                            <a14:foregroundMark x1="50177" y1="39286" x2="51596" y2="52296"/>
                            <a14:foregroundMark x1="51596" y1="52296" x2="48227" y2="60714"/>
                            <a14:foregroundMark x1="10816" y1="48852" x2="11348" y2="59311"/>
                            <a14:foregroundMark x1="43972" y1="42730" x2="50177" y2="41709"/>
                            <a14:foregroundMark x1="39716" y1="68240" x2="55851" y2="64158"/>
                            <a14:foregroundMark x1="55851" y1="64158" x2="56206" y2="64158"/>
                            <a14:foregroundMark x1="62943" y1="98852" x2="59574" y2="94770"/>
                            <a14:foregroundMark x1="36879" y1="95791" x2="40071" y2="95536"/>
                            <a14:foregroundMark x1="65780" y1="97194" x2="65780" y2="97194"/>
                            <a14:foregroundMark x1="65248" y1="96556" x2="59043" y2="92474"/>
                          </a14:backgroundRemoval>
                        </a14:imgEffect>
                      </a14:imgLayer>
                    </a14:imgProps>
                  </a:ext>
                </a:extLst>
              </a:blip>
              <a:srcRect t="13714"/>
              <a:stretch/>
            </p:blipFill>
            <p:spPr>
              <a:xfrm>
                <a:off x="-104770" y="4201506"/>
                <a:ext cx="2198218" cy="2636614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xmlns="" id="{FA3B558C-8D63-489A-A9F4-9D2FE3065B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 xmlns="">
                      <a14:imgLayer r:embed="rId20">
                        <a14:imgEffect>
                          <a14:backgroundRemoval t="22491" b="99853" l="71045" r="97852">
                            <a14:foregroundMark x1="75391" y1="26813" x2="83545" y2="32088"/>
                            <a14:foregroundMark x1="83545" y1="32088" x2="87402" y2="28791"/>
                            <a14:foregroundMark x1="82813" y1="24908" x2="92529" y2="30989"/>
                            <a14:foregroundMark x1="92529" y1="30989" x2="95898" y2="36996"/>
                            <a14:foregroundMark x1="83691" y1="22564" x2="83691" y2="22564"/>
                            <a14:foregroundMark x1="94824" y1="53333" x2="94824" y2="65861"/>
                            <a14:foregroundMark x1="94824" y1="65861" x2="89111" y2="74286"/>
                            <a14:foregroundMark x1="89111" y1="74286" x2="81152" y2="70989"/>
                            <a14:foregroundMark x1="81152" y1="70989" x2="77393" y2="57509"/>
                            <a14:foregroundMark x1="77393" y1="57509" x2="77832" y2="44982"/>
                            <a14:foregroundMark x1="77832" y1="44982" x2="73682" y2="36630"/>
                            <a14:foregroundMark x1="73682" y1="52381" x2="73682" y2="68059"/>
                            <a14:foregroundMark x1="72119" y1="75604" x2="82813" y2="72747"/>
                            <a14:foregroundMark x1="82813" y1="72747" x2="83691" y2="62491"/>
                            <a14:foregroundMark x1="95898" y1="74652" x2="91553" y2="73626"/>
                            <a14:foregroundMark x1="71045" y1="74945" x2="71289" y2="73993"/>
                            <a14:foregroundMark x1="97900" y1="66740" x2="97900" y2="66740"/>
                            <a14:foregroundMark x1="81104" y1="95897" x2="82178" y2="87692"/>
                            <a14:foregroundMark x1="87207" y1="96850" x2="86523" y2="97216"/>
                            <a14:foregroundMark x1="88721" y1="40293" x2="91748" y2="54652"/>
                            <a14:foregroundMark x1="78271" y1="50403" x2="87305" y2="51355"/>
                            <a14:foregroundMark x1="87305" y1="51355" x2="87646" y2="49084"/>
                            <a14:foregroundMark x1="79785" y1="49451" x2="79785" y2="49451"/>
                            <a14:foregroundMark x1="79980" y1="97509" x2="81543" y2="92967"/>
                            <a14:foregroundMark x1="88721" y1="98535" x2="85449" y2="94579"/>
                            <a14:foregroundMark x1="80664" y1="99853" x2="80664" y2="99853"/>
                          </a14:backgroundRemoval>
                        </a14:imgEffect>
                      </a14:imgLayer>
                    </a14:imgProps>
                  </a:ext>
                </a:extLst>
              </a:blip>
              <a:srcRect l="68929" t="19904"/>
              <a:stretch/>
            </p:blipFill>
            <p:spPr>
              <a:xfrm>
                <a:off x="10600355" y="3983936"/>
                <a:ext cx="1684303" cy="2893940"/>
              </a:xfrm>
              <a:prstGeom prst="rect">
                <a:avLst/>
              </a:prstGeom>
            </p:spPr>
          </p:pic>
        </p:grp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2DC1DF48-A178-4A26-80A3-ECE894C3C35B}"/>
              </a:ext>
            </a:extLst>
          </p:cNvPr>
          <p:cNvSpPr/>
          <p:nvPr/>
        </p:nvSpPr>
        <p:spPr>
          <a:xfrm>
            <a:off x="1005097" y="2060082"/>
            <a:ext cx="102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  <a:cs typeface="Arial" panose="020B0604020202020204" pitchFamily="34" charset="0"/>
              </a:rPr>
              <a:t>Escuela Normal de Educación Preescolar </a:t>
            </a:r>
          </a:p>
          <a:p>
            <a:pPr algn="ctr"/>
            <a:r>
              <a:rPr lang="es-ES" dirty="0">
                <a:latin typeface="Comic Sans MS" panose="030F0702030302020204" pitchFamily="66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/>
            <a:r>
              <a:rPr lang="es-ES" dirty="0">
                <a:latin typeface="Comic Sans MS" panose="030F0702030302020204" pitchFamily="66" charset="0"/>
                <a:cs typeface="Arial" panose="020B0604020202020204" pitchFamily="34" charset="0"/>
              </a:rPr>
              <a:t>Ciclo Escolar 2021-2022</a:t>
            </a:r>
          </a:p>
          <a:p>
            <a:pPr algn="ctr"/>
            <a:r>
              <a:rPr lang="es-ES" b="1" dirty="0">
                <a:latin typeface="Comic Sans MS" panose="030F0702030302020204" pitchFamily="66" charset="0"/>
                <a:cs typeface="Arial" panose="020B0604020202020204" pitchFamily="34" charset="0"/>
              </a:rPr>
              <a:t>Evidencia Unidad 2</a:t>
            </a:r>
            <a:endParaRPr 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  <a:cs typeface="Arial" panose="020B0604020202020204" pitchFamily="34" charset="0"/>
              </a:rPr>
              <a:t>Link del video</a:t>
            </a:r>
          </a:p>
          <a:p>
            <a:pPr algn="ctr"/>
            <a:r>
              <a:rPr lang="es-ES" dirty="0">
                <a:latin typeface="Comic Sans MS" panose="030F0702030302020204" pitchFamily="66" charset="0"/>
                <a:cs typeface="Arial" panose="020B0604020202020204" pitchFamily="34" charset="0"/>
                <a:hlinkClick r:id="rId21"/>
              </a:rPr>
              <a:t>https://youtu.be/A912X-xdNYw</a:t>
            </a:r>
            <a:endParaRPr 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91EE8C36-21C6-405B-97DE-055371B56E28}"/>
              </a:ext>
            </a:extLst>
          </p:cNvPr>
          <p:cNvSpPr/>
          <p:nvPr/>
        </p:nvSpPr>
        <p:spPr>
          <a:xfrm>
            <a:off x="631589" y="6551845"/>
            <a:ext cx="10707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Miércoles 10 de Noviembre del 2021                                              Saltillo Coahuila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4F951373-09FC-469C-A3A9-F06F295999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24471" y="433710"/>
            <a:ext cx="1212758" cy="14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3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208CFB6-651E-42EB-A163-365C0B9E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9" y="292941"/>
            <a:ext cx="11955015" cy="63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957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29</Words>
  <Application>Microsoft Office PowerPoint</Application>
  <PresentationFormat>Personalizado</PresentationFormat>
  <Paragraphs>7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MATA</dc:creator>
  <cp:lastModifiedBy>LENOVO</cp:lastModifiedBy>
  <cp:revision>18</cp:revision>
  <dcterms:created xsi:type="dcterms:W3CDTF">2021-11-09T17:25:53Z</dcterms:created>
  <dcterms:modified xsi:type="dcterms:W3CDTF">2021-11-10T17:22:38Z</dcterms:modified>
</cp:coreProperties>
</file>